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57" r:id="rId2"/>
    <p:sldId id="258" r:id="rId3"/>
    <p:sldId id="259" r:id="rId4"/>
    <p:sldId id="260" r:id="rId5"/>
    <p:sldId id="272" r:id="rId6"/>
    <p:sldId id="271" r:id="rId7"/>
    <p:sldId id="273" r:id="rId8"/>
    <p:sldId id="262" r:id="rId9"/>
    <p:sldId id="263" r:id="rId10"/>
    <p:sldId id="264" r:id="rId11"/>
    <p:sldId id="265" r:id="rId12"/>
    <p:sldId id="266" r:id="rId13"/>
    <p:sldId id="267" r:id="rId14"/>
    <p:sldId id="268" r:id="rId15"/>
    <p:sldId id="270" r:id="rId16"/>
    <p:sldId id="269"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8">
          <p15:clr>
            <a:srgbClr val="A4A3A4"/>
          </p15:clr>
        </p15:guide>
        <p15:guide id="2" pos="380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2" d="100"/>
          <a:sy n="72" d="100"/>
        </p:scale>
        <p:origin x="708" y="72"/>
      </p:cViewPr>
      <p:guideLst>
        <p:guide orient="horz" pos="2118"/>
        <p:guide pos="3807"/>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2019/6/27</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2019/6/27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t>16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slideMaster" Target="../slideMasters/slideMaster1.xml"/><Relationship Id="rId4" Type="http://schemas.openxmlformats.org/officeDocument/2006/relationships/tags" Target="../tags/tag6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2019/6/27</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2019/6/27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2019/6/27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2019/6/27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2019/6/27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2019/6/27</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2019/6/27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2019/6/27</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2019/6/27</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2019/6/27</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2019/6/27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2019/6/27</a:t>
            </a:fld>
            <a:endParaRPr lang="zh-CN" altLang="en-US"/>
          </a:p>
        </p:txBody>
      </p:sp>
      <p:sp>
        <p:nvSpPr>
          <p:cNvPr id="5" name="页脚占位符 4"/>
          <p:cNvSpPr>
            <a:spLocks noGrp="1"/>
          </p:cNvSpPr>
          <p:nvPr>
            <p:ph type="ftr" sz="quarter" idx="3"/>
            <p:custDataLst>
              <p:tags r:id="rId17"/>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6"/>
          <p:cNvSpPr>
            <a:spLocks noChangeArrowheads="1"/>
          </p:cNvSpPr>
          <p:nvPr/>
        </p:nvSpPr>
        <p:spPr bwMode="auto">
          <a:xfrm>
            <a:off x="3425479" y="4351282"/>
            <a:ext cx="5699166"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1722" tIns="30861" rIns="61722" bIns="30861">
            <a:spAutoFit/>
          </a:bodyPr>
          <a:lstStyle/>
          <a:p>
            <a:pPr algn="ctr"/>
            <a:r>
              <a:rPr lang="zh-CN" altLang="en-US" sz="3960" b="1" spc="225" dirty="0">
                <a:solidFill>
                  <a:srgbClr val="0070C0"/>
                </a:solidFill>
                <a:latin typeface="微软雅黑" panose="020B0503020204020204" charset="-122"/>
                <a:ea typeface="微软雅黑" panose="020B0503020204020204" charset="-122"/>
                <a:sym typeface="Segoe UI" panose="020B0502040204020203" pitchFamily="34" charset="0"/>
              </a:rPr>
              <a:t>二手车智能估价系统</a:t>
            </a:r>
          </a:p>
        </p:txBody>
      </p:sp>
      <p:sp>
        <p:nvSpPr>
          <p:cNvPr id="13" name="TextBox 6"/>
          <p:cNvSpPr txBox="1"/>
          <p:nvPr/>
        </p:nvSpPr>
        <p:spPr>
          <a:xfrm>
            <a:off x="4032504" y="5326380"/>
            <a:ext cx="4126992" cy="423545"/>
          </a:xfrm>
          <a:prstGeom prst="rect">
            <a:avLst/>
          </a:prstGeom>
          <a:noFill/>
        </p:spPr>
        <p:txBody>
          <a:bodyPr wrap="square" rtlCol="0">
            <a:spAutoFit/>
          </a:bodyPr>
          <a:lstStyle/>
          <a:p>
            <a:pPr algn="ctr"/>
            <a:r>
              <a:rPr lang="zh-CN" altLang="en-US" sz="2160" dirty="0">
                <a:solidFill>
                  <a:srgbClr val="0070C0"/>
                </a:solidFill>
                <a:latin typeface="微软雅黑" panose="020B0503020204020204" charset="-122"/>
                <a:ea typeface="微软雅黑" panose="020B0503020204020204" charset="-122"/>
              </a:rPr>
              <a:t>计算机科学与技术专业 计师二班</a:t>
            </a:r>
          </a:p>
        </p:txBody>
      </p:sp>
      <p:sp>
        <p:nvSpPr>
          <p:cNvPr id="15" name="文本框 7"/>
          <p:cNvSpPr>
            <a:spLocks noChangeArrowheads="1"/>
          </p:cNvSpPr>
          <p:nvPr/>
        </p:nvSpPr>
        <p:spPr bwMode="auto">
          <a:xfrm>
            <a:off x="3682771" y="3573596"/>
            <a:ext cx="6176846" cy="72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1722" tIns="30861" rIns="61722" bIns="30861">
            <a:spAutoFit/>
          </a:bodyPr>
          <a:lstStyle/>
          <a:p>
            <a:r>
              <a:rPr lang="zh-CN" altLang="en-US" sz="2160" dirty="0">
                <a:solidFill>
                  <a:srgbClr val="0070C0"/>
                </a:solidFill>
                <a:latin typeface="微软雅黑" panose="020B0503020204020204" charset="-122"/>
                <a:ea typeface="微软雅黑" panose="020B0503020204020204" charset="-122"/>
                <a:sym typeface="Agency FB" pitchFamily="34" charset="0"/>
              </a:rPr>
              <a:t>答辩人：朱石景 马玉琴 姚良 邱世妍</a:t>
            </a:r>
            <a:endParaRPr lang="en-US" altLang="zh-CN" sz="2160" dirty="0">
              <a:solidFill>
                <a:srgbClr val="0070C0"/>
              </a:solidFill>
              <a:latin typeface="微软雅黑" panose="020B0503020204020204" charset="-122"/>
              <a:ea typeface="微软雅黑" panose="020B0503020204020204" charset="-122"/>
              <a:sym typeface="Agency FB" pitchFamily="34" charset="0"/>
            </a:endParaRPr>
          </a:p>
          <a:p>
            <a:r>
              <a:rPr lang="zh-CN" altLang="en-US" sz="2160" dirty="0">
                <a:solidFill>
                  <a:srgbClr val="0070C0"/>
                </a:solidFill>
                <a:latin typeface="微软雅黑" panose="020B0503020204020204" charset="-122"/>
                <a:ea typeface="微软雅黑" panose="020B0503020204020204" charset="-122"/>
                <a:sym typeface="Agency FB" pitchFamily="34" charset="0"/>
              </a:rPr>
              <a:t>指导老师：代祖华</a:t>
            </a:r>
          </a:p>
        </p:txBody>
      </p:sp>
      <p:sp>
        <p:nvSpPr>
          <p:cNvPr id="16" name="椭圆 15"/>
          <p:cNvSpPr/>
          <p:nvPr/>
        </p:nvSpPr>
        <p:spPr>
          <a:xfrm>
            <a:off x="5272595" y="842873"/>
            <a:ext cx="2255014" cy="2255014"/>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cxnSp>
        <p:nvCxnSpPr>
          <p:cNvPr id="17" name="直接连接符 16"/>
          <p:cNvCxnSpPr>
            <a:stCxn id="16" idx="4"/>
          </p:cNvCxnSpPr>
          <p:nvPr/>
        </p:nvCxnSpPr>
        <p:spPr>
          <a:xfrm flipV="1">
            <a:off x="6400103" y="3087263"/>
            <a:ext cx="5182300" cy="1062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endCxn id="16" idx="0"/>
          </p:cNvCxnSpPr>
          <p:nvPr/>
        </p:nvCxnSpPr>
        <p:spPr>
          <a:xfrm flipV="1">
            <a:off x="518161" y="842873"/>
            <a:ext cx="5881940"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9695" y="889975"/>
            <a:ext cx="2160815" cy="2160815"/>
          </a:xfrm>
          <a:prstGeom prst="ellipse">
            <a:avLst/>
          </a:prstGeom>
          <a:ln w="19050">
            <a:solidFill>
              <a:schemeClr val="bg1"/>
            </a:solidFill>
          </a:ln>
        </p:spPr>
      </p:pic>
      <p:pic>
        <p:nvPicPr>
          <p:cNvPr id="2" name="图片 1"/>
          <p:cNvPicPr>
            <a:picLocks noChangeAspect="1"/>
          </p:cNvPicPr>
          <p:nvPr/>
        </p:nvPicPr>
        <p:blipFill>
          <a:blip r:embed="rId4"/>
          <a:stretch>
            <a:fillRect/>
          </a:stretch>
        </p:blipFill>
        <p:spPr>
          <a:xfrm>
            <a:off x="4971415" y="842010"/>
            <a:ext cx="2856865" cy="22555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42" presetClass="entr" presetSubtype="0" fill="hold" grpId="0" nodeType="afterEffect">
                                  <p:stCondLst>
                                    <p:cond delay="0"/>
                                  </p:stCondLst>
                                  <p:iterate type="lt">
                                    <p:tmPct val="10000"/>
                                  </p:iterate>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299"/>
                            </p:stCondLst>
                            <p:childTnLst>
                              <p:par>
                                <p:cTn id="17" presetID="12" presetClass="entr" presetSubtype="4"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750"/>
                                        <p:tgtEl>
                                          <p:spTgt spid="13"/>
                                        </p:tgtEl>
                                        <p:attrNameLst>
                                          <p:attrName>ppt_y</p:attrName>
                                        </p:attrNameLst>
                                      </p:cBhvr>
                                      <p:tavLst>
                                        <p:tav tm="0">
                                          <p:val>
                                            <p:strVal val="#ppt_y+#ppt_h*1.125000"/>
                                          </p:val>
                                        </p:tav>
                                        <p:tav tm="100000">
                                          <p:val>
                                            <p:strVal val="#ppt_y"/>
                                          </p:val>
                                        </p:tav>
                                      </p:tavLst>
                                    </p:anim>
                                    <p:animEffect transition="in" filter="wipe(up)">
                                      <p:cBhvr>
                                        <p:cTn id="20" dur="750"/>
                                        <p:tgtEl>
                                          <p:spTgt spid="13"/>
                                        </p:tgtEl>
                                      </p:cBhvr>
                                    </p:animEffect>
                                  </p:childTnLst>
                                </p:cTn>
                              </p:par>
                            </p:childTnLst>
                          </p:cTn>
                        </p:par>
                        <p:par>
                          <p:cTn id="21" fill="hold">
                            <p:stCondLst>
                              <p:cond delay="3299"/>
                            </p:stCondLst>
                            <p:childTnLst>
                              <p:par>
                                <p:cTn id="22" presetID="22" presetClass="entr" presetSubtype="8"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left)">
                                      <p:cBhvr>
                                        <p:cTn id="24" dur="500"/>
                                        <p:tgtEl>
                                          <p:spTgt spid="18"/>
                                        </p:tgtEl>
                                      </p:cBhvr>
                                    </p:animEffect>
                                  </p:childTnLst>
                                </p:cTn>
                              </p:par>
                              <p:par>
                                <p:cTn id="25" presetID="22" presetClass="entr" presetSubtype="2"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right)">
                                      <p:cBhvr>
                                        <p:cTn id="27" dur="500"/>
                                        <p:tgtEl>
                                          <p:spTgt spid="17"/>
                                        </p:tgtEl>
                                      </p:cBhvr>
                                    </p:animEffect>
                                  </p:childTnLst>
                                </p:cTn>
                              </p:par>
                            </p:childTnLst>
                          </p:cTn>
                        </p:par>
                        <p:par>
                          <p:cTn id="28" fill="hold">
                            <p:stCondLst>
                              <p:cond delay="3799"/>
                            </p:stCondLst>
                            <p:childTnLst>
                              <p:par>
                                <p:cTn id="29" presetID="22" presetClass="exit" presetSubtype="8" fill="hold" nodeType="afterEffect">
                                  <p:stCondLst>
                                    <p:cond delay="0"/>
                                  </p:stCondLst>
                                  <p:childTnLst>
                                    <p:animEffect transition="out" filter="wipe(left)">
                                      <p:cBhvr>
                                        <p:cTn id="30" dur="500"/>
                                        <p:tgtEl>
                                          <p:spTgt spid="18"/>
                                        </p:tgtEl>
                                      </p:cBhvr>
                                    </p:animEffect>
                                    <p:set>
                                      <p:cBhvr>
                                        <p:cTn id="31" dur="1" fill="hold">
                                          <p:stCondLst>
                                            <p:cond delay="499"/>
                                          </p:stCondLst>
                                        </p:cTn>
                                        <p:tgtEl>
                                          <p:spTgt spid="18"/>
                                        </p:tgtEl>
                                        <p:attrNameLst>
                                          <p:attrName>style.visibility</p:attrName>
                                        </p:attrNameLst>
                                      </p:cBhvr>
                                      <p:to>
                                        <p:strVal val="hidden"/>
                                      </p:to>
                                    </p:set>
                                  </p:childTnLst>
                                </p:cTn>
                              </p:par>
                              <p:par>
                                <p:cTn id="32" presetID="22" presetClass="exit" presetSubtype="2" fill="hold" nodeType="withEffect">
                                  <p:stCondLst>
                                    <p:cond delay="0"/>
                                  </p:stCondLst>
                                  <p:childTnLst>
                                    <p:animEffect transition="out" filter="wipe(right)">
                                      <p:cBhvr>
                                        <p:cTn id="33" dur="500"/>
                                        <p:tgtEl>
                                          <p:spTgt spid="17"/>
                                        </p:tgtEl>
                                      </p:cBhvr>
                                    </p:animEffect>
                                    <p:set>
                                      <p:cBhvr>
                                        <p:cTn id="34" dur="1" fill="hold">
                                          <p:stCondLst>
                                            <p:cond delay="499"/>
                                          </p:stCondLst>
                                        </p:cTn>
                                        <p:tgtEl>
                                          <p:spTgt spid="17"/>
                                        </p:tgtEl>
                                        <p:attrNameLst>
                                          <p:attrName>style.visibility</p:attrName>
                                        </p:attrNameLst>
                                      </p:cBhvr>
                                      <p:to>
                                        <p:strVal val="hidden"/>
                                      </p:to>
                                    </p:set>
                                  </p:childTnLst>
                                </p:cTn>
                              </p:par>
                              <p:par>
                                <p:cTn id="35" presetID="21" presetClass="entr" presetSubtype="4"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heel(4)">
                                      <p:cBhvr>
                                        <p:cTn id="37" dur="1000"/>
                                        <p:tgtEl>
                                          <p:spTgt spid="16"/>
                                        </p:tgtEl>
                                      </p:cBhvr>
                                    </p:animEffect>
                                  </p:childTnLst>
                                </p:cTn>
                              </p:par>
                            </p:childTnLst>
                          </p:cTn>
                        </p:par>
                        <p:par>
                          <p:cTn id="38" fill="hold">
                            <p:stCondLst>
                              <p:cond delay="4299"/>
                            </p:stCondLst>
                            <p:childTnLst>
                              <p:par>
                                <p:cTn id="39" presetID="14" presetClass="entr" presetSubtype="10" fill="hold"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randombar(horizontal)">
                                      <p:cBhvr>
                                        <p:cTn id="41" dur="500"/>
                                        <p:tgtEl>
                                          <p:spTgt spid="19"/>
                                        </p:tgtEl>
                                      </p:cBhvr>
                                    </p:animEffect>
                                  </p:childTnLst>
                                </p:cTn>
                              </p:par>
                            </p:childTnLst>
                          </p:cTn>
                        </p:par>
                        <p:par>
                          <p:cTn id="42" fill="hold">
                            <p:stCondLst>
                              <p:cond delay="4799"/>
                            </p:stCondLst>
                            <p:childTnLst>
                              <p:par>
                                <p:cTn id="43" presetID="26" presetClass="emph" presetSubtype="0" fill="hold" nodeType="afterEffect">
                                  <p:stCondLst>
                                    <p:cond delay="0"/>
                                  </p:stCondLst>
                                  <p:childTnLst>
                                    <p:animEffect transition="out" filter="fade">
                                      <p:cBhvr>
                                        <p:cTn id="44" dur="500" tmFilter="0, 0; .2, .5; .8, .5; 1, 0"/>
                                        <p:tgtEl>
                                          <p:spTgt spid="19"/>
                                        </p:tgtEl>
                                      </p:cBhvr>
                                    </p:animEffect>
                                    <p:animScale>
                                      <p:cBhvr>
                                        <p:cTn id="45" dur="250" autoRev="1" fill="hold"/>
                                        <p:tgtEl>
                                          <p:spTgt spid="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P spid="16" grpId="0" bldLvl="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
          <p:cNvSpPr>
            <a:spLocks noChangeArrowheads="1"/>
          </p:cNvSpPr>
          <p:nvPr/>
        </p:nvSpPr>
        <p:spPr bwMode="auto">
          <a:xfrm>
            <a:off x="609600" y="335180"/>
            <a:ext cx="10972800" cy="388417"/>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5" name="矩形 8"/>
          <p:cNvSpPr>
            <a:spLocks noChangeArrowheads="1"/>
          </p:cNvSpPr>
          <p:nvPr/>
        </p:nvSpPr>
        <p:spPr bwMode="auto">
          <a:xfrm>
            <a:off x="5513374" y="335180"/>
            <a:ext cx="1165253" cy="388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160">
                <a:solidFill>
                  <a:srgbClr val="FFFFFF"/>
                </a:solidFill>
                <a:latin typeface="微软雅黑" panose="020B0503020204020204" charset="-122"/>
                <a:ea typeface="微软雅黑" panose="020B0503020204020204" charset="-122"/>
                <a:sym typeface="微软雅黑" panose="020B0503020204020204" charset="-122"/>
              </a:rPr>
              <a:t>图形绘制</a:t>
            </a:r>
            <a:endParaRPr lang="zh-CN" altLang="en-US" sz="2160"/>
          </a:p>
        </p:txBody>
      </p:sp>
      <p:sp>
        <p:nvSpPr>
          <p:cNvPr id="7" name="矩形 12"/>
          <p:cNvSpPr>
            <a:spLocks noChangeArrowheads="1"/>
          </p:cNvSpPr>
          <p:nvPr/>
        </p:nvSpPr>
        <p:spPr bwMode="auto">
          <a:xfrm>
            <a:off x="7822460" y="335180"/>
            <a:ext cx="1100993" cy="388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400" dirty="0">
                <a:solidFill>
                  <a:srgbClr val="FFFFFF"/>
                </a:solidFill>
                <a:latin typeface="微软雅黑" panose="020B0503020204020204" charset="-122"/>
                <a:ea typeface="微软雅黑" panose="020B0503020204020204" charset="-122"/>
                <a:sym typeface="微软雅黑" panose="020B0503020204020204" charset="-122"/>
              </a:rPr>
              <a:t>标题</a:t>
            </a:r>
          </a:p>
        </p:txBody>
      </p:sp>
      <p:sp>
        <p:nvSpPr>
          <p:cNvPr id="8" name="矩形 13"/>
          <p:cNvSpPr>
            <a:spLocks noChangeArrowheads="1"/>
          </p:cNvSpPr>
          <p:nvPr/>
        </p:nvSpPr>
        <p:spPr bwMode="auto">
          <a:xfrm>
            <a:off x="8944873" y="335180"/>
            <a:ext cx="1100993" cy="388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400" dirty="0">
                <a:solidFill>
                  <a:srgbClr val="FFFFFF"/>
                </a:solidFill>
                <a:latin typeface="微软雅黑" panose="020B0503020204020204" charset="-122"/>
                <a:ea typeface="微软雅黑" panose="020B0503020204020204" charset="-122"/>
                <a:sym typeface="微软雅黑" panose="020B0503020204020204" charset="-122"/>
              </a:rPr>
              <a:t>标题</a:t>
            </a:r>
          </a:p>
        </p:txBody>
      </p:sp>
      <p:sp>
        <p:nvSpPr>
          <p:cNvPr id="9" name="矩形 1"/>
          <p:cNvSpPr>
            <a:spLocks noChangeArrowheads="1"/>
          </p:cNvSpPr>
          <p:nvPr/>
        </p:nvSpPr>
        <p:spPr bwMode="auto">
          <a:xfrm>
            <a:off x="609600" y="723598"/>
            <a:ext cx="10972800" cy="64261"/>
          </a:xfrm>
          <a:prstGeom prst="rect">
            <a:avLst/>
          </a:prstGeom>
          <a:solidFill>
            <a:srgbClr val="E36C0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10" name="矩形 3"/>
          <p:cNvSpPr>
            <a:spLocks noChangeArrowheads="1"/>
          </p:cNvSpPr>
          <p:nvPr/>
        </p:nvSpPr>
        <p:spPr bwMode="auto">
          <a:xfrm>
            <a:off x="5577840" y="335280"/>
            <a:ext cx="1638300" cy="38862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400" b="1" dirty="0">
                <a:solidFill>
                  <a:srgbClr val="4472C4"/>
                </a:solidFill>
                <a:latin typeface="微软雅黑" panose="020B0503020204020204" charset="-122"/>
                <a:ea typeface="微软雅黑" panose="020B0503020204020204" charset="-122"/>
                <a:sym typeface="微软雅黑" panose="020B0503020204020204" charset="-122"/>
              </a:rPr>
              <a:t>工作性质</a:t>
            </a:r>
          </a:p>
        </p:txBody>
      </p:sp>
      <p:grpSp>
        <p:nvGrpSpPr>
          <p:cNvPr id="11" name="组合 5"/>
          <p:cNvGrpSpPr/>
          <p:nvPr/>
        </p:nvGrpSpPr>
        <p:grpSpPr bwMode="auto">
          <a:xfrm>
            <a:off x="10454275" y="366596"/>
            <a:ext cx="324158" cy="325585"/>
            <a:chOff x="0" y="0"/>
            <a:chExt cx="360000" cy="360000"/>
          </a:xfrm>
        </p:grpSpPr>
        <p:sp>
          <p:nvSpPr>
            <p:cNvPr id="12" name="椭圆 15"/>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13" name="燕尾形 16">
              <a:hlinkClick r:id="" action="ppaction://hlinkshowjump?jump=previousslide"/>
            </p:cNvPr>
            <p:cNvSpPr>
              <a:spLocks noChangeArrowheads="1"/>
            </p:cNvSpPr>
            <p:nvPr/>
          </p:nvSpPr>
          <p:spPr bwMode="auto">
            <a:xfrm flipH="1">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sz="2160">
                <a:latin typeface="宋体" panose="02010600030101010101" pitchFamily="2" charset="-122"/>
                <a:sym typeface="宋体" panose="02010600030101010101" pitchFamily="2" charset="-122"/>
              </a:endParaRPr>
            </a:p>
          </p:txBody>
        </p:sp>
      </p:grpSp>
      <p:grpSp>
        <p:nvGrpSpPr>
          <p:cNvPr id="14" name="组合 4"/>
          <p:cNvGrpSpPr/>
          <p:nvPr/>
        </p:nvGrpSpPr>
        <p:grpSpPr bwMode="auto">
          <a:xfrm>
            <a:off x="10908382" y="366596"/>
            <a:ext cx="324158" cy="325585"/>
            <a:chOff x="0" y="0"/>
            <a:chExt cx="360000" cy="360000"/>
          </a:xfrm>
        </p:grpSpPr>
        <p:sp>
          <p:nvSpPr>
            <p:cNvPr id="15" name="椭圆 2"/>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16" name="燕尾形 3">
              <a:hlinkClick r:id="" action="ppaction://hlinkshowjump?jump=nextslide"/>
            </p:cNvPr>
            <p:cNvSpPr>
              <a:spLocks noChangeArrowheads="1"/>
            </p:cNvSpPr>
            <p:nvPr/>
          </p:nvSpPr>
          <p:spPr bwMode="auto">
            <a:xfrm>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sz="2160">
                <a:latin typeface="宋体" panose="02010600030101010101" pitchFamily="2" charset="-122"/>
                <a:sym typeface="宋体" panose="02010600030101010101" pitchFamily="2" charset="-122"/>
              </a:endParaRPr>
            </a:p>
          </p:txBody>
        </p:sp>
      </p:grpSp>
      <p:sp>
        <p:nvSpPr>
          <p:cNvPr id="17" name="TextBox 1"/>
          <p:cNvSpPr>
            <a:spLocks noChangeArrowheads="1"/>
          </p:cNvSpPr>
          <p:nvPr/>
        </p:nvSpPr>
        <p:spPr bwMode="auto">
          <a:xfrm>
            <a:off x="1930506" y="335179"/>
            <a:ext cx="1645920" cy="38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zh-CN" altLang="en-US" sz="1920" dirty="0">
                <a:solidFill>
                  <a:schemeClr val="bg1"/>
                </a:solidFill>
                <a:latin typeface="方正兰亭粗黑简体" pitchFamily="2" charset="-122"/>
                <a:ea typeface="方正兰亭粗黑简体" pitchFamily="2" charset="-122"/>
                <a:sym typeface="方正兰亭粗黑简体" pitchFamily="2" charset="-122"/>
              </a:rPr>
              <a:t>系统功能简介</a:t>
            </a:r>
          </a:p>
        </p:txBody>
      </p:sp>
      <p:sp>
        <p:nvSpPr>
          <p:cNvPr id="18" name="矩形 4"/>
          <p:cNvSpPr>
            <a:spLocks noChangeArrowheads="1"/>
          </p:cNvSpPr>
          <p:nvPr/>
        </p:nvSpPr>
        <p:spPr bwMode="auto">
          <a:xfrm>
            <a:off x="609601" y="140971"/>
            <a:ext cx="1276638" cy="828244"/>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19" name="KSO_Shape"/>
          <p:cNvSpPr>
            <a:spLocks noChangeArrowheads="1"/>
          </p:cNvSpPr>
          <p:nvPr/>
        </p:nvSpPr>
        <p:spPr bwMode="auto">
          <a:xfrm>
            <a:off x="1060852" y="205231"/>
            <a:ext cx="695440" cy="712574"/>
          </a:xfrm>
          <a:custGeom>
            <a:avLst/>
            <a:gdLst>
              <a:gd name="T0" fmla="*/ 142575 w 2482850"/>
              <a:gd name="T1" fmla="*/ 587055 h 2544763"/>
              <a:gd name="T2" fmla="*/ 127597 w 2482850"/>
              <a:gd name="T3" fmla="*/ 620828 h 2544763"/>
              <a:gd name="T4" fmla="*/ 5652 w 2482850"/>
              <a:gd name="T5" fmla="*/ 612296 h 2544763"/>
              <a:gd name="T6" fmla="*/ 8337 w 2482850"/>
              <a:gd name="T7" fmla="*/ 575562 h 2544763"/>
              <a:gd name="T8" fmla="*/ 766694 w 2482850"/>
              <a:gd name="T9" fmla="*/ 554746 h 2544763"/>
              <a:gd name="T10" fmla="*/ 765001 w 2482850"/>
              <a:gd name="T11" fmla="*/ 667206 h 2544763"/>
              <a:gd name="T12" fmla="*/ 478502 w 2482850"/>
              <a:gd name="T13" fmla="*/ 450193 h 2544763"/>
              <a:gd name="T14" fmla="*/ 552131 w 2482850"/>
              <a:gd name="T15" fmla="*/ 536109 h 2544763"/>
              <a:gd name="T16" fmla="*/ 239285 w 2482850"/>
              <a:gd name="T17" fmla="*/ 487185 h 2544763"/>
              <a:gd name="T18" fmla="*/ 755690 w 2482850"/>
              <a:gd name="T19" fmla="*/ 403054 h 2544763"/>
              <a:gd name="T20" fmla="*/ 771561 w 2482850"/>
              <a:gd name="T21" fmla="*/ 513286 h 2544763"/>
              <a:gd name="T22" fmla="*/ 121097 w 2482850"/>
              <a:gd name="T23" fmla="*/ 368724 h 2544763"/>
              <a:gd name="T24" fmla="*/ 143776 w 2482850"/>
              <a:gd name="T25" fmla="*/ 397703 h 2544763"/>
              <a:gd name="T26" fmla="*/ 118271 w 2482850"/>
              <a:gd name="T27" fmla="*/ 424355 h 2544763"/>
              <a:gd name="T28" fmla="*/ 1272 w 2482850"/>
              <a:gd name="T29" fmla="*/ 404683 h 2544763"/>
              <a:gd name="T30" fmla="*/ 16179 w 2482850"/>
              <a:gd name="T31" fmla="*/ 370980 h 2544763"/>
              <a:gd name="T32" fmla="*/ 454542 w 2482850"/>
              <a:gd name="T33" fmla="*/ 276949 h 2544763"/>
              <a:gd name="T34" fmla="*/ 475461 w 2482850"/>
              <a:gd name="T35" fmla="*/ 339639 h 2544763"/>
              <a:gd name="T36" fmla="*/ 422245 w 2482850"/>
              <a:gd name="T37" fmla="*/ 421601 h 2544763"/>
              <a:gd name="T38" fmla="*/ 363163 w 2482850"/>
              <a:gd name="T39" fmla="*/ 427037 h 2544763"/>
              <a:gd name="T40" fmla="*/ 305989 w 2482850"/>
              <a:gd name="T41" fmla="*/ 345640 h 2544763"/>
              <a:gd name="T42" fmla="*/ 319558 w 2482850"/>
              <a:gd name="T43" fmla="*/ 293186 h 2544763"/>
              <a:gd name="T44" fmla="*/ 390018 w 2482850"/>
              <a:gd name="T45" fmla="*/ 262760 h 2544763"/>
              <a:gd name="T46" fmla="*/ 765848 w 2482850"/>
              <a:gd name="T47" fmla="*/ 268646 h 2544763"/>
              <a:gd name="T48" fmla="*/ 765848 w 2482850"/>
              <a:gd name="T49" fmla="*/ 381281 h 2544763"/>
              <a:gd name="T50" fmla="*/ 433654 w 2482850"/>
              <a:gd name="T51" fmla="*/ 206699 h 2544763"/>
              <a:gd name="T52" fmla="*/ 467071 w 2482850"/>
              <a:gd name="T53" fmla="*/ 234779 h 2544763"/>
              <a:gd name="T54" fmla="*/ 460585 w 2482850"/>
              <a:gd name="T55" fmla="*/ 289316 h 2544763"/>
              <a:gd name="T56" fmla="*/ 419836 w 2482850"/>
              <a:gd name="T57" fmla="*/ 248114 h 2544763"/>
              <a:gd name="T58" fmla="*/ 328538 w 2482850"/>
              <a:gd name="T59" fmla="*/ 256227 h 2544763"/>
              <a:gd name="T60" fmla="*/ 303017 w 2482850"/>
              <a:gd name="T61" fmla="*/ 283601 h 2544763"/>
              <a:gd name="T62" fmla="*/ 336223 w 2482850"/>
              <a:gd name="T63" fmla="*/ 209028 h 2544763"/>
              <a:gd name="T64" fmla="*/ 131271 w 2482850"/>
              <a:gd name="T65" fmla="*/ 173372 h 2544763"/>
              <a:gd name="T66" fmla="*/ 141021 w 2482850"/>
              <a:gd name="T67" fmla="*/ 208864 h 2544763"/>
              <a:gd name="T68" fmla="*/ 21407 w 2482850"/>
              <a:gd name="T69" fmla="*/ 223934 h 2544763"/>
              <a:gd name="T70" fmla="*/ 141 w 2482850"/>
              <a:gd name="T71" fmla="*/ 193794 h 2544763"/>
              <a:gd name="T72" fmla="*/ 27060 w 2482850"/>
              <a:gd name="T73" fmla="*/ 168584 h 2544763"/>
              <a:gd name="T74" fmla="*/ 773113 w 2482850"/>
              <a:gd name="T75" fmla="*/ 216102 h 2544763"/>
              <a:gd name="T76" fmla="*/ 142913 w 2482850"/>
              <a:gd name="T77" fmla="*/ 7131 h 2544763"/>
              <a:gd name="T78" fmla="*/ 79583 w 2482850"/>
              <a:gd name="T79" fmla="*/ 61566 h 2544763"/>
              <a:gd name="T80" fmla="*/ 154491 w 2482850"/>
              <a:gd name="T81" fmla="*/ 180037 h 2544763"/>
              <a:gd name="T82" fmla="*/ 137194 w 2482850"/>
              <a:gd name="T83" fmla="*/ 232848 h 2544763"/>
              <a:gd name="T84" fmla="*/ 143830 w 2482850"/>
              <a:gd name="T85" fmla="*/ 364663 h 2544763"/>
              <a:gd name="T86" fmla="*/ 150538 w 2482850"/>
              <a:gd name="T87" fmla="*/ 419803 h 2544763"/>
              <a:gd name="T88" fmla="*/ 127734 w 2482850"/>
              <a:gd name="T89" fmla="*/ 555078 h 2544763"/>
              <a:gd name="T90" fmla="*/ 157315 w 2482850"/>
              <a:gd name="T91" fmla="*/ 602029 h 2544763"/>
              <a:gd name="T92" fmla="*/ 115096 w 2482850"/>
              <a:gd name="T93" fmla="*/ 638036 h 2544763"/>
              <a:gd name="T94" fmla="*/ 126957 w 2482850"/>
              <a:gd name="T95" fmla="*/ 783054 h 2544763"/>
              <a:gd name="T96" fmla="*/ 690000 w 2482850"/>
              <a:gd name="T97" fmla="*/ 748671 h 2544763"/>
              <a:gd name="T98" fmla="*/ 670514 w 2482850"/>
              <a:gd name="T99" fmla="*/ 19910 h 2544763"/>
              <a:gd name="T100" fmla="*/ 674750 w 2482850"/>
              <a:gd name="T101" fmla="*/ 14262 h 2544763"/>
              <a:gd name="T102" fmla="*/ 696354 w 2482850"/>
              <a:gd name="T103" fmla="*/ 751707 h 2544763"/>
              <a:gd name="T104" fmla="*/ 125192 w 2482850"/>
              <a:gd name="T105" fmla="*/ 789903 h 2544763"/>
              <a:gd name="T106" fmla="*/ 115096 w 2482850"/>
              <a:gd name="T107" fmla="*/ 630976 h 2544763"/>
              <a:gd name="T108" fmla="*/ 150255 w 2482850"/>
              <a:gd name="T109" fmla="*/ 601040 h 2544763"/>
              <a:gd name="T110" fmla="*/ 125616 w 2482850"/>
              <a:gd name="T111" fmla="*/ 561856 h 2544763"/>
              <a:gd name="T112" fmla="*/ 144607 w 2482850"/>
              <a:gd name="T113" fmla="*/ 415850 h 2544763"/>
              <a:gd name="T114" fmla="*/ 138959 w 2482850"/>
              <a:gd name="T115" fmla="*/ 369958 h 2544763"/>
              <a:gd name="T116" fmla="*/ 133452 w 2482850"/>
              <a:gd name="T117" fmla="*/ 226776 h 2544763"/>
              <a:gd name="T118" fmla="*/ 147855 w 2482850"/>
              <a:gd name="T119" fmla="*/ 182861 h 2544763"/>
              <a:gd name="T120" fmla="*/ 72453 w 2482850"/>
              <a:gd name="T121" fmla="*/ 60506 h 2544763"/>
              <a:gd name="T122" fmla="*/ 142913 w 2482850"/>
              <a:gd name="T123" fmla="*/ 0 h 25447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82850" h="2544763">
                <a:moveTo>
                  <a:pt x="86902" y="1822450"/>
                </a:moveTo>
                <a:lnTo>
                  <a:pt x="91667" y="1822450"/>
                </a:lnTo>
                <a:lnTo>
                  <a:pt x="370523" y="1822450"/>
                </a:lnTo>
                <a:lnTo>
                  <a:pt x="375061" y="1822450"/>
                </a:lnTo>
                <a:lnTo>
                  <a:pt x="379826" y="1822903"/>
                </a:lnTo>
                <a:lnTo>
                  <a:pt x="384137" y="1823583"/>
                </a:lnTo>
                <a:lnTo>
                  <a:pt x="388902" y="1824262"/>
                </a:lnTo>
                <a:lnTo>
                  <a:pt x="393213" y="1825395"/>
                </a:lnTo>
                <a:lnTo>
                  <a:pt x="397524" y="1826527"/>
                </a:lnTo>
                <a:lnTo>
                  <a:pt x="401835" y="1827886"/>
                </a:lnTo>
                <a:lnTo>
                  <a:pt x="405919" y="1829472"/>
                </a:lnTo>
                <a:lnTo>
                  <a:pt x="409777" y="1831284"/>
                </a:lnTo>
                <a:lnTo>
                  <a:pt x="414088" y="1833322"/>
                </a:lnTo>
                <a:lnTo>
                  <a:pt x="417718" y="1835587"/>
                </a:lnTo>
                <a:lnTo>
                  <a:pt x="421575" y="1838079"/>
                </a:lnTo>
                <a:lnTo>
                  <a:pt x="425206" y="1840344"/>
                </a:lnTo>
                <a:lnTo>
                  <a:pt x="428609" y="1843062"/>
                </a:lnTo>
                <a:lnTo>
                  <a:pt x="432013" y="1846006"/>
                </a:lnTo>
                <a:lnTo>
                  <a:pt x="434962" y="1848951"/>
                </a:lnTo>
                <a:lnTo>
                  <a:pt x="438139" y="1852122"/>
                </a:lnTo>
                <a:lnTo>
                  <a:pt x="441088" y="1855293"/>
                </a:lnTo>
                <a:lnTo>
                  <a:pt x="443584" y="1858691"/>
                </a:lnTo>
                <a:lnTo>
                  <a:pt x="446307" y="1862315"/>
                </a:lnTo>
                <a:lnTo>
                  <a:pt x="448803" y="1865939"/>
                </a:lnTo>
                <a:lnTo>
                  <a:pt x="450845" y="1869789"/>
                </a:lnTo>
                <a:lnTo>
                  <a:pt x="452887" y="1873640"/>
                </a:lnTo>
                <a:lnTo>
                  <a:pt x="454702" y="1877490"/>
                </a:lnTo>
                <a:lnTo>
                  <a:pt x="456291" y="1881794"/>
                </a:lnTo>
                <a:lnTo>
                  <a:pt x="457879" y="1885871"/>
                </a:lnTo>
                <a:lnTo>
                  <a:pt x="459240" y="1890401"/>
                </a:lnTo>
                <a:lnTo>
                  <a:pt x="460148" y="1894704"/>
                </a:lnTo>
                <a:lnTo>
                  <a:pt x="461055" y="1899008"/>
                </a:lnTo>
                <a:lnTo>
                  <a:pt x="461509" y="1903538"/>
                </a:lnTo>
                <a:lnTo>
                  <a:pt x="461736" y="1908068"/>
                </a:lnTo>
                <a:lnTo>
                  <a:pt x="461963" y="1912824"/>
                </a:lnTo>
                <a:lnTo>
                  <a:pt x="461736" y="1917581"/>
                </a:lnTo>
                <a:lnTo>
                  <a:pt x="461509" y="1922111"/>
                </a:lnTo>
                <a:lnTo>
                  <a:pt x="461055" y="1926641"/>
                </a:lnTo>
                <a:lnTo>
                  <a:pt x="460148" y="1930945"/>
                </a:lnTo>
                <a:lnTo>
                  <a:pt x="459240" y="1935248"/>
                </a:lnTo>
                <a:lnTo>
                  <a:pt x="457879" y="1939778"/>
                </a:lnTo>
                <a:lnTo>
                  <a:pt x="456291" y="1943855"/>
                </a:lnTo>
                <a:lnTo>
                  <a:pt x="454702" y="1947932"/>
                </a:lnTo>
                <a:lnTo>
                  <a:pt x="452887" y="1952009"/>
                </a:lnTo>
                <a:lnTo>
                  <a:pt x="450845" y="1955860"/>
                </a:lnTo>
                <a:lnTo>
                  <a:pt x="448803" y="1959710"/>
                </a:lnTo>
                <a:lnTo>
                  <a:pt x="446307" y="1963334"/>
                </a:lnTo>
                <a:lnTo>
                  <a:pt x="443584" y="1966958"/>
                </a:lnTo>
                <a:lnTo>
                  <a:pt x="441088" y="1970356"/>
                </a:lnTo>
                <a:lnTo>
                  <a:pt x="438139" y="1973753"/>
                </a:lnTo>
                <a:lnTo>
                  <a:pt x="434962" y="1976698"/>
                </a:lnTo>
                <a:lnTo>
                  <a:pt x="432013" y="1979643"/>
                </a:lnTo>
                <a:lnTo>
                  <a:pt x="428609" y="1982587"/>
                </a:lnTo>
                <a:lnTo>
                  <a:pt x="425206" y="1985305"/>
                </a:lnTo>
                <a:lnTo>
                  <a:pt x="421575" y="1988023"/>
                </a:lnTo>
                <a:lnTo>
                  <a:pt x="417718" y="1990288"/>
                </a:lnTo>
                <a:lnTo>
                  <a:pt x="414088" y="1992327"/>
                </a:lnTo>
                <a:lnTo>
                  <a:pt x="409777" y="1994365"/>
                </a:lnTo>
                <a:lnTo>
                  <a:pt x="405919" y="1996177"/>
                </a:lnTo>
                <a:lnTo>
                  <a:pt x="401835" y="1997763"/>
                </a:lnTo>
                <a:lnTo>
                  <a:pt x="397524" y="1999348"/>
                </a:lnTo>
                <a:lnTo>
                  <a:pt x="393213" y="2000254"/>
                </a:lnTo>
                <a:lnTo>
                  <a:pt x="388902" y="2001387"/>
                </a:lnTo>
                <a:lnTo>
                  <a:pt x="384137" y="2002066"/>
                </a:lnTo>
                <a:lnTo>
                  <a:pt x="379826" y="2002972"/>
                </a:lnTo>
                <a:lnTo>
                  <a:pt x="375061" y="2003199"/>
                </a:lnTo>
                <a:lnTo>
                  <a:pt x="370523" y="2003425"/>
                </a:lnTo>
                <a:lnTo>
                  <a:pt x="91667" y="2003425"/>
                </a:lnTo>
                <a:lnTo>
                  <a:pt x="86902" y="2003199"/>
                </a:lnTo>
                <a:lnTo>
                  <a:pt x="82364" y="2002972"/>
                </a:lnTo>
                <a:lnTo>
                  <a:pt x="77599" y="2002066"/>
                </a:lnTo>
                <a:lnTo>
                  <a:pt x="73288" y="2001387"/>
                </a:lnTo>
                <a:lnTo>
                  <a:pt x="68750" y="2000254"/>
                </a:lnTo>
                <a:lnTo>
                  <a:pt x="64439" y="1999348"/>
                </a:lnTo>
                <a:lnTo>
                  <a:pt x="60128" y="1997763"/>
                </a:lnTo>
                <a:lnTo>
                  <a:pt x="56044" y="1996177"/>
                </a:lnTo>
                <a:lnTo>
                  <a:pt x="51959" y="1994365"/>
                </a:lnTo>
                <a:lnTo>
                  <a:pt x="48102" y="1992327"/>
                </a:lnTo>
                <a:lnTo>
                  <a:pt x="44245" y="1990288"/>
                </a:lnTo>
                <a:lnTo>
                  <a:pt x="40615" y="1988023"/>
                </a:lnTo>
                <a:lnTo>
                  <a:pt x="36757" y="1985305"/>
                </a:lnTo>
                <a:lnTo>
                  <a:pt x="33581" y="1982587"/>
                </a:lnTo>
                <a:lnTo>
                  <a:pt x="30177" y="1979643"/>
                </a:lnTo>
                <a:lnTo>
                  <a:pt x="26774" y="1976698"/>
                </a:lnTo>
                <a:lnTo>
                  <a:pt x="23824" y="1973753"/>
                </a:lnTo>
                <a:lnTo>
                  <a:pt x="21101" y="1970356"/>
                </a:lnTo>
                <a:lnTo>
                  <a:pt x="18152" y="1966958"/>
                </a:lnTo>
                <a:lnTo>
                  <a:pt x="15656" y="1963334"/>
                </a:lnTo>
                <a:lnTo>
                  <a:pt x="13160" y="1959710"/>
                </a:lnTo>
                <a:lnTo>
                  <a:pt x="11118" y="1955860"/>
                </a:lnTo>
                <a:lnTo>
                  <a:pt x="9076" y="1952009"/>
                </a:lnTo>
                <a:lnTo>
                  <a:pt x="7261" y="1947932"/>
                </a:lnTo>
                <a:lnTo>
                  <a:pt x="5446" y="1943855"/>
                </a:lnTo>
                <a:lnTo>
                  <a:pt x="4084" y="1939778"/>
                </a:lnTo>
                <a:lnTo>
                  <a:pt x="2950" y="1935248"/>
                </a:lnTo>
                <a:lnTo>
                  <a:pt x="1815" y="1930945"/>
                </a:lnTo>
                <a:lnTo>
                  <a:pt x="1134" y="1926641"/>
                </a:lnTo>
                <a:lnTo>
                  <a:pt x="454" y="1922111"/>
                </a:lnTo>
                <a:lnTo>
                  <a:pt x="0" y="1917581"/>
                </a:lnTo>
                <a:lnTo>
                  <a:pt x="0" y="1912824"/>
                </a:lnTo>
                <a:lnTo>
                  <a:pt x="0" y="1908068"/>
                </a:lnTo>
                <a:lnTo>
                  <a:pt x="454" y="1903538"/>
                </a:lnTo>
                <a:lnTo>
                  <a:pt x="1134" y="1899008"/>
                </a:lnTo>
                <a:lnTo>
                  <a:pt x="1815" y="1894704"/>
                </a:lnTo>
                <a:lnTo>
                  <a:pt x="2950" y="1890401"/>
                </a:lnTo>
                <a:lnTo>
                  <a:pt x="4084" y="1885871"/>
                </a:lnTo>
                <a:lnTo>
                  <a:pt x="5446" y="1881794"/>
                </a:lnTo>
                <a:lnTo>
                  <a:pt x="7261" y="1877490"/>
                </a:lnTo>
                <a:lnTo>
                  <a:pt x="9076" y="1873640"/>
                </a:lnTo>
                <a:lnTo>
                  <a:pt x="11118" y="1869789"/>
                </a:lnTo>
                <a:lnTo>
                  <a:pt x="13160" y="1865939"/>
                </a:lnTo>
                <a:lnTo>
                  <a:pt x="15656" y="1862315"/>
                </a:lnTo>
                <a:lnTo>
                  <a:pt x="18152" y="1858691"/>
                </a:lnTo>
                <a:lnTo>
                  <a:pt x="21101" y="1855293"/>
                </a:lnTo>
                <a:lnTo>
                  <a:pt x="23824" y="1852122"/>
                </a:lnTo>
                <a:lnTo>
                  <a:pt x="26774" y="1848951"/>
                </a:lnTo>
                <a:lnTo>
                  <a:pt x="30177" y="1846006"/>
                </a:lnTo>
                <a:lnTo>
                  <a:pt x="33581" y="1843062"/>
                </a:lnTo>
                <a:lnTo>
                  <a:pt x="36757" y="1840344"/>
                </a:lnTo>
                <a:lnTo>
                  <a:pt x="40615" y="1838079"/>
                </a:lnTo>
                <a:lnTo>
                  <a:pt x="44245" y="1835587"/>
                </a:lnTo>
                <a:lnTo>
                  <a:pt x="48102" y="1833322"/>
                </a:lnTo>
                <a:lnTo>
                  <a:pt x="51959" y="1831284"/>
                </a:lnTo>
                <a:lnTo>
                  <a:pt x="56044" y="1829472"/>
                </a:lnTo>
                <a:lnTo>
                  <a:pt x="60128" y="1827886"/>
                </a:lnTo>
                <a:lnTo>
                  <a:pt x="64439" y="1826527"/>
                </a:lnTo>
                <a:lnTo>
                  <a:pt x="68750" y="1825395"/>
                </a:lnTo>
                <a:lnTo>
                  <a:pt x="73288" y="1824262"/>
                </a:lnTo>
                <a:lnTo>
                  <a:pt x="77599" y="1823583"/>
                </a:lnTo>
                <a:lnTo>
                  <a:pt x="82364" y="1822903"/>
                </a:lnTo>
                <a:lnTo>
                  <a:pt x="86902" y="1822450"/>
                </a:lnTo>
                <a:close/>
                <a:moveTo>
                  <a:pt x="2282825" y="1685925"/>
                </a:moveTo>
                <a:lnTo>
                  <a:pt x="2412173" y="1745797"/>
                </a:lnTo>
                <a:lnTo>
                  <a:pt x="2422140" y="1750786"/>
                </a:lnTo>
                <a:lnTo>
                  <a:pt x="2426897" y="1753281"/>
                </a:lnTo>
                <a:lnTo>
                  <a:pt x="2431201" y="1756002"/>
                </a:lnTo>
                <a:lnTo>
                  <a:pt x="2435732" y="1758724"/>
                </a:lnTo>
                <a:lnTo>
                  <a:pt x="2439583" y="1761445"/>
                </a:lnTo>
                <a:lnTo>
                  <a:pt x="2443434" y="1764166"/>
                </a:lnTo>
                <a:lnTo>
                  <a:pt x="2447058" y="1767115"/>
                </a:lnTo>
                <a:lnTo>
                  <a:pt x="2450456" y="1769836"/>
                </a:lnTo>
                <a:lnTo>
                  <a:pt x="2453628" y="1773011"/>
                </a:lnTo>
                <a:lnTo>
                  <a:pt x="2456799" y="1775959"/>
                </a:lnTo>
                <a:lnTo>
                  <a:pt x="2459518" y="1778907"/>
                </a:lnTo>
                <a:lnTo>
                  <a:pt x="2462236" y="1782082"/>
                </a:lnTo>
                <a:lnTo>
                  <a:pt x="2464501" y="1785257"/>
                </a:lnTo>
                <a:lnTo>
                  <a:pt x="2466766" y="1788432"/>
                </a:lnTo>
                <a:lnTo>
                  <a:pt x="2468805" y="1791607"/>
                </a:lnTo>
                <a:lnTo>
                  <a:pt x="2470617" y="1794782"/>
                </a:lnTo>
                <a:lnTo>
                  <a:pt x="2472430" y="1798184"/>
                </a:lnTo>
                <a:lnTo>
                  <a:pt x="2474015" y="1801813"/>
                </a:lnTo>
                <a:lnTo>
                  <a:pt x="2475601" y="1805215"/>
                </a:lnTo>
                <a:lnTo>
                  <a:pt x="2477866" y="1812245"/>
                </a:lnTo>
                <a:lnTo>
                  <a:pt x="2479905" y="1819502"/>
                </a:lnTo>
                <a:lnTo>
                  <a:pt x="2481264" y="1826986"/>
                </a:lnTo>
                <a:lnTo>
                  <a:pt x="2482397" y="1834697"/>
                </a:lnTo>
                <a:lnTo>
                  <a:pt x="2482850" y="1842861"/>
                </a:lnTo>
                <a:lnTo>
                  <a:pt x="2482850" y="1851025"/>
                </a:lnTo>
                <a:lnTo>
                  <a:pt x="2482850" y="2068286"/>
                </a:lnTo>
                <a:lnTo>
                  <a:pt x="2482850" y="2076677"/>
                </a:lnTo>
                <a:lnTo>
                  <a:pt x="2482397" y="2084388"/>
                </a:lnTo>
                <a:lnTo>
                  <a:pt x="2481264" y="2092326"/>
                </a:lnTo>
                <a:lnTo>
                  <a:pt x="2479905" y="2099810"/>
                </a:lnTo>
                <a:lnTo>
                  <a:pt x="2477866" y="2107067"/>
                </a:lnTo>
                <a:lnTo>
                  <a:pt x="2475601" y="2114324"/>
                </a:lnTo>
                <a:lnTo>
                  <a:pt x="2474015" y="2117726"/>
                </a:lnTo>
                <a:lnTo>
                  <a:pt x="2472430" y="2121127"/>
                </a:lnTo>
                <a:lnTo>
                  <a:pt x="2470617" y="2124302"/>
                </a:lnTo>
                <a:lnTo>
                  <a:pt x="2468805" y="2127704"/>
                </a:lnTo>
                <a:lnTo>
                  <a:pt x="2466766" y="2130879"/>
                </a:lnTo>
                <a:lnTo>
                  <a:pt x="2464501" y="2134281"/>
                </a:lnTo>
                <a:lnTo>
                  <a:pt x="2462236" y="2137456"/>
                </a:lnTo>
                <a:lnTo>
                  <a:pt x="2459518" y="2140404"/>
                </a:lnTo>
                <a:lnTo>
                  <a:pt x="2456799" y="2143352"/>
                </a:lnTo>
                <a:lnTo>
                  <a:pt x="2453628" y="2146527"/>
                </a:lnTo>
                <a:lnTo>
                  <a:pt x="2450456" y="2149249"/>
                </a:lnTo>
                <a:lnTo>
                  <a:pt x="2447058" y="2152197"/>
                </a:lnTo>
                <a:lnTo>
                  <a:pt x="2443434" y="2154919"/>
                </a:lnTo>
                <a:lnTo>
                  <a:pt x="2439583" y="2157867"/>
                </a:lnTo>
                <a:lnTo>
                  <a:pt x="2435732" y="2160588"/>
                </a:lnTo>
                <a:lnTo>
                  <a:pt x="2431201" y="2163310"/>
                </a:lnTo>
                <a:lnTo>
                  <a:pt x="2426897" y="2165804"/>
                </a:lnTo>
                <a:lnTo>
                  <a:pt x="2422140" y="2168526"/>
                </a:lnTo>
                <a:lnTo>
                  <a:pt x="2412173" y="2173742"/>
                </a:lnTo>
                <a:lnTo>
                  <a:pt x="2282825" y="2233613"/>
                </a:lnTo>
                <a:lnTo>
                  <a:pt x="2282825" y="1685925"/>
                </a:lnTo>
                <a:close/>
                <a:moveTo>
                  <a:pt x="1216535" y="1436687"/>
                </a:moveTo>
                <a:lnTo>
                  <a:pt x="1274253" y="1436687"/>
                </a:lnTo>
                <a:lnTo>
                  <a:pt x="1303338" y="1492629"/>
                </a:lnTo>
                <a:lnTo>
                  <a:pt x="1283046" y="1513778"/>
                </a:lnTo>
                <a:lnTo>
                  <a:pt x="1301534" y="1642262"/>
                </a:lnTo>
                <a:lnTo>
                  <a:pt x="1245394" y="1852612"/>
                </a:lnTo>
                <a:lnTo>
                  <a:pt x="1189254" y="1642262"/>
                </a:lnTo>
                <a:lnTo>
                  <a:pt x="1207516" y="1513778"/>
                </a:lnTo>
                <a:lnTo>
                  <a:pt x="1187450" y="1492629"/>
                </a:lnTo>
                <a:lnTo>
                  <a:pt x="1216535" y="1436687"/>
                </a:lnTo>
                <a:close/>
                <a:moveTo>
                  <a:pt x="1389519" y="1379537"/>
                </a:moveTo>
                <a:lnTo>
                  <a:pt x="1401785" y="1384753"/>
                </a:lnTo>
                <a:lnTo>
                  <a:pt x="1434494" y="1399267"/>
                </a:lnTo>
                <a:lnTo>
                  <a:pt x="1456754" y="1409246"/>
                </a:lnTo>
                <a:lnTo>
                  <a:pt x="1481740" y="1420358"/>
                </a:lnTo>
                <a:lnTo>
                  <a:pt x="1508543" y="1432831"/>
                </a:lnTo>
                <a:lnTo>
                  <a:pt x="1536709" y="1446212"/>
                </a:lnTo>
                <a:lnTo>
                  <a:pt x="1565557" y="1460273"/>
                </a:lnTo>
                <a:lnTo>
                  <a:pt x="1593950" y="1474560"/>
                </a:lnTo>
                <a:lnTo>
                  <a:pt x="1607578" y="1481818"/>
                </a:lnTo>
                <a:lnTo>
                  <a:pt x="1621207" y="1489075"/>
                </a:lnTo>
                <a:lnTo>
                  <a:pt x="1634154" y="1496105"/>
                </a:lnTo>
                <a:lnTo>
                  <a:pt x="1646647" y="1503362"/>
                </a:lnTo>
                <a:lnTo>
                  <a:pt x="1658232" y="1509939"/>
                </a:lnTo>
                <a:lnTo>
                  <a:pt x="1669589" y="1516743"/>
                </a:lnTo>
                <a:lnTo>
                  <a:pt x="1679584" y="1523546"/>
                </a:lnTo>
                <a:lnTo>
                  <a:pt x="1688669" y="1529669"/>
                </a:lnTo>
                <a:lnTo>
                  <a:pt x="1697074" y="1536019"/>
                </a:lnTo>
                <a:lnTo>
                  <a:pt x="1704115" y="1541689"/>
                </a:lnTo>
                <a:lnTo>
                  <a:pt x="1707068" y="1544410"/>
                </a:lnTo>
                <a:lnTo>
                  <a:pt x="1709794" y="1547132"/>
                </a:lnTo>
                <a:lnTo>
                  <a:pt x="1712292" y="1549853"/>
                </a:lnTo>
                <a:lnTo>
                  <a:pt x="1714337" y="1552348"/>
                </a:lnTo>
                <a:lnTo>
                  <a:pt x="1716154" y="1554843"/>
                </a:lnTo>
                <a:lnTo>
                  <a:pt x="1717971" y="1558018"/>
                </a:lnTo>
                <a:lnTo>
                  <a:pt x="1721833" y="1565048"/>
                </a:lnTo>
                <a:lnTo>
                  <a:pt x="1726148" y="1573666"/>
                </a:lnTo>
                <a:lnTo>
                  <a:pt x="1730237" y="1583191"/>
                </a:lnTo>
                <a:lnTo>
                  <a:pt x="1734326" y="1593850"/>
                </a:lnTo>
                <a:lnTo>
                  <a:pt x="1738869" y="1605416"/>
                </a:lnTo>
                <a:lnTo>
                  <a:pt x="1742957" y="1618116"/>
                </a:lnTo>
                <a:lnTo>
                  <a:pt x="1747500" y="1631269"/>
                </a:lnTo>
                <a:lnTo>
                  <a:pt x="1751816" y="1645330"/>
                </a:lnTo>
                <a:lnTo>
                  <a:pt x="1755904" y="1659844"/>
                </a:lnTo>
                <a:lnTo>
                  <a:pt x="1764536" y="1690460"/>
                </a:lnTo>
                <a:lnTo>
                  <a:pt x="1773168" y="1722210"/>
                </a:lnTo>
                <a:lnTo>
                  <a:pt x="1781118" y="1753960"/>
                </a:lnTo>
                <a:lnTo>
                  <a:pt x="1788613" y="1785030"/>
                </a:lnTo>
                <a:lnTo>
                  <a:pt x="1795428" y="1814966"/>
                </a:lnTo>
                <a:lnTo>
                  <a:pt x="1801561" y="1842180"/>
                </a:lnTo>
                <a:lnTo>
                  <a:pt x="1807012" y="1866446"/>
                </a:lnTo>
                <a:lnTo>
                  <a:pt x="1814962" y="1902505"/>
                </a:lnTo>
                <a:lnTo>
                  <a:pt x="1817688" y="1916112"/>
                </a:lnTo>
                <a:lnTo>
                  <a:pt x="1244600" y="1916112"/>
                </a:lnTo>
                <a:lnTo>
                  <a:pt x="1389519" y="1379537"/>
                </a:lnTo>
                <a:close/>
                <a:moveTo>
                  <a:pt x="1100083" y="1379537"/>
                </a:moveTo>
                <a:lnTo>
                  <a:pt x="1244600" y="1916112"/>
                </a:lnTo>
                <a:lnTo>
                  <a:pt x="673100" y="1916112"/>
                </a:lnTo>
                <a:lnTo>
                  <a:pt x="676045" y="1902505"/>
                </a:lnTo>
                <a:lnTo>
                  <a:pt x="683520" y="1866446"/>
                </a:lnTo>
                <a:lnTo>
                  <a:pt x="688956" y="1842180"/>
                </a:lnTo>
                <a:lnTo>
                  <a:pt x="695072" y="1814966"/>
                </a:lnTo>
                <a:lnTo>
                  <a:pt x="702094" y="1785030"/>
                </a:lnTo>
                <a:lnTo>
                  <a:pt x="709569" y="1753960"/>
                </a:lnTo>
                <a:lnTo>
                  <a:pt x="717724" y="1722210"/>
                </a:lnTo>
                <a:lnTo>
                  <a:pt x="725878" y="1690460"/>
                </a:lnTo>
                <a:lnTo>
                  <a:pt x="734486" y="1659844"/>
                </a:lnTo>
                <a:lnTo>
                  <a:pt x="739016" y="1645330"/>
                </a:lnTo>
                <a:lnTo>
                  <a:pt x="743320" y="1631269"/>
                </a:lnTo>
                <a:lnTo>
                  <a:pt x="747397" y="1618116"/>
                </a:lnTo>
                <a:lnTo>
                  <a:pt x="751928" y="1605416"/>
                </a:lnTo>
                <a:lnTo>
                  <a:pt x="756005" y="1593850"/>
                </a:lnTo>
                <a:lnTo>
                  <a:pt x="760082" y="1583191"/>
                </a:lnTo>
                <a:lnTo>
                  <a:pt x="764386" y="1573666"/>
                </a:lnTo>
                <a:lnTo>
                  <a:pt x="768463" y="1565048"/>
                </a:lnTo>
                <a:lnTo>
                  <a:pt x="772314" y="1558018"/>
                </a:lnTo>
                <a:lnTo>
                  <a:pt x="774353" y="1554843"/>
                </a:lnTo>
                <a:lnTo>
                  <a:pt x="776165" y="1552348"/>
                </a:lnTo>
                <a:lnTo>
                  <a:pt x="778203" y="1549853"/>
                </a:lnTo>
                <a:lnTo>
                  <a:pt x="780695" y="1547132"/>
                </a:lnTo>
                <a:lnTo>
                  <a:pt x="783413" y="1544410"/>
                </a:lnTo>
                <a:lnTo>
                  <a:pt x="786358" y="1541689"/>
                </a:lnTo>
                <a:lnTo>
                  <a:pt x="793607" y="1536019"/>
                </a:lnTo>
                <a:lnTo>
                  <a:pt x="801535" y="1529669"/>
                </a:lnTo>
                <a:lnTo>
                  <a:pt x="810822" y="1523546"/>
                </a:lnTo>
                <a:lnTo>
                  <a:pt x="821015" y="1516743"/>
                </a:lnTo>
                <a:lnTo>
                  <a:pt x="831888" y="1509939"/>
                </a:lnTo>
                <a:lnTo>
                  <a:pt x="843893" y="1503362"/>
                </a:lnTo>
                <a:lnTo>
                  <a:pt x="855898" y="1496105"/>
                </a:lnTo>
                <a:lnTo>
                  <a:pt x="869263" y="1489075"/>
                </a:lnTo>
                <a:lnTo>
                  <a:pt x="882401" y="1481818"/>
                </a:lnTo>
                <a:lnTo>
                  <a:pt x="896445" y="1474560"/>
                </a:lnTo>
                <a:lnTo>
                  <a:pt x="924533" y="1460273"/>
                </a:lnTo>
                <a:lnTo>
                  <a:pt x="953074" y="1446212"/>
                </a:lnTo>
                <a:lnTo>
                  <a:pt x="981388" y="1432831"/>
                </a:lnTo>
                <a:lnTo>
                  <a:pt x="1008117" y="1420358"/>
                </a:lnTo>
                <a:lnTo>
                  <a:pt x="1033034" y="1409246"/>
                </a:lnTo>
                <a:lnTo>
                  <a:pt x="1055006" y="1399267"/>
                </a:lnTo>
                <a:lnTo>
                  <a:pt x="1088077" y="1384753"/>
                </a:lnTo>
                <a:lnTo>
                  <a:pt x="1100083" y="1379537"/>
                </a:lnTo>
                <a:close/>
                <a:moveTo>
                  <a:pt x="2282825" y="1227137"/>
                </a:moveTo>
                <a:lnTo>
                  <a:pt x="2412173" y="1287064"/>
                </a:lnTo>
                <a:lnTo>
                  <a:pt x="2422140" y="1292285"/>
                </a:lnTo>
                <a:lnTo>
                  <a:pt x="2426897" y="1294782"/>
                </a:lnTo>
                <a:lnTo>
                  <a:pt x="2431201" y="1297505"/>
                </a:lnTo>
                <a:lnTo>
                  <a:pt x="2435732" y="1300002"/>
                </a:lnTo>
                <a:lnTo>
                  <a:pt x="2439583" y="1302953"/>
                </a:lnTo>
                <a:lnTo>
                  <a:pt x="2443434" y="1305677"/>
                </a:lnTo>
                <a:lnTo>
                  <a:pt x="2447058" y="1308628"/>
                </a:lnTo>
                <a:lnTo>
                  <a:pt x="2450456" y="1311352"/>
                </a:lnTo>
                <a:lnTo>
                  <a:pt x="2453628" y="1314303"/>
                </a:lnTo>
                <a:lnTo>
                  <a:pt x="2456799" y="1317481"/>
                </a:lnTo>
                <a:lnTo>
                  <a:pt x="2459518" y="1320205"/>
                </a:lnTo>
                <a:lnTo>
                  <a:pt x="2462236" y="1323383"/>
                </a:lnTo>
                <a:lnTo>
                  <a:pt x="2464501" y="1326561"/>
                </a:lnTo>
                <a:lnTo>
                  <a:pt x="2466766" y="1329966"/>
                </a:lnTo>
                <a:lnTo>
                  <a:pt x="2468805" y="1332917"/>
                </a:lnTo>
                <a:lnTo>
                  <a:pt x="2470617" y="1336322"/>
                </a:lnTo>
                <a:lnTo>
                  <a:pt x="2472430" y="1339727"/>
                </a:lnTo>
                <a:lnTo>
                  <a:pt x="2474015" y="1343132"/>
                </a:lnTo>
                <a:lnTo>
                  <a:pt x="2475601" y="1346537"/>
                </a:lnTo>
                <a:lnTo>
                  <a:pt x="2477866" y="1353800"/>
                </a:lnTo>
                <a:lnTo>
                  <a:pt x="2479905" y="1361064"/>
                </a:lnTo>
                <a:lnTo>
                  <a:pt x="2481264" y="1368555"/>
                </a:lnTo>
                <a:lnTo>
                  <a:pt x="2482397" y="1376273"/>
                </a:lnTo>
                <a:lnTo>
                  <a:pt x="2482850" y="1384445"/>
                </a:lnTo>
                <a:lnTo>
                  <a:pt x="2482850" y="1392390"/>
                </a:lnTo>
                <a:lnTo>
                  <a:pt x="2482850" y="1609852"/>
                </a:lnTo>
                <a:lnTo>
                  <a:pt x="2482850" y="1618251"/>
                </a:lnTo>
                <a:lnTo>
                  <a:pt x="2482397" y="1626196"/>
                </a:lnTo>
                <a:lnTo>
                  <a:pt x="2481264" y="1634141"/>
                </a:lnTo>
                <a:lnTo>
                  <a:pt x="2479905" y="1641632"/>
                </a:lnTo>
                <a:lnTo>
                  <a:pt x="2477866" y="1648895"/>
                </a:lnTo>
                <a:lnTo>
                  <a:pt x="2475601" y="1655932"/>
                </a:lnTo>
                <a:lnTo>
                  <a:pt x="2474015" y="1659337"/>
                </a:lnTo>
                <a:lnTo>
                  <a:pt x="2472430" y="1662969"/>
                </a:lnTo>
                <a:lnTo>
                  <a:pt x="2470617" y="1666147"/>
                </a:lnTo>
                <a:lnTo>
                  <a:pt x="2468805" y="1669325"/>
                </a:lnTo>
                <a:lnTo>
                  <a:pt x="2466766" y="1672730"/>
                </a:lnTo>
                <a:lnTo>
                  <a:pt x="2464501" y="1675908"/>
                </a:lnTo>
                <a:lnTo>
                  <a:pt x="2462236" y="1678859"/>
                </a:lnTo>
                <a:lnTo>
                  <a:pt x="2459518" y="1682037"/>
                </a:lnTo>
                <a:lnTo>
                  <a:pt x="2456799" y="1685215"/>
                </a:lnTo>
                <a:lnTo>
                  <a:pt x="2453628" y="1687939"/>
                </a:lnTo>
                <a:lnTo>
                  <a:pt x="2450456" y="1691117"/>
                </a:lnTo>
                <a:lnTo>
                  <a:pt x="2447058" y="1694068"/>
                </a:lnTo>
                <a:lnTo>
                  <a:pt x="2443434" y="1696792"/>
                </a:lnTo>
                <a:lnTo>
                  <a:pt x="2439583" y="1699743"/>
                </a:lnTo>
                <a:lnTo>
                  <a:pt x="2435732" y="1702240"/>
                </a:lnTo>
                <a:lnTo>
                  <a:pt x="2431201" y="1705190"/>
                </a:lnTo>
                <a:lnTo>
                  <a:pt x="2426897" y="1707687"/>
                </a:lnTo>
                <a:lnTo>
                  <a:pt x="2422140" y="1710411"/>
                </a:lnTo>
                <a:lnTo>
                  <a:pt x="2412173" y="1715178"/>
                </a:lnTo>
                <a:lnTo>
                  <a:pt x="2406963" y="1717675"/>
                </a:lnTo>
                <a:lnTo>
                  <a:pt x="2282825" y="1660018"/>
                </a:lnTo>
                <a:lnTo>
                  <a:pt x="2282825" y="1227137"/>
                </a:lnTo>
                <a:close/>
                <a:moveTo>
                  <a:pt x="91667" y="1182687"/>
                </a:moveTo>
                <a:lnTo>
                  <a:pt x="370523" y="1182687"/>
                </a:lnTo>
                <a:lnTo>
                  <a:pt x="375061" y="1182913"/>
                </a:lnTo>
                <a:lnTo>
                  <a:pt x="379826" y="1183140"/>
                </a:lnTo>
                <a:lnTo>
                  <a:pt x="384137" y="1183593"/>
                </a:lnTo>
                <a:lnTo>
                  <a:pt x="388902" y="1184499"/>
                </a:lnTo>
                <a:lnTo>
                  <a:pt x="393213" y="1185405"/>
                </a:lnTo>
                <a:lnTo>
                  <a:pt x="397524" y="1186764"/>
                </a:lnTo>
                <a:lnTo>
                  <a:pt x="401835" y="1188349"/>
                </a:lnTo>
                <a:lnTo>
                  <a:pt x="405919" y="1189935"/>
                </a:lnTo>
                <a:lnTo>
                  <a:pt x="409777" y="1191747"/>
                </a:lnTo>
                <a:lnTo>
                  <a:pt x="414088" y="1193785"/>
                </a:lnTo>
                <a:lnTo>
                  <a:pt x="417718" y="1195824"/>
                </a:lnTo>
                <a:lnTo>
                  <a:pt x="421575" y="1198089"/>
                </a:lnTo>
                <a:lnTo>
                  <a:pt x="425206" y="1200807"/>
                </a:lnTo>
                <a:lnTo>
                  <a:pt x="428609" y="1203298"/>
                </a:lnTo>
                <a:lnTo>
                  <a:pt x="432013" y="1206243"/>
                </a:lnTo>
                <a:lnTo>
                  <a:pt x="434962" y="1209187"/>
                </a:lnTo>
                <a:lnTo>
                  <a:pt x="438139" y="1212358"/>
                </a:lnTo>
                <a:lnTo>
                  <a:pt x="441088" y="1215756"/>
                </a:lnTo>
                <a:lnTo>
                  <a:pt x="443584" y="1219154"/>
                </a:lnTo>
                <a:lnTo>
                  <a:pt x="446307" y="1222778"/>
                </a:lnTo>
                <a:lnTo>
                  <a:pt x="448803" y="1226402"/>
                </a:lnTo>
                <a:lnTo>
                  <a:pt x="450845" y="1230026"/>
                </a:lnTo>
                <a:lnTo>
                  <a:pt x="452887" y="1233876"/>
                </a:lnTo>
                <a:lnTo>
                  <a:pt x="454702" y="1237953"/>
                </a:lnTo>
                <a:lnTo>
                  <a:pt x="456291" y="1242257"/>
                </a:lnTo>
                <a:lnTo>
                  <a:pt x="457879" y="1246334"/>
                </a:lnTo>
                <a:lnTo>
                  <a:pt x="459240" y="1250411"/>
                </a:lnTo>
                <a:lnTo>
                  <a:pt x="460148" y="1254941"/>
                </a:lnTo>
                <a:lnTo>
                  <a:pt x="461055" y="1259471"/>
                </a:lnTo>
                <a:lnTo>
                  <a:pt x="461509" y="1264001"/>
                </a:lnTo>
                <a:lnTo>
                  <a:pt x="461736" y="1268531"/>
                </a:lnTo>
                <a:lnTo>
                  <a:pt x="461963" y="1273061"/>
                </a:lnTo>
                <a:lnTo>
                  <a:pt x="461736" y="1277591"/>
                </a:lnTo>
                <a:lnTo>
                  <a:pt x="461509" y="1282348"/>
                </a:lnTo>
                <a:lnTo>
                  <a:pt x="461055" y="1286651"/>
                </a:lnTo>
                <a:lnTo>
                  <a:pt x="460148" y="1291408"/>
                </a:lnTo>
                <a:lnTo>
                  <a:pt x="459240" y="1295485"/>
                </a:lnTo>
                <a:lnTo>
                  <a:pt x="457879" y="1300015"/>
                </a:lnTo>
                <a:lnTo>
                  <a:pt x="456291" y="1304092"/>
                </a:lnTo>
                <a:lnTo>
                  <a:pt x="454702" y="1308169"/>
                </a:lnTo>
                <a:lnTo>
                  <a:pt x="452887" y="1312246"/>
                </a:lnTo>
                <a:lnTo>
                  <a:pt x="450845" y="1316323"/>
                </a:lnTo>
                <a:lnTo>
                  <a:pt x="448803" y="1319947"/>
                </a:lnTo>
                <a:lnTo>
                  <a:pt x="446307" y="1323571"/>
                </a:lnTo>
                <a:lnTo>
                  <a:pt x="443584" y="1327195"/>
                </a:lnTo>
                <a:lnTo>
                  <a:pt x="441088" y="1330366"/>
                </a:lnTo>
                <a:lnTo>
                  <a:pt x="438139" y="1333764"/>
                </a:lnTo>
                <a:lnTo>
                  <a:pt x="434962" y="1336935"/>
                </a:lnTo>
                <a:lnTo>
                  <a:pt x="432013" y="1340106"/>
                </a:lnTo>
                <a:lnTo>
                  <a:pt x="428609" y="1342824"/>
                </a:lnTo>
                <a:lnTo>
                  <a:pt x="425206" y="1345542"/>
                </a:lnTo>
                <a:lnTo>
                  <a:pt x="421575" y="1348033"/>
                </a:lnTo>
                <a:lnTo>
                  <a:pt x="417718" y="1350525"/>
                </a:lnTo>
                <a:lnTo>
                  <a:pt x="414088" y="1352563"/>
                </a:lnTo>
                <a:lnTo>
                  <a:pt x="409777" y="1354602"/>
                </a:lnTo>
                <a:lnTo>
                  <a:pt x="405919" y="1356414"/>
                </a:lnTo>
                <a:lnTo>
                  <a:pt x="401835" y="1357999"/>
                </a:lnTo>
                <a:lnTo>
                  <a:pt x="397524" y="1359585"/>
                </a:lnTo>
                <a:lnTo>
                  <a:pt x="393213" y="1360717"/>
                </a:lnTo>
                <a:lnTo>
                  <a:pt x="388902" y="1361850"/>
                </a:lnTo>
                <a:lnTo>
                  <a:pt x="384137" y="1362529"/>
                </a:lnTo>
                <a:lnTo>
                  <a:pt x="379826" y="1363209"/>
                </a:lnTo>
                <a:lnTo>
                  <a:pt x="375061" y="1363435"/>
                </a:lnTo>
                <a:lnTo>
                  <a:pt x="370523" y="1363662"/>
                </a:lnTo>
                <a:lnTo>
                  <a:pt x="91667" y="1363662"/>
                </a:lnTo>
                <a:lnTo>
                  <a:pt x="86902" y="1363435"/>
                </a:lnTo>
                <a:lnTo>
                  <a:pt x="82364" y="1363209"/>
                </a:lnTo>
                <a:lnTo>
                  <a:pt x="77599" y="1362529"/>
                </a:lnTo>
                <a:lnTo>
                  <a:pt x="73288" y="1361850"/>
                </a:lnTo>
                <a:lnTo>
                  <a:pt x="68750" y="1360717"/>
                </a:lnTo>
                <a:lnTo>
                  <a:pt x="64439" y="1359585"/>
                </a:lnTo>
                <a:lnTo>
                  <a:pt x="60128" y="1357999"/>
                </a:lnTo>
                <a:lnTo>
                  <a:pt x="56044" y="1356414"/>
                </a:lnTo>
                <a:lnTo>
                  <a:pt x="51959" y="1354602"/>
                </a:lnTo>
                <a:lnTo>
                  <a:pt x="48102" y="1352563"/>
                </a:lnTo>
                <a:lnTo>
                  <a:pt x="44245" y="1350525"/>
                </a:lnTo>
                <a:lnTo>
                  <a:pt x="40615" y="1348033"/>
                </a:lnTo>
                <a:lnTo>
                  <a:pt x="36757" y="1345542"/>
                </a:lnTo>
                <a:lnTo>
                  <a:pt x="33581" y="1342824"/>
                </a:lnTo>
                <a:lnTo>
                  <a:pt x="30177" y="1340106"/>
                </a:lnTo>
                <a:lnTo>
                  <a:pt x="26774" y="1336935"/>
                </a:lnTo>
                <a:lnTo>
                  <a:pt x="23824" y="1333764"/>
                </a:lnTo>
                <a:lnTo>
                  <a:pt x="21101" y="1330366"/>
                </a:lnTo>
                <a:lnTo>
                  <a:pt x="18152" y="1327195"/>
                </a:lnTo>
                <a:lnTo>
                  <a:pt x="15656" y="1323571"/>
                </a:lnTo>
                <a:lnTo>
                  <a:pt x="13160" y="1319947"/>
                </a:lnTo>
                <a:lnTo>
                  <a:pt x="11118" y="1316323"/>
                </a:lnTo>
                <a:lnTo>
                  <a:pt x="9076" y="1312246"/>
                </a:lnTo>
                <a:lnTo>
                  <a:pt x="7261" y="1308169"/>
                </a:lnTo>
                <a:lnTo>
                  <a:pt x="5446" y="1304092"/>
                </a:lnTo>
                <a:lnTo>
                  <a:pt x="4084" y="1300015"/>
                </a:lnTo>
                <a:lnTo>
                  <a:pt x="2950" y="1295485"/>
                </a:lnTo>
                <a:lnTo>
                  <a:pt x="1815" y="1291408"/>
                </a:lnTo>
                <a:lnTo>
                  <a:pt x="1134" y="1286651"/>
                </a:lnTo>
                <a:lnTo>
                  <a:pt x="454" y="1282348"/>
                </a:lnTo>
                <a:lnTo>
                  <a:pt x="0" y="1277591"/>
                </a:lnTo>
                <a:lnTo>
                  <a:pt x="0" y="1273061"/>
                </a:lnTo>
                <a:lnTo>
                  <a:pt x="0" y="1268531"/>
                </a:lnTo>
                <a:lnTo>
                  <a:pt x="454" y="1264001"/>
                </a:lnTo>
                <a:lnTo>
                  <a:pt x="1134" y="1259471"/>
                </a:lnTo>
                <a:lnTo>
                  <a:pt x="1815" y="1254941"/>
                </a:lnTo>
                <a:lnTo>
                  <a:pt x="2950" y="1250411"/>
                </a:lnTo>
                <a:lnTo>
                  <a:pt x="4084" y="1246334"/>
                </a:lnTo>
                <a:lnTo>
                  <a:pt x="5446" y="1242257"/>
                </a:lnTo>
                <a:lnTo>
                  <a:pt x="7261" y="1237953"/>
                </a:lnTo>
                <a:lnTo>
                  <a:pt x="9076" y="1233876"/>
                </a:lnTo>
                <a:lnTo>
                  <a:pt x="11118" y="1230026"/>
                </a:lnTo>
                <a:lnTo>
                  <a:pt x="13160" y="1226402"/>
                </a:lnTo>
                <a:lnTo>
                  <a:pt x="15656" y="1222778"/>
                </a:lnTo>
                <a:lnTo>
                  <a:pt x="18152" y="1219154"/>
                </a:lnTo>
                <a:lnTo>
                  <a:pt x="21101" y="1215756"/>
                </a:lnTo>
                <a:lnTo>
                  <a:pt x="23824" y="1212358"/>
                </a:lnTo>
                <a:lnTo>
                  <a:pt x="26774" y="1209187"/>
                </a:lnTo>
                <a:lnTo>
                  <a:pt x="30177" y="1206243"/>
                </a:lnTo>
                <a:lnTo>
                  <a:pt x="33581" y="1203298"/>
                </a:lnTo>
                <a:lnTo>
                  <a:pt x="36757" y="1200807"/>
                </a:lnTo>
                <a:lnTo>
                  <a:pt x="40615" y="1198089"/>
                </a:lnTo>
                <a:lnTo>
                  <a:pt x="44245" y="1195824"/>
                </a:lnTo>
                <a:lnTo>
                  <a:pt x="48102" y="1193785"/>
                </a:lnTo>
                <a:lnTo>
                  <a:pt x="51959" y="1191747"/>
                </a:lnTo>
                <a:lnTo>
                  <a:pt x="56044" y="1189935"/>
                </a:lnTo>
                <a:lnTo>
                  <a:pt x="60128" y="1188349"/>
                </a:lnTo>
                <a:lnTo>
                  <a:pt x="64439" y="1186764"/>
                </a:lnTo>
                <a:lnTo>
                  <a:pt x="68750" y="1185405"/>
                </a:lnTo>
                <a:lnTo>
                  <a:pt x="73288" y="1184499"/>
                </a:lnTo>
                <a:lnTo>
                  <a:pt x="77599" y="1183593"/>
                </a:lnTo>
                <a:lnTo>
                  <a:pt x="82364" y="1183140"/>
                </a:lnTo>
                <a:lnTo>
                  <a:pt x="86902" y="1182913"/>
                </a:lnTo>
                <a:lnTo>
                  <a:pt x="91667" y="1182687"/>
                </a:lnTo>
                <a:close/>
                <a:moveTo>
                  <a:pt x="1390308" y="782637"/>
                </a:moveTo>
                <a:lnTo>
                  <a:pt x="1396663" y="786039"/>
                </a:lnTo>
                <a:lnTo>
                  <a:pt x="1402564" y="789894"/>
                </a:lnTo>
                <a:lnTo>
                  <a:pt x="1408238" y="793749"/>
                </a:lnTo>
                <a:lnTo>
                  <a:pt x="1413458" y="797831"/>
                </a:lnTo>
                <a:lnTo>
                  <a:pt x="1418225" y="802140"/>
                </a:lnTo>
                <a:lnTo>
                  <a:pt x="1422764" y="806449"/>
                </a:lnTo>
                <a:lnTo>
                  <a:pt x="1426849" y="811439"/>
                </a:lnTo>
                <a:lnTo>
                  <a:pt x="1430935" y="816428"/>
                </a:lnTo>
                <a:lnTo>
                  <a:pt x="1434112" y="821417"/>
                </a:lnTo>
                <a:lnTo>
                  <a:pt x="1437516" y="826860"/>
                </a:lnTo>
                <a:lnTo>
                  <a:pt x="1440694" y="832303"/>
                </a:lnTo>
                <a:lnTo>
                  <a:pt x="1443644" y="837973"/>
                </a:lnTo>
                <a:lnTo>
                  <a:pt x="1446141" y="843869"/>
                </a:lnTo>
                <a:lnTo>
                  <a:pt x="1448411" y="849765"/>
                </a:lnTo>
                <a:lnTo>
                  <a:pt x="1450907" y="856115"/>
                </a:lnTo>
                <a:lnTo>
                  <a:pt x="1452723" y="862465"/>
                </a:lnTo>
                <a:lnTo>
                  <a:pt x="1454766" y="869042"/>
                </a:lnTo>
                <a:lnTo>
                  <a:pt x="1456581" y="875846"/>
                </a:lnTo>
                <a:lnTo>
                  <a:pt x="1459759" y="889680"/>
                </a:lnTo>
                <a:lnTo>
                  <a:pt x="1462709" y="904648"/>
                </a:lnTo>
                <a:lnTo>
                  <a:pt x="1465433" y="919842"/>
                </a:lnTo>
                <a:lnTo>
                  <a:pt x="1471107" y="952499"/>
                </a:lnTo>
                <a:lnTo>
                  <a:pt x="1474284" y="969735"/>
                </a:lnTo>
                <a:lnTo>
                  <a:pt x="1477462" y="987424"/>
                </a:lnTo>
                <a:lnTo>
                  <a:pt x="1483363" y="988785"/>
                </a:lnTo>
                <a:lnTo>
                  <a:pt x="1489037" y="990146"/>
                </a:lnTo>
                <a:lnTo>
                  <a:pt x="1494484" y="992187"/>
                </a:lnTo>
                <a:lnTo>
                  <a:pt x="1499704" y="994228"/>
                </a:lnTo>
                <a:lnTo>
                  <a:pt x="1504470" y="996949"/>
                </a:lnTo>
                <a:lnTo>
                  <a:pt x="1509237" y="999671"/>
                </a:lnTo>
                <a:lnTo>
                  <a:pt x="1513549" y="1003073"/>
                </a:lnTo>
                <a:lnTo>
                  <a:pt x="1517407" y="1006474"/>
                </a:lnTo>
                <a:lnTo>
                  <a:pt x="1521493" y="1010330"/>
                </a:lnTo>
                <a:lnTo>
                  <a:pt x="1525124" y="1014185"/>
                </a:lnTo>
                <a:lnTo>
                  <a:pt x="1528075" y="1018721"/>
                </a:lnTo>
                <a:lnTo>
                  <a:pt x="1530798" y="1023030"/>
                </a:lnTo>
                <a:lnTo>
                  <a:pt x="1533068" y="1027792"/>
                </a:lnTo>
                <a:lnTo>
                  <a:pt x="1535110" y="1032555"/>
                </a:lnTo>
                <a:lnTo>
                  <a:pt x="1536472" y="1037771"/>
                </a:lnTo>
                <a:lnTo>
                  <a:pt x="1537607" y="1043214"/>
                </a:lnTo>
                <a:lnTo>
                  <a:pt x="1538288" y="1048657"/>
                </a:lnTo>
                <a:lnTo>
                  <a:pt x="1538288" y="1054326"/>
                </a:lnTo>
                <a:lnTo>
                  <a:pt x="1537834" y="1060223"/>
                </a:lnTo>
                <a:lnTo>
                  <a:pt x="1536699" y="1066119"/>
                </a:lnTo>
                <a:lnTo>
                  <a:pt x="1535110" y="1072016"/>
                </a:lnTo>
                <a:lnTo>
                  <a:pt x="1533068" y="1078366"/>
                </a:lnTo>
                <a:lnTo>
                  <a:pt x="1530117" y="1084489"/>
                </a:lnTo>
                <a:lnTo>
                  <a:pt x="1526940" y="1091066"/>
                </a:lnTo>
                <a:lnTo>
                  <a:pt x="1522854" y="1097416"/>
                </a:lnTo>
                <a:lnTo>
                  <a:pt x="1518315" y="1103766"/>
                </a:lnTo>
                <a:lnTo>
                  <a:pt x="1512868" y="1110342"/>
                </a:lnTo>
                <a:lnTo>
                  <a:pt x="1506967" y="1116919"/>
                </a:lnTo>
                <a:lnTo>
                  <a:pt x="1500158" y="1123496"/>
                </a:lnTo>
                <a:lnTo>
                  <a:pt x="1492668" y="1129846"/>
                </a:lnTo>
                <a:lnTo>
                  <a:pt x="1484271" y="1136650"/>
                </a:lnTo>
                <a:lnTo>
                  <a:pt x="1474965" y="1143000"/>
                </a:lnTo>
                <a:lnTo>
                  <a:pt x="1472696" y="1155019"/>
                </a:lnTo>
                <a:lnTo>
                  <a:pt x="1469745" y="1167266"/>
                </a:lnTo>
                <a:lnTo>
                  <a:pt x="1466568" y="1179059"/>
                </a:lnTo>
                <a:lnTo>
                  <a:pt x="1462936" y="1190851"/>
                </a:lnTo>
                <a:lnTo>
                  <a:pt x="1459078" y="1202417"/>
                </a:lnTo>
                <a:lnTo>
                  <a:pt x="1454993" y="1213984"/>
                </a:lnTo>
                <a:lnTo>
                  <a:pt x="1450680" y="1225323"/>
                </a:lnTo>
                <a:lnTo>
                  <a:pt x="1445687" y="1236435"/>
                </a:lnTo>
                <a:lnTo>
                  <a:pt x="1440467" y="1247321"/>
                </a:lnTo>
                <a:lnTo>
                  <a:pt x="1435020" y="1257980"/>
                </a:lnTo>
                <a:lnTo>
                  <a:pt x="1429346" y="1268412"/>
                </a:lnTo>
                <a:lnTo>
                  <a:pt x="1423218" y="1278391"/>
                </a:lnTo>
                <a:lnTo>
                  <a:pt x="1416863" y="1288369"/>
                </a:lnTo>
                <a:lnTo>
                  <a:pt x="1410281" y="1297894"/>
                </a:lnTo>
                <a:lnTo>
                  <a:pt x="1403245" y="1307193"/>
                </a:lnTo>
                <a:lnTo>
                  <a:pt x="1395982" y="1316037"/>
                </a:lnTo>
                <a:lnTo>
                  <a:pt x="1388719" y="1324655"/>
                </a:lnTo>
                <a:lnTo>
                  <a:pt x="1381003" y="1332593"/>
                </a:lnTo>
                <a:lnTo>
                  <a:pt x="1373059" y="1340077"/>
                </a:lnTo>
                <a:lnTo>
                  <a:pt x="1364661" y="1347334"/>
                </a:lnTo>
                <a:lnTo>
                  <a:pt x="1356037" y="1354364"/>
                </a:lnTo>
                <a:lnTo>
                  <a:pt x="1347639" y="1360714"/>
                </a:lnTo>
                <a:lnTo>
                  <a:pt x="1338561" y="1366610"/>
                </a:lnTo>
                <a:lnTo>
                  <a:pt x="1329028" y="1371827"/>
                </a:lnTo>
                <a:lnTo>
                  <a:pt x="1319723" y="1376816"/>
                </a:lnTo>
                <a:lnTo>
                  <a:pt x="1310190" y="1380898"/>
                </a:lnTo>
                <a:lnTo>
                  <a:pt x="1300431" y="1384527"/>
                </a:lnTo>
                <a:lnTo>
                  <a:pt x="1295211" y="1386341"/>
                </a:lnTo>
                <a:lnTo>
                  <a:pt x="1290218" y="1387702"/>
                </a:lnTo>
                <a:lnTo>
                  <a:pt x="1284997" y="1389062"/>
                </a:lnTo>
                <a:lnTo>
                  <a:pt x="1279777" y="1390196"/>
                </a:lnTo>
                <a:lnTo>
                  <a:pt x="1274557" y="1391330"/>
                </a:lnTo>
                <a:lnTo>
                  <a:pt x="1269110" y="1392010"/>
                </a:lnTo>
                <a:lnTo>
                  <a:pt x="1264117" y="1392691"/>
                </a:lnTo>
                <a:lnTo>
                  <a:pt x="1258670" y="1393371"/>
                </a:lnTo>
                <a:lnTo>
                  <a:pt x="1253223" y="1393825"/>
                </a:lnTo>
                <a:lnTo>
                  <a:pt x="1247776" y="1393825"/>
                </a:lnTo>
                <a:lnTo>
                  <a:pt x="1242328" y="1393825"/>
                </a:lnTo>
                <a:lnTo>
                  <a:pt x="1236881" y="1393371"/>
                </a:lnTo>
                <a:lnTo>
                  <a:pt x="1231661" y="1392691"/>
                </a:lnTo>
                <a:lnTo>
                  <a:pt x="1226214" y="1392010"/>
                </a:lnTo>
                <a:lnTo>
                  <a:pt x="1220994" y="1391330"/>
                </a:lnTo>
                <a:lnTo>
                  <a:pt x="1215774" y="1390196"/>
                </a:lnTo>
                <a:lnTo>
                  <a:pt x="1210554" y="1389062"/>
                </a:lnTo>
                <a:lnTo>
                  <a:pt x="1205333" y="1387702"/>
                </a:lnTo>
                <a:lnTo>
                  <a:pt x="1200113" y="1386341"/>
                </a:lnTo>
                <a:lnTo>
                  <a:pt x="1195347" y="1384527"/>
                </a:lnTo>
                <a:lnTo>
                  <a:pt x="1185361" y="1380898"/>
                </a:lnTo>
                <a:lnTo>
                  <a:pt x="1175828" y="1376816"/>
                </a:lnTo>
                <a:lnTo>
                  <a:pt x="1166296" y="1371827"/>
                </a:lnTo>
                <a:lnTo>
                  <a:pt x="1157217" y="1366610"/>
                </a:lnTo>
                <a:lnTo>
                  <a:pt x="1148139" y="1360714"/>
                </a:lnTo>
                <a:lnTo>
                  <a:pt x="1139514" y="1354364"/>
                </a:lnTo>
                <a:lnTo>
                  <a:pt x="1130890" y="1347334"/>
                </a:lnTo>
                <a:lnTo>
                  <a:pt x="1122492" y="1340077"/>
                </a:lnTo>
                <a:lnTo>
                  <a:pt x="1114548" y="1332593"/>
                </a:lnTo>
                <a:lnTo>
                  <a:pt x="1106832" y="1324655"/>
                </a:lnTo>
                <a:lnTo>
                  <a:pt x="1099569" y="1316037"/>
                </a:lnTo>
                <a:lnTo>
                  <a:pt x="1092306" y="1307193"/>
                </a:lnTo>
                <a:lnTo>
                  <a:pt x="1085270" y="1297894"/>
                </a:lnTo>
                <a:lnTo>
                  <a:pt x="1078688" y="1288369"/>
                </a:lnTo>
                <a:lnTo>
                  <a:pt x="1072333" y="1278391"/>
                </a:lnTo>
                <a:lnTo>
                  <a:pt x="1066205" y="1268412"/>
                </a:lnTo>
                <a:lnTo>
                  <a:pt x="1060531" y="1257980"/>
                </a:lnTo>
                <a:lnTo>
                  <a:pt x="1055084" y="1247321"/>
                </a:lnTo>
                <a:lnTo>
                  <a:pt x="1049864" y="1236435"/>
                </a:lnTo>
                <a:lnTo>
                  <a:pt x="1045098" y="1225323"/>
                </a:lnTo>
                <a:lnTo>
                  <a:pt x="1040558" y="1213984"/>
                </a:lnTo>
                <a:lnTo>
                  <a:pt x="1036473" y="1202417"/>
                </a:lnTo>
                <a:lnTo>
                  <a:pt x="1032615" y="1190851"/>
                </a:lnTo>
                <a:lnTo>
                  <a:pt x="1028983" y="1179059"/>
                </a:lnTo>
                <a:lnTo>
                  <a:pt x="1025806" y="1167266"/>
                </a:lnTo>
                <a:lnTo>
                  <a:pt x="1022855" y="1155019"/>
                </a:lnTo>
                <a:lnTo>
                  <a:pt x="1020586" y="1143000"/>
                </a:lnTo>
                <a:lnTo>
                  <a:pt x="1011507" y="1136650"/>
                </a:lnTo>
                <a:lnTo>
                  <a:pt x="1003336" y="1129846"/>
                </a:lnTo>
                <a:lnTo>
                  <a:pt x="995620" y="1123496"/>
                </a:lnTo>
                <a:lnTo>
                  <a:pt x="988811" y="1116919"/>
                </a:lnTo>
                <a:lnTo>
                  <a:pt x="982683" y="1110342"/>
                </a:lnTo>
                <a:lnTo>
                  <a:pt x="977236" y="1103766"/>
                </a:lnTo>
                <a:lnTo>
                  <a:pt x="972696" y="1097416"/>
                </a:lnTo>
                <a:lnTo>
                  <a:pt x="968838" y="1091066"/>
                </a:lnTo>
                <a:lnTo>
                  <a:pt x="965434" y="1084489"/>
                </a:lnTo>
                <a:lnTo>
                  <a:pt x="962483" y="1078366"/>
                </a:lnTo>
                <a:lnTo>
                  <a:pt x="960440" y="1072016"/>
                </a:lnTo>
                <a:lnTo>
                  <a:pt x="958852" y="1066119"/>
                </a:lnTo>
                <a:lnTo>
                  <a:pt x="957944" y="1060223"/>
                </a:lnTo>
                <a:lnTo>
                  <a:pt x="957263" y="1054326"/>
                </a:lnTo>
                <a:lnTo>
                  <a:pt x="957263" y="1048657"/>
                </a:lnTo>
                <a:lnTo>
                  <a:pt x="958171" y="1043214"/>
                </a:lnTo>
                <a:lnTo>
                  <a:pt x="959079" y="1037771"/>
                </a:lnTo>
                <a:lnTo>
                  <a:pt x="960440" y="1032555"/>
                </a:lnTo>
                <a:lnTo>
                  <a:pt x="962483" y="1027792"/>
                </a:lnTo>
                <a:lnTo>
                  <a:pt x="964753" y="1023030"/>
                </a:lnTo>
                <a:lnTo>
                  <a:pt x="967476" y="1018721"/>
                </a:lnTo>
                <a:lnTo>
                  <a:pt x="970654" y="1014185"/>
                </a:lnTo>
                <a:lnTo>
                  <a:pt x="974285" y="1010330"/>
                </a:lnTo>
                <a:lnTo>
                  <a:pt x="978144" y="1006474"/>
                </a:lnTo>
                <a:lnTo>
                  <a:pt x="982002" y="1003073"/>
                </a:lnTo>
                <a:lnTo>
                  <a:pt x="986541" y="999671"/>
                </a:lnTo>
                <a:lnTo>
                  <a:pt x="991307" y="996949"/>
                </a:lnTo>
                <a:lnTo>
                  <a:pt x="996301" y="994228"/>
                </a:lnTo>
                <a:lnTo>
                  <a:pt x="1001521" y="992187"/>
                </a:lnTo>
                <a:lnTo>
                  <a:pt x="1006514" y="990146"/>
                </a:lnTo>
                <a:lnTo>
                  <a:pt x="1012415" y="988785"/>
                </a:lnTo>
                <a:lnTo>
                  <a:pt x="1018089" y="987424"/>
                </a:lnTo>
                <a:lnTo>
                  <a:pt x="1022401" y="964292"/>
                </a:lnTo>
                <a:lnTo>
                  <a:pt x="1026260" y="941840"/>
                </a:lnTo>
                <a:lnTo>
                  <a:pt x="1029891" y="920523"/>
                </a:lnTo>
                <a:lnTo>
                  <a:pt x="1033749" y="900339"/>
                </a:lnTo>
                <a:lnTo>
                  <a:pt x="1035792" y="890587"/>
                </a:lnTo>
                <a:lnTo>
                  <a:pt x="1037835" y="881289"/>
                </a:lnTo>
                <a:lnTo>
                  <a:pt x="1040104" y="872217"/>
                </a:lnTo>
                <a:lnTo>
                  <a:pt x="1042374" y="863373"/>
                </a:lnTo>
                <a:lnTo>
                  <a:pt x="1045325" y="854981"/>
                </a:lnTo>
                <a:lnTo>
                  <a:pt x="1048048" y="846817"/>
                </a:lnTo>
                <a:lnTo>
                  <a:pt x="1051453" y="838880"/>
                </a:lnTo>
                <a:lnTo>
                  <a:pt x="1055311" y="831396"/>
                </a:lnTo>
                <a:lnTo>
                  <a:pt x="1062574" y="834117"/>
                </a:lnTo>
                <a:lnTo>
                  <a:pt x="1072787" y="837065"/>
                </a:lnTo>
                <a:lnTo>
                  <a:pt x="1085270" y="840467"/>
                </a:lnTo>
                <a:lnTo>
                  <a:pt x="1092306" y="842281"/>
                </a:lnTo>
                <a:lnTo>
                  <a:pt x="1100023" y="843869"/>
                </a:lnTo>
                <a:lnTo>
                  <a:pt x="1108420" y="845456"/>
                </a:lnTo>
                <a:lnTo>
                  <a:pt x="1116818" y="847044"/>
                </a:lnTo>
                <a:lnTo>
                  <a:pt x="1126123" y="848178"/>
                </a:lnTo>
                <a:lnTo>
                  <a:pt x="1135883" y="849539"/>
                </a:lnTo>
                <a:lnTo>
                  <a:pt x="1145869" y="850673"/>
                </a:lnTo>
                <a:lnTo>
                  <a:pt x="1156309" y="851126"/>
                </a:lnTo>
                <a:lnTo>
                  <a:pt x="1167204" y="851580"/>
                </a:lnTo>
                <a:lnTo>
                  <a:pt x="1178552" y="851806"/>
                </a:lnTo>
                <a:lnTo>
                  <a:pt x="1190354" y="851580"/>
                </a:lnTo>
                <a:lnTo>
                  <a:pt x="1202156" y="851126"/>
                </a:lnTo>
                <a:lnTo>
                  <a:pt x="1214412" y="849992"/>
                </a:lnTo>
                <a:lnTo>
                  <a:pt x="1226895" y="848631"/>
                </a:lnTo>
                <a:lnTo>
                  <a:pt x="1239605" y="846364"/>
                </a:lnTo>
                <a:lnTo>
                  <a:pt x="1252542" y="844096"/>
                </a:lnTo>
                <a:lnTo>
                  <a:pt x="1265933" y="840921"/>
                </a:lnTo>
                <a:lnTo>
                  <a:pt x="1279323" y="837292"/>
                </a:lnTo>
                <a:lnTo>
                  <a:pt x="1292714" y="832983"/>
                </a:lnTo>
                <a:lnTo>
                  <a:pt x="1306559" y="827994"/>
                </a:lnTo>
                <a:lnTo>
                  <a:pt x="1313368" y="825499"/>
                </a:lnTo>
                <a:lnTo>
                  <a:pt x="1320404" y="822551"/>
                </a:lnTo>
                <a:lnTo>
                  <a:pt x="1327212" y="819603"/>
                </a:lnTo>
                <a:lnTo>
                  <a:pt x="1334248" y="816201"/>
                </a:lnTo>
                <a:lnTo>
                  <a:pt x="1341057" y="812799"/>
                </a:lnTo>
                <a:lnTo>
                  <a:pt x="1348093" y="809171"/>
                </a:lnTo>
                <a:lnTo>
                  <a:pt x="1355129" y="805315"/>
                </a:lnTo>
                <a:lnTo>
                  <a:pt x="1362165" y="801006"/>
                </a:lnTo>
                <a:lnTo>
                  <a:pt x="1369201" y="796924"/>
                </a:lnTo>
                <a:lnTo>
                  <a:pt x="1376463" y="792389"/>
                </a:lnTo>
                <a:lnTo>
                  <a:pt x="1383272" y="787626"/>
                </a:lnTo>
                <a:lnTo>
                  <a:pt x="1390308" y="782637"/>
                </a:lnTo>
                <a:close/>
                <a:moveTo>
                  <a:pt x="2282825" y="769937"/>
                </a:moveTo>
                <a:lnTo>
                  <a:pt x="2412173" y="829864"/>
                </a:lnTo>
                <a:lnTo>
                  <a:pt x="2422140" y="834858"/>
                </a:lnTo>
                <a:lnTo>
                  <a:pt x="2426897" y="837355"/>
                </a:lnTo>
                <a:lnTo>
                  <a:pt x="2431201" y="840078"/>
                </a:lnTo>
                <a:lnTo>
                  <a:pt x="2435732" y="842802"/>
                </a:lnTo>
                <a:lnTo>
                  <a:pt x="2439583" y="845526"/>
                </a:lnTo>
                <a:lnTo>
                  <a:pt x="2443434" y="848250"/>
                </a:lnTo>
                <a:lnTo>
                  <a:pt x="2447058" y="851201"/>
                </a:lnTo>
                <a:lnTo>
                  <a:pt x="2450456" y="853925"/>
                </a:lnTo>
                <a:lnTo>
                  <a:pt x="2453628" y="857103"/>
                </a:lnTo>
                <a:lnTo>
                  <a:pt x="2456799" y="860054"/>
                </a:lnTo>
                <a:lnTo>
                  <a:pt x="2459518" y="863005"/>
                </a:lnTo>
                <a:lnTo>
                  <a:pt x="2462236" y="866183"/>
                </a:lnTo>
                <a:lnTo>
                  <a:pt x="2464501" y="869361"/>
                </a:lnTo>
                <a:lnTo>
                  <a:pt x="2466766" y="872539"/>
                </a:lnTo>
                <a:lnTo>
                  <a:pt x="2468805" y="875717"/>
                </a:lnTo>
                <a:lnTo>
                  <a:pt x="2470617" y="878895"/>
                </a:lnTo>
                <a:lnTo>
                  <a:pt x="2472430" y="882300"/>
                </a:lnTo>
                <a:lnTo>
                  <a:pt x="2474015" y="885932"/>
                </a:lnTo>
                <a:lnTo>
                  <a:pt x="2475601" y="889337"/>
                </a:lnTo>
                <a:lnTo>
                  <a:pt x="2477866" y="896373"/>
                </a:lnTo>
                <a:lnTo>
                  <a:pt x="2479905" y="903637"/>
                </a:lnTo>
                <a:lnTo>
                  <a:pt x="2481264" y="911128"/>
                </a:lnTo>
                <a:lnTo>
                  <a:pt x="2482397" y="918846"/>
                </a:lnTo>
                <a:lnTo>
                  <a:pt x="2482850" y="927018"/>
                </a:lnTo>
                <a:lnTo>
                  <a:pt x="2482850" y="935190"/>
                </a:lnTo>
                <a:lnTo>
                  <a:pt x="2482850" y="1152652"/>
                </a:lnTo>
                <a:lnTo>
                  <a:pt x="2482850" y="1160824"/>
                </a:lnTo>
                <a:lnTo>
                  <a:pt x="2482397" y="1168768"/>
                </a:lnTo>
                <a:lnTo>
                  <a:pt x="2481264" y="1176486"/>
                </a:lnTo>
                <a:lnTo>
                  <a:pt x="2479905" y="1184204"/>
                </a:lnTo>
                <a:lnTo>
                  <a:pt x="2477866" y="1191468"/>
                </a:lnTo>
                <a:lnTo>
                  <a:pt x="2475601" y="1198732"/>
                </a:lnTo>
                <a:lnTo>
                  <a:pt x="2474015" y="1202137"/>
                </a:lnTo>
                <a:lnTo>
                  <a:pt x="2472430" y="1205315"/>
                </a:lnTo>
                <a:lnTo>
                  <a:pt x="2470617" y="1208720"/>
                </a:lnTo>
                <a:lnTo>
                  <a:pt x="2468805" y="1212125"/>
                </a:lnTo>
                <a:lnTo>
                  <a:pt x="2466766" y="1215303"/>
                </a:lnTo>
                <a:lnTo>
                  <a:pt x="2464501" y="1218708"/>
                </a:lnTo>
                <a:lnTo>
                  <a:pt x="2462236" y="1221658"/>
                </a:lnTo>
                <a:lnTo>
                  <a:pt x="2459518" y="1224836"/>
                </a:lnTo>
                <a:lnTo>
                  <a:pt x="2456799" y="1227787"/>
                </a:lnTo>
                <a:lnTo>
                  <a:pt x="2453628" y="1230738"/>
                </a:lnTo>
                <a:lnTo>
                  <a:pt x="2450456" y="1233689"/>
                </a:lnTo>
                <a:lnTo>
                  <a:pt x="2447058" y="1236640"/>
                </a:lnTo>
                <a:lnTo>
                  <a:pt x="2443434" y="1239364"/>
                </a:lnTo>
                <a:lnTo>
                  <a:pt x="2439583" y="1242315"/>
                </a:lnTo>
                <a:lnTo>
                  <a:pt x="2435732" y="1245039"/>
                </a:lnTo>
                <a:lnTo>
                  <a:pt x="2431201" y="1247763"/>
                </a:lnTo>
                <a:lnTo>
                  <a:pt x="2426897" y="1250260"/>
                </a:lnTo>
                <a:lnTo>
                  <a:pt x="2422140" y="1252984"/>
                </a:lnTo>
                <a:lnTo>
                  <a:pt x="2412173" y="1257978"/>
                </a:lnTo>
                <a:lnTo>
                  <a:pt x="2406963" y="1260475"/>
                </a:lnTo>
                <a:lnTo>
                  <a:pt x="2282825" y="1202818"/>
                </a:lnTo>
                <a:lnTo>
                  <a:pt x="2282825" y="769937"/>
                </a:lnTo>
                <a:close/>
                <a:moveTo>
                  <a:pt x="1247774" y="628650"/>
                </a:moveTo>
                <a:lnTo>
                  <a:pt x="1262265" y="628876"/>
                </a:lnTo>
                <a:lnTo>
                  <a:pt x="1276302" y="629556"/>
                </a:lnTo>
                <a:lnTo>
                  <a:pt x="1290113" y="631143"/>
                </a:lnTo>
                <a:lnTo>
                  <a:pt x="1303472" y="632956"/>
                </a:lnTo>
                <a:lnTo>
                  <a:pt x="1316830" y="635222"/>
                </a:lnTo>
                <a:lnTo>
                  <a:pt x="1329282" y="638169"/>
                </a:lnTo>
                <a:lnTo>
                  <a:pt x="1341282" y="641569"/>
                </a:lnTo>
                <a:lnTo>
                  <a:pt x="1353056" y="645195"/>
                </a:lnTo>
                <a:lnTo>
                  <a:pt x="1363923" y="649274"/>
                </a:lnTo>
                <a:lnTo>
                  <a:pt x="1374338" y="654034"/>
                </a:lnTo>
                <a:lnTo>
                  <a:pt x="1378866" y="656300"/>
                </a:lnTo>
                <a:lnTo>
                  <a:pt x="1383847" y="658794"/>
                </a:lnTo>
                <a:lnTo>
                  <a:pt x="1388149" y="661513"/>
                </a:lnTo>
                <a:lnTo>
                  <a:pt x="1392677" y="664006"/>
                </a:lnTo>
                <a:lnTo>
                  <a:pt x="1396753" y="666953"/>
                </a:lnTo>
                <a:lnTo>
                  <a:pt x="1400602" y="669672"/>
                </a:lnTo>
                <a:lnTo>
                  <a:pt x="1404451" y="672619"/>
                </a:lnTo>
                <a:lnTo>
                  <a:pt x="1407847" y="675565"/>
                </a:lnTo>
                <a:lnTo>
                  <a:pt x="1411243" y="678512"/>
                </a:lnTo>
                <a:lnTo>
                  <a:pt x="1414413" y="681685"/>
                </a:lnTo>
                <a:lnTo>
                  <a:pt x="1417130" y="685084"/>
                </a:lnTo>
                <a:lnTo>
                  <a:pt x="1419847" y="688257"/>
                </a:lnTo>
                <a:lnTo>
                  <a:pt x="1425507" y="688484"/>
                </a:lnTo>
                <a:lnTo>
                  <a:pt x="1430941" y="689164"/>
                </a:lnTo>
                <a:lnTo>
                  <a:pt x="1436148" y="690297"/>
                </a:lnTo>
                <a:lnTo>
                  <a:pt x="1441356" y="691430"/>
                </a:lnTo>
                <a:lnTo>
                  <a:pt x="1446110" y="693017"/>
                </a:lnTo>
                <a:lnTo>
                  <a:pt x="1450865" y="694830"/>
                </a:lnTo>
                <a:lnTo>
                  <a:pt x="1455167" y="697323"/>
                </a:lnTo>
                <a:lnTo>
                  <a:pt x="1459695" y="699816"/>
                </a:lnTo>
                <a:lnTo>
                  <a:pt x="1463544" y="702763"/>
                </a:lnTo>
                <a:lnTo>
                  <a:pt x="1467619" y="705709"/>
                </a:lnTo>
                <a:lnTo>
                  <a:pt x="1471242" y="708882"/>
                </a:lnTo>
                <a:lnTo>
                  <a:pt x="1474865" y="712508"/>
                </a:lnTo>
                <a:lnTo>
                  <a:pt x="1478261" y="716361"/>
                </a:lnTo>
                <a:lnTo>
                  <a:pt x="1481657" y="720668"/>
                </a:lnTo>
                <a:lnTo>
                  <a:pt x="1484827" y="724747"/>
                </a:lnTo>
                <a:lnTo>
                  <a:pt x="1487544" y="729053"/>
                </a:lnTo>
                <a:lnTo>
                  <a:pt x="1490487" y="733813"/>
                </a:lnTo>
                <a:lnTo>
                  <a:pt x="1492977" y="738799"/>
                </a:lnTo>
                <a:lnTo>
                  <a:pt x="1495468" y="743785"/>
                </a:lnTo>
                <a:lnTo>
                  <a:pt x="1497732" y="748998"/>
                </a:lnTo>
                <a:lnTo>
                  <a:pt x="1499996" y="754211"/>
                </a:lnTo>
                <a:lnTo>
                  <a:pt x="1502034" y="759877"/>
                </a:lnTo>
                <a:lnTo>
                  <a:pt x="1503845" y="765543"/>
                </a:lnTo>
                <a:lnTo>
                  <a:pt x="1505656" y="771436"/>
                </a:lnTo>
                <a:lnTo>
                  <a:pt x="1509053" y="783222"/>
                </a:lnTo>
                <a:lnTo>
                  <a:pt x="1511996" y="795460"/>
                </a:lnTo>
                <a:lnTo>
                  <a:pt x="1514260" y="808153"/>
                </a:lnTo>
                <a:lnTo>
                  <a:pt x="1516071" y="821071"/>
                </a:lnTo>
                <a:lnTo>
                  <a:pt x="1517656" y="833990"/>
                </a:lnTo>
                <a:lnTo>
                  <a:pt x="1519015" y="846909"/>
                </a:lnTo>
                <a:lnTo>
                  <a:pt x="1519694" y="860281"/>
                </a:lnTo>
                <a:lnTo>
                  <a:pt x="1520147" y="873200"/>
                </a:lnTo>
                <a:lnTo>
                  <a:pt x="1520826" y="886118"/>
                </a:lnTo>
                <a:lnTo>
                  <a:pt x="1520826" y="898584"/>
                </a:lnTo>
                <a:lnTo>
                  <a:pt x="1520373" y="910823"/>
                </a:lnTo>
                <a:lnTo>
                  <a:pt x="1520147" y="922608"/>
                </a:lnTo>
                <a:lnTo>
                  <a:pt x="1519241" y="945046"/>
                </a:lnTo>
                <a:lnTo>
                  <a:pt x="1517883" y="964311"/>
                </a:lnTo>
                <a:lnTo>
                  <a:pt x="1516524" y="981083"/>
                </a:lnTo>
                <a:lnTo>
                  <a:pt x="1514939" y="993321"/>
                </a:lnTo>
                <a:lnTo>
                  <a:pt x="1511996" y="991508"/>
                </a:lnTo>
                <a:lnTo>
                  <a:pt x="1508600" y="990148"/>
                </a:lnTo>
                <a:lnTo>
                  <a:pt x="1505204" y="988562"/>
                </a:lnTo>
                <a:lnTo>
                  <a:pt x="1501808" y="987202"/>
                </a:lnTo>
                <a:lnTo>
                  <a:pt x="1498185" y="985842"/>
                </a:lnTo>
                <a:lnTo>
                  <a:pt x="1494562" y="984936"/>
                </a:lnTo>
                <a:lnTo>
                  <a:pt x="1490713" y="983802"/>
                </a:lnTo>
                <a:lnTo>
                  <a:pt x="1487091" y="983349"/>
                </a:lnTo>
                <a:lnTo>
                  <a:pt x="1481657" y="946859"/>
                </a:lnTo>
                <a:lnTo>
                  <a:pt x="1479166" y="929408"/>
                </a:lnTo>
                <a:lnTo>
                  <a:pt x="1476223" y="912636"/>
                </a:lnTo>
                <a:lnTo>
                  <a:pt x="1473280" y="896544"/>
                </a:lnTo>
                <a:lnTo>
                  <a:pt x="1469657" y="881132"/>
                </a:lnTo>
                <a:lnTo>
                  <a:pt x="1467846" y="873653"/>
                </a:lnTo>
                <a:lnTo>
                  <a:pt x="1465808" y="866400"/>
                </a:lnTo>
                <a:lnTo>
                  <a:pt x="1463770" y="859374"/>
                </a:lnTo>
                <a:lnTo>
                  <a:pt x="1461506" y="852802"/>
                </a:lnTo>
                <a:lnTo>
                  <a:pt x="1459242" y="846002"/>
                </a:lnTo>
                <a:lnTo>
                  <a:pt x="1456299" y="839430"/>
                </a:lnTo>
                <a:lnTo>
                  <a:pt x="1453356" y="833310"/>
                </a:lnTo>
                <a:lnTo>
                  <a:pt x="1450412" y="826964"/>
                </a:lnTo>
                <a:lnTo>
                  <a:pt x="1447242" y="821071"/>
                </a:lnTo>
                <a:lnTo>
                  <a:pt x="1443620" y="815405"/>
                </a:lnTo>
                <a:lnTo>
                  <a:pt x="1439771" y="809966"/>
                </a:lnTo>
                <a:lnTo>
                  <a:pt x="1435922" y="804526"/>
                </a:lnTo>
                <a:lnTo>
                  <a:pt x="1431394" y="799313"/>
                </a:lnTo>
                <a:lnTo>
                  <a:pt x="1426865" y="794780"/>
                </a:lnTo>
                <a:lnTo>
                  <a:pt x="1421884" y="789794"/>
                </a:lnTo>
                <a:lnTo>
                  <a:pt x="1416677" y="785261"/>
                </a:lnTo>
                <a:lnTo>
                  <a:pt x="1411017" y="781182"/>
                </a:lnTo>
                <a:lnTo>
                  <a:pt x="1405130" y="777102"/>
                </a:lnTo>
                <a:lnTo>
                  <a:pt x="1398791" y="773249"/>
                </a:lnTo>
                <a:lnTo>
                  <a:pt x="1391998" y="769623"/>
                </a:lnTo>
                <a:lnTo>
                  <a:pt x="1384753" y="774609"/>
                </a:lnTo>
                <a:lnTo>
                  <a:pt x="1377508" y="779595"/>
                </a:lnTo>
                <a:lnTo>
                  <a:pt x="1370263" y="784355"/>
                </a:lnTo>
                <a:lnTo>
                  <a:pt x="1363018" y="788661"/>
                </a:lnTo>
                <a:lnTo>
                  <a:pt x="1355772" y="793194"/>
                </a:lnTo>
                <a:lnTo>
                  <a:pt x="1348301" y="797047"/>
                </a:lnTo>
                <a:lnTo>
                  <a:pt x="1341056" y="800900"/>
                </a:lnTo>
                <a:lnTo>
                  <a:pt x="1334037" y="804526"/>
                </a:lnTo>
                <a:lnTo>
                  <a:pt x="1326792" y="807926"/>
                </a:lnTo>
                <a:lnTo>
                  <a:pt x="1319547" y="811326"/>
                </a:lnTo>
                <a:lnTo>
                  <a:pt x="1312302" y="814045"/>
                </a:lnTo>
                <a:lnTo>
                  <a:pt x="1305283" y="816992"/>
                </a:lnTo>
                <a:lnTo>
                  <a:pt x="1298038" y="819711"/>
                </a:lnTo>
                <a:lnTo>
                  <a:pt x="1291245" y="822205"/>
                </a:lnTo>
                <a:lnTo>
                  <a:pt x="1277208" y="826511"/>
                </a:lnTo>
                <a:lnTo>
                  <a:pt x="1263397" y="830364"/>
                </a:lnTo>
                <a:lnTo>
                  <a:pt x="1249812" y="833537"/>
                </a:lnTo>
                <a:lnTo>
                  <a:pt x="1236454" y="836030"/>
                </a:lnTo>
                <a:lnTo>
                  <a:pt x="1223322" y="838296"/>
                </a:lnTo>
                <a:lnTo>
                  <a:pt x="1210417" y="839656"/>
                </a:lnTo>
                <a:lnTo>
                  <a:pt x="1197964" y="840789"/>
                </a:lnTo>
                <a:lnTo>
                  <a:pt x="1185511" y="841469"/>
                </a:lnTo>
                <a:lnTo>
                  <a:pt x="1173738" y="841469"/>
                </a:lnTo>
                <a:lnTo>
                  <a:pt x="1162191" y="841469"/>
                </a:lnTo>
                <a:lnTo>
                  <a:pt x="1151097" y="841016"/>
                </a:lnTo>
                <a:lnTo>
                  <a:pt x="1140229" y="840336"/>
                </a:lnTo>
                <a:lnTo>
                  <a:pt x="1129814" y="839203"/>
                </a:lnTo>
                <a:lnTo>
                  <a:pt x="1120079" y="837843"/>
                </a:lnTo>
                <a:lnTo>
                  <a:pt x="1110796" y="836710"/>
                </a:lnTo>
                <a:lnTo>
                  <a:pt x="1101739" y="835123"/>
                </a:lnTo>
                <a:lnTo>
                  <a:pt x="1093362" y="833310"/>
                </a:lnTo>
                <a:lnTo>
                  <a:pt x="1085438" y="831724"/>
                </a:lnTo>
                <a:lnTo>
                  <a:pt x="1078193" y="829910"/>
                </a:lnTo>
                <a:lnTo>
                  <a:pt x="1065514" y="826284"/>
                </a:lnTo>
                <a:lnTo>
                  <a:pt x="1055099" y="823111"/>
                </a:lnTo>
                <a:lnTo>
                  <a:pt x="1047401" y="820391"/>
                </a:lnTo>
                <a:lnTo>
                  <a:pt x="1043552" y="828097"/>
                </a:lnTo>
                <a:lnTo>
                  <a:pt x="1040156" y="836483"/>
                </a:lnTo>
                <a:lnTo>
                  <a:pt x="1036986" y="844869"/>
                </a:lnTo>
                <a:lnTo>
                  <a:pt x="1034043" y="853708"/>
                </a:lnTo>
                <a:lnTo>
                  <a:pt x="1031552" y="862774"/>
                </a:lnTo>
                <a:lnTo>
                  <a:pt x="1029288" y="872520"/>
                </a:lnTo>
                <a:lnTo>
                  <a:pt x="1027024" y="882265"/>
                </a:lnTo>
                <a:lnTo>
                  <a:pt x="1024986" y="892464"/>
                </a:lnTo>
                <a:lnTo>
                  <a:pt x="1021137" y="913316"/>
                </a:lnTo>
                <a:lnTo>
                  <a:pt x="1017288" y="935527"/>
                </a:lnTo>
                <a:lnTo>
                  <a:pt x="1013213" y="958871"/>
                </a:lnTo>
                <a:lnTo>
                  <a:pt x="1011175" y="970884"/>
                </a:lnTo>
                <a:lnTo>
                  <a:pt x="1008458" y="983349"/>
                </a:lnTo>
                <a:lnTo>
                  <a:pt x="1004609" y="984029"/>
                </a:lnTo>
                <a:lnTo>
                  <a:pt x="1000760" y="984936"/>
                </a:lnTo>
                <a:lnTo>
                  <a:pt x="997138" y="985842"/>
                </a:lnTo>
                <a:lnTo>
                  <a:pt x="993515" y="987202"/>
                </a:lnTo>
                <a:lnTo>
                  <a:pt x="989892" y="988789"/>
                </a:lnTo>
                <a:lnTo>
                  <a:pt x="986496" y="990375"/>
                </a:lnTo>
                <a:lnTo>
                  <a:pt x="983100" y="991962"/>
                </a:lnTo>
                <a:lnTo>
                  <a:pt x="979704" y="993775"/>
                </a:lnTo>
                <a:lnTo>
                  <a:pt x="977666" y="979723"/>
                </a:lnTo>
                <a:lnTo>
                  <a:pt x="976761" y="970657"/>
                </a:lnTo>
                <a:lnTo>
                  <a:pt x="975402" y="960458"/>
                </a:lnTo>
                <a:lnTo>
                  <a:pt x="974496" y="949352"/>
                </a:lnTo>
                <a:lnTo>
                  <a:pt x="973817" y="937340"/>
                </a:lnTo>
                <a:lnTo>
                  <a:pt x="973364" y="924421"/>
                </a:lnTo>
                <a:lnTo>
                  <a:pt x="973138" y="911049"/>
                </a:lnTo>
                <a:lnTo>
                  <a:pt x="973364" y="896771"/>
                </a:lnTo>
                <a:lnTo>
                  <a:pt x="974044" y="882039"/>
                </a:lnTo>
                <a:lnTo>
                  <a:pt x="975402" y="866854"/>
                </a:lnTo>
                <a:lnTo>
                  <a:pt x="977213" y="851442"/>
                </a:lnTo>
                <a:lnTo>
                  <a:pt x="978119" y="843736"/>
                </a:lnTo>
                <a:lnTo>
                  <a:pt x="979704" y="835577"/>
                </a:lnTo>
                <a:lnTo>
                  <a:pt x="981062" y="827871"/>
                </a:lnTo>
                <a:lnTo>
                  <a:pt x="982874" y="819711"/>
                </a:lnTo>
                <a:lnTo>
                  <a:pt x="984911" y="812006"/>
                </a:lnTo>
                <a:lnTo>
                  <a:pt x="986949" y="804073"/>
                </a:lnTo>
                <a:lnTo>
                  <a:pt x="989440" y="796140"/>
                </a:lnTo>
                <a:lnTo>
                  <a:pt x="991930" y="788208"/>
                </a:lnTo>
                <a:lnTo>
                  <a:pt x="994873" y="780502"/>
                </a:lnTo>
                <a:lnTo>
                  <a:pt x="997817" y="772569"/>
                </a:lnTo>
                <a:lnTo>
                  <a:pt x="1001213" y="765090"/>
                </a:lnTo>
                <a:lnTo>
                  <a:pt x="1004836" y="757384"/>
                </a:lnTo>
                <a:lnTo>
                  <a:pt x="1008685" y="749905"/>
                </a:lnTo>
                <a:lnTo>
                  <a:pt x="1012986" y="742652"/>
                </a:lnTo>
                <a:lnTo>
                  <a:pt x="1017288" y="735400"/>
                </a:lnTo>
                <a:lnTo>
                  <a:pt x="1022043" y="728147"/>
                </a:lnTo>
                <a:lnTo>
                  <a:pt x="1027024" y="721121"/>
                </a:lnTo>
                <a:lnTo>
                  <a:pt x="1032458" y="714095"/>
                </a:lnTo>
                <a:lnTo>
                  <a:pt x="1038118" y="707522"/>
                </a:lnTo>
                <a:lnTo>
                  <a:pt x="1044231" y="701176"/>
                </a:lnTo>
                <a:lnTo>
                  <a:pt x="1050344" y="694603"/>
                </a:lnTo>
                <a:lnTo>
                  <a:pt x="1057136" y="688711"/>
                </a:lnTo>
                <a:lnTo>
                  <a:pt x="1064382" y="682818"/>
                </a:lnTo>
                <a:lnTo>
                  <a:pt x="1071627" y="676925"/>
                </a:lnTo>
                <a:lnTo>
                  <a:pt x="1079778" y="671486"/>
                </a:lnTo>
                <a:lnTo>
                  <a:pt x="1087702" y="666726"/>
                </a:lnTo>
                <a:lnTo>
                  <a:pt x="1096306" y="661740"/>
                </a:lnTo>
                <a:lnTo>
                  <a:pt x="1105362" y="656980"/>
                </a:lnTo>
                <a:lnTo>
                  <a:pt x="1114645" y="652674"/>
                </a:lnTo>
                <a:lnTo>
                  <a:pt x="1124380" y="648821"/>
                </a:lnTo>
                <a:lnTo>
                  <a:pt x="1134795" y="645195"/>
                </a:lnTo>
                <a:lnTo>
                  <a:pt x="1145437" y="641795"/>
                </a:lnTo>
                <a:lnTo>
                  <a:pt x="1156531" y="638622"/>
                </a:lnTo>
                <a:lnTo>
                  <a:pt x="1168304" y="636129"/>
                </a:lnTo>
                <a:lnTo>
                  <a:pt x="1180304" y="634089"/>
                </a:lnTo>
                <a:lnTo>
                  <a:pt x="1192757" y="631823"/>
                </a:lnTo>
                <a:lnTo>
                  <a:pt x="1205662" y="630690"/>
                </a:lnTo>
                <a:lnTo>
                  <a:pt x="1219247" y="629330"/>
                </a:lnTo>
                <a:lnTo>
                  <a:pt x="1233058" y="628876"/>
                </a:lnTo>
                <a:lnTo>
                  <a:pt x="1247774" y="628650"/>
                </a:lnTo>
                <a:close/>
                <a:moveTo>
                  <a:pt x="91667" y="541337"/>
                </a:moveTo>
                <a:lnTo>
                  <a:pt x="370523" y="541337"/>
                </a:lnTo>
                <a:lnTo>
                  <a:pt x="375061" y="541563"/>
                </a:lnTo>
                <a:lnTo>
                  <a:pt x="379826" y="542015"/>
                </a:lnTo>
                <a:lnTo>
                  <a:pt x="384137" y="542468"/>
                </a:lnTo>
                <a:lnTo>
                  <a:pt x="388902" y="543373"/>
                </a:lnTo>
                <a:lnTo>
                  <a:pt x="393213" y="544278"/>
                </a:lnTo>
                <a:lnTo>
                  <a:pt x="397524" y="545635"/>
                </a:lnTo>
                <a:lnTo>
                  <a:pt x="401835" y="546992"/>
                </a:lnTo>
                <a:lnTo>
                  <a:pt x="405919" y="548576"/>
                </a:lnTo>
                <a:lnTo>
                  <a:pt x="409777" y="550386"/>
                </a:lnTo>
                <a:lnTo>
                  <a:pt x="414088" y="552421"/>
                </a:lnTo>
                <a:lnTo>
                  <a:pt x="417718" y="554684"/>
                </a:lnTo>
                <a:lnTo>
                  <a:pt x="421575" y="556946"/>
                </a:lnTo>
                <a:lnTo>
                  <a:pt x="425206" y="559434"/>
                </a:lnTo>
                <a:lnTo>
                  <a:pt x="428609" y="562149"/>
                </a:lnTo>
                <a:lnTo>
                  <a:pt x="432013" y="564864"/>
                </a:lnTo>
                <a:lnTo>
                  <a:pt x="434962" y="568031"/>
                </a:lnTo>
                <a:lnTo>
                  <a:pt x="438139" y="571198"/>
                </a:lnTo>
                <a:lnTo>
                  <a:pt x="441088" y="574591"/>
                </a:lnTo>
                <a:lnTo>
                  <a:pt x="443584" y="577984"/>
                </a:lnTo>
                <a:lnTo>
                  <a:pt x="446307" y="581604"/>
                </a:lnTo>
                <a:lnTo>
                  <a:pt x="448803" y="585223"/>
                </a:lnTo>
                <a:lnTo>
                  <a:pt x="450845" y="589069"/>
                </a:lnTo>
                <a:lnTo>
                  <a:pt x="452887" y="592915"/>
                </a:lnTo>
                <a:lnTo>
                  <a:pt x="454702" y="596760"/>
                </a:lnTo>
                <a:lnTo>
                  <a:pt x="456291" y="600832"/>
                </a:lnTo>
                <a:lnTo>
                  <a:pt x="457879" y="605130"/>
                </a:lnTo>
                <a:lnTo>
                  <a:pt x="459240" y="609429"/>
                </a:lnTo>
                <a:lnTo>
                  <a:pt x="460148" y="613727"/>
                </a:lnTo>
                <a:lnTo>
                  <a:pt x="461055" y="618251"/>
                </a:lnTo>
                <a:lnTo>
                  <a:pt x="461509" y="622549"/>
                </a:lnTo>
                <a:lnTo>
                  <a:pt x="461736" y="627300"/>
                </a:lnTo>
                <a:lnTo>
                  <a:pt x="461963" y="631824"/>
                </a:lnTo>
                <a:lnTo>
                  <a:pt x="461736" y="636575"/>
                </a:lnTo>
                <a:lnTo>
                  <a:pt x="461509" y="641099"/>
                </a:lnTo>
                <a:lnTo>
                  <a:pt x="461055" y="645624"/>
                </a:lnTo>
                <a:lnTo>
                  <a:pt x="460148" y="650148"/>
                </a:lnTo>
                <a:lnTo>
                  <a:pt x="459240" y="654446"/>
                </a:lnTo>
                <a:lnTo>
                  <a:pt x="457879" y="658518"/>
                </a:lnTo>
                <a:lnTo>
                  <a:pt x="456291" y="662816"/>
                </a:lnTo>
                <a:lnTo>
                  <a:pt x="454702" y="666888"/>
                </a:lnTo>
                <a:lnTo>
                  <a:pt x="452887" y="670960"/>
                </a:lnTo>
                <a:lnTo>
                  <a:pt x="450845" y="674806"/>
                </a:lnTo>
                <a:lnTo>
                  <a:pt x="448803" y="678652"/>
                </a:lnTo>
                <a:lnTo>
                  <a:pt x="446307" y="682271"/>
                </a:lnTo>
                <a:lnTo>
                  <a:pt x="443584" y="685664"/>
                </a:lnTo>
                <a:lnTo>
                  <a:pt x="441088" y="689284"/>
                </a:lnTo>
                <a:lnTo>
                  <a:pt x="438139" y="692451"/>
                </a:lnTo>
                <a:lnTo>
                  <a:pt x="434962" y="695618"/>
                </a:lnTo>
                <a:lnTo>
                  <a:pt x="432013" y="698559"/>
                </a:lnTo>
                <a:lnTo>
                  <a:pt x="428609" y="701500"/>
                </a:lnTo>
                <a:lnTo>
                  <a:pt x="425206" y="703988"/>
                </a:lnTo>
                <a:lnTo>
                  <a:pt x="421575" y="706703"/>
                </a:lnTo>
                <a:lnTo>
                  <a:pt x="417718" y="708965"/>
                </a:lnTo>
                <a:lnTo>
                  <a:pt x="414088" y="711227"/>
                </a:lnTo>
                <a:lnTo>
                  <a:pt x="409777" y="713489"/>
                </a:lnTo>
                <a:lnTo>
                  <a:pt x="405919" y="715299"/>
                </a:lnTo>
                <a:lnTo>
                  <a:pt x="401835" y="716883"/>
                </a:lnTo>
                <a:lnTo>
                  <a:pt x="397524" y="718014"/>
                </a:lnTo>
                <a:lnTo>
                  <a:pt x="393213" y="719371"/>
                </a:lnTo>
                <a:lnTo>
                  <a:pt x="388902" y="720502"/>
                </a:lnTo>
                <a:lnTo>
                  <a:pt x="384137" y="721181"/>
                </a:lnTo>
                <a:lnTo>
                  <a:pt x="379826" y="721633"/>
                </a:lnTo>
                <a:lnTo>
                  <a:pt x="375061" y="722312"/>
                </a:lnTo>
                <a:lnTo>
                  <a:pt x="370523" y="722312"/>
                </a:lnTo>
                <a:lnTo>
                  <a:pt x="91667" y="722312"/>
                </a:lnTo>
                <a:lnTo>
                  <a:pt x="86902" y="722312"/>
                </a:lnTo>
                <a:lnTo>
                  <a:pt x="82364" y="721633"/>
                </a:lnTo>
                <a:lnTo>
                  <a:pt x="77599" y="721181"/>
                </a:lnTo>
                <a:lnTo>
                  <a:pt x="73288" y="720502"/>
                </a:lnTo>
                <a:lnTo>
                  <a:pt x="68750" y="719371"/>
                </a:lnTo>
                <a:lnTo>
                  <a:pt x="64439" y="718014"/>
                </a:lnTo>
                <a:lnTo>
                  <a:pt x="60128" y="716883"/>
                </a:lnTo>
                <a:lnTo>
                  <a:pt x="56044" y="715299"/>
                </a:lnTo>
                <a:lnTo>
                  <a:pt x="51959" y="713489"/>
                </a:lnTo>
                <a:lnTo>
                  <a:pt x="48102" y="711227"/>
                </a:lnTo>
                <a:lnTo>
                  <a:pt x="44245" y="708965"/>
                </a:lnTo>
                <a:lnTo>
                  <a:pt x="40615" y="706703"/>
                </a:lnTo>
                <a:lnTo>
                  <a:pt x="36757" y="703988"/>
                </a:lnTo>
                <a:lnTo>
                  <a:pt x="33581" y="701500"/>
                </a:lnTo>
                <a:lnTo>
                  <a:pt x="30177" y="698559"/>
                </a:lnTo>
                <a:lnTo>
                  <a:pt x="26774" y="695618"/>
                </a:lnTo>
                <a:lnTo>
                  <a:pt x="23824" y="692451"/>
                </a:lnTo>
                <a:lnTo>
                  <a:pt x="21101" y="689284"/>
                </a:lnTo>
                <a:lnTo>
                  <a:pt x="18152" y="685664"/>
                </a:lnTo>
                <a:lnTo>
                  <a:pt x="15656" y="682271"/>
                </a:lnTo>
                <a:lnTo>
                  <a:pt x="13160" y="678652"/>
                </a:lnTo>
                <a:lnTo>
                  <a:pt x="11118" y="674806"/>
                </a:lnTo>
                <a:lnTo>
                  <a:pt x="9076" y="670960"/>
                </a:lnTo>
                <a:lnTo>
                  <a:pt x="7261" y="666888"/>
                </a:lnTo>
                <a:lnTo>
                  <a:pt x="5446" y="662816"/>
                </a:lnTo>
                <a:lnTo>
                  <a:pt x="4084" y="658518"/>
                </a:lnTo>
                <a:lnTo>
                  <a:pt x="2950" y="654446"/>
                </a:lnTo>
                <a:lnTo>
                  <a:pt x="1815" y="650148"/>
                </a:lnTo>
                <a:lnTo>
                  <a:pt x="1134" y="645624"/>
                </a:lnTo>
                <a:lnTo>
                  <a:pt x="454" y="641099"/>
                </a:lnTo>
                <a:lnTo>
                  <a:pt x="0" y="636575"/>
                </a:lnTo>
                <a:lnTo>
                  <a:pt x="0" y="631824"/>
                </a:lnTo>
                <a:lnTo>
                  <a:pt x="0" y="627300"/>
                </a:lnTo>
                <a:lnTo>
                  <a:pt x="454" y="622549"/>
                </a:lnTo>
                <a:lnTo>
                  <a:pt x="1134" y="618251"/>
                </a:lnTo>
                <a:lnTo>
                  <a:pt x="1815" y="613727"/>
                </a:lnTo>
                <a:lnTo>
                  <a:pt x="2950" y="609429"/>
                </a:lnTo>
                <a:lnTo>
                  <a:pt x="4084" y="605130"/>
                </a:lnTo>
                <a:lnTo>
                  <a:pt x="5446" y="600832"/>
                </a:lnTo>
                <a:lnTo>
                  <a:pt x="7261" y="596760"/>
                </a:lnTo>
                <a:lnTo>
                  <a:pt x="9076" y="592915"/>
                </a:lnTo>
                <a:lnTo>
                  <a:pt x="11118" y="589069"/>
                </a:lnTo>
                <a:lnTo>
                  <a:pt x="13160" y="585223"/>
                </a:lnTo>
                <a:lnTo>
                  <a:pt x="15656" y="581604"/>
                </a:lnTo>
                <a:lnTo>
                  <a:pt x="18152" y="577984"/>
                </a:lnTo>
                <a:lnTo>
                  <a:pt x="21101" y="574591"/>
                </a:lnTo>
                <a:lnTo>
                  <a:pt x="23824" y="571198"/>
                </a:lnTo>
                <a:lnTo>
                  <a:pt x="26774" y="568031"/>
                </a:lnTo>
                <a:lnTo>
                  <a:pt x="30177" y="564864"/>
                </a:lnTo>
                <a:lnTo>
                  <a:pt x="33581" y="562149"/>
                </a:lnTo>
                <a:lnTo>
                  <a:pt x="36757" y="559434"/>
                </a:lnTo>
                <a:lnTo>
                  <a:pt x="40615" y="556946"/>
                </a:lnTo>
                <a:lnTo>
                  <a:pt x="44245" y="554684"/>
                </a:lnTo>
                <a:lnTo>
                  <a:pt x="48102" y="552421"/>
                </a:lnTo>
                <a:lnTo>
                  <a:pt x="51959" y="550386"/>
                </a:lnTo>
                <a:lnTo>
                  <a:pt x="56044" y="548576"/>
                </a:lnTo>
                <a:lnTo>
                  <a:pt x="60128" y="546992"/>
                </a:lnTo>
                <a:lnTo>
                  <a:pt x="64439" y="545635"/>
                </a:lnTo>
                <a:lnTo>
                  <a:pt x="68750" y="544278"/>
                </a:lnTo>
                <a:lnTo>
                  <a:pt x="73288" y="543373"/>
                </a:lnTo>
                <a:lnTo>
                  <a:pt x="77599" y="542468"/>
                </a:lnTo>
                <a:lnTo>
                  <a:pt x="82364" y="542015"/>
                </a:lnTo>
                <a:lnTo>
                  <a:pt x="86902" y="541563"/>
                </a:lnTo>
                <a:lnTo>
                  <a:pt x="91667" y="541337"/>
                </a:lnTo>
                <a:close/>
                <a:moveTo>
                  <a:pt x="2282825" y="312737"/>
                </a:moveTo>
                <a:lnTo>
                  <a:pt x="2412173" y="372470"/>
                </a:lnTo>
                <a:lnTo>
                  <a:pt x="2422140" y="377674"/>
                </a:lnTo>
                <a:lnTo>
                  <a:pt x="2426897" y="380163"/>
                </a:lnTo>
                <a:lnTo>
                  <a:pt x="2431201" y="382878"/>
                </a:lnTo>
                <a:lnTo>
                  <a:pt x="2435732" y="385367"/>
                </a:lnTo>
                <a:lnTo>
                  <a:pt x="2439583" y="388308"/>
                </a:lnTo>
                <a:lnTo>
                  <a:pt x="2443434" y="391023"/>
                </a:lnTo>
                <a:lnTo>
                  <a:pt x="2447058" y="393964"/>
                </a:lnTo>
                <a:lnTo>
                  <a:pt x="2450456" y="396680"/>
                </a:lnTo>
                <a:lnTo>
                  <a:pt x="2453628" y="399621"/>
                </a:lnTo>
                <a:lnTo>
                  <a:pt x="2456799" y="402562"/>
                </a:lnTo>
                <a:lnTo>
                  <a:pt x="2459518" y="405504"/>
                </a:lnTo>
                <a:lnTo>
                  <a:pt x="2462236" y="408671"/>
                </a:lnTo>
                <a:lnTo>
                  <a:pt x="2464501" y="411839"/>
                </a:lnTo>
                <a:lnTo>
                  <a:pt x="2466766" y="415233"/>
                </a:lnTo>
                <a:lnTo>
                  <a:pt x="2468805" y="418174"/>
                </a:lnTo>
                <a:lnTo>
                  <a:pt x="2470617" y="421568"/>
                </a:lnTo>
                <a:lnTo>
                  <a:pt x="2472430" y="424962"/>
                </a:lnTo>
                <a:lnTo>
                  <a:pt x="2474015" y="428356"/>
                </a:lnTo>
                <a:lnTo>
                  <a:pt x="2475601" y="431750"/>
                </a:lnTo>
                <a:lnTo>
                  <a:pt x="2477866" y="438990"/>
                </a:lnTo>
                <a:lnTo>
                  <a:pt x="2479905" y="446231"/>
                </a:lnTo>
                <a:lnTo>
                  <a:pt x="2481264" y="453697"/>
                </a:lnTo>
                <a:lnTo>
                  <a:pt x="2482397" y="461390"/>
                </a:lnTo>
                <a:lnTo>
                  <a:pt x="2482850" y="469536"/>
                </a:lnTo>
                <a:lnTo>
                  <a:pt x="2482850" y="477455"/>
                </a:lnTo>
                <a:lnTo>
                  <a:pt x="2482850" y="694213"/>
                </a:lnTo>
                <a:lnTo>
                  <a:pt x="2482850" y="702584"/>
                </a:lnTo>
                <a:lnTo>
                  <a:pt x="2482397" y="710504"/>
                </a:lnTo>
                <a:lnTo>
                  <a:pt x="2481264" y="718423"/>
                </a:lnTo>
                <a:lnTo>
                  <a:pt x="2479905" y="725889"/>
                </a:lnTo>
                <a:lnTo>
                  <a:pt x="2477866" y="733130"/>
                </a:lnTo>
                <a:lnTo>
                  <a:pt x="2475601" y="740144"/>
                </a:lnTo>
                <a:lnTo>
                  <a:pt x="2474015" y="743311"/>
                </a:lnTo>
                <a:lnTo>
                  <a:pt x="2472430" y="746932"/>
                </a:lnTo>
                <a:lnTo>
                  <a:pt x="2470617" y="750326"/>
                </a:lnTo>
                <a:lnTo>
                  <a:pt x="2468805" y="753493"/>
                </a:lnTo>
                <a:lnTo>
                  <a:pt x="2466766" y="756887"/>
                </a:lnTo>
                <a:lnTo>
                  <a:pt x="2464501" y="760055"/>
                </a:lnTo>
                <a:lnTo>
                  <a:pt x="2462236" y="762996"/>
                </a:lnTo>
                <a:lnTo>
                  <a:pt x="2459518" y="766164"/>
                </a:lnTo>
                <a:lnTo>
                  <a:pt x="2456799" y="769331"/>
                </a:lnTo>
                <a:lnTo>
                  <a:pt x="2453628" y="772047"/>
                </a:lnTo>
                <a:lnTo>
                  <a:pt x="2450456" y="775214"/>
                </a:lnTo>
                <a:lnTo>
                  <a:pt x="2447058" y="778156"/>
                </a:lnTo>
                <a:lnTo>
                  <a:pt x="2443434" y="780871"/>
                </a:lnTo>
                <a:lnTo>
                  <a:pt x="2439583" y="783812"/>
                </a:lnTo>
                <a:lnTo>
                  <a:pt x="2435732" y="786301"/>
                </a:lnTo>
                <a:lnTo>
                  <a:pt x="2431201" y="789242"/>
                </a:lnTo>
                <a:lnTo>
                  <a:pt x="2426897" y="791731"/>
                </a:lnTo>
                <a:lnTo>
                  <a:pt x="2422140" y="794446"/>
                </a:lnTo>
                <a:lnTo>
                  <a:pt x="2412173" y="799198"/>
                </a:lnTo>
                <a:lnTo>
                  <a:pt x="2406963" y="801687"/>
                </a:lnTo>
                <a:lnTo>
                  <a:pt x="2282825" y="744216"/>
                </a:lnTo>
                <a:lnTo>
                  <a:pt x="2282825" y="312737"/>
                </a:lnTo>
                <a:close/>
                <a:moveTo>
                  <a:pt x="458964" y="22907"/>
                </a:moveTo>
                <a:lnTo>
                  <a:pt x="448307" y="23134"/>
                </a:lnTo>
                <a:lnTo>
                  <a:pt x="438104" y="24041"/>
                </a:lnTo>
                <a:lnTo>
                  <a:pt x="427674" y="25175"/>
                </a:lnTo>
                <a:lnTo>
                  <a:pt x="417471" y="26990"/>
                </a:lnTo>
                <a:lnTo>
                  <a:pt x="407722" y="29485"/>
                </a:lnTo>
                <a:lnTo>
                  <a:pt x="397745" y="32206"/>
                </a:lnTo>
                <a:lnTo>
                  <a:pt x="388222" y="35382"/>
                </a:lnTo>
                <a:lnTo>
                  <a:pt x="378926" y="39237"/>
                </a:lnTo>
                <a:lnTo>
                  <a:pt x="369857" y="43320"/>
                </a:lnTo>
                <a:lnTo>
                  <a:pt x="361014" y="47856"/>
                </a:lnTo>
                <a:lnTo>
                  <a:pt x="352171" y="52846"/>
                </a:lnTo>
                <a:lnTo>
                  <a:pt x="344009" y="58289"/>
                </a:lnTo>
                <a:lnTo>
                  <a:pt x="335847" y="63959"/>
                </a:lnTo>
                <a:lnTo>
                  <a:pt x="328138" y="70083"/>
                </a:lnTo>
                <a:lnTo>
                  <a:pt x="320655" y="76660"/>
                </a:lnTo>
                <a:lnTo>
                  <a:pt x="313626" y="83238"/>
                </a:lnTo>
                <a:lnTo>
                  <a:pt x="306598" y="90722"/>
                </a:lnTo>
                <a:lnTo>
                  <a:pt x="300022" y="98207"/>
                </a:lnTo>
                <a:lnTo>
                  <a:pt x="294127" y="105918"/>
                </a:lnTo>
                <a:lnTo>
                  <a:pt x="288232" y="113856"/>
                </a:lnTo>
                <a:lnTo>
                  <a:pt x="283017" y="122248"/>
                </a:lnTo>
                <a:lnTo>
                  <a:pt x="278029" y="130867"/>
                </a:lnTo>
                <a:lnTo>
                  <a:pt x="273494" y="139939"/>
                </a:lnTo>
                <a:lnTo>
                  <a:pt x="269186" y="149011"/>
                </a:lnTo>
                <a:lnTo>
                  <a:pt x="265559" y="158310"/>
                </a:lnTo>
                <a:lnTo>
                  <a:pt x="262158" y="167836"/>
                </a:lnTo>
                <a:lnTo>
                  <a:pt x="259664" y="177589"/>
                </a:lnTo>
                <a:lnTo>
                  <a:pt x="257396" y="187568"/>
                </a:lnTo>
                <a:lnTo>
                  <a:pt x="255582" y="197775"/>
                </a:lnTo>
                <a:lnTo>
                  <a:pt x="254222" y="207754"/>
                </a:lnTo>
                <a:lnTo>
                  <a:pt x="253542" y="218414"/>
                </a:lnTo>
                <a:lnTo>
                  <a:pt x="253088" y="229074"/>
                </a:lnTo>
                <a:lnTo>
                  <a:pt x="253088" y="495117"/>
                </a:lnTo>
                <a:lnTo>
                  <a:pt x="369630" y="495117"/>
                </a:lnTo>
                <a:lnTo>
                  <a:pt x="376659" y="495344"/>
                </a:lnTo>
                <a:lnTo>
                  <a:pt x="383461" y="496024"/>
                </a:lnTo>
                <a:lnTo>
                  <a:pt x="390263" y="496705"/>
                </a:lnTo>
                <a:lnTo>
                  <a:pt x="397065" y="498066"/>
                </a:lnTo>
                <a:lnTo>
                  <a:pt x="403867" y="499653"/>
                </a:lnTo>
                <a:lnTo>
                  <a:pt x="410216" y="501468"/>
                </a:lnTo>
                <a:lnTo>
                  <a:pt x="416791" y="503509"/>
                </a:lnTo>
                <a:lnTo>
                  <a:pt x="422913" y="505777"/>
                </a:lnTo>
                <a:lnTo>
                  <a:pt x="428808" y="508726"/>
                </a:lnTo>
                <a:lnTo>
                  <a:pt x="434930" y="511674"/>
                </a:lnTo>
                <a:lnTo>
                  <a:pt x="440598" y="514849"/>
                </a:lnTo>
                <a:lnTo>
                  <a:pt x="446266" y="518478"/>
                </a:lnTo>
                <a:lnTo>
                  <a:pt x="451481" y="522334"/>
                </a:lnTo>
                <a:lnTo>
                  <a:pt x="456923" y="526190"/>
                </a:lnTo>
                <a:lnTo>
                  <a:pt x="461911" y="530726"/>
                </a:lnTo>
                <a:lnTo>
                  <a:pt x="466446" y="535035"/>
                </a:lnTo>
                <a:lnTo>
                  <a:pt x="471207" y="539798"/>
                </a:lnTo>
                <a:lnTo>
                  <a:pt x="475289" y="545015"/>
                </a:lnTo>
                <a:lnTo>
                  <a:pt x="479370" y="549777"/>
                </a:lnTo>
                <a:lnTo>
                  <a:pt x="483451" y="555221"/>
                </a:lnTo>
                <a:lnTo>
                  <a:pt x="487079" y="560664"/>
                </a:lnTo>
                <a:lnTo>
                  <a:pt x="490026" y="566561"/>
                </a:lnTo>
                <a:lnTo>
                  <a:pt x="493201" y="572458"/>
                </a:lnTo>
                <a:lnTo>
                  <a:pt x="496148" y="578355"/>
                </a:lnTo>
                <a:lnTo>
                  <a:pt x="498416" y="584706"/>
                </a:lnTo>
                <a:lnTo>
                  <a:pt x="500683" y="591056"/>
                </a:lnTo>
                <a:lnTo>
                  <a:pt x="502497" y="597407"/>
                </a:lnTo>
                <a:lnTo>
                  <a:pt x="504084" y="603984"/>
                </a:lnTo>
                <a:lnTo>
                  <a:pt x="505218" y="610788"/>
                </a:lnTo>
                <a:lnTo>
                  <a:pt x="506125" y="617592"/>
                </a:lnTo>
                <a:lnTo>
                  <a:pt x="506578" y="624623"/>
                </a:lnTo>
                <a:lnTo>
                  <a:pt x="506578" y="631428"/>
                </a:lnTo>
                <a:lnTo>
                  <a:pt x="506578" y="638459"/>
                </a:lnTo>
                <a:lnTo>
                  <a:pt x="506125" y="645263"/>
                </a:lnTo>
                <a:lnTo>
                  <a:pt x="505218" y="652294"/>
                </a:lnTo>
                <a:lnTo>
                  <a:pt x="504084" y="659098"/>
                </a:lnTo>
                <a:lnTo>
                  <a:pt x="502497" y="665449"/>
                </a:lnTo>
                <a:lnTo>
                  <a:pt x="500683" y="672026"/>
                </a:lnTo>
                <a:lnTo>
                  <a:pt x="498416" y="678150"/>
                </a:lnTo>
                <a:lnTo>
                  <a:pt x="496148" y="684500"/>
                </a:lnTo>
                <a:lnTo>
                  <a:pt x="493201" y="690397"/>
                </a:lnTo>
                <a:lnTo>
                  <a:pt x="490026" y="696294"/>
                </a:lnTo>
                <a:lnTo>
                  <a:pt x="487079" y="701964"/>
                </a:lnTo>
                <a:lnTo>
                  <a:pt x="483451" y="707861"/>
                </a:lnTo>
                <a:lnTo>
                  <a:pt x="479370" y="712851"/>
                </a:lnTo>
                <a:lnTo>
                  <a:pt x="475289" y="718067"/>
                </a:lnTo>
                <a:lnTo>
                  <a:pt x="471207" y="723057"/>
                </a:lnTo>
                <a:lnTo>
                  <a:pt x="466446" y="727820"/>
                </a:lnTo>
                <a:lnTo>
                  <a:pt x="461911" y="732356"/>
                </a:lnTo>
                <a:lnTo>
                  <a:pt x="456923" y="736666"/>
                </a:lnTo>
                <a:lnTo>
                  <a:pt x="451481" y="740748"/>
                </a:lnTo>
                <a:lnTo>
                  <a:pt x="446266" y="744604"/>
                </a:lnTo>
                <a:lnTo>
                  <a:pt x="440598" y="748006"/>
                </a:lnTo>
                <a:lnTo>
                  <a:pt x="434930" y="751408"/>
                </a:lnTo>
                <a:lnTo>
                  <a:pt x="428808" y="754356"/>
                </a:lnTo>
                <a:lnTo>
                  <a:pt x="422913" y="757078"/>
                </a:lnTo>
                <a:lnTo>
                  <a:pt x="416791" y="759573"/>
                </a:lnTo>
                <a:lnTo>
                  <a:pt x="410216" y="761614"/>
                </a:lnTo>
                <a:lnTo>
                  <a:pt x="403867" y="763429"/>
                </a:lnTo>
                <a:lnTo>
                  <a:pt x="397065" y="765016"/>
                </a:lnTo>
                <a:lnTo>
                  <a:pt x="390263" y="766377"/>
                </a:lnTo>
                <a:lnTo>
                  <a:pt x="383461" y="767058"/>
                </a:lnTo>
                <a:lnTo>
                  <a:pt x="376659" y="767738"/>
                </a:lnTo>
                <a:lnTo>
                  <a:pt x="369630" y="767965"/>
                </a:lnTo>
                <a:lnTo>
                  <a:pt x="253088" y="767965"/>
                </a:lnTo>
                <a:lnTo>
                  <a:pt x="253088" y="1135844"/>
                </a:lnTo>
                <a:lnTo>
                  <a:pt x="369630" y="1135844"/>
                </a:lnTo>
                <a:lnTo>
                  <a:pt x="376659" y="1136071"/>
                </a:lnTo>
                <a:lnTo>
                  <a:pt x="383461" y="1136751"/>
                </a:lnTo>
                <a:lnTo>
                  <a:pt x="390263" y="1137659"/>
                </a:lnTo>
                <a:lnTo>
                  <a:pt x="397065" y="1138793"/>
                </a:lnTo>
                <a:lnTo>
                  <a:pt x="403867" y="1140380"/>
                </a:lnTo>
                <a:lnTo>
                  <a:pt x="410216" y="1142195"/>
                </a:lnTo>
                <a:lnTo>
                  <a:pt x="416791" y="1144236"/>
                </a:lnTo>
                <a:lnTo>
                  <a:pt x="422913" y="1146731"/>
                </a:lnTo>
                <a:lnTo>
                  <a:pt x="428808" y="1149452"/>
                </a:lnTo>
                <a:lnTo>
                  <a:pt x="434930" y="1152401"/>
                </a:lnTo>
                <a:lnTo>
                  <a:pt x="440598" y="1155803"/>
                </a:lnTo>
                <a:lnTo>
                  <a:pt x="446266" y="1159205"/>
                </a:lnTo>
                <a:lnTo>
                  <a:pt x="451481" y="1163061"/>
                </a:lnTo>
                <a:lnTo>
                  <a:pt x="456923" y="1167370"/>
                </a:lnTo>
                <a:lnTo>
                  <a:pt x="461911" y="1171453"/>
                </a:lnTo>
                <a:lnTo>
                  <a:pt x="466446" y="1175989"/>
                </a:lnTo>
                <a:lnTo>
                  <a:pt x="471207" y="1180752"/>
                </a:lnTo>
                <a:lnTo>
                  <a:pt x="475289" y="1185741"/>
                </a:lnTo>
                <a:lnTo>
                  <a:pt x="479370" y="1190958"/>
                </a:lnTo>
                <a:lnTo>
                  <a:pt x="483451" y="1196401"/>
                </a:lnTo>
                <a:lnTo>
                  <a:pt x="487079" y="1201845"/>
                </a:lnTo>
                <a:lnTo>
                  <a:pt x="490026" y="1207515"/>
                </a:lnTo>
                <a:lnTo>
                  <a:pt x="493201" y="1213412"/>
                </a:lnTo>
                <a:lnTo>
                  <a:pt x="496148" y="1219309"/>
                </a:lnTo>
                <a:lnTo>
                  <a:pt x="498416" y="1225659"/>
                </a:lnTo>
                <a:lnTo>
                  <a:pt x="500683" y="1231783"/>
                </a:lnTo>
                <a:lnTo>
                  <a:pt x="502497" y="1238360"/>
                </a:lnTo>
                <a:lnTo>
                  <a:pt x="504084" y="1245165"/>
                </a:lnTo>
                <a:lnTo>
                  <a:pt x="505218" y="1251742"/>
                </a:lnTo>
                <a:lnTo>
                  <a:pt x="506125" y="1258546"/>
                </a:lnTo>
                <a:lnTo>
                  <a:pt x="506578" y="1265350"/>
                </a:lnTo>
                <a:lnTo>
                  <a:pt x="506578" y="1272381"/>
                </a:lnTo>
                <a:lnTo>
                  <a:pt x="506578" y="1279639"/>
                </a:lnTo>
                <a:lnTo>
                  <a:pt x="506125" y="1286216"/>
                </a:lnTo>
                <a:lnTo>
                  <a:pt x="505218" y="1293021"/>
                </a:lnTo>
                <a:lnTo>
                  <a:pt x="504084" y="1299825"/>
                </a:lnTo>
                <a:lnTo>
                  <a:pt x="502497" y="1306629"/>
                </a:lnTo>
                <a:lnTo>
                  <a:pt x="500683" y="1312980"/>
                </a:lnTo>
                <a:lnTo>
                  <a:pt x="498416" y="1319330"/>
                </a:lnTo>
                <a:lnTo>
                  <a:pt x="496148" y="1325454"/>
                </a:lnTo>
                <a:lnTo>
                  <a:pt x="493201" y="1331351"/>
                </a:lnTo>
                <a:lnTo>
                  <a:pt x="490026" y="1337475"/>
                </a:lnTo>
                <a:lnTo>
                  <a:pt x="487079" y="1343145"/>
                </a:lnTo>
                <a:lnTo>
                  <a:pt x="483451" y="1348588"/>
                </a:lnTo>
                <a:lnTo>
                  <a:pt x="479370" y="1354031"/>
                </a:lnTo>
                <a:lnTo>
                  <a:pt x="475289" y="1359248"/>
                </a:lnTo>
                <a:lnTo>
                  <a:pt x="471207" y="1364011"/>
                </a:lnTo>
                <a:lnTo>
                  <a:pt x="466446" y="1368774"/>
                </a:lnTo>
                <a:lnTo>
                  <a:pt x="461911" y="1373537"/>
                </a:lnTo>
                <a:lnTo>
                  <a:pt x="456923" y="1377619"/>
                </a:lnTo>
                <a:lnTo>
                  <a:pt x="451481" y="1381702"/>
                </a:lnTo>
                <a:lnTo>
                  <a:pt x="446266" y="1385557"/>
                </a:lnTo>
                <a:lnTo>
                  <a:pt x="440598" y="1388960"/>
                </a:lnTo>
                <a:lnTo>
                  <a:pt x="434930" y="1392362"/>
                </a:lnTo>
                <a:lnTo>
                  <a:pt x="428808" y="1395537"/>
                </a:lnTo>
                <a:lnTo>
                  <a:pt x="422913" y="1398032"/>
                </a:lnTo>
                <a:lnTo>
                  <a:pt x="416791" y="1400300"/>
                </a:lnTo>
                <a:lnTo>
                  <a:pt x="410216" y="1402795"/>
                </a:lnTo>
                <a:lnTo>
                  <a:pt x="403867" y="1404609"/>
                </a:lnTo>
                <a:lnTo>
                  <a:pt x="397065" y="1406197"/>
                </a:lnTo>
                <a:lnTo>
                  <a:pt x="390263" y="1407104"/>
                </a:lnTo>
                <a:lnTo>
                  <a:pt x="383461" y="1408238"/>
                </a:lnTo>
                <a:lnTo>
                  <a:pt x="376659" y="1408692"/>
                </a:lnTo>
                <a:lnTo>
                  <a:pt x="369630" y="1408692"/>
                </a:lnTo>
                <a:lnTo>
                  <a:pt x="253088" y="1408692"/>
                </a:lnTo>
                <a:lnTo>
                  <a:pt x="253088" y="1777025"/>
                </a:lnTo>
                <a:lnTo>
                  <a:pt x="369630" y="1777025"/>
                </a:lnTo>
                <a:lnTo>
                  <a:pt x="376659" y="1777252"/>
                </a:lnTo>
                <a:lnTo>
                  <a:pt x="383461" y="1777705"/>
                </a:lnTo>
                <a:lnTo>
                  <a:pt x="390263" y="1778386"/>
                </a:lnTo>
                <a:lnTo>
                  <a:pt x="397065" y="1779747"/>
                </a:lnTo>
                <a:lnTo>
                  <a:pt x="403867" y="1781334"/>
                </a:lnTo>
                <a:lnTo>
                  <a:pt x="410216" y="1783149"/>
                </a:lnTo>
                <a:lnTo>
                  <a:pt x="416791" y="1785190"/>
                </a:lnTo>
                <a:lnTo>
                  <a:pt x="422913" y="1787912"/>
                </a:lnTo>
                <a:lnTo>
                  <a:pt x="428808" y="1790407"/>
                </a:lnTo>
                <a:lnTo>
                  <a:pt x="434930" y="1793582"/>
                </a:lnTo>
                <a:lnTo>
                  <a:pt x="440598" y="1796984"/>
                </a:lnTo>
                <a:lnTo>
                  <a:pt x="446266" y="1800159"/>
                </a:lnTo>
                <a:lnTo>
                  <a:pt x="451481" y="1804242"/>
                </a:lnTo>
                <a:lnTo>
                  <a:pt x="456923" y="1808324"/>
                </a:lnTo>
                <a:lnTo>
                  <a:pt x="461911" y="1812407"/>
                </a:lnTo>
                <a:lnTo>
                  <a:pt x="466446" y="1817170"/>
                </a:lnTo>
                <a:lnTo>
                  <a:pt x="471207" y="1821706"/>
                </a:lnTo>
                <a:lnTo>
                  <a:pt x="475289" y="1826695"/>
                </a:lnTo>
                <a:lnTo>
                  <a:pt x="479370" y="1831912"/>
                </a:lnTo>
                <a:lnTo>
                  <a:pt x="483451" y="1837129"/>
                </a:lnTo>
                <a:lnTo>
                  <a:pt x="487079" y="1842799"/>
                </a:lnTo>
                <a:lnTo>
                  <a:pt x="490026" y="1848469"/>
                </a:lnTo>
                <a:lnTo>
                  <a:pt x="493201" y="1854139"/>
                </a:lnTo>
                <a:lnTo>
                  <a:pt x="496148" y="1860490"/>
                </a:lnTo>
                <a:lnTo>
                  <a:pt x="498416" y="1866613"/>
                </a:lnTo>
                <a:lnTo>
                  <a:pt x="500683" y="1872964"/>
                </a:lnTo>
                <a:lnTo>
                  <a:pt x="502497" y="1879314"/>
                </a:lnTo>
                <a:lnTo>
                  <a:pt x="504084" y="1885892"/>
                </a:lnTo>
                <a:lnTo>
                  <a:pt x="505218" y="1892696"/>
                </a:lnTo>
                <a:lnTo>
                  <a:pt x="506125" y="1899273"/>
                </a:lnTo>
                <a:lnTo>
                  <a:pt x="506578" y="1906304"/>
                </a:lnTo>
                <a:lnTo>
                  <a:pt x="506578" y="1913335"/>
                </a:lnTo>
                <a:lnTo>
                  <a:pt x="506578" y="1920366"/>
                </a:lnTo>
                <a:lnTo>
                  <a:pt x="506125" y="1927397"/>
                </a:lnTo>
                <a:lnTo>
                  <a:pt x="505218" y="1933975"/>
                </a:lnTo>
                <a:lnTo>
                  <a:pt x="504084" y="1940779"/>
                </a:lnTo>
                <a:lnTo>
                  <a:pt x="502497" y="1947356"/>
                </a:lnTo>
                <a:lnTo>
                  <a:pt x="500683" y="1953707"/>
                </a:lnTo>
                <a:lnTo>
                  <a:pt x="498416" y="1960284"/>
                </a:lnTo>
                <a:lnTo>
                  <a:pt x="496148" y="1966408"/>
                </a:lnTo>
                <a:lnTo>
                  <a:pt x="493201" y="1972532"/>
                </a:lnTo>
                <a:lnTo>
                  <a:pt x="490026" y="1978429"/>
                </a:lnTo>
                <a:lnTo>
                  <a:pt x="487079" y="1984099"/>
                </a:lnTo>
                <a:lnTo>
                  <a:pt x="483451" y="1989542"/>
                </a:lnTo>
                <a:lnTo>
                  <a:pt x="479370" y="1994986"/>
                </a:lnTo>
                <a:lnTo>
                  <a:pt x="475289" y="1999975"/>
                </a:lnTo>
                <a:lnTo>
                  <a:pt x="471207" y="2004965"/>
                </a:lnTo>
                <a:lnTo>
                  <a:pt x="466446" y="2009728"/>
                </a:lnTo>
                <a:lnTo>
                  <a:pt x="461911" y="2014264"/>
                </a:lnTo>
                <a:lnTo>
                  <a:pt x="456923" y="2018573"/>
                </a:lnTo>
                <a:lnTo>
                  <a:pt x="451481" y="2022429"/>
                </a:lnTo>
                <a:lnTo>
                  <a:pt x="446266" y="2026285"/>
                </a:lnTo>
                <a:lnTo>
                  <a:pt x="440598" y="2029914"/>
                </a:lnTo>
                <a:lnTo>
                  <a:pt x="434930" y="2033089"/>
                </a:lnTo>
                <a:lnTo>
                  <a:pt x="428808" y="2036264"/>
                </a:lnTo>
                <a:lnTo>
                  <a:pt x="422913" y="2038759"/>
                </a:lnTo>
                <a:lnTo>
                  <a:pt x="416791" y="2041481"/>
                </a:lnTo>
                <a:lnTo>
                  <a:pt x="410216" y="2043522"/>
                </a:lnTo>
                <a:lnTo>
                  <a:pt x="403867" y="2045336"/>
                </a:lnTo>
                <a:lnTo>
                  <a:pt x="397065" y="2046924"/>
                </a:lnTo>
                <a:lnTo>
                  <a:pt x="390263" y="2048285"/>
                </a:lnTo>
                <a:lnTo>
                  <a:pt x="383461" y="2048965"/>
                </a:lnTo>
                <a:lnTo>
                  <a:pt x="376659" y="2049419"/>
                </a:lnTo>
                <a:lnTo>
                  <a:pt x="369630" y="2049646"/>
                </a:lnTo>
                <a:lnTo>
                  <a:pt x="253088" y="2049646"/>
                </a:lnTo>
                <a:lnTo>
                  <a:pt x="253088" y="2315689"/>
                </a:lnTo>
                <a:lnTo>
                  <a:pt x="253542" y="2326349"/>
                </a:lnTo>
                <a:lnTo>
                  <a:pt x="254222" y="2336782"/>
                </a:lnTo>
                <a:lnTo>
                  <a:pt x="255582" y="2347215"/>
                </a:lnTo>
                <a:lnTo>
                  <a:pt x="257396" y="2357195"/>
                </a:lnTo>
                <a:lnTo>
                  <a:pt x="259664" y="2367401"/>
                </a:lnTo>
                <a:lnTo>
                  <a:pt x="262158" y="2376927"/>
                </a:lnTo>
                <a:lnTo>
                  <a:pt x="265559" y="2386679"/>
                </a:lnTo>
                <a:lnTo>
                  <a:pt x="269186" y="2395978"/>
                </a:lnTo>
                <a:lnTo>
                  <a:pt x="273494" y="2405051"/>
                </a:lnTo>
                <a:lnTo>
                  <a:pt x="278029" y="2414123"/>
                </a:lnTo>
                <a:lnTo>
                  <a:pt x="283017" y="2422515"/>
                </a:lnTo>
                <a:lnTo>
                  <a:pt x="288232" y="2430907"/>
                </a:lnTo>
                <a:lnTo>
                  <a:pt x="294127" y="2439072"/>
                </a:lnTo>
                <a:lnTo>
                  <a:pt x="300022" y="2446783"/>
                </a:lnTo>
                <a:lnTo>
                  <a:pt x="306598" y="2454268"/>
                </a:lnTo>
                <a:lnTo>
                  <a:pt x="313626" y="2461525"/>
                </a:lnTo>
                <a:lnTo>
                  <a:pt x="320655" y="2468330"/>
                </a:lnTo>
                <a:lnTo>
                  <a:pt x="328138" y="2474680"/>
                </a:lnTo>
                <a:lnTo>
                  <a:pt x="335847" y="2481031"/>
                </a:lnTo>
                <a:lnTo>
                  <a:pt x="344009" y="2486701"/>
                </a:lnTo>
                <a:lnTo>
                  <a:pt x="352171" y="2492144"/>
                </a:lnTo>
                <a:lnTo>
                  <a:pt x="361014" y="2497134"/>
                </a:lnTo>
                <a:lnTo>
                  <a:pt x="369857" y="2501443"/>
                </a:lnTo>
                <a:lnTo>
                  <a:pt x="378926" y="2505526"/>
                </a:lnTo>
                <a:lnTo>
                  <a:pt x="388222" y="2509608"/>
                </a:lnTo>
                <a:lnTo>
                  <a:pt x="397745" y="2512557"/>
                </a:lnTo>
                <a:lnTo>
                  <a:pt x="407722" y="2515505"/>
                </a:lnTo>
                <a:lnTo>
                  <a:pt x="417471" y="2517773"/>
                </a:lnTo>
                <a:lnTo>
                  <a:pt x="427674" y="2519588"/>
                </a:lnTo>
                <a:lnTo>
                  <a:pt x="438104" y="2520948"/>
                </a:lnTo>
                <a:lnTo>
                  <a:pt x="448307" y="2521629"/>
                </a:lnTo>
                <a:lnTo>
                  <a:pt x="458964" y="2521856"/>
                </a:lnTo>
                <a:lnTo>
                  <a:pt x="2030011" y="2521856"/>
                </a:lnTo>
                <a:lnTo>
                  <a:pt x="2040667" y="2521629"/>
                </a:lnTo>
                <a:lnTo>
                  <a:pt x="2051324" y="2520948"/>
                </a:lnTo>
                <a:lnTo>
                  <a:pt x="2061527" y="2519588"/>
                </a:lnTo>
                <a:lnTo>
                  <a:pt x="2071503" y="2517773"/>
                </a:lnTo>
                <a:lnTo>
                  <a:pt x="2081706" y="2515505"/>
                </a:lnTo>
                <a:lnTo>
                  <a:pt x="2091456" y="2512557"/>
                </a:lnTo>
                <a:lnTo>
                  <a:pt x="2100752" y="2509608"/>
                </a:lnTo>
                <a:lnTo>
                  <a:pt x="2110502" y="2505526"/>
                </a:lnTo>
                <a:lnTo>
                  <a:pt x="2119571" y="2501443"/>
                </a:lnTo>
                <a:lnTo>
                  <a:pt x="2128187" y="2497134"/>
                </a:lnTo>
                <a:lnTo>
                  <a:pt x="2136803" y="2492144"/>
                </a:lnTo>
                <a:lnTo>
                  <a:pt x="2145192" y="2486701"/>
                </a:lnTo>
                <a:lnTo>
                  <a:pt x="2153354" y="2481031"/>
                </a:lnTo>
                <a:lnTo>
                  <a:pt x="2161290" y="2474680"/>
                </a:lnTo>
                <a:lnTo>
                  <a:pt x="2168546" y="2468330"/>
                </a:lnTo>
                <a:lnTo>
                  <a:pt x="2175801" y="2461525"/>
                </a:lnTo>
                <a:lnTo>
                  <a:pt x="2182376" y="2454268"/>
                </a:lnTo>
                <a:lnTo>
                  <a:pt x="2188952" y="2446783"/>
                </a:lnTo>
                <a:lnTo>
                  <a:pt x="2195074" y="2439072"/>
                </a:lnTo>
                <a:lnTo>
                  <a:pt x="2200969" y="2430907"/>
                </a:lnTo>
                <a:lnTo>
                  <a:pt x="2206410" y="2422515"/>
                </a:lnTo>
                <a:lnTo>
                  <a:pt x="2211172" y="2414123"/>
                </a:lnTo>
                <a:lnTo>
                  <a:pt x="2215933" y="2405051"/>
                </a:lnTo>
                <a:lnTo>
                  <a:pt x="2219788" y="2395978"/>
                </a:lnTo>
                <a:lnTo>
                  <a:pt x="2223642" y="2386679"/>
                </a:lnTo>
                <a:lnTo>
                  <a:pt x="2226817" y="2376927"/>
                </a:lnTo>
                <a:lnTo>
                  <a:pt x="2229538" y="2367401"/>
                </a:lnTo>
                <a:lnTo>
                  <a:pt x="2232032" y="2357195"/>
                </a:lnTo>
                <a:lnTo>
                  <a:pt x="2233845" y="2347215"/>
                </a:lnTo>
                <a:lnTo>
                  <a:pt x="2235206" y="2336782"/>
                </a:lnTo>
                <a:lnTo>
                  <a:pt x="2235886" y="2326349"/>
                </a:lnTo>
                <a:lnTo>
                  <a:pt x="2236113" y="2315689"/>
                </a:lnTo>
                <a:lnTo>
                  <a:pt x="2236113" y="229074"/>
                </a:lnTo>
                <a:lnTo>
                  <a:pt x="2235886" y="218414"/>
                </a:lnTo>
                <a:lnTo>
                  <a:pt x="2235206" y="207754"/>
                </a:lnTo>
                <a:lnTo>
                  <a:pt x="2233845" y="197775"/>
                </a:lnTo>
                <a:lnTo>
                  <a:pt x="2232032" y="187568"/>
                </a:lnTo>
                <a:lnTo>
                  <a:pt x="2229538" y="177589"/>
                </a:lnTo>
                <a:lnTo>
                  <a:pt x="2226817" y="167836"/>
                </a:lnTo>
                <a:lnTo>
                  <a:pt x="2223642" y="158310"/>
                </a:lnTo>
                <a:lnTo>
                  <a:pt x="2219788" y="149011"/>
                </a:lnTo>
                <a:lnTo>
                  <a:pt x="2215933" y="139939"/>
                </a:lnTo>
                <a:lnTo>
                  <a:pt x="2211172" y="130867"/>
                </a:lnTo>
                <a:lnTo>
                  <a:pt x="2206410" y="122248"/>
                </a:lnTo>
                <a:lnTo>
                  <a:pt x="2200969" y="113856"/>
                </a:lnTo>
                <a:lnTo>
                  <a:pt x="2195074" y="105918"/>
                </a:lnTo>
                <a:lnTo>
                  <a:pt x="2188952" y="98207"/>
                </a:lnTo>
                <a:lnTo>
                  <a:pt x="2182376" y="90722"/>
                </a:lnTo>
                <a:lnTo>
                  <a:pt x="2175801" y="83238"/>
                </a:lnTo>
                <a:lnTo>
                  <a:pt x="2168546" y="76660"/>
                </a:lnTo>
                <a:lnTo>
                  <a:pt x="2161290" y="70083"/>
                </a:lnTo>
                <a:lnTo>
                  <a:pt x="2153354" y="63959"/>
                </a:lnTo>
                <a:lnTo>
                  <a:pt x="2145192" y="58289"/>
                </a:lnTo>
                <a:lnTo>
                  <a:pt x="2136803" y="52846"/>
                </a:lnTo>
                <a:lnTo>
                  <a:pt x="2128187" y="47856"/>
                </a:lnTo>
                <a:lnTo>
                  <a:pt x="2119571" y="43320"/>
                </a:lnTo>
                <a:lnTo>
                  <a:pt x="2110502" y="39237"/>
                </a:lnTo>
                <a:lnTo>
                  <a:pt x="2100752" y="35382"/>
                </a:lnTo>
                <a:lnTo>
                  <a:pt x="2091456" y="32206"/>
                </a:lnTo>
                <a:lnTo>
                  <a:pt x="2081706" y="29485"/>
                </a:lnTo>
                <a:lnTo>
                  <a:pt x="2071503" y="26990"/>
                </a:lnTo>
                <a:lnTo>
                  <a:pt x="2061527" y="25175"/>
                </a:lnTo>
                <a:lnTo>
                  <a:pt x="2051324" y="24041"/>
                </a:lnTo>
                <a:lnTo>
                  <a:pt x="2040667" y="23134"/>
                </a:lnTo>
                <a:lnTo>
                  <a:pt x="2030011" y="22907"/>
                </a:lnTo>
                <a:lnTo>
                  <a:pt x="458964" y="22907"/>
                </a:lnTo>
                <a:close/>
                <a:moveTo>
                  <a:pt x="458964" y="0"/>
                </a:moveTo>
                <a:lnTo>
                  <a:pt x="2030011" y="0"/>
                </a:lnTo>
                <a:lnTo>
                  <a:pt x="2042028" y="453"/>
                </a:lnTo>
                <a:lnTo>
                  <a:pt x="2053364" y="1134"/>
                </a:lnTo>
                <a:lnTo>
                  <a:pt x="2064701" y="2722"/>
                </a:lnTo>
                <a:lnTo>
                  <a:pt x="2076265" y="4763"/>
                </a:lnTo>
                <a:lnTo>
                  <a:pt x="2087148" y="7258"/>
                </a:lnTo>
                <a:lnTo>
                  <a:pt x="2098031" y="10433"/>
                </a:lnTo>
                <a:lnTo>
                  <a:pt x="2108688" y="14062"/>
                </a:lnTo>
                <a:lnTo>
                  <a:pt x="2118891" y="18371"/>
                </a:lnTo>
                <a:lnTo>
                  <a:pt x="2129094" y="22680"/>
                </a:lnTo>
                <a:lnTo>
                  <a:pt x="2138843" y="27897"/>
                </a:lnTo>
                <a:lnTo>
                  <a:pt x="2148593" y="33340"/>
                </a:lnTo>
                <a:lnTo>
                  <a:pt x="2157889" y="39237"/>
                </a:lnTo>
                <a:lnTo>
                  <a:pt x="2166959" y="45815"/>
                </a:lnTo>
                <a:lnTo>
                  <a:pt x="2175574" y="52392"/>
                </a:lnTo>
                <a:lnTo>
                  <a:pt x="2183737" y="59650"/>
                </a:lnTo>
                <a:lnTo>
                  <a:pt x="2191899" y="67361"/>
                </a:lnTo>
                <a:lnTo>
                  <a:pt x="2199382" y="75299"/>
                </a:lnTo>
                <a:lnTo>
                  <a:pt x="2206637" y="83691"/>
                </a:lnTo>
                <a:lnTo>
                  <a:pt x="2213212" y="92083"/>
                </a:lnTo>
                <a:lnTo>
                  <a:pt x="2219788" y="101155"/>
                </a:lnTo>
                <a:lnTo>
                  <a:pt x="2225683" y="110681"/>
                </a:lnTo>
                <a:lnTo>
                  <a:pt x="2231125" y="120207"/>
                </a:lnTo>
                <a:lnTo>
                  <a:pt x="2236340" y="129960"/>
                </a:lnTo>
                <a:lnTo>
                  <a:pt x="2241101" y="140166"/>
                </a:lnTo>
                <a:lnTo>
                  <a:pt x="2244955" y="150599"/>
                </a:lnTo>
                <a:lnTo>
                  <a:pt x="2248583" y="161032"/>
                </a:lnTo>
                <a:lnTo>
                  <a:pt x="2251758" y="172145"/>
                </a:lnTo>
                <a:lnTo>
                  <a:pt x="2254252" y="183032"/>
                </a:lnTo>
                <a:lnTo>
                  <a:pt x="2256292" y="194372"/>
                </a:lnTo>
                <a:lnTo>
                  <a:pt x="2257879" y="205713"/>
                </a:lnTo>
                <a:lnTo>
                  <a:pt x="2258786" y="217053"/>
                </a:lnTo>
                <a:lnTo>
                  <a:pt x="2259013" y="229074"/>
                </a:lnTo>
                <a:lnTo>
                  <a:pt x="2259013" y="2315689"/>
                </a:lnTo>
                <a:lnTo>
                  <a:pt x="2258786" y="2327483"/>
                </a:lnTo>
                <a:lnTo>
                  <a:pt x="2257879" y="2339050"/>
                </a:lnTo>
                <a:lnTo>
                  <a:pt x="2256292" y="2350617"/>
                </a:lnTo>
                <a:lnTo>
                  <a:pt x="2254252" y="2361958"/>
                </a:lnTo>
                <a:lnTo>
                  <a:pt x="2251758" y="2372844"/>
                </a:lnTo>
                <a:lnTo>
                  <a:pt x="2248583" y="2383731"/>
                </a:lnTo>
                <a:lnTo>
                  <a:pt x="2244955" y="2394391"/>
                </a:lnTo>
                <a:lnTo>
                  <a:pt x="2241101" y="2404824"/>
                </a:lnTo>
                <a:lnTo>
                  <a:pt x="2236340" y="2414803"/>
                </a:lnTo>
                <a:lnTo>
                  <a:pt x="2231125" y="2424783"/>
                </a:lnTo>
                <a:lnTo>
                  <a:pt x="2225683" y="2434309"/>
                </a:lnTo>
                <a:lnTo>
                  <a:pt x="2219788" y="2443608"/>
                </a:lnTo>
                <a:lnTo>
                  <a:pt x="2213212" y="2452680"/>
                </a:lnTo>
                <a:lnTo>
                  <a:pt x="2206637" y="2461299"/>
                </a:lnTo>
                <a:lnTo>
                  <a:pt x="2199382" y="2469464"/>
                </a:lnTo>
                <a:lnTo>
                  <a:pt x="2191899" y="2477629"/>
                </a:lnTo>
                <a:lnTo>
                  <a:pt x="2183737" y="2485113"/>
                </a:lnTo>
                <a:lnTo>
                  <a:pt x="2175574" y="2492371"/>
                </a:lnTo>
                <a:lnTo>
                  <a:pt x="2166959" y="2499175"/>
                </a:lnTo>
                <a:lnTo>
                  <a:pt x="2157889" y="2505526"/>
                </a:lnTo>
                <a:lnTo>
                  <a:pt x="2148593" y="2511649"/>
                </a:lnTo>
                <a:lnTo>
                  <a:pt x="2138843" y="2517093"/>
                </a:lnTo>
                <a:lnTo>
                  <a:pt x="2129094" y="2522309"/>
                </a:lnTo>
                <a:lnTo>
                  <a:pt x="2118891" y="2526619"/>
                </a:lnTo>
                <a:lnTo>
                  <a:pt x="2108688" y="2530701"/>
                </a:lnTo>
                <a:lnTo>
                  <a:pt x="2098031" y="2534330"/>
                </a:lnTo>
                <a:lnTo>
                  <a:pt x="2087148" y="2537505"/>
                </a:lnTo>
                <a:lnTo>
                  <a:pt x="2076265" y="2540000"/>
                </a:lnTo>
                <a:lnTo>
                  <a:pt x="2064701" y="2542268"/>
                </a:lnTo>
                <a:lnTo>
                  <a:pt x="2053364" y="2543402"/>
                </a:lnTo>
                <a:lnTo>
                  <a:pt x="2042028" y="2544536"/>
                </a:lnTo>
                <a:lnTo>
                  <a:pt x="2030011" y="2544763"/>
                </a:lnTo>
                <a:lnTo>
                  <a:pt x="458964" y="2544763"/>
                </a:lnTo>
                <a:lnTo>
                  <a:pt x="447400" y="2544536"/>
                </a:lnTo>
                <a:lnTo>
                  <a:pt x="435610" y="2543402"/>
                </a:lnTo>
                <a:lnTo>
                  <a:pt x="424273" y="2542268"/>
                </a:lnTo>
                <a:lnTo>
                  <a:pt x="413163" y="2540000"/>
                </a:lnTo>
                <a:lnTo>
                  <a:pt x="402053" y="2537505"/>
                </a:lnTo>
                <a:lnTo>
                  <a:pt x="391170" y="2534330"/>
                </a:lnTo>
                <a:lnTo>
                  <a:pt x="380513" y="2530701"/>
                </a:lnTo>
                <a:lnTo>
                  <a:pt x="370084" y="2526619"/>
                </a:lnTo>
                <a:lnTo>
                  <a:pt x="359880" y="2522309"/>
                </a:lnTo>
                <a:lnTo>
                  <a:pt x="350131" y="2517093"/>
                </a:lnTo>
                <a:lnTo>
                  <a:pt x="340608" y="2511649"/>
                </a:lnTo>
                <a:lnTo>
                  <a:pt x="331085" y="2505526"/>
                </a:lnTo>
                <a:lnTo>
                  <a:pt x="322469" y="2499175"/>
                </a:lnTo>
                <a:lnTo>
                  <a:pt x="313626" y="2492371"/>
                </a:lnTo>
                <a:lnTo>
                  <a:pt x="305237" y="2485113"/>
                </a:lnTo>
                <a:lnTo>
                  <a:pt x="297528" y="2477629"/>
                </a:lnTo>
                <a:lnTo>
                  <a:pt x="289819" y="2469464"/>
                </a:lnTo>
                <a:lnTo>
                  <a:pt x="282564" y="2461299"/>
                </a:lnTo>
                <a:lnTo>
                  <a:pt x="275762" y="2452680"/>
                </a:lnTo>
                <a:lnTo>
                  <a:pt x="269413" y="2443608"/>
                </a:lnTo>
                <a:lnTo>
                  <a:pt x="263518" y="2434309"/>
                </a:lnTo>
                <a:lnTo>
                  <a:pt x="257850" y="2424783"/>
                </a:lnTo>
                <a:lnTo>
                  <a:pt x="252862" y="2414803"/>
                </a:lnTo>
                <a:lnTo>
                  <a:pt x="248327" y="2404824"/>
                </a:lnTo>
                <a:lnTo>
                  <a:pt x="244019" y="2394391"/>
                </a:lnTo>
                <a:lnTo>
                  <a:pt x="240391" y="2383731"/>
                </a:lnTo>
                <a:lnTo>
                  <a:pt x="237444" y="2372844"/>
                </a:lnTo>
                <a:lnTo>
                  <a:pt x="234723" y="2361958"/>
                </a:lnTo>
                <a:lnTo>
                  <a:pt x="232682" y="2350617"/>
                </a:lnTo>
                <a:lnTo>
                  <a:pt x="231322" y="2339050"/>
                </a:lnTo>
                <a:lnTo>
                  <a:pt x="230415" y="2327483"/>
                </a:lnTo>
                <a:lnTo>
                  <a:pt x="230188" y="2315689"/>
                </a:lnTo>
                <a:lnTo>
                  <a:pt x="230188" y="2026965"/>
                </a:lnTo>
                <a:lnTo>
                  <a:pt x="369630" y="2026965"/>
                </a:lnTo>
                <a:lnTo>
                  <a:pt x="375298" y="2026738"/>
                </a:lnTo>
                <a:lnTo>
                  <a:pt x="381194" y="2026285"/>
                </a:lnTo>
                <a:lnTo>
                  <a:pt x="386862" y="2025604"/>
                </a:lnTo>
                <a:lnTo>
                  <a:pt x="392530" y="2024470"/>
                </a:lnTo>
                <a:lnTo>
                  <a:pt x="397972" y="2023336"/>
                </a:lnTo>
                <a:lnTo>
                  <a:pt x="403414" y="2021749"/>
                </a:lnTo>
                <a:lnTo>
                  <a:pt x="408628" y="2019934"/>
                </a:lnTo>
                <a:lnTo>
                  <a:pt x="413843" y="2017893"/>
                </a:lnTo>
                <a:lnTo>
                  <a:pt x="419058" y="2015852"/>
                </a:lnTo>
                <a:lnTo>
                  <a:pt x="424046" y="2013130"/>
                </a:lnTo>
                <a:lnTo>
                  <a:pt x="428581" y="2010408"/>
                </a:lnTo>
                <a:lnTo>
                  <a:pt x="433343" y="2007460"/>
                </a:lnTo>
                <a:lnTo>
                  <a:pt x="438104" y="2004285"/>
                </a:lnTo>
                <a:lnTo>
                  <a:pt x="442185" y="2000882"/>
                </a:lnTo>
                <a:lnTo>
                  <a:pt x="446266" y="1997254"/>
                </a:lnTo>
                <a:lnTo>
                  <a:pt x="450348" y="1993398"/>
                </a:lnTo>
                <a:lnTo>
                  <a:pt x="453975" y="1989542"/>
                </a:lnTo>
                <a:lnTo>
                  <a:pt x="457603" y="1985460"/>
                </a:lnTo>
                <a:lnTo>
                  <a:pt x="461004" y="1981377"/>
                </a:lnTo>
                <a:lnTo>
                  <a:pt x="464405" y="1976841"/>
                </a:lnTo>
                <a:lnTo>
                  <a:pt x="467353" y="1972305"/>
                </a:lnTo>
                <a:lnTo>
                  <a:pt x="470074" y="1967315"/>
                </a:lnTo>
                <a:lnTo>
                  <a:pt x="472794" y="1962552"/>
                </a:lnTo>
                <a:lnTo>
                  <a:pt x="474835" y="1957336"/>
                </a:lnTo>
                <a:lnTo>
                  <a:pt x="476876" y="1952119"/>
                </a:lnTo>
                <a:lnTo>
                  <a:pt x="478690" y="1947129"/>
                </a:lnTo>
                <a:lnTo>
                  <a:pt x="480277" y="1941686"/>
                </a:lnTo>
                <a:lnTo>
                  <a:pt x="481637" y="1936243"/>
                </a:lnTo>
                <a:lnTo>
                  <a:pt x="482544" y="1930799"/>
                </a:lnTo>
                <a:lnTo>
                  <a:pt x="483451" y="1924902"/>
                </a:lnTo>
                <a:lnTo>
                  <a:pt x="483904" y="1919232"/>
                </a:lnTo>
                <a:lnTo>
                  <a:pt x="483904" y="1913335"/>
                </a:lnTo>
                <a:lnTo>
                  <a:pt x="483904" y="1907665"/>
                </a:lnTo>
                <a:lnTo>
                  <a:pt x="483451" y="1901768"/>
                </a:lnTo>
                <a:lnTo>
                  <a:pt x="482544" y="1896325"/>
                </a:lnTo>
                <a:lnTo>
                  <a:pt x="481637" y="1890428"/>
                </a:lnTo>
                <a:lnTo>
                  <a:pt x="480277" y="1884985"/>
                </a:lnTo>
                <a:lnTo>
                  <a:pt x="478690" y="1879541"/>
                </a:lnTo>
                <a:lnTo>
                  <a:pt x="476876" y="1874325"/>
                </a:lnTo>
                <a:lnTo>
                  <a:pt x="474835" y="1869335"/>
                </a:lnTo>
                <a:lnTo>
                  <a:pt x="472794" y="1864345"/>
                </a:lnTo>
                <a:lnTo>
                  <a:pt x="470074" y="1859356"/>
                </a:lnTo>
                <a:lnTo>
                  <a:pt x="467353" y="1854366"/>
                </a:lnTo>
                <a:lnTo>
                  <a:pt x="464405" y="1850056"/>
                </a:lnTo>
                <a:lnTo>
                  <a:pt x="461004" y="1845747"/>
                </a:lnTo>
                <a:lnTo>
                  <a:pt x="457603" y="1841211"/>
                </a:lnTo>
                <a:lnTo>
                  <a:pt x="453975" y="1837129"/>
                </a:lnTo>
                <a:lnTo>
                  <a:pt x="450348" y="1833273"/>
                </a:lnTo>
                <a:lnTo>
                  <a:pt x="446266" y="1829417"/>
                </a:lnTo>
                <a:lnTo>
                  <a:pt x="442185" y="1826015"/>
                </a:lnTo>
                <a:lnTo>
                  <a:pt x="438104" y="1822613"/>
                </a:lnTo>
                <a:lnTo>
                  <a:pt x="433343" y="1819211"/>
                </a:lnTo>
                <a:lnTo>
                  <a:pt x="428581" y="1816262"/>
                </a:lnTo>
                <a:lnTo>
                  <a:pt x="424046" y="1813541"/>
                </a:lnTo>
                <a:lnTo>
                  <a:pt x="419058" y="1811273"/>
                </a:lnTo>
                <a:lnTo>
                  <a:pt x="413843" y="1808778"/>
                </a:lnTo>
                <a:lnTo>
                  <a:pt x="408628" y="1806737"/>
                </a:lnTo>
                <a:lnTo>
                  <a:pt x="403414" y="1804922"/>
                </a:lnTo>
                <a:lnTo>
                  <a:pt x="397972" y="1803334"/>
                </a:lnTo>
                <a:lnTo>
                  <a:pt x="392530" y="1801974"/>
                </a:lnTo>
                <a:lnTo>
                  <a:pt x="386862" y="1801293"/>
                </a:lnTo>
                <a:lnTo>
                  <a:pt x="381194" y="1800613"/>
                </a:lnTo>
                <a:lnTo>
                  <a:pt x="375298" y="1799932"/>
                </a:lnTo>
                <a:lnTo>
                  <a:pt x="369630" y="1799932"/>
                </a:lnTo>
                <a:lnTo>
                  <a:pt x="230188" y="1799932"/>
                </a:lnTo>
                <a:lnTo>
                  <a:pt x="230188" y="1385784"/>
                </a:lnTo>
                <a:lnTo>
                  <a:pt x="369630" y="1385784"/>
                </a:lnTo>
                <a:lnTo>
                  <a:pt x="375298" y="1385557"/>
                </a:lnTo>
                <a:lnTo>
                  <a:pt x="381194" y="1385331"/>
                </a:lnTo>
                <a:lnTo>
                  <a:pt x="386862" y="1384650"/>
                </a:lnTo>
                <a:lnTo>
                  <a:pt x="392530" y="1383516"/>
                </a:lnTo>
                <a:lnTo>
                  <a:pt x="397972" y="1382155"/>
                </a:lnTo>
                <a:lnTo>
                  <a:pt x="403414" y="1380795"/>
                </a:lnTo>
                <a:lnTo>
                  <a:pt x="408628" y="1378980"/>
                </a:lnTo>
                <a:lnTo>
                  <a:pt x="413843" y="1376712"/>
                </a:lnTo>
                <a:lnTo>
                  <a:pt x="419058" y="1374671"/>
                </a:lnTo>
                <a:lnTo>
                  <a:pt x="424046" y="1372176"/>
                </a:lnTo>
                <a:lnTo>
                  <a:pt x="428581" y="1369227"/>
                </a:lnTo>
                <a:lnTo>
                  <a:pt x="433343" y="1366506"/>
                </a:lnTo>
                <a:lnTo>
                  <a:pt x="438104" y="1363331"/>
                </a:lnTo>
                <a:lnTo>
                  <a:pt x="442185" y="1359928"/>
                </a:lnTo>
                <a:lnTo>
                  <a:pt x="446266" y="1356300"/>
                </a:lnTo>
                <a:lnTo>
                  <a:pt x="450348" y="1352671"/>
                </a:lnTo>
                <a:lnTo>
                  <a:pt x="453975" y="1348588"/>
                </a:lnTo>
                <a:lnTo>
                  <a:pt x="457603" y="1344732"/>
                </a:lnTo>
                <a:lnTo>
                  <a:pt x="461004" y="1340196"/>
                </a:lnTo>
                <a:lnTo>
                  <a:pt x="464405" y="1335887"/>
                </a:lnTo>
                <a:lnTo>
                  <a:pt x="467353" y="1331124"/>
                </a:lnTo>
                <a:lnTo>
                  <a:pt x="470074" y="1326588"/>
                </a:lnTo>
                <a:lnTo>
                  <a:pt x="472794" y="1321598"/>
                </a:lnTo>
                <a:lnTo>
                  <a:pt x="474835" y="1316608"/>
                </a:lnTo>
                <a:lnTo>
                  <a:pt x="476876" y="1311392"/>
                </a:lnTo>
                <a:lnTo>
                  <a:pt x="478690" y="1305949"/>
                </a:lnTo>
                <a:lnTo>
                  <a:pt x="480277" y="1300732"/>
                </a:lnTo>
                <a:lnTo>
                  <a:pt x="481637" y="1295289"/>
                </a:lnTo>
                <a:lnTo>
                  <a:pt x="482544" y="1289619"/>
                </a:lnTo>
                <a:lnTo>
                  <a:pt x="483451" y="1283948"/>
                </a:lnTo>
                <a:lnTo>
                  <a:pt x="483904" y="1278278"/>
                </a:lnTo>
                <a:lnTo>
                  <a:pt x="483904" y="1272381"/>
                </a:lnTo>
                <a:lnTo>
                  <a:pt x="483904" y="1266711"/>
                </a:lnTo>
                <a:lnTo>
                  <a:pt x="483451" y="1260814"/>
                </a:lnTo>
                <a:lnTo>
                  <a:pt x="482544" y="1255144"/>
                </a:lnTo>
                <a:lnTo>
                  <a:pt x="481637" y="1249474"/>
                </a:lnTo>
                <a:lnTo>
                  <a:pt x="480277" y="1244031"/>
                </a:lnTo>
                <a:lnTo>
                  <a:pt x="478690" y="1238814"/>
                </a:lnTo>
                <a:lnTo>
                  <a:pt x="476876" y="1233371"/>
                </a:lnTo>
                <a:lnTo>
                  <a:pt x="474835" y="1228154"/>
                </a:lnTo>
                <a:lnTo>
                  <a:pt x="472794" y="1223391"/>
                </a:lnTo>
                <a:lnTo>
                  <a:pt x="470074" y="1218401"/>
                </a:lnTo>
                <a:lnTo>
                  <a:pt x="467353" y="1213639"/>
                </a:lnTo>
                <a:lnTo>
                  <a:pt x="464405" y="1209102"/>
                </a:lnTo>
                <a:lnTo>
                  <a:pt x="461004" y="1204566"/>
                </a:lnTo>
                <a:lnTo>
                  <a:pt x="457603" y="1200257"/>
                </a:lnTo>
                <a:lnTo>
                  <a:pt x="453975" y="1196175"/>
                </a:lnTo>
                <a:lnTo>
                  <a:pt x="450348" y="1192092"/>
                </a:lnTo>
                <a:lnTo>
                  <a:pt x="446266" y="1188463"/>
                </a:lnTo>
                <a:lnTo>
                  <a:pt x="442185" y="1184834"/>
                </a:lnTo>
                <a:lnTo>
                  <a:pt x="438104" y="1181659"/>
                </a:lnTo>
                <a:lnTo>
                  <a:pt x="433343" y="1178484"/>
                </a:lnTo>
                <a:lnTo>
                  <a:pt x="428581" y="1175308"/>
                </a:lnTo>
                <a:lnTo>
                  <a:pt x="424046" y="1172813"/>
                </a:lnTo>
                <a:lnTo>
                  <a:pt x="419058" y="1170092"/>
                </a:lnTo>
                <a:lnTo>
                  <a:pt x="413843" y="1167824"/>
                </a:lnTo>
                <a:lnTo>
                  <a:pt x="408628" y="1165783"/>
                </a:lnTo>
                <a:lnTo>
                  <a:pt x="403414" y="1164195"/>
                </a:lnTo>
                <a:lnTo>
                  <a:pt x="397972" y="1162607"/>
                </a:lnTo>
                <a:lnTo>
                  <a:pt x="392530" y="1161246"/>
                </a:lnTo>
                <a:lnTo>
                  <a:pt x="386862" y="1160339"/>
                </a:lnTo>
                <a:lnTo>
                  <a:pt x="381194" y="1159432"/>
                </a:lnTo>
                <a:lnTo>
                  <a:pt x="375298" y="1158978"/>
                </a:lnTo>
                <a:lnTo>
                  <a:pt x="369630" y="1158978"/>
                </a:lnTo>
                <a:lnTo>
                  <a:pt x="230188" y="1158978"/>
                </a:lnTo>
                <a:lnTo>
                  <a:pt x="230188" y="744831"/>
                </a:lnTo>
                <a:lnTo>
                  <a:pt x="369630" y="744831"/>
                </a:lnTo>
                <a:lnTo>
                  <a:pt x="375298" y="744831"/>
                </a:lnTo>
                <a:lnTo>
                  <a:pt x="381194" y="744377"/>
                </a:lnTo>
                <a:lnTo>
                  <a:pt x="386862" y="743470"/>
                </a:lnTo>
                <a:lnTo>
                  <a:pt x="392530" y="742563"/>
                </a:lnTo>
                <a:lnTo>
                  <a:pt x="397972" y="741429"/>
                </a:lnTo>
                <a:lnTo>
                  <a:pt x="403414" y="739841"/>
                </a:lnTo>
                <a:lnTo>
                  <a:pt x="408628" y="738026"/>
                </a:lnTo>
                <a:lnTo>
                  <a:pt x="413843" y="735985"/>
                </a:lnTo>
                <a:lnTo>
                  <a:pt x="419058" y="733717"/>
                </a:lnTo>
                <a:lnTo>
                  <a:pt x="424046" y="731222"/>
                </a:lnTo>
                <a:lnTo>
                  <a:pt x="428581" y="728501"/>
                </a:lnTo>
                <a:lnTo>
                  <a:pt x="433343" y="725325"/>
                </a:lnTo>
                <a:lnTo>
                  <a:pt x="438104" y="722377"/>
                </a:lnTo>
                <a:lnTo>
                  <a:pt x="442185" y="718975"/>
                </a:lnTo>
                <a:lnTo>
                  <a:pt x="446266" y="715573"/>
                </a:lnTo>
                <a:lnTo>
                  <a:pt x="450348" y="711717"/>
                </a:lnTo>
                <a:lnTo>
                  <a:pt x="453975" y="707861"/>
                </a:lnTo>
                <a:lnTo>
                  <a:pt x="457603" y="703552"/>
                </a:lnTo>
                <a:lnTo>
                  <a:pt x="461004" y="699243"/>
                </a:lnTo>
                <a:lnTo>
                  <a:pt x="464405" y="694706"/>
                </a:lnTo>
                <a:lnTo>
                  <a:pt x="467353" y="690170"/>
                </a:lnTo>
                <a:lnTo>
                  <a:pt x="470074" y="685407"/>
                </a:lnTo>
                <a:lnTo>
                  <a:pt x="472794" y="680645"/>
                </a:lnTo>
                <a:lnTo>
                  <a:pt x="474835" y="675655"/>
                </a:lnTo>
                <a:lnTo>
                  <a:pt x="476876" y="670438"/>
                </a:lnTo>
                <a:lnTo>
                  <a:pt x="478690" y="665222"/>
                </a:lnTo>
                <a:lnTo>
                  <a:pt x="480277" y="659778"/>
                </a:lnTo>
                <a:lnTo>
                  <a:pt x="481637" y="654335"/>
                </a:lnTo>
                <a:lnTo>
                  <a:pt x="482544" y="648665"/>
                </a:lnTo>
                <a:lnTo>
                  <a:pt x="483451" y="642995"/>
                </a:lnTo>
                <a:lnTo>
                  <a:pt x="483904" y="637325"/>
                </a:lnTo>
                <a:lnTo>
                  <a:pt x="483904" y="631428"/>
                </a:lnTo>
                <a:lnTo>
                  <a:pt x="483904" y="625531"/>
                </a:lnTo>
                <a:lnTo>
                  <a:pt x="483451" y="619861"/>
                </a:lnTo>
                <a:lnTo>
                  <a:pt x="482544" y="614190"/>
                </a:lnTo>
                <a:lnTo>
                  <a:pt x="481637" y="608747"/>
                </a:lnTo>
                <a:lnTo>
                  <a:pt x="480277" y="603077"/>
                </a:lnTo>
                <a:lnTo>
                  <a:pt x="478690" y="597860"/>
                </a:lnTo>
                <a:lnTo>
                  <a:pt x="476876" y="592417"/>
                </a:lnTo>
                <a:lnTo>
                  <a:pt x="474835" y="587427"/>
                </a:lnTo>
                <a:lnTo>
                  <a:pt x="472794" y="582211"/>
                </a:lnTo>
                <a:lnTo>
                  <a:pt x="470074" y="577448"/>
                </a:lnTo>
                <a:lnTo>
                  <a:pt x="467353" y="572685"/>
                </a:lnTo>
                <a:lnTo>
                  <a:pt x="464405" y="567922"/>
                </a:lnTo>
                <a:lnTo>
                  <a:pt x="461004" y="563613"/>
                </a:lnTo>
                <a:lnTo>
                  <a:pt x="457603" y="559530"/>
                </a:lnTo>
                <a:lnTo>
                  <a:pt x="453975" y="555221"/>
                </a:lnTo>
                <a:lnTo>
                  <a:pt x="450348" y="551138"/>
                </a:lnTo>
                <a:lnTo>
                  <a:pt x="446266" y="547509"/>
                </a:lnTo>
                <a:lnTo>
                  <a:pt x="442185" y="543881"/>
                </a:lnTo>
                <a:lnTo>
                  <a:pt x="438104" y="540478"/>
                </a:lnTo>
                <a:lnTo>
                  <a:pt x="433343" y="537303"/>
                </a:lnTo>
                <a:lnTo>
                  <a:pt x="428581" y="534581"/>
                </a:lnTo>
                <a:lnTo>
                  <a:pt x="424046" y="531633"/>
                </a:lnTo>
                <a:lnTo>
                  <a:pt x="419058" y="529138"/>
                </a:lnTo>
                <a:lnTo>
                  <a:pt x="413843" y="527097"/>
                </a:lnTo>
                <a:lnTo>
                  <a:pt x="408628" y="525056"/>
                </a:lnTo>
                <a:lnTo>
                  <a:pt x="403414" y="523241"/>
                </a:lnTo>
                <a:lnTo>
                  <a:pt x="397972" y="521654"/>
                </a:lnTo>
                <a:lnTo>
                  <a:pt x="392530" y="520293"/>
                </a:lnTo>
                <a:lnTo>
                  <a:pt x="386862" y="519159"/>
                </a:lnTo>
                <a:lnTo>
                  <a:pt x="381194" y="518478"/>
                </a:lnTo>
                <a:lnTo>
                  <a:pt x="375298" y="518251"/>
                </a:lnTo>
                <a:lnTo>
                  <a:pt x="369630" y="518025"/>
                </a:lnTo>
                <a:lnTo>
                  <a:pt x="230188" y="518025"/>
                </a:lnTo>
                <a:lnTo>
                  <a:pt x="230188" y="229074"/>
                </a:lnTo>
                <a:lnTo>
                  <a:pt x="230415" y="217053"/>
                </a:lnTo>
                <a:lnTo>
                  <a:pt x="231322" y="205713"/>
                </a:lnTo>
                <a:lnTo>
                  <a:pt x="232682" y="194372"/>
                </a:lnTo>
                <a:lnTo>
                  <a:pt x="234723" y="183032"/>
                </a:lnTo>
                <a:lnTo>
                  <a:pt x="237444" y="172145"/>
                </a:lnTo>
                <a:lnTo>
                  <a:pt x="240391" y="161032"/>
                </a:lnTo>
                <a:lnTo>
                  <a:pt x="244019" y="150599"/>
                </a:lnTo>
                <a:lnTo>
                  <a:pt x="248327" y="140166"/>
                </a:lnTo>
                <a:lnTo>
                  <a:pt x="252862" y="129960"/>
                </a:lnTo>
                <a:lnTo>
                  <a:pt x="257850" y="120207"/>
                </a:lnTo>
                <a:lnTo>
                  <a:pt x="263518" y="110681"/>
                </a:lnTo>
                <a:lnTo>
                  <a:pt x="269413" y="101155"/>
                </a:lnTo>
                <a:lnTo>
                  <a:pt x="275762" y="92083"/>
                </a:lnTo>
                <a:lnTo>
                  <a:pt x="282564" y="83691"/>
                </a:lnTo>
                <a:lnTo>
                  <a:pt x="289819" y="75299"/>
                </a:lnTo>
                <a:lnTo>
                  <a:pt x="297528" y="67361"/>
                </a:lnTo>
                <a:lnTo>
                  <a:pt x="305237" y="59650"/>
                </a:lnTo>
                <a:lnTo>
                  <a:pt x="313626" y="52392"/>
                </a:lnTo>
                <a:lnTo>
                  <a:pt x="322469" y="45815"/>
                </a:lnTo>
                <a:lnTo>
                  <a:pt x="331085" y="39237"/>
                </a:lnTo>
                <a:lnTo>
                  <a:pt x="340608" y="33340"/>
                </a:lnTo>
                <a:lnTo>
                  <a:pt x="350131" y="27897"/>
                </a:lnTo>
                <a:lnTo>
                  <a:pt x="359880" y="22680"/>
                </a:lnTo>
                <a:lnTo>
                  <a:pt x="370084" y="18371"/>
                </a:lnTo>
                <a:lnTo>
                  <a:pt x="380513" y="14062"/>
                </a:lnTo>
                <a:lnTo>
                  <a:pt x="391170" y="10433"/>
                </a:lnTo>
                <a:lnTo>
                  <a:pt x="402053" y="7258"/>
                </a:lnTo>
                <a:lnTo>
                  <a:pt x="413163" y="4763"/>
                </a:lnTo>
                <a:lnTo>
                  <a:pt x="424273" y="2722"/>
                </a:lnTo>
                <a:lnTo>
                  <a:pt x="435610" y="1134"/>
                </a:lnTo>
                <a:lnTo>
                  <a:pt x="447400" y="453"/>
                </a:lnTo>
                <a:lnTo>
                  <a:pt x="45896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20" name="Freeform 6"/>
          <p:cNvSpPr>
            <a:spLocks noChangeArrowheads="1"/>
          </p:cNvSpPr>
          <p:nvPr/>
        </p:nvSpPr>
        <p:spPr bwMode="auto">
          <a:xfrm>
            <a:off x="899225" y="5043499"/>
            <a:ext cx="3270886" cy="1525906"/>
          </a:xfrm>
          <a:custGeom>
            <a:avLst/>
            <a:gdLst>
              <a:gd name="T0" fmla="*/ 138565 w 4367"/>
              <a:gd name="T1" fmla="*/ 131504 h 2224"/>
              <a:gd name="T2" fmla="*/ 2122168 w 4367"/>
              <a:gd name="T3" fmla="*/ 131504 h 2224"/>
              <a:gd name="T4" fmla="*/ 2142766 w 4367"/>
              <a:gd name="T5" fmla="*/ 99486 h 2224"/>
              <a:gd name="T6" fmla="*/ 2205183 w 4367"/>
              <a:gd name="T7" fmla="*/ 0 h 2224"/>
              <a:gd name="T8" fmla="*/ 2268223 w 4367"/>
              <a:gd name="T9" fmla="*/ 99486 h 2224"/>
              <a:gd name="T10" fmla="*/ 2288821 w 4367"/>
              <a:gd name="T11" fmla="*/ 131504 h 2224"/>
              <a:gd name="T12" fmla="*/ 2587797 w 4367"/>
              <a:gd name="T13" fmla="*/ 131504 h 2224"/>
              <a:gd name="T14" fmla="*/ 2725738 w 4367"/>
              <a:gd name="T15" fmla="*/ 258434 h 2224"/>
              <a:gd name="T16" fmla="*/ 2725738 w 4367"/>
              <a:gd name="T17" fmla="*/ 1145230 h 2224"/>
              <a:gd name="T18" fmla="*/ 2587797 w 4367"/>
              <a:gd name="T19" fmla="*/ 1271588 h 2224"/>
              <a:gd name="T20" fmla="*/ 138565 w 4367"/>
              <a:gd name="T21" fmla="*/ 1271588 h 2224"/>
              <a:gd name="T22" fmla="*/ 0 w 4367"/>
              <a:gd name="T23" fmla="*/ 1145230 h 2224"/>
              <a:gd name="T24" fmla="*/ 0 w 4367"/>
              <a:gd name="T25" fmla="*/ 258434 h 2224"/>
              <a:gd name="T26" fmla="*/ 138565 w 4367"/>
              <a:gd name="T27" fmla="*/ 131504 h 222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367" h="2224">
                <a:moveTo>
                  <a:pt x="222" y="230"/>
                </a:moveTo>
                <a:lnTo>
                  <a:pt x="3400" y="230"/>
                </a:lnTo>
                <a:lnTo>
                  <a:pt x="3433" y="174"/>
                </a:lnTo>
                <a:lnTo>
                  <a:pt x="3533" y="0"/>
                </a:lnTo>
                <a:lnTo>
                  <a:pt x="3634" y="174"/>
                </a:lnTo>
                <a:lnTo>
                  <a:pt x="3667" y="230"/>
                </a:lnTo>
                <a:lnTo>
                  <a:pt x="4146" y="230"/>
                </a:lnTo>
                <a:cubicBezTo>
                  <a:pt x="4267" y="230"/>
                  <a:pt x="4367" y="330"/>
                  <a:pt x="4367" y="452"/>
                </a:cubicBezTo>
                <a:lnTo>
                  <a:pt x="4367" y="2003"/>
                </a:lnTo>
                <a:cubicBezTo>
                  <a:pt x="4367" y="2124"/>
                  <a:pt x="4267" y="2224"/>
                  <a:pt x="4146" y="2224"/>
                </a:cubicBezTo>
                <a:lnTo>
                  <a:pt x="222" y="2224"/>
                </a:lnTo>
                <a:cubicBezTo>
                  <a:pt x="100" y="2224"/>
                  <a:pt x="0" y="2124"/>
                  <a:pt x="0" y="2003"/>
                </a:cubicBezTo>
                <a:lnTo>
                  <a:pt x="0" y="452"/>
                </a:lnTo>
                <a:cubicBezTo>
                  <a:pt x="0" y="330"/>
                  <a:pt x="100" y="230"/>
                  <a:pt x="222" y="230"/>
                </a:cubicBezTo>
                <a:close/>
              </a:path>
            </a:pathLst>
          </a:custGeom>
          <a:solidFill>
            <a:srgbClr val="4472C4"/>
          </a:solidFill>
          <a:ln>
            <a:noFill/>
          </a:ln>
        </p:spPr>
        <p:txBody>
          <a:bodyPr/>
          <a:lstStyle/>
          <a:p>
            <a:endParaRPr lang="zh-CN" altLang="en-US" sz="2160"/>
          </a:p>
        </p:txBody>
      </p:sp>
      <p:sp>
        <p:nvSpPr>
          <p:cNvPr id="21" name="Freeform 7"/>
          <p:cNvSpPr>
            <a:spLocks noChangeArrowheads="1"/>
          </p:cNvSpPr>
          <p:nvPr/>
        </p:nvSpPr>
        <p:spPr bwMode="auto">
          <a:xfrm>
            <a:off x="899225" y="1033475"/>
            <a:ext cx="3270886" cy="4128134"/>
          </a:xfrm>
          <a:custGeom>
            <a:avLst/>
            <a:gdLst>
              <a:gd name="T0" fmla="*/ 138565 w 4367"/>
              <a:gd name="T1" fmla="*/ 0 h 6013"/>
              <a:gd name="T2" fmla="*/ 2587797 w 4367"/>
              <a:gd name="T3" fmla="*/ 0 h 6013"/>
              <a:gd name="T4" fmla="*/ 2725738 w 4367"/>
              <a:gd name="T5" fmla="*/ 127009 h 6013"/>
              <a:gd name="T6" fmla="*/ 2725738 w 4367"/>
              <a:gd name="T7" fmla="*/ 3313103 h 6013"/>
              <a:gd name="T8" fmla="*/ 2587797 w 4367"/>
              <a:gd name="T9" fmla="*/ 3440112 h 6013"/>
              <a:gd name="T10" fmla="*/ 2328144 w 4367"/>
              <a:gd name="T11" fmla="*/ 3440112 h 6013"/>
              <a:gd name="T12" fmla="*/ 2205183 w 4367"/>
              <a:gd name="T13" fmla="*/ 3245022 h 6013"/>
              <a:gd name="T14" fmla="*/ 2082846 w 4367"/>
              <a:gd name="T15" fmla="*/ 3440112 h 6013"/>
              <a:gd name="T16" fmla="*/ 138565 w 4367"/>
              <a:gd name="T17" fmla="*/ 3440112 h 6013"/>
              <a:gd name="T18" fmla="*/ 0 w 4367"/>
              <a:gd name="T19" fmla="*/ 3313103 h 6013"/>
              <a:gd name="T20" fmla="*/ 0 w 4367"/>
              <a:gd name="T21" fmla="*/ 127009 h 6013"/>
              <a:gd name="T22" fmla="*/ 138565 w 4367"/>
              <a:gd name="T23" fmla="*/ 0 h 601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67" h="6013">
                <a:moveTo>
                  <a:pt x="222" y="0"/>
                </a:moveTo>
                <a:lnTo>
                  <a:pt x="4146" y="0"/>
                </a:lnTo>
                <a:cubicBezTo>
                  <a:pt x="4267" y="0"/>
                  <a:pt x="4367" y="100"/>
                  <a:pt x="4367" y="222"/>
                </a:cubicBezTo>
                <a:lnTo>
                  <a:pt x="4367" y="5791"/>
                </a:lnTo>
                <a:cubicBezTo>
                  <a:pt x="4367" y="5913"/>
                  <a:pt x="4267" y="6013"/>
                  <a:pt x="4146" y="6013"/>
                </a:cubicBezTo>
                <a:lnTo>
                  <a:pt x="3730" y="6013"/>
                </a:lnTo>
                <a:lnTo>
                  <a:pt x="3533" y="5672"/>
                </a:lnTo>
                <a:lnTo>
                  <a:pt x="3337" y="6013"/>
                </a:lnTo>
                <a:lnTo>
                  <a:pt x="222" y="6013"/>
                </a:lnTo>
                <a:cubicBezTo>
                  <a:pt x="100" y="6013"/>
                  <a:pt x="0" y="5913"/>
                  <a:pt x="0" y="5791"/>
                </a:cubicBezTo>
                <a:lnTo>
                  <a:pt x="0" y="222"/>
                </a:lnTo>
                <a:cubicBezTo>
                  <a:pt x="0" y="100"/>
                  <a:pt x="100" y="0"/>
                  <a:pt x="222" y="0"/>
                </a:cubicBezTo>
                <a:close/>
              </a:path>
            </a:pathLst>
          </a:cu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22" name="Freeform 6"/>
          <p:cNvSpPr>
            <a:spLocks noChangeArrowheads="1"/>
          </p:cNvSpPr>
          <p:nvPr/>
        </p:nvSpPr>
        <p:spPr bwMode="auto">
          <a:xfrm>
            <a:off x="4530155" y="5043499"/>
            <a:ext cx="3270886" cy="1525906"/>
          </a:xfrm>
          <a:custGeom>
            <a:avLst/>
            <a:gdLst>
              <a:gd name="T0" fmla="*/ 138565 w 4367"/>
              <a:gd name="T1" fmla="*/ 131504 h 2224"/>
              <a:gd name="T2" fmla="*/ 2122168 w 4367"/>
              <a:gd name="T3" fmla="*/ 131504 h 2224"/>
              <a:gd name="T4" fmla="*/ 2142766 w 4367"/>
              <a:gd name="T5" fmla="*/ 99486 h 2224"/>
              <a:gd name="T6" fmla="*/ 2205183 w 4367"/>
              <a:gd name="T7" fmla="*/ 0 h 2224"/>
              <a:gd name="T8" fmla="*/ 2268223 w 4367"/>
              <a:gd name="T9" fmla="*/ 99486 h 2224"/>
              <a:gd name="T10" fmla="*/ 2288821 w 4367"/>
              <a:gd name="T11" fmla="*/ 131504 h 2224"/>
              <a:gd name="T12" fmla="*/ 2587797 w 4367"/>
              <a:gd name="T13" fmla="*/ 131504 h 2224"/>
              <a:gd name="T14" fmla="*/ 2725738 w 4367"/>
              <a:gd name="T15" fmla="*/ 258434 h 2224"/>
              <a:gd name="T16" fmla="*/ 2725738 w 4367"/>
              <a:gd name="T17" fmla="*/ 1145230 h 2224"/>
              <a:gd name="T18" fmla="*/ 2587797 w 4367"/>
              <a:gd name="T19" fmla="*/ 1271588 h 2224"/>
              <a:gd name="T20" fmla="*/ 138565 w 4367"/>
              <a:gd name="T21" fmla="*/ 1271588 h 2224"/>
              <a:gd name="T22" fmla="*/ 0 w 4367"/>
              <a:gd name="T23" fmla="*/ 1145230 h 2224"/>
              <a:gd name="T24" fmla="*/ 0 w 4367"/>
              <a:gd name="T25" fmla="*/ 258434 h 2224"/>
              <a:gd name="T26" fmla="*/ 138565 w 4367"/>
              <a:gd name="T27" fmla="*/ 131504 h 222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367" h="2224">
                <a:moveTo>
                  <a:pt x="222" y="230"/>
                </a:moveTo>
                <a:lnTo>
                  <a:pt x="3400" y="230"/>
                </a:lnTo>
                <a:lnTo>
                  <a:pt x="3433" y="174"/>
                </a:lnTo>
                <a:lnTo>
                  <a:pt x="3533" y="0"/>
                </a:lnTo>
                <a:lnTo>
                  <a:pt x="3634" y="174"/>
                </a:lnTo>
                <a:lnTo>
                  <a:pt x="3667" y="230"/>
                </a:lnTo>
                <a:lnTo>
                  <a:pt x="4146" y="230"/>
                </a:lnTo>
                <a:cubicBezTo>
                  <a:pt x="4267" y="230"/>
                  <a:pt x="4367" y="330"/>
                  <a:pt x="4367" y="452"/>
                </a:cubicBezTo>
                <a:lnTo>
                  <a:pt x="4367" y="2003"/>
                </a:lnTo>
                <a:cubicBezTo>
                  <a:pt x="4367" y="2124"/>
                  <a:pt x="4267" y="2224"/>
                  <a:pt x="4146" y="2224"/>
                </a:cubicBezTo>
                <a:lnTo>
                  <a:pt x="222" y="2224"/>
                </a:lnTo>
                <a:cubicBezTo>
                  <a:pt x="100" y="2224"/>
                  <a:pt x="0" y="2124"/>
                  <a:pt x="0" y="2003"/>
                </a:cubicBezTo>
                <a:lnTo>
                  <a:pt x="0" y="452"/>
                </a:lnTo>
                <a:cubicBezTo>
                  <a:pt x="0" y="330"/>
                  <a:pt x="100" y="230"/>
                  <a:pt x="222" y="230"/>
                </a:cubicBezTo>
                <a:close/>
              </a:path>
            </a:pathLst>
          </a:custGeom>
          <a:solidFill>
            <a:srgbClr val="4472C4"/>
          </a:solidFill>
          <a:ln>
            <a:noFill/>
          </a:ln>
        </p:spPr>
        <p:txBody>
          <a:bodyPr/>
          <a:lstStyle/>
          <a:p>
            <a:endParaRPr lang="zh-CN" altLang="en-US" sz="2160"/>
          </a:p>
        </p:txBody>
      </p:sp>
      <p:sp>
        <p:nvSpPr>
          <p:cNvPr id="23" name="Freeform 7"/>
          <p:cNvSpPr>
            <a:spLocks noChangeArrowheads="1"/>
          </p:cNvSpPr>
          <p:nvPr/>
        </p:nvSpPr>
        <p:spPr bwMode="auto">
          <a:xfrm>
            <a:off x="4485959" y="1033475"/>
            <a:ext cx="3270886" cy="4128134"/>
          </a:xfrm>
          <a:custGeom>
            <a:avLst/>
            <a:gdLst>
              <a:gd name="T0" fmla="*/ 138565 w 4367"/>
              <a:gd name="T1" fmla="*/ 0 h 6013"/>
              <a:gd name="T2" fmla="*/ 2587797 w 4367"/>
              <a:gd name="T3" fmla="*/ 0 h 6013"/>
              <a:gd name="T4" fmla="*/ 2725738 w 4367"/>
              <a:gd name="T5" fmla="*/ 127009 h 6013"/>
              <a:gd name="T6" fmla="*/ 2725738 w 4367"/>
              <a:gd name="T7" fmla="*/ 3313103 h 6013"/>
              <a:gd name="T8" fmla="*/ 2587797 w 4367"/>
              <a:gd name="T9" fmla="*/ 3440112 h 6013"/>
              <a:gd name="T10" fmla="*/ 2328144 w 4367"/>
              <a:gd name="T11" fmla="*/ 3440112 h 6013"/>
              <a:gd name="T12" fmla="*/ 2205183 w 4367"/>
              <a:gd name="T13" fmla="*/ 3245022 h 6013"/>
              <a:gd name="T14" fmla="*/ 2082846 w 4367"/>
              <a:gd name="T15" fmla="*/ 3440112 h 6013"/>
              <a:gd name="T16" fmla="*/ 138565 w 4367"/>
              <a:gd name="T17" fmla="*/ 3440112 h 6013"/>
              <a:gd name="T18" fmla="*/ 0 w 4367"/>
              <a:gd name="T19" fmla="*/ 3313103 h 6013"/>
              <a:gd name="T20" fmla="*/ 0 w 4367"/>
              <a:gd name="T21" fmla="*/ 127009 h 6013"/>
              <a:gd name="T22" fmla="*/ 138565 w 4367"/>
              <a:gd name="T23" fmla="*/ 0 h 601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67" h="6013">
                <a:moveTo>
                  <a:pt x="222" y="0"/>
                </a:moveTo>
                <a:lnTo>
                  <a:pt x="4146" y="0"/>
                </a:lnTo>
                <a:cubicBezTo>
                  <a:pt x="4267" y="0"/>
                  <a:pt x="4367" y="100"/>
                  <a:pt x="4367" y="222"/>
                </a:cubicBezTo>
                <a:lnTo>
                  <a:pt x="4367" y="5791"/>
                </a:lnTo>
                <a:cubicBezTo>
                  <a:pt x="4367" y="5913"/>
                  <a:pt x="4267" y="6013"/>
                  <a:pt x="4146" y="6013"/>
                </a:cubicBezTo>
                <a:lnTo>
                  <a:pt x="3730" y="6013"/>
                </a:lnTo>
                <a:lnTo>
                  <a:pt x="3533" y="5672"/>
                </a:lnTo>
                <a:lnTo>
                  <a:pt x="3337" y="6013"/>
                </a:lnTo>
                <a:lnTo>
                  <a:pt x="222" y="6013"/>
                </a:lnTo>
                <a:cubicBezTo>
                  <a:pt x="100" y="6013"/>
                  <a:pt x="0" y="5913"/>
                  <a:pt x="0" y="5791"/>
                </a:cubicBezTo>
                <a:lnTo>
                  <a:pt x="0" y="222"/>
                </a:lnTo>
                <a:cubicBezTo>
                  <a:pt x="0" y="100"/>
                  <a:pt x="100" y="0"/>
                  <a:pt x="222" y="0"/>
                </a:cubicBezTo>
                <a:close/>
              </a:path>
            </a:pathLst>
          </a:cu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24" name="Freeform 6"/>
          <p:cNvSpPr>
            <a:spLocks noChangeArrowheads="1"/>
          </p:cNvSpPr>
          <p:nvPr/>
        </p:nvSpPr>
        <p:spPr bwMode="auto">
          <a:xfrm>
            <a:off x="8222045" y="5043499"/>
            <a:ext cx="3270886" cy="1525906"/>
          </a:xfrm>
          <a:custGeom>
            <a:avLst/>
            <a:gdLst>
              <a:gd name="T0" fmla="*/ 138565 w 4367"/>
              <a:gd name="T1" fmla="*/ 131504 h 2224"/>
              <a:gd name="T2" fmla="*/ 2122168 w 4367"/>
              <a:gd name="T3" fmla="*/ 131504 h 2224"/>
              <a:gd name="T4" fmla="*/ 2142766 w 4367"/>
              <a:gd name="T5" fmla="*/ 99486 h 2224"/>
              <a:gd name="T6" fmla="*/ 2205183 w 4367"/>
              <a:gd name="T7" fmla="*/ 0 h 2224"/>
              <a:gd name="T8" fmla="*/ 2268223 w 4367"/>
              <a:gd name="T9" fmla="*/ 99486 h 2224"/>
              <a:gd name="T10" fmla="*/ 2288821 w 4367"/>
              <a:gd name="T11" fmla="*/ 131504 h 2224"/>
              <a:gd name="T12" fmla="*/ 2587797 w 4367"/>
              <a:gd name="T13" fmla="*/ 131504 h 2224"/>
              <a:gd name="T14" fmla="*/ 2725738 w 4367"/>
              <a:gd name="T15" fmla="*/ 258434 h 2224"/>
              <a:gd name="T16" fmla="*/ 2725738 w 4367"/>
              <a:gd name="T17" fmla="*/ 1145230 h 2224"/>
              <a:gd name="T18" fmla="*/ 2587797 w 4367"/>
              <a:gd name="T19" fmla="*/ 1271588 h 2224"/>
              <a:gd name="T20" fmla="*/ 138565 w 4367"/>
              <a:gd name="T21" fmla="*/ 1271588 h 2224"/>
              <a:gd name="T22" fmla="*/ 0 w 4367"/>
              <a:gd name="T23" fmla="*/ 1145230 h 2224"/>
              <a:gd name="T24" fmla="*/ 0 w 4367"/>
              <a:gd name="T25" fmla="*/ 258434 h 2224"/>
              <a:gd name="T26" fmla="*/ 138565 w 4367"/>
              <a:gd name="T27" fmla="*/ 131504 h 222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367" h="2224">
                <a:moveTo>
                  <a:pt x="222" y="230"/>
                </a:moveTo>
                <a:lnTo>
                  <a:pt x="3400" y="230"/>
                </a:lnTo>
                <a:lnTo>
                  <a:pt x="3433" y="174"/>
                </a:lnTo>
                <a:lnTo>
                  <a:pt x="3533" y="0"/>
                </a:lnTo>
                <a:lnTo>
                  <a:pt x="3634" y="174"/>
                </a:lnTo>
                <a:lnTo>
                  <a:pt x="3667" y="230"/>
                </a:lnTo>
                <a:lnTo>
                  <a:pt x="4146" y="230"/>
                </a:lnTo>
                <a:cubicBezTo>
                  <a:pt x="4267" y="230"/>
                  <a:pt x="4367" y="330"/>
                  <a:pt x="4367" y="452"/>
                </a:cubicBezTo>
                <a:lnTo>
                  <a:pt x="4367" y="2003"/>
                </a:lnTo>
                <a:cubicBezTo>
                  <a:pt x="4367" y="2124"/>
                  <a:pt x="4267" y="2224"/>
                  <a:pt x="4146" y="2224"/>
                </a:cubicBezTo>
                <a:lnTo>
                  <a:pt x="222" y="2224"/>
                </a:lnTo>
                <a:cubicBezTo>
                  <a:pt x="100" y="2224"/>
                  <a:pt x="0" y="2124"/>
                  <a:pt x="0" y="2003"/>
                </a:cubicBezTo>
                <a:lnTo>
                  <a:pt x="0" y="452"/>
                </a:lnTo>
                <a:cubicBezTo>
                  <a:pt x="0" y="330"/>
                  <a:pt x="100" y="230"/>
                  <a:pt x="222" y="230"/>
                </a:cubicBezTo>
                <a:close/>
              </a:path>
            </a:pathLst>
          </a:custGeom>
          <a:solidFill>
            <a:srgbClr val="4472C4"/>
          </a:solidFill>
          <a:ln>
            <a:noFill/>
          </a:ln>
        </p:spPr>
        <p:txBody>
          <a:bodyPr/>
          <a:lstStyle/>
          <a:p>
            <a:endParaRPr lang="zh-CN" altLang="en-US" sz="2160"/>
          </a:p>
        </p:txBody>
      </p:sp>
      <p:sp>
        <p:nvSpPr>
          <p:cNvPr id="25" name="Freeform 7"/>
          <p:cNvSpPr>
            <a:spLocks noChangeArrowheads="1"/>
          </p:cNvSpPr>
          <p:nvPr/>
        </p:nvSpPr>
        <p:spPr bwMode="auto">
          <a:xfrm>
            <a:off x="8222045" y="1033475"/>
            <a:ext cx="3270886" cy="4128134"/>
          </a:xfrm>
          <a:custGeom>
            <a:avLst/>
            <a:gdLst>
              <a:gd name="T0" fmla="*/ 138565 w 4367"/>
              <a:gd name="T1" fmla="*/ 0 h 6013"/>
              <a:gd name="T2" fmla="*/ 2587797 w 4367"/>
              <a:gd name="T3" fmla="*/ 0 h 6013"/>
              <a:gd name="T4" fmla="*/ 2725738 w 4367"/>
              <a:gd name="T5" fmla="*/ 127009 h 6013"/>
              <a:gd name="T6" fmla="*/ 2725738 w 4367"/>
              <a:gd name="T7" fmla="*/ 3313103 h 6013"/>
              <a:gd name="T8" fmla="*/ 2587797 w 4367"/>
              <a:gd name="T9" fmla="*/ 3440112 h 6013"/>
              <a:gd name="T10" fmla="*/ 2328144 w 4367"/>
              <a:gd name="T11" fmla="*/ 3440112 h 6013"/>
              <a:gd name="T12" fmla="*/ 2205183 w 4367"/>
              <a:gd name="T13" fmla="*/ 3245022 h 6013"/>
              <a:gd name="T14" fmla="*/ 2082846 w 4367"/>
              <a:gd name="T15" fmla="*/ 3440112 h 6013"/>
              <a:gd name="T16" fmla="*/ 138565 w 4367"/>
              <a:gd name="T17" fmla="*/ 3440112 h 6013"/>
              <a:gd name="T18" fmla="*/ 0 w 4367"/>
              <a:gd name="T19" fmla="*/ 3313103 h 6013"/>
              <a:gd name="T20" fmla="*/ 0 w 4367"/>
              <a:gd name="T21" fmla="*/ 127009 h 6013"/>
              <a:gd name="T22" fmla="*/ 138565 w 4367"/>
              <a:gd name="T23" fmla="*/ 0 h 601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67" h="6013">
                <a:moveTo>
                  <a:pt x="222" y="0"/>
                </a:moveTo>
                <a:lnTo>
                  <a:pt x="4146" y="0"/>
                </a:lnTo>
                <a:cubicBezTo>
                  <a:pt x="4267" y="0"/>
                  <a:pt x="4367" y="100"/>
                  <a:pt x="4367" y="222"/>
                </a:cubicBezTo>
                <a:lnTo>
                  <a:pt x="4367" y="5791"/>
                </a:lnTo>
                <a:cubicBezTo>
                  <a:pt x="4367" y="5913"/>
                  <a:pt x="4267" y="6013"/>
                  <a:pt x="4146" y="6013"/>
                </a:cubicBezTo>
                <a:lnTo>
                  <a:pt x="3730" y="6013"/>
                </a:lnTo>
                <a:lnTo>
                  <a:pt x="3533" y="5672"/>
                </a:lnTo>
                <a:lnTo>
                  <a:pt x="3337" y="6013"/>
                </a:lnTo>
                <a:lnTo>
                  <a:pt x="222" y="6013"/>
                </a:lnTo>
                <a:cubicBezTo>
                  <a:pt x="100" y="6013"/>
                  <a:pt x="0" y="5913"/>
                  <a:pt x="0" y="5791"/>
                </a:cubicBezTo>
                <a:lnTo>
                  <a:pt x="0" y="222"/>
                </a:lnTo>
                <a:cubicBezTo>
                  <a:pt x="0" y="100"/>
                  <a:pt x="100" y="0"/>
                  <a:pt x="222" y="0"/>
                </a:cubicBezTo>
                <a:close/>
              </a:path>
            </a:pathLst>
          </a:cu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26" name="TextBox 9"/>
          <p:cNvSpPr>
            <a:spLocks noChangeArrowheads="1"/>
          </p:cNvSpPr>
          <p:nvPr/>
        </p:nvSpPr>
        <p:spPr bwMode="auto">
          <a:xfrm>
            <a:off x="975425" y="5306390"/>
            <a:ext cx="306324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zh-CN" altLang="en-US" sz="2160" b="1">
                <a:solidFill>
                  <a:schemeClr val="bg1"/>
                </a:solidFill>
                <a:latin typeface="微软雅黑" panose="020B0503020204020204" charset="-122"/>
                <a:ea typeface="微软雅黑" panose="020B0503020204020204" charset="-122"/>
                <a:sym typeface="微软雅黑" panose="020B0503020204020204" charset="-122"/>
              </a:rPr>
              <a:t>私用</a:t>
            </a:r>
          </a:p>
          <a:p>
            <a:pPr algn="ctr" eaLnBrk="1" hangingPunct="1">
              <a:buFont typeface="Arial" panose="020B0604020202020204" pitchFamily="34" charset="0"/>
              <a:buNone/>
            </a:pPr>
            <a:endParaRPr lang="zh-CN" altLang="en-US" sz="2160" b="1">
              <a:solidFill>
                <a:schemeClr val="bg1"/>
              </a:solidFill>
              <a:latin typeface="微软雅黑" panose="020B0503020204020204" charset="-122"/>
              <a:ea typeface="微软雅黑" panose="020B0503020204020204" charset="-122"/>
              <a:sym typeface="微软雅黑" panose="020B0503020204020204" charset="-122"/>
            </a:endParaRPr>
          </a:p>
        </p:txBody>
      </p:sp>
      <p:sp>
        <p:nvSpPr>
          <p:cNvPr id="27" name="TextBox 10"/>
          <p:cNvSpPr>
            <a:spLocks noChangeArrowheads="1"/>
          </p:cNvSpPr>
          <p:nvPr/>
        </p:nvSpPr>
        <p:spPr bwMode="auto">
          <a:xfrm>
            <a:off x="4591116" y="5413070"/>
            <a:ext cx="3061336" cy="423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zh-CN" altLang="en-US" sz="2160" b="1">
                <a:solidFill>
                  <a:schemeClr val="bg1"/>
                </a:solidFill>
                <a:latin typeface="微软雅黑" panose="020B0503020204020204" charset="-122"/>
                <a:ea typeface="微软雅黑" panose="020B0503020204020204" charset="-122"/>
                <a:sym typeface="微软雅黑" panose="020B0503020204020204" charset="-122"/>
              </a:rPr>
              <a:t>公务</a:t>
            </a:r>
            <a:r>
              <a:rPr lang="en-US" altLang="zh-CN" sz="2160" b="1">
                <a:solidFill>
                  <a:schemeClr val="bg1"/>
                </a:solidFill>
                <a:latin typeface="微软雅黑" panose="020B0503020204020204" charset="-122"/>
                <a:ea typeface="微软雅黑" panose="020B0503020204020204" charset="-122"/>
                <a:sym typeface="微软雅黑" panose="020B0503020204020204" charset="-122"/>
              </a:rPr>
              <a:t>/</a:t>
            </a:r>
            <a:r>
              <a:rPr lang="zh-CN" altLang="en-US" sz="2160" b="1">
                <a:solidFill>
                  <a:schemeClr val="bg1"/>
                </a:solidFill>
                <a:latin typeface="微软雅黑" panose="020B0503020204020204" charset="-122"/>
                <a:ea typeface="微软雅黑" panose="020B0503020204020204" charset="-122"/>
                <a:sym typeface="微软雅黑" panose="020B0503020204020204" charset="-122"/>
              </a:rPr>
              <a:t>商务</a:t>
            </a:r>
          </a:p>
        </p:txBody>
      </p:sp>
      <p:sp>
        <p:nvSpPr>
          <p:cNvPr id="28" name="TextBox 11"/>
          <p:cNvSpPr>
            <a:spLocks noChangeArrowheads="1"/>
          </p:cNvSpPr>
          <p:nvPr/>
        </p:nvSpPr>
        <p:spPr bwMode="auto">
          <a:xfrm>
            <a:off x="8298245" y="5413070"/>
            <a:ext cx="3063240" cy="423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zh-CN" altLang="en-US" sz="2160" b="1">
                <a:solidFill>
                  <a:schemeClr val="bg1"/>
                </a:solidFill>
                <a:latin typeface="微软雅黑" panose="020B0503020204020204" charset="-122"/>
                <a:ea typeface="微软雅黑" panose="020B0503020204020204" charset="-122"/>
                <a:sym typeface="微软雅黑" panose="020B0503020204020204" charset="-122"/>
              </a:rPr>
              <a:t>运营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200"/>
                                  </p:stCondLst>
                                  <p:childTnLst>
                                    <p:set>
                                      <p:cBhvr>
                                        <p:cTn id="11" dur="1" fill="hold">
                                          <p:stCondLst>
                                            <p:cond delay="0"/>
                                          </p:stCondLst>
                                        </p:cTn>
                                        <p:tgtEl>
                                          <p:spTgt spid="23"/>
                                        </p:tgtEl>
                                        <p:attrNameLst>
                                          <p:attrName>style.visibility</p:attrName>
                                        </p:attrNameLst>
                                      </p:cBhvr>
                                      <p:to>
                                        <p:strVal val="visible"/>
                                      </p:to>
                                    </p:set>
                                    <p:animEffect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400"/>
                                  </p:stCondLst>
                                  <p:childTnLst>
                                    <p:set>
                                      <p:cBhvr>
                                        <p:cTn id="16" dur="1" fill="hold">
                                          <p:stCondLst>
                                            <p:cond delay="0"/>
                                          </p:stCondLst>
                                        </p:cTn>
                                        <p:tgtEl>
                                          <p:spTgt spid="25"/>
                                        </p:tgtEl>
                                        <p:attrNameLst>
                                          <p:attrName>style.visibility</p:attrName>
                                        </p:attrNameLst>
                                      </p:cBhvr>
                                      <p:to>
                                        <p:strVal val="visible"/>
                                      </p:to>
                                    </p:set>
                                    <p:animEffect filter="fade">
                                      <p:cBhvr>
                                        <p:cTn id="17" dur="1000"/>
                                        <p:tgtEl>
                                          <p:spTgt spid="25"/>
                                        </p:tgtEl>
                                      </p:cBhvr>
                                    </p:animEffect>
                                    <p:anim calcmode="lin" valueType="num">
                                      <p:cBhvr>
                                        <p:cTn id="18" dur="1000" fill="hold"/>
                                        <p:tgtEl>
                                          <p:spTgt spid="25"/>
                                        </p:tgtEl>
                                        <p:attrNameLst>
                                          <p:attrName>ppt_x</p:attrName>
                                        </p:attrNameLst>
                                      </p:cBhvr>
                                      <p:tavLst>
                                        <p:tav tm="0">
                                          <p:val>
                                            <p:strVal val="#ppt_x"/>
                                          </p:val>
                                        </p:tav>
                                        <p:tav tm="100000">
                                          <p:val>
                                            <p:strVal val="#ppt_x"/>
                                          </p:val>
                                        </p:tav>
                                      </p:tavLst>
                                    </p:anim>
                                    <p:anim calcmode="lin" valueType="num">
                                      <p:cBhvr>
                                        <p:cTn id="19" dur="1000" fill="hold"/>
                                        <p:tgtEl>
                                          <p:spTgt spid="25"/>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filter="fade">
                                      <p:cBhvr>
                                        <p:cTn id="23" dur="1000"/>
                                        <p:tgtEl>
                                          <p:spTgt spid="20"/>
                                        </p:tgtEl>
                                      </p:cBhvr>
                                    </p:animEffect>
                                    <p:anim calcmode="lin" valueType="num">
                                      <p:cBhvr>
                                        <p:cTn id="24" dur="1000" fill="hold"/>
                                        <p:tgtEl>
                                          <p:spTgt spid="20"/>
                                        </p:tgtEl>
                                        <p:attrNameLst>
                                          <p:attrName>ppt_x</p:attrName>
                                        </p:attrNameLst>
                                      </p:cBhvr>
                                      <p:tavLst>
                                        <p:tav tm="0">
                                          <p:val>
                                            <p:strVal val="#ppt_x"/>
                                          </p:val>
                                        </p:tav>
                                        <p:tav tm="100000">
                                          <p:val>
                                            <p:strVal val="#ppt_x"/>
                                          </p:val>
                                        </p:tav>
                                      </p:tavLst>
                                    </p:anim>
                                    <p:anim calcmode="lin" valueType="num">
                                      <p:cBhvr>
                                        <p:cTn id="25" dur="1000" fill="hold"/>
                                        <p:tgtEl>
                                          <p:spTgt spid="20"/>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200"/>
                                  </p:stCondLst>
                                  <p:childTnLst>
                                    <p:set>
                                      <p:cBhvr>
                                        <p:cTn id="27" dur="1" fill="hold">
                                          <p:stCondLst>
                                            <p:cond delay="0"/>
                                          </p:stCondLst>
                                        </p:cTn>
                                        <p:tgtEl>
                                          <p:spTgt spid="22"/>
                                        </p:tgtEl>
                                        <p:attrNameLst>
                                          <p:attrName>style.visibility</p:attrName>
                                        </p:attrNameLst>
                                      </p:cBhvr>
                                      <p:to>
                                        <p:strVal val="visible"/>
                                      </p:to>
                                    </p:set>
                                    <p:animEffect filter="fade">
                                      <p:cBhvr>
                                        <p:cTn id="28" dur="1000"/>
                                        <p:tgtEl>
                                          <p:spTgt spid="22"/>
                                        </p:tgtEl>
                                      </p:cBhvr>
                                    </p:animEffect>
                                    <p:anim calcmode="lin" valueType="num">
                                      <p:cBhvr>
                                        <p:cTn id="29" dur="1000" fill="hold"/>
                                        <p:tgtEl>
                                          <p:spTgt spid="22"/>
                                        </p:tgtEl>
                                        <p:attrNameLst>
                                          <p:attrName>ppt_x</p:attrName>
                                        </p:attrNameLst>
                                      </p:cBhvr>
                                      <p:tavLst>
                                        <p:tav tm="0">
                                          <p:val>
                                            <p:strVal val="#ppt_x"/>
                                          </p:val>
                                        </p:tav>
                                        <p:tav tm="100000">
                                          <p:val>
                                            <p:strVal val="#ppt_x"/>
                                          </p:val>
                                        </p:tav>
                                      </p:tavLst>
                                    </p:anim>
                                    <p:anim calcmode="lin" valueType="num">
                                      <p:cBhvr>
                                        <p:cTn id="30" dur="1000" fill="hold"/>
                                        <p:tgtEl>
                                          <p:spTgt spid="22"/>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400"/>
                                  </p:stCondLst>
                                  <p:childTnLst>
                                    <p:set>
                                      <p:cBhvr>
                                        <p:cTn id="32" dur="1" fill="hold">
                                          <p:stCondLst>
                                            <p:cond delay="0"/>
                                          </p:stCondLst>
                                        </p:cTn>
                                        <p:tgtEl>
                                          <p:spTgt spid="24"/>
                                        </p:tgtEl>
                                        <p:attrNameLst>
                                          <p:attrName>style.visibility</p:attrName>
                                        </p:attrNameLst>
                                      </p:cBhvr>
                                      <p:to>
                                        <p:strVal val="visible"/>
                                      </p:to>
                                    </p:set>
                                    <p:animEffect filter="fade">
                                      <p:cBhvr>
                                        <p:cTn id="33" dur="1000"/>
                                        <p:tgtEl>
                                          <p:spTgt spid="24"/>
                                        </p:tgtEl>
                                      </p:cBhvr>
                                    </p:animEffect>
                                    <p:anim calcmode="lin" valueType="num">
                                      <p:cBhvr>
                                        <p:cTn id="34" dur="1000" fill="hold"/>
                                        <p:tgtEl>
                                          <p:spTgt spid="24"/>
                                        </p:tgtEl>
                                        <p:attrNameLst>
                                          <p:attrName>ppt_x</p:attrName>
                                        </p:attrNameLst>
                                      </p:cBhvr>
                                      <p:tavLst>
                                        <p:tav tm="0">
                                          <p:val>
                                            <p:strVal val="#ppt_x"/>
                                          </p:val>
                                        </p:tav>
                                        <p:tav tm="100000">
                                          <p:val>
                                            <p:strVal val="#ppt_x"/>
                                          </p:val>
                                        </p:tav>
                                      </p:tavLst>
                                    </p:anim>
                                    <p:anim calcmode="lin" valueType="num">
                                      <p:cBhvr>
                                        <p:cTn id="35" dur="1000" fill="hold"/>
                                        <p:tgtEl>
                                          <p:spTgt spid="24"/>
                                        </p:tgtEl>
                                        <p:attrNameLst>
                                          <p:attrName>ppt_y</p:attrName>
                                        </p:attrNameLst>
                                      </p:cBhvr>
                                      <p:tavLst>
                                        <p:tav tm="0">
                                          <p:val>
                                            <p:strVal val="#ppt_y+.1"/>
                                          </p:val>
                                        </p:tav>
                                        <p:tav tm="100000">
                                          <p:val>
                                            <p:strVal val="#ppt_y"/>
                                          </p:val>
                                        </p:tav>
                                      </p:tavLst>
                                    </p:anim>
                                  </p:childTnLst>
                                </p:cTn>
                              </p:par>
                            </p:childTnLst>
                          </p:cTn>
                        </p:par>
                        <p:par>
                          <p:cTn id="36" fill="hold">
                            <p:stCondLst>
                              <p:cond delay="2000"/>
                            </p:stCondLst>
                            <p:childTnLst>
                              <p:par>
                                <p:cTn id="37" presetID="22" presetClass="entr" presetSubtype="1" fill="hold" grpId="0"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filter="wipe(up)">
                                      <p:cBhvr>
                                        <p:cTn id="39" dur="500"/>
                                        <p:tgtEl>
                                          <p:spTgt spid="26"/>
                                        </p:tgtEl>
                                      </p:cBhvr>
                                    </p:animEffect>
                                  </p:childTnLst>
                                </p:cTn>
                              </p:par>
                            </p:childTnLst>
                          </p:cTn>
                        </p:par>
                        <p:par>
                          <p:cTn id="40" fill="hold">
                            <p:stCondLst>
                              <p:cond delay="2500"/>
                            </p:stCondLst>
                            <p:childTnLst>
                              <p:par>
                                <p:cTn id="41" presetID="22" presetClass="entr" presetSubtype="1"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filter="wipe(up)">
                                      <p:cBhvr>
                                        <p:cTn id="43" dur="500"/>
                                        <p:tgtEl>
                                          <p:spTgt spid="27"/>
                                        </p:tgtEl>
                                      </p:cBhvr>
                                    </p:animEffect>
                                  </p:childTnLst>
                                </p:cTn>
                              </p:par>
                            </p:childTnLst>
                          </p:cTn>
                        </p:par>
                        <p:par>
                          <p:cTn id="44" fill="hold">
                            <p:stCondLst>
                              <p:cond delay="3000"/>
                            </p:stCondLst>
                            <p:childTnLst>
                              <p:par>
                                <p:cTn id="45" presetID="22" presetClass="entr" presetSubtype="1" fill="hold" grpId="0"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filter="wipe(up)">
                                      <p:cBhvr>
                                        <p:cTn id="4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p:bldP spid="27" grpId="0" bldLvl="0"/>
      <p:bldP spid="28" grpId="0" bldLvl="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
          <p:cNvSpPr>
            <a:spLocks noChangeArrowheads="1"/>
          </p:cNvSpPr>
          <p:nvPr/>
        </p:nvSpPr>
        <p:spPr bwMode="auto">
          <a:xfrm>
            <a:off x="609600" y="335180"/>
            <a:ext cx="10972800" cy="388417"/>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7" name="矩形 13"/>
          <p:cNvSpPr>
            <a:spLocks noChangeArrowheads="1"/>
          </p:cNvSpPr>
          <p:nvPr/>
        </p:nvSpPr>
        <p:spPr bwMode="auto">
          <a:xfrm>
            <a:off x="8515350" y="335280"/>
            <a:ext cx="1530858" cy="38862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400" b="1" dirty="0">
                <a:solidFill>
                  <a:schemeClr val="accent1"/>
                </a:solidFill>
                <a:latin typeface="黑体" panose="02010609060101010101" charset="-122"/>
                <a:ea typeface="黑体" panose="02010609060101010101" charset="-122"/>
                <a:sym typeface="微软雅黑" panose="020B0503020204020204" charset="-122"/>
              </a:rPr>
              <a:t>工作条件</a:t>
            </a:r>
          </a:p>
        </p:txBody>
      </p:sp>
      <p:sp>
        <p:nvSpPr>
          <p:cNvPr id="8" name="矩形 1"/>
          <p:cNvSpPr>
            <a:spLocks noChangeArrowheads="1"/>
          </p:cNvSpPr>
          <p:nvPr/>
        </p:nvSpPr>
        <p:spPr bwMode="auto">
          <a:xfrm>
            <a:off x="609600" y="723598"/>
            <a:ext cx="10972800" cy="64261"/>
          </a:xfrm>
          <a:prstGeom prst="rect">
            <a:avLst/>
          </a:prstGeom>
          <a:solidFill>
            <a:srgbClr val="E36C0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9" name="矩形 3"/>
          <p:cNvSpPr>
            <a:spLocks noChangeArrowheads="1"/>
          </p:cNvSpPr>
          <p:nvPr/>
        </p:nvSpPr>
        <p:spPr bwMode="auto">
          <a:xfrm>
            <a:off x="6321552" y="335280"/>
            <a:ext cx="1701546" cy="38862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400" b="1" dirty="0">
                <a:solidFill>
                  <a:srgbClr val="4472C4"/>
                </a:solidFill>
                <a:latin typeface="微软雅黑" panose="020B0503020204020204" charset="-122"/>
                <a:ea typeface="微软雅黑" panose="020B0503020204020204" charset="-122"/>
                <a:sym typeface="微软雅黑" panose="020B0503020204020204" charset="-122"/>
              </a:rPr>
              <a:t>维护保养</a:t>
            </a:r>
          </a:p>
        </p:txBody>
      </p:sp>
      <p:grpSp>
        <p:nvGrpSpPr>
          <p:cNvPr id="10" name="组合 5"/>
          <p:cNvGrpSpPr/>
          <p:nvPr/>
        </p:nvGrpSpPr>
        <p:grpSpPr bwMode="auto">
          <a:xfrm>
            <a:off x="10454275" y="366596"/>
            <a:ext cx="324158" cy="325585"/>
            <a:chOff x="0" y="0"/>
            <a:chExt cx="360000" cy="360000"/>
          </a:xfrm>
        </p:grpSpPr>
        <p:sp>
          <p:nvSpPr>
            <p:cNvPr id="11" name="椭圆 15"/>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12" name="燕尾形 16">
              <a:hlinkClick r:id="" action="ppaction://hlinkshowjump?jump=previousslide"/>
            </p:cNvPr>
            <p:cNvSpPr>
              <a:spLocks noChangeArrowheads="1"/>
            </p:cNvSpPr>
            <p:nvPr/>
          </p:nvSpPr>
          <p:spPr bwMode="auto">
            <a:xfrm flipH="1">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sz="2160">
                <a:latin typeface="宋体" panose="02010600030101010101" pitchFamily="2" charset="-122"/>
                <a:sym typeface="宋体" panose="02010600030101010101" pitchFamily="2" charset="-122"/>
              </a:endParaRPr>
            </a:p>
          </p:txBody>
        </p:sp>
      </p:grpSp>
      <p:grpSp>
        <p:nvGrpSpPr>
          <p:cNvPr id="13" name="组合 4"/>
          <p:cNvGrpSpPr/>
          <p:nvPr/>
        </p:nvGrpSpPr>
        <p:grpSpPr bwMode="auto">
          <a:xfrm>
            <a:off x="10908382" y="366596"/>
            <a:ext cx="324158" cy="325585"/>
            <a:chOff x="0" y="0"/>
            <a:chExt cx="360000" cy="360000"/>
          </a:xfrm>
        </p:grpSpPr>
        <p:sp>
          <p:nvSpPr>
            <p:cNvPr id="14" name="椭圆 2"/>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15" name="燕尾形 3">
              <a:hlinkClick r:id="" action="ppaction://hlinkshowjump?jump=nextslide"/>
            </p:cNvPr>
            <p:cNvSpPr>
              <a:spLocks noChangeArrowheads="1"/>
            </p:cNvSpPr>
            <p:nvPr/>
          </p:nvSpPr>
          <p:spPr bwMode="auto">
            <a:xfrm>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sz="2160">
                <a:latin typeface="宋体" panose="02010600030101010101" pitchFamily="2" charset="-122"/>
                <a:sym typeface="宋体" panose="02010600030101010101" pitchFamily="2" charset="-122"/>
              </a:endParaRPr>
            </a:p>
          </p:txBody>
        </p:sp>
      </p:grpSp>
      <p:sp>
        <p:nvSpPr>
          <p:cNvPr id="16" name="TextBox 1"/>
          <p:cNvSpPr>
            <a:spLocks noChangeArrowheads="1"/>
          </p:cNvSpPr>
          <p:nvPr/>
        </p:nvSpPr>
        <p:spPr bwMode="auto">
          <a:xfrm>
            <a:off x="1930506" y="335179"/>
            <a:ext cx="1645920" cy="38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zh-CN" altLang="en-US" sz="1920" dirty="0">
                <a:solidFill>
                  <a:schemeClr val="bg1"/>
                </a:solidFill>
                <a:latin typeface="方正兰亭粗黑简体" pitchFamily="2" charset="-122"/>
                <a:ea typeface="方正兰亭粗黑简体" pitchFamily="2" charset="-122"/>
                <a:sym typeface="方正兰亭粗黑简体" pitchFamily="2" charset="-122"/>
              </a:rPr>
              <a:t>系统功能简介</a:t>
            </a:r>
          </a:p>
        </p:txBody>
      </p:sp>
      <p:sp>
        <p:nvSpPr>
          <p:cNvPr id="17" name="矩形 4"/>
          <p:cNvSpPr>
            <a:spLocks noChangeArrowheads="1"/>
          </p:cNvSpPr>
          <p:nvPr/>
        </p:nvSpPr>
        <p:spPr bwMode="auto">
          <a:xfrm>
            <a:off x="609601" y="140971"/>
            <a:ext cx="1276638" cy="828244"/>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18" name="KSO_Shape"/>
          <p:cNvSpPr>
            <a:spLocks noChangeArrowheads="1"/>
          </p:cNvSpPr>
          <p:nvPr/>
        </p:nvSpPr>
        <p:spPr bwMode="auto">
          <a:xfrm>
            <a:off x="1060852" y="205231"/>
            <a:ext cx="695440" cy="712574"/>
          </a:xfrm>
          <a:custGeom>
            <a:avLst/>
            <a:gdLst>
              <a:gd name="T0" fmla="*/ 142575 w 2482850"/>
              <a:gd name="T1" fmla="*/ 587055 h 2544763"/>
              <a:gd name="T2" fmla="*/ 127597 w 2482850"/>
              <a:gd name="T3" fmla="*/ 620828 h 2544763"/>
              <a:gd name="T4" fmla="*/ 5652 w 2482850"/>
              <a:gd name="T5" fmla="*/ 612296 h 2544763"/>
              <a:gd name="T6" fmla="*/ 8337 w 2482850"/>
              <a:gd name="T7" fmla="*/ 575562 h 2544763"/>
              <a:gd name="T8" fmla="*/ 766694 w 2482850"/>
              <a:gd name="T9" fmla="*/ 554746 h 2544763"/>
              <a:gd name="T10" fmla="*/ 765001 w 2482850"/>
              <a:gd name="T11" fmla="*/ 667206 h 2544763"/>
              <a:gd name="T12" fmla="*/ 478502 w 2482850"/>
              <a:gd name="T13" fmla="*/ 450193 h 2544763"/>
              <a:gd name="T14" fmla="*/ 552131 w 2482850"/>
              <a:gd name="T15" fmla="*/ 536109 h 2544763"/>
              <a:gd name="T16" fmla="*/ 239285 w 2482850"/>
              <a:gd name="T17" fmla="*/ 487185 h 2544763"/>
              <a:gd name="T18" fmla="*/ 755690 w 2482850"/>
              <a:gd name="T19" fmla="*/ 403054 h 2544763"/>
              <a:gd name="T20" fmla="*/ 771561 w 2482850"/>
              <a:gd name="T21" fmla="*/ 513286 h 2544763"/>
              <a:gd name="T22" fmla="*/ 121097 w 2482850"/>
              <a:gd name="T23" fmla="*/ 368724 h 2544763"/>
              <a:gd name="T24" fmla="*/ 143776 w 2482850"/>
              <a:gd name="T25" fmla="*/ 397703 h 2544763"/>
              <a:gd name="T26" fmla="*/ 118271 w 2482850"/>
              <a:gd name="T27" fmla="*/ 424355 h 2544763"/>
              <a:gd name="T28" fmla="*/ 1272 w 2482850"/>
              <a:gd name="T29" fmla="*/ 404683 h 2544763"/>
              <a:gd name="T30" fmla="*/ 16179 w 2482850"/>
              <a:gd name="T31" fmla="*/ 370980 h 2544763"/>
              <a:gd name="T32" fmla="*/ 454542 w 2482850"/>
              <a:gd name="T33" fmla="*/ 276949 h 2544763"/>
              <a:gd name="T34" fmla="*/ 475461 w 2482850"/>
              <a:gd name="T35" fmla="*/ 339639 h 2544763"/>
              <a:gd name="T36" fmla="*/ 422245 w 2482850"/>
              <a:gd name="T37" fmla="*/ 421601 h 2544763"/>
              <a:gd name="T38" fmla="*/ 363163 w 2482850"/>
              <a:gd name="T39" fmla="*/ 427037 h 2544763"/>
              <a:gd name="T40" fmla="*/ 305989 w 2482850"/>
              <a:gd name="T41" fmla="*/ 345640 h 2544763"/>
              <a:gd name="T42" fmla="*/ 319558 w 2482850"/>
              <a:gd name="T43" fmla="*/ 293186 h 2544763"/>
              <a:gd name="T44" fmla="*/ 390018 w 2482850"/>
              <a:gd name="T45" fmla="*/ 262760 h 2544763"/>
              <a:gd name="T46" fmla="*/ 765848 w 2482850"/>
              <a:gd name="T47" fmla="*/ 268646 h 2544763"/>
              <a:gd name="T48" fmla="*/ 765848 w 2482850"/>
              <a:gd name="T49" fmla="*/ 381281 h 2544763"/>
              <a:gd name="T50" fmla="*/ 433654 w 2482850"/>
              <a:gd name="T51" fmla="*/ 206699 h 2544763"/>
              <a:gd name="T52" fmla="*/ 467071 w 2482850"/>
              <a:gd name="T53" fmla="*/ 234779 h 2544763"/>
              <a:gd name="T54" fmla="*/ 460585 w 2482850"/>
              <a:gd name="T55" fmla="*/ 289316 h 2544763"/>
              <a:gd name="T56" fmla="*/ 419836 w 2482850"/>
              <a:gd name="T57" fmla="*/ 248114 h 2544763"/>
              <a:gd name="T58" fmla="*/ 328538 w 2482850"/>
              <a:gd name="T59" fmla="*/ 256227 h 2544763"/>
              <a:gd name="T60" fmla="*/ 303017 w 2482850"/>
              <a:gd name="T61" fmla="*/ 283601 h 2544763"/>
              <a:gd name="T62" fmla="*/ 336223 w 2482850"/>
              <a:gd name="T63" fmla="*/ 209028 h 2544763"/>
              <a:gd name="T64" fmla="*/ 131271 w 2482850"/>
              <a:gd name="T65" fmla="*/ 173372 h 2544763"/>
              <a:gd name="T66" fmla="*/ 141021 w 2482850"/>
              <a:gd name="T67" fmla="*/ 208864 h 2544763"/>
              <a:gd name="T68" fmla="*/ 21407 w 2482850"/>
              <a:gd name="T69" fmla="*/ 223934 h 2544763"/>
              <a:gd name="T70" fmla="*/ 141 w 2482850"/>
              <a:gd name="T71" fmla="*/ 193794 h 2544763"/>
              <a:gd name="T72" fmla="*/ 27060 w 2482850"/>
              <a:gd name="T73" fmla="*/ 168584 h 2544763"/>
              <a:gd name="T74" fmla="*/ 773113 w 2482850"/>
              <a:gd name="T75" fmla="*/ 216102 h 2544763"/>
              <a:gd name="T76" fmla="*/ 142913 w 2482850"/>
              <a:gd name="T77" fmla="*/ 7131 h 2544763"/>
              <a:gd name="T78" fmla="*/ 79583 w 2482850"/>
              <a:gd name="T79" fmla="*/ 61566 h 2544763"/>
              <a:gd name="T80" fmla="*/ 154491 w 2482850"/>
              <a:gd name="T81" fmla="*/ 180037 h 2544763"/>
              <a:gd name="T82" fmla="*/ 137194 w 2482850"/>
              <a:gd name="T83" fmla="*/ 232848 h 2544763"/>
              <a:gd name="T84" fmla="*/ 143830 w 2482850"/>
              <a:gd name="T85" fmla="*/ 364663 h 2544763"/>
              <a:gd name="T86" fmla="*/ 150538 w 2482850"/>
              <a:gd name="T87" fmla="*/ 419803 h 2544763"/>
              <a:gd name="T88" fmla="*/ 127734 w 2482850"/>
              <a:gd name="T89" fmla="*/ 555078 h 2544763"/>
              <a:gd name="T90" fmla="*/ 157315 w 2482850"/>
              <a:gd name="T91" fmla="*/ 602029 h 2544763"/>
              <a:gd name="T92" fmla="*/ 115096 w 2482850"/>
              <a:gd name="T93" fmla="*/ 638036 h 2544763"/>
              <a:gd name="T94" fmla="*/ 126957 w 2482850"/>
              <a:gd name="T95" fmla="*/ 783054 h 2544763"/>
              <a:gd name="T96" fmla="*/ 690000 w 2482850"/>
              <a:gd name="T97" fmla="*/ 748671 h 2544763"/>
              <a:gd name="T98" fmla="*/ 670514 w 2482850"/>
              <a:gd name="T99" fmla="*/ 19910 h 2544763"/>
              <a:gd name="T100" fmla="*/ 674750 w 2482850"/>
              <a:gd name="T101" fmla="*/ 14262 h 2544763"/>
              <a:gd name="T102" fmla="*/ 696354 w 2482850"/>
              <a:gd name="T103" fmla="*/ 751707 h 2544763"/>
              <a:gd name="T104" fmla="*/ 125192 w 2482850"/>
              <a:gd name="T105" fmla="*/ 789903 h 2544763"/>
              <a:gd name="T106" fmla="*/ 115096 w 2482850"/>
              <a:gd name="T107" fmla="*/ 630976 h 2544763"/>
              <a:gd name="T108" fmla="*/ 150255 w 2482850"/>
              <a:gd name="T109" fmla="*/ 601040 h 2544763"/>
              <a:gd name="T110" fmla="*/ 125616 w 2482850"/>
              <a:gd name="T111" fmla="*/ 561856 h 2544763"/>
              <a:gd name="T112" fmla="*/ 144607 w 2482850"/>
              <a:gd name="T113" fmla="*/ 415850 h 2544763"/>
              <a:gd name="T114" fmla="*/ 138959 w 2482850"/>
              <a:gd name="T115" fmla="*/ 369958 h 2544763"/>
              <a:gd name="T116" fmla="*/ 133452 w 2482850"/>
              <a:gd name="T117" fmla="*/ 226776 h 2544763"/>
              <a:gd name="T118" fmla="*/ 147855 w 2482850"/>
              <a:gd name="T119" fmla="*/ 182861 h 2544763"/>
              <a:gd name="T120" fmla="*/ 72453 w 2482850"/>
              <a:gd name="T121" fmla="*/ 60506 h 2544763"/>
              <a:gd name="T122" fmla="*/ 142913 w 2482850"/>
              <a:gd name="T123" fmla="*/ 0 h 25447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82850" h="2544763">
                <a:moveTo>
                  <a:pt x="86902" y="1822450"/>
                </a:moveTo>
                <a:lnTo>
                  <a:pt x="91667" y="1822450"/>
                </a:lnTo>
                <a:lnTo>
                  <a:pt x="370523" y="1822450"/>
                </a:lnTo>
                <a:lnTo>
                  <a:pt x="375061" y="1822450"/>
                </a:lnTo>
                <a:lnTo>
                  <a:pt x="379826" y="1822903"/>
                </a:lnTo>
                <a:lnTo>
                  <a:pt x="384137" y="1823583"/>
                </a:lnTo>
                <a:lnTo>
                  <a:pt x="388902" y="1824262"/>
                </a:lnTo>
                <a:lnTo>
                  <a:pt x="393213" y="1825395"/>
                </a:lnTo>
                <a:lnTo>
                  <a:pt x="397524" y="1826527"/>
                </a:lnTo>
                <a:lnTo>
                  <a:pt x="401835" y="1827886"/>
                </a:lnTo>
                <a:lnTo>
                  <a:pt x="405919" y="1829472"/>
                </a:lnTo>
                <a:lnTo>
                  <a:pt x="409777" y="1831284"/>
                </a:lnTo>
                <a:lnTo>
                  <a:pt x="414088" y="1833322"/>
                </a:lnTo>
                <a:lnTo>
                  <a:pt x="417718" y="1835587"/>
                </a:lnTo>
                <a:lnTo>
                  <a:pt x="421575" y="1838079"/>
                </a:lnTo>
                <a:lnTo>
                  <a:pt x="425206" y="1840344"/>
                </a:lnTo>
                <a:lnTo>
                  <a:pt x="428609" y="1843062"/>
                </a:lnTo>
                <a:lnTo>
                  <a:pt x="432013" y="1846006"/>
                </a:lnTo>
                <a:lnTo>
                  <a:pt x="434962" y="1848951"/>
                </a:lnTo>
                <a:lnTo>
                  <a:pt x="438139" y="1852122"/>
                </a:lnTo>
                <a:lnTo>
                  <a:pt x="441088" y="1855293"/>
                </a:lnTo>
                <a:lnTo>
                  <a:pt x="443584" y="1858691"/>
                </a:lnTo>
                <a:lnTo>
                  <a:pt x="446307" y="1862315"/>
                </a:lnTo>
                <a:lnTo>
                  <a:pt x="448803" y="1865939"/>
                </a:lnTo>
                <a:lnTo>
                  <a:pt x="450845" y="1869789"/>
                </a:lnTo>
                <a:lnTo>
                  <a:pt x="452887" y="1873640"/>
                </a:lnTo>
                <a:lnTo>
                  <a:pt x="454702" y="1877490"/>
                </a:lnTo>
                <a:lnTo>
                  <a:pt x="456291" y="1881794"/>
                </a:lnTo>
                <a:lnTo>
                  <a:pt x="457879" y="1885871"/>
                </a:lnTo>
                <a:lnTo>
                  <a:pt x="459240" y="1890401"/>
                </a:lnTo>
                <a:lnTo>
                  <a:pt x="460148" y="1894704"/>
                </a:lnTo>
                <a:lnTo>
                  <a:pt x="461055" y="1899008"/>
                </a:lnTo>
                <a:lnTo>
                  <a:pt x="461509" y="1903538"/>
                </a:lnTo>
                <a:lnTo>
                  <a:pt x="461736" y="1908068"/>
                </a:lnTo>
                <a:lnTo>
                  <a:pt x="461963" y="1912824"/>
                </a:lnTo>
                <a:lnTo>
                  <a:pt x="461736" y="1917581"/>
                </a:lnTo>
                <a:lnTo>
                  <a:pt x="461509" y="1922111"/>
                </a:lnTo>
                <a:lnTo>
                  <a:pt x="461055" y="1926641"/>
                </a:lnTo>
                <a:lnTo>
                  <a:pt x="460148" y="1930945"/>
                </a:lnTo>
                <a:lnTo>
                  <a:pt x="459240" y="1935248"/>
                </a:lnTo>
                <a:lnTo>
                  <a:pt x="457879" y="1939778"/>
                </a:lnTo>
                <a:lnTo>
                  <a:pt x="456291" y="1943855"/>
                </a:lnTo>
                <a:lnTo>
                  <a:pt x="454702" y="1947932"/>
                </a:lnTo>
                <a:lnTo>
                  <a:pt x="452887" y="1952009"/>
                </a:lnTo>
                <a:lnTo>
                  <a:pt x="450845" y="1955860"/>
                </a:lnTo>
                <a:lnTo>
                  <a:pt x="448803" y="1959710"/>
                </a:lnTo>
                <a:lnTo>
                  <a:pt x="446307" y="1963334"/>
                </a:lnTo>
                <a:lnTo>
                  <a:pt x="443584" y="1966958"/>
                </a:lnTo>
                <a:lnTo>
                  <a:pt x="441088" y="1970356"/>
                </a:lnTo>
                <a:lnTo>
                  <a:pt x="438139" y="1973753"/>
                </a:lnTo>
                <a:lnTo>
                  <a:pt x="434962" y="1976698"/>
                </a:lnTo>
                <a:lnTo>
                  <a:pt x="432013" y="1979643"/>
                </a:lnTo>
                <a:lnTo>
                  <a:pt x="428609" y="1982587"/>
                </a:lnTo>
                <a:lnTo>
                  <a:pt x="425206" y="1985305"/>
                </a:lnTo>
                <a:lnTo>
                  <a:pt x="421575" y="1988023"/>
                </a:lnTo>
                <a:lnTo>
                  <a:pt x="417718" y="1990288"/>
                </a:lnTo>
                <a:lnTo>
                  <a:pt x="414088" y="1992327"/>
                </a:lnTo>
                <a:lnTo>
                  <a:pt x="409777" y="1994365"/>
                </a:lnTo>
                <a:lnTo>
                  <a:pt x="405919" y="1996177"/>
                </a:lnTo>
                <a:lnTo>
                  <a:pt x="401835" y="1997763"/>
                </a:lnTo>
                <a:lnTo>
                  <a:pt x="397524" y="1999348"/>
                </a:lnTo>
                <a:lnTo>
                  <a:pt x="393213" y="2000254"/>
                </a:lnTo>
                <a:lnTo>
                  <a:pt x="388902" y="2001387"/>
                </a:lnTo>
                <a:lnTo>
                  <a:pt x="384137" y="2002066"/>
                </a:lnTo>
                <a:lnTo>
                  <a:pt x="379826" y="2002972"/>
                </a:lnTo>
                <a:lnTo>
                  <a:pt x="375061" y="2003199"/>
                </a:lnTo>
                <a:lnTo>
                  <a:pt x="370523" y="2003425"/>
                </a:lnTo>
                <a:lnTo>
                  <a:pt x="91667" y="2003425"/>
                </a:lnTo>
                <a:lnTo>
                  <a:pt x="86902" y="2003199"/>
                </a:lnTo>
                <a:lnTo>
                  <a:pt x="82364" y="2002972"/>
                </a:lnTo>
                <a:lnTo>
                  <a:pt x="77599" y="2002066"/>
                </a:lnTo>
                <a:lnTo>
                  <a:pt x="73288" y="2001387"/>
                </a:lnTo>
                <a:lnTo>
                  <a:pt x="68750" y="2000254"/>
                </a:lnTo>
                <a:lnTo>
                  <a:pt x="64439" y="1999348"/>
                </a:lnTo>
                <a:lnTo>
                  <a:pt x="60128" y="1997763"/>
                </a:lnTo>
                <a:lnTo>
                  <a:pt x="56044" y="1996177"/>
                </a:lnTo>
                <a:lnTo>
                  <a:pt x="51959" y="1994365"/>
                </a:lnTo>
                <a:lnTo>
                  <a:pt x="48102" y="1992327"/>
                </a:lnTo>
                <a:lnTo>
                  <a:pt x="44245" y="1990288"/>
                </a:lnTo>
                <a:lnTo>
                  <a:pt x="40615" y="1988023"/>
                </a:lnTo>
                <a:lnTo>
                  <a:pt x="36757" y="1985305"/>
                </a:lnTo>
                <a:lnTo>
                  <a:pt x="33581" y="1982587"/>
                </a:lnTo>
                <a:lnTo>
                  <a:pt x="30177" y="1979643"/>
                </a:lnTo>
                <a:lnTo>
                  <a:pt x="26774" y="1976698"/>
                </a:lnTo>
                <a:lnTo>
                  <a:pt x="23824" y="1973753"/>
                </a:lnTo>
                <a:lnTo>
                  <a:pt x="21101" y="1970356"/>
                </a:lnTo>
                <a:lnTo>
                  <a:pt x="18152" y="1966958"/>
                </a:lnTo>
                <a:lnTo>
                  <a:pt x="15656" y="1963334"/>
                </a:lnTo>
                <a:lnTo>
                  <a:pt x="13160" y="1959710"/>
                </a:lnTo>
                <a:lnTo>
                  <a:pt x="11118" y="1955860"/>
                </a:lnTo>
                <a:lnTo>
                  <a:pt x="9076" y="1952009"/>
                </a:lnTo>
                <a:lnTo>
                  <a:pt x="7261" y="1947932"/>
                </a:lnTo>
                <a:lnTo>
                  <a:pt x="5446" y="1943855"/>
                </a:lnTo>
                <a:lnTo>
                  <a:pt x="4084" y="1939778"/>
                </a:lnTo>
                <a:lnTo>
                  <a:pt x="2950" y="1935248"/>
                </a:lnTo>
                <a:lnTo>
                  <a:pt x="1815" y="1930945"/>
                </a:lnTo>
                <a:lnTo>
                  <a:pt x="1134" y="1926641"/>
                </a:lnTo>
                <a:lnTo>
                  <a:pt x="454" y="1922111"/>
                </a:lnTo>
                <a:lnTo>
                  <a:pt x="0" y="1917581"/>
                </a:lnTo>
                <a:lnTo>
                  <a:pt x="0" y="1912824"/>
                </a:lnTo>
                <a:lnTo>
                  <a:pt x="0" y="1908068"/>
                </a:lnTo>
                <a:lnTo>
                  <a:pt x="454" y="1903538"/>
                </a:lnTo>
                <a:lnTo>
                  <a:pt x="1134" y="1899008"/>
                </a:lnTo>
                <a:lnTo>
                  <a:pt x="1815" y="1894704"/>
                </a:lnTo>
                <a:lnTo>
                  <a:pt x="2950" y="1890401"/>
                </a:lnTo>
                <a:lnTo>
                  <a:pt x="4084" y="1885871"/>
                </a:lnTo>
                <a:lnTo>
                  <a:pt x="5446" y="1881794"/>
                </a:lnTo>
                <a:lnTo>
                  <a:pt x="7261" y="1877490"/>
                </a:lnTo>
                <a:lnTo>
                  <a:pt x="9076" y="1873640"/>
                </a:lnTo>
                <a:lnTo>
                  <a:pt x="11118" y="1869789"/>
                </a:lnTo>
                <a:lnTo>
                  <a:pt x="13160" y="1865939"/>
                </a:lnTo>
                <a:lnTo>
                  <a:pt x="15656" y="1862315"/>
                </a:lnTo>
                <a:lnTo>
                  <a:pt x="18152" y="1858691"/>
                </a:lnTo>
                <a:lnTo>
                  <a:pt x="21101" y="1855293"/>
                </a:lnTo>
                <a:lnTo>
                  <a:pt x="23824" y="1852122"/>
                </a:lnTo>
                <a:lnTo>
                  <a:pt x="26774" y="1848951"/>
                </a:lnTo>
                <a:lnTo>
                  <a:pt x="30177" y="1846006"/>
                </a:lnTo>
                <a:lnTo>
                  <a:pt x="33581" y="1843062"/>
                </a:lnTo>
                <a:lnTo>
                  <a:pt x="36757" y="1840344"/>
                </a:lnTo>
                <a:lnTo>
                  <a:pt x="40615" y="1838079"/>
                </a:lnTo>
                <a:lnTo>
                  <a:pt x="44245" y="1835587"/>
                </a:lnTo>
                <a:lnTo>
                  <a:pt x="48102" y="1833322"/>
                </a:lnTo>
                <a:lnTo>
                  <a:pt x="51959" y="1831284"/>
                </a:lnTo>
                <a:lnTo>
                  <a:pt x="56044" y="1829472"/>
                </a:lnTo>
                <a:lnTo>
                  <a:pt x="60128" y="1827886"/>
                </a:lnTo>
                <a:lnTo>
                  <a:pt x="64439" y="1826527"/>
                </a:lnTo>
                <a:lnTo>
                  <a:pt x="68750" y="1825395"/>
                </a:lnTo>
                <a:lnTo>
                  <a:pt x="73288" y="1824262"/>
                </a:lnTo>
                <a:lnTo>
                  <a:pt x="77599" y="1823583"/>
                </a:lnTo>
                <a:lnTo>
                  <a:pt x="82364" y="1822903"/>
                </a:lnTo>
                <a:lnTo>
                  <a:pt x="86902" y="1822450"/>
                </a:lnTo>
                <a:close/>
                <a:moveTo>
                  <a:pt x="2282825" y="1685925"/>
                </a:moveTo>
                <a:lnTo>
                  <a:pt x="2412173" y="1745797"/>
                </a:lnTo>
                <a:lnTo>
                  <a:pt x="2422140" y="1750786"/>
                </a:lnTo>
                <a:lnTo>
                  <a:pt x="2426897" y="1753281"/>
                </a:lnTo>
                <a:lnTo>
                  <a:pt x="2431201" y="1756002"/>
                </a:lnTo>
                <a:lnTo>
                  <a:pt x="2435732" y="1758724"/>
                </a:lnTo>
                <a:lnTo>
                  <a:pt x="2439583" y="1761445"/>
                </a:lnTo>
                <a:lnTo>
                  <a:pt x="2443434" y="1764166"/>
                </a:lnTo>
                <a:lnTo>
                  <a:pt x="2447058" y="1767115"/>
                </a:lnTo>
                <a:lnTo>
                  <a:pt x="2450456" y="1769836"/>
                </a:lnTo>
                <a:lnTo>
                  <a:pt x="2453628" y="1773011"/>
                </a:lnTo>
                <a:lnTo>
                  <a:pt x="2456799" y="1775959"/>
                </a:lnTo>
                <a:lnTo>
                  <a:pt x="2459518" y="1778907"/>
                </a:lnTo>
                <a:lnTo>
                  <a:pt x="2462236" y="1782082"/>
                </a:lnTo>
                <a:lnTo>
                  <a:pt x="2464501" y="1785257"/>
                </a:lnTo>
                <a:lnTo>
                  <a:pt x="2466766" y="1788432"/>
                </a:lnTo>
                <a:lnTo>
                  <a:pt x="2468805" y="1791607"/>
                </a:lnTo>
                <a:lnTo>
                  <a:pt x="2470617" y="1794782"/>
                </a:lnTo>
                <a:lnTo>
                  <a:pt x="2472430" y="1798184"/>
                </a:lnTo>
                <a:lnTo>
                  <a:pt x="2474015" y="1801813"/>
                </a:lnTo>
                <a:lnTo>
                  <a:pt x="2475601" y="1805215"/>
                </a:lnTo>
                <a:lnTo>
                  <a:pt x="2477866" y="1812245"/>
                </a:lnTo>
                <a:lnTo>
                  <a:pt x="2479905" y="1819502"/>
                </a:lnTo>
                <a:lnTo>
                  <a:pt x="2481264" y="1826986"/>
                </a:lnTo>
                <a:lnTo>
                  <a:pt x="2482397" y="1834697"/>
                </a:lnTo>
                <a:lnTo>
                  <a:pt x="2482850" y="1842861"/>
                </a:lnTo>
                <a:lnTo>
                  <a:pt x="2482850" y="1851025"/>
                </a:lnTo>
                <a:lnTo>
                  <a:pt x="2482850" y="2068286"/>
                </a:lnTo>
                <a:lnTo>
                  <a:pt x="2482850" y="2076677"/>
                </a:lnTo>
                <a:lnTo>
                  <a:pt x="2482397" y="2084388"/>
                </a:lnTo>
                <a:lnTo>
                  <a:pt x="2481264" y="2092326"/>
                </a:lnTo>
                <a:lnTo>
                  <a:pt x="2479905" y="2099810"/>
                </a:lnTo>
                <a:lnTo>
                  <a:pt x="2477866" y="2107067"/>
                </a:lnTo>
                <a:lnTo>
                  <a:pt x="2475601" y="2114324"/>
                </a:lnTo>
                <a:lnTo>
                  <a:pt x="2474015" y="2117726"/>
                </a:lnTo>
                <a:lnTo>
                  <a:pt x="2472430" y="2121127"/>
                </a:lnTo>
                <a:lnTo>
                  <a:pt x="2470617" y="2124302"/>
                </a:lnTo>
                <a:lnTo>
                  <a:pt x="2468805" y="2127704"/>
                </a:lnTo>
                <a:lnTo>
                  <a:pt x="2466766" y="2130879"/>
                </a:lnTo>
                <a:lnTo>
                  <a:pt x="2464501" y="2134281"/>
                </a:lnTo>
                <a:lnTo>
                  <a:pt x="2462236" y="2137456"/>
                </a:lnTo>
                <a:lnTo>
                  <a:pt x="2459518" y="2140404"/>
                </a:lnTo>
                <a:lnTo>
                  <a:pt x="2456799" y="2143352"/>
                </a:lnTo>
                <a:lnTo>
                  <a:pt x="2453628" y="2146527"/>
                </a:lnTo>
                <a:lnTo>
                  <a:pt x="2450456" y="2149249"/>
                </a:lnTo>
                <a:lnTo>
                  <a:pt x="2447058" y="2152197"/>
                </a:lnTo>
                <a:lnTo>
                  <a:pt x="2443434" y="2154919"/>
                </a:lnTo>
                <a:lnTo>
                  <a:pt x="2439583" y="2157867"/>
                </a:lnTo>
                <a:lnTo>
                  <a:pt x="2435732" y="2160588"/>
                </a:lnTo>
                <a:lnTo>
                  <a:pt x="2431201" y="2163310"/>
                </a:lnTo>
                <a:lnTo>
                  <a:pt x="2426897" y="2165804"/>
                </a:lnTo>
                <a:lnTo>
                  <a:pt x="2422140" y="2168526"/>
                </a:lnTo>
                <a:lnTo>
                  <a:pt x="2412173" y="2173742"/>
                </a:lnTo>
                <a:lnTo>
                  <a:pt x="2282825" y="2233613"/>
                </a:lnTo>
                <a:lnTo>
                  <a:pt x="2282825" y="1685925"/>
                </a:lnTo>
                <a:close/>
                <a:moveTo>
                  <a:pt x="1216535" y="1436687"/>
                </a:moveTo>
                <a:lnTo>
                  <a:pt x="1274253" y="1436687"/>
                </a:lnTo>
                <a:lnTo>
                  <a:pt x="1303338" y="1492629"/>
                </a:lnTo>
                <a:lnTo>
                  <a:pt x="1283046" y="1513778"/>
                </a:lnTo>
                <a:lnTo>
                  <a:pt x="1301534" y="1642262"/>
                </a:lnTo>
                <a:lnTo>
                  <a:pt x="1245394" y="1852612"/>
                </a:lnTo>
                <a:lnTo>
                  <a:pt x="1189254" y="1642262"/>
                </a:lnTo>
                <a:lnTo>
                  <a:pt x="1207516" y="1513778"/>
                </a:lnTo>
                <a:lnTo>
                  <a:pt x="1187450" y="1492629"/>
                </a:lnTo>
                <a:lnTo>
                  <a:pt x="1216535" y="1436687"/>
                </a:lnTo>
                <a:close/>
                <a:moveTo>
                  <a:pt x="1389519" y="1379537"/>
                </a:moveTo>
                <a:lnTo>
                  <a:pt x="1401785" y="1384753"/>
                </a:lnTo>
                <a:lnTo>
                  <a:pt x="1434494" y="1399267"/>
                </a:lnTo>
                <a:lnTo>
                  <a:pt x="1456754" y="1409246"/>
                </a:lnTo>
                <a:lnTo>
                  <a:pt x="1481740" y="1420358"/>
                </a:lnTo>
                <a:lnTo>
                  <a:pt x="1508543" y="1432831"/>
                </a:lnTo>
                <a:lnTo>
                  <a:pt x="1536709" y="1446212"/>
                </a:lnTo>
                <a:lnTo>
                  <a:pt x="1565557" y="1460273"/>
                </a:lnTo>
                <a:lnTo>
                  <a:pt x="1593950" y="1474560"/>
                </a:lnTo>
                <a:lnTo>
                  <a:pt x="1607578" y="1481818"/>
                </a:lnTo>
                <a:lnTo>
                  <a:pt x="1621207" y="1489075"/>
                </a:lnTo>
                <a:lnTo>
                  <a:pt x="1634154" y="1496105"/>
                </a:lnTo>
                <a:lnTo>
                  <a:pt x="1646647" y="1503362"/>
                </a:lnTo>
                <a:lnTo>
                  <a:pt x="1658232" y="1509939"/>
                </a:lnTo>
                <a:lnTo>
                  <a:pt x="1669589" y="1516743"/>
                </a:lnTo>
                <a:lnTo>
                  <a:pt x="1679584" y="1523546"/>
                </a:lnTo>
                <a:lnTo>
                  <a:pt x="1688669" y="1529669"/>
                </a:lnTo>
                <a:lnTo>
                  <a:pt x="1697074" y="1536019"/>
                </a:lnTo>
                <a:lnTo>
                  <a:pt x="1704115" y="1541689"/>
                </a:lnTo>
                <a:lnTo>
                  <a:pt x="1707068" y="1544410"/>
                </a:lnTo>
                <a:lnTo>
                  <a:pt x="1709794" y="1547132"/>
                </a:lnTo>
                <a:lnTo>
                  <a:pt x="1712292" y="1549853"/>
                </a:lnTo>
                <a:lnTo>
                  <a:pt x="1714337" y="1552348"/>
                </a:lnTo>
                <a:lnTo>
                  <a:pt x="1716154" y="1554843"/>
                </a:lnTo>
                <a:lnTo>
                  <a:pt x="1717971" y="1558018"/>
                </a:lnTo>
                <a:lnTo>
                  <a:pt x="1721833" y="1565048"/>
                </a:lnTo>
                <a:lnTo>
                  <a:pt x="1726148" y="1573666"/>
                </a:lnTo>
                <a:lnTo>
                  <a:pt x="1730237" y="1583191"/>
                </a:lnTo>
                <a:lnTo>
                  <a:pt x="1734326" y="1593850"/>
                </a:lnTo>
                <a:lnTo>
                  <a:pt x="1738869" y="1605416"/>
                </a:lnTo>
                <a:lnTo>
                  <a:pt x="1742957" y="1618116"/>
                </a:lnTo>
                <a:lnTo>
                  <a:pt x="1747500" y="1631269"/>
                </a:lnTo>
                <a:lnTo>
                  <a:pt x="1751816" y="1645330"/>
                </a:lnTo>
                <a:lnTo>
                  <a:pt x="1755904" y="1659844"/>
                </a:lnTo>
                <a:lnTo>
                  <a:pt x="1764536" y="1690460"/>
                </a:lnTo>
                <a:lnTo>
                  <a:pt x="1773168" y="1722210"/>
                </a:lnTo>
                <a:lnTo>
                  <a:pt x="1781118" y="1753960"/>
                </a:lnTo>
                <a:lnTo>
                  <a:pt x="1788613" y="1785030"/>
                </a:lnTo>
                <a:lnTo>
                  <a:pt x="1795428" y="1814966"/>
                </a:lnTo>
                <a:lnTo>
                  <a:pt x="1801561" y="1842180"/>
                </a:lnTo>
                <a:lnTo>
                  <a:pt x="1807012" y="1866446"/>
                </a:lnTo>
                <a:lnTo>
                  <a:pt x="1814962" y="1902505"/>
                </a:lnTo>
                <a:lnTo>
                  <a:pt x="1817688" y="1916112"/>
                </a:lnTo>
                <a:lnTo>
                  <a:pt x="1244600" y="1916112"/>
                </a:lnTo>
                <a:lnTo>
                  <a:pt x="1389519" y="1379537"/>
                </a:lnTo>
                <a:close/>
                <a:moveTo>
                  <a:pt x="1100083" y="1379537"/>
                </a:moveTo>
                <a:lnTo>
                  <a:pt x="1244600" y="1916112"/>
                </a:lnTo>
                <a:lnTo>
                  <a:pt x="673100" y="1916112"/>
                </a:lnTo>
                <a:lnTo>
                  <a:pt x="676045" y="1902505"/>
                </a:lnTo>
                <a:lnTo>
                  <a:pt x="683520" y="1866446"/>
                </a:lnTo>
                <a:lnTo>
                  <a:pt x="688956" y="1842180"/>
                </a:lnTo>
                <a:lnTo>
                  <a:pt x="695072" y="1814966"/>
                </a:lnTo>
                <a:lnTo>
                  <a:pt x="702094" y="1785030"/>
                </a:lnTo>
                <a:lnTo>
                  <a:pt x="709569" y="1753960"/>
                </a:lnTo>
                <a:lnTo>
                  <a:pt x="717724" y="1722210"/>
                </a:lnTo>
                <a:lnTo>
                  <a:pt x="725878" y="1690460"/>
                </a:lnTo>
                <a:lnTo>
                  <a:pt x="734486" y="1659844"/>
                </a:lnTo>
                <a:lnTo>
                  <a:pt x="739016" y="1645330"/>
                </a:lnTo>
                <a:lnTo>
                  <a:pt x="743320" y="1631269"/>
                </a:lnTo>
                <a:lnTo>
                  <a:pt x="747397" y="1618116"/>
                </a:lnTo>
                <a:lnTo>
                  <a:pt x="751928" y="1605416"/>
                </a:lnTo>
                <a:lnTo>
                  <a:pt x="756005" y="1593850"/>
                </a:lnTo>
                <a:lnTo>
                  <a:pt x="760082" y="1583191"/>
                </a:lnTo>
                <a:lnTo>
                  <a:pt x="764386" y="1573666"/>
                </a:lnTo>
                <a:lnTo>
                  <a:pt x="768463" y="1565048"/>
                </a:lnTo>
                <a:lnTo>
                  <a:pt x="772314" y="1558018"/>
                </a:lnTo>
                <a:lnTo>
                  <a:pt x="774353" y="1554843"/>
                </a:lnTo>
                <a:lnTo>
                  <a:pt x="776165" y="1552348"/>
                </a:lnTo>
                <a:lnTo>
                  <a:pt x="778203" y="1549853"/>
                </a:lnTo>
                <a:lnTo>
                  <a:pt x="780695" y="1547132"/>
                </a:lnTo>
                <a:lnTo>
                  <a:pt x="783413" y="1544410"/>
                </a:lnTo>
                <a:lnTo>
                  <a:pt x="786358" y="1541689"/>
                </a:lnTo>
                <a:lnTo>
                  <a:pt x="793607" y="1536019"/>
                </a:lnTo>
                <a:lnTo>
                  <a:pt x="801535" y="1529669"/>
                </a:lnTo>
                <a:lnTo>
                  <a:pt x="810822" y="1523546"/>
                </a:lnTo>
                <a:lnTo>
                  <a:pt x="821015" y="1516743"/>
                </a:lnTo>
                <a:lnTo>
                  <a:pt x="831888" y="1509939"/>
                </a:lnTo>
                <a:lnTo>
                  <a:pt x="843893" y="1503362"/>
                </a:lnTo>
                <a:lnTo>
                  <a:pt x="855898" y="1496105"/>
                </a:lnTo>
                <a:lnTo>
                  <a:pt x="869263" y="1489075"/>
                </a:lnTo>
                <a:lnTo>
                  <a:pt x="882401" y="1481818"/>
                </a:lnTo>
                <a:lnTo>
                  <a:pt x="896445" y="1474560"/>
                </a:lnTo>
                <a:lnTo>
                  <a:pt x="924533" y="1460273"/>
                </a:lnTo>
                <a:lnTo>
                  <a:pt x="953074" y="1446212"/>
                </a:lnTo>
                <a:lnTo>
                  <a:pt x="981388" y="1432831"/>
                </a:lnTo>
                <a:lnTo>
                  <a:pt x="1008117" y="1420358"/>
                </a:lnTo>
                <a:lnTo>
                  <a:pt x="1033034" y="1409246"/>
                </a:lnTo>
                <a:lnTo>
                  <a:pt x="1055006" y="1399267"/>
                </a:lnTo>
                <a:lnTo>
                  <a:pt x="1088077" y="1384753"/>
                </a:lnTo>
                <a:lnTo>
                  <a:pt x="1100083" y="1379537"/>
                </a:lnTo>
                <a:close/>
                <a:moveTo>
                  <a:pt x="2282825" y="1227137"/>
                </a:moveTo>
                <a:lnTo>
                  <a:pt x="2412173" y="1287064"/>
                </a:lnTo>
                <a:lnTo>
                  <a:pt x="2422140" y="1292285"/>
                </a:lnTo>
                <a:lnTo>
                  <a:pt x="2426897" y="1294782"/>
                </a:lnTo>
                <a:lnTo>
                  <a:pt x="2431201" y="1297505"/>
                </a:lnTo>
                <a:lnTo>
                  <a:pt x="2435732" y="1300002"/>
                </a:lnTo>
                <a:lnTo>
                  <a:pt x="2439583" y="1302953"/>
                </a:lnTo>
                <a:lnTo>
                  <a:pt x="2443434" y="1305677"/>
                </a:lnTo>
                <a:lnTo>
                  <a:pt x="2447058" y="1308628"/>
                </a:lnTo>
                <a:lnTo>
                  <a:pt x="2450456" y="1311352"/>
                </a:lnTo>
                <a:lnTo>
                  <a:pt x="2453628" y="1314303"/>
                </a:lnTo>
                <a:lnTo>
                  <a:pt x="2456799" y="1317481"/>
                </a:lnTo>
                <a:lnTo>
                  <a:pt x="2459518" y="1320205"/>
                </a:lnTo>
                <a:lnTo>
                  <a:pt x="2462236" y="1323383"/>
                </a:lnTo>
                <a:lnTo>
                  <a:pt x="2464501" y="1326561"/>
                </a:lnTo>
                <a:lnTo>
                  <a:pt x="2466766" y="1329966"/>
                </a:lnTo>
                <a:lnTo>
                  <a:pt x="2468805" y="1332917"/>
                </a:lnTo>
                <a:lnTo>
                  <a:pt x="2470617" y="1336322"/>
                </a:lnTo>
                <a:lnTo>
                  <a:pt x="2472430" y="1339727"/>
                </a:lnTo>
                <a:lnTo>
                  <a:pt x="2474015" y="1343132"/>
                </a:lnTo>
                <a:lnTo>
                  <a:pt x="2475601" y="1346537"/>
                </a:lnTo>
                <a:lnTo>
                  <a:pt x="2477866" y="1353800"/>
                </a:lnTo>
                <a:lnTo>
                  <a:pt x="2479905" y="1361064"/>
                </a:lnTo>
                <a:lnTo>
                  <a:pt x="2481264" y="1368555"/>
                </a:lnTo>
                <a:lnTo>
                  <a:pt x="2482397" y="1376273"/>
                </a:lnTo>
                <a:lnTo>
                  <a:pt x="2482850" y="1384445"/>
                </a:lnTo>
                <a:lnTo>
                  <a:pt x="2482850" y="1392390"/>
                </a:lnTo>
                <a:lnTo>
                  <a:pt x="2482850" y="1609852"/>
                </a:lnTo>
                <a:lnTo>
                  <a:pt x="2482850" y="1618251"/>
                </a:lnTo>
                <a:lnTo>
                  <a:pt x="2482397" y="1626196"/>
                </a:lnTo>
                <a:lnTo>
                  <a:pt x="2481264" y="1634141"/>
                </a:lnTo>
                <a:lnTo>
                  <a:pt x="2479905" y="1641632"/>
                </a:lnTo>
                <a:lnTo>
                  <a:pt x="2477866" y="1648895"/>
                </a:lnTo>
                <a:lnTo>
                  <a:pt x="2475601" y="1655932"/>
                </a:lnTo>
                <a:lnTo>
                  <a:pt x="2474015" y="1659337"/>
                </a:lnTo>
                <a:lnTo>
                  <a:pt x="2472430" y="1662969"/>
                </a:lnTo>
                <a:lnTo>
                  <a:pt x="2470617" y="1666147"/>
                </a:lnTo>
                <a:lnTo>
                  <a:pt x="2468805" y="1669325"/>
                </a:lnTo>
                <a:lnTo>
                  <a:pt x="2466766" y="1672730"/>
                </a:lnTo>
                <a:lnTo>
                  <a:pt x="2464501" y="1675908"/>
                </a:lnTo>
                <a:lnTo>
                  <a:pt x="2462236" y="1678859"/>
                </a:lnTo>
                <a:lnTo>
                  <a:pt x="2459518" y="1682037"/>
                </a:lnTo>
                <a:lnTo>
                  <a:pt x="2456799" y="1685215"/>
                </a:lnTo>
                <a:lnTo>
                  <a:pt x="2453628" y="1687939"/>
                </a:lnTo>
                <a:lnTo>
                  <a:pt x="2450456" y="1691117"/>
                </a:lnTo>
                <a:lnTo>
                  <a:pt x="2447058" y="1694068"/>
                </a:lnTo>
                <a:lnTo>
                  <a:pt x="2443434" y="1696792"/>
                </a:lnTo>
                <a:lnTo>
                  <a:pt x="2439583" y="1699743"/>
                </a:lnTo>
                <a:lnTo>
                  <a:pt x="2435732" y="1702240"/>
                </a:lnTo>
                <a:lnTo>
                  <a:pt x="2431201" y="1705190"/>
                </a:lnTo>
                <a:lnTo>
                  <a:pt x="2426897" y="1707687"/>
                </a:lnTo>
                <a:lnTo>
                  <a:pt x="2422140" y="1710411"/>
                </a:lnTo>
                <a:lnTo>
                  <a:pt x="2412173" y="1715178"/>
                </a:lnTo>
                <a:lnTo>
                  <a:pt x="2406963" y="1717675"/>
                </a:lnTo>
                <a:lnTo>
                  <a:pt x="2282825" y="1660018"/>
                </a:lnTo>
                <a:lnTo>
                  <a:pt x="2282825" y="1227137"/>
                </a:lnTo>
                <a:close/>
                <a:moveTo>
                  <a:pt x="91667" y="1182687"/>
                </a:moveTo>
                <a:lnTo>
                  <a:pt x="370523" y="1182687"/>
                </a:lnTo>
                <a:lnTo>
                  <a:pt x="375061" y="1182913"/>
                </a:lnTo>
                <a:lnTo>
                  <a:pt x="379826" y="1183140"/>
                </a:lnTo>
                <a:lnTo>
                  <a:pt x="384137" y="1183593"/>
                </a:lnTo>
                <a:lnTo>
                  <a:pt x="388902" y="1184499"/>
                </a:lnTo>
                <a:lnTo>
                  <a:pt x="393213" y="1185405"/>
                </a:lnTo>
                <a:lnTo>
                  <a:pt x="397524" y="1186764"/>
                </a:lnTo>
                <a:lnTo>
                  <a:pt x="401835" y="1188349"/>
                </a:lnTo>
                <a:lnTo>
                  <a:pt x="405919" y="1189935"/>
                </a:lnTo>
                <a:lnTo>
                  <a:pt x="409777" y="1191747"/>
                </a:lnTo>
                <a:lnTo>
                  <a:pt x="414088" y="1193785"/>
                </a:lnTo>
                <a:lnTo>
                  <a:pt x="417718" y="1195824"/>
                </a:lnTo>
                <a:lnTo>
                  <a:pt x="421575" y="1198089"/>
                </a:lnTo>
                <a:lnTo>
                  <a:pt x="425206" y="1200807"/>
                </a:lnTo>
                <a:lnTo>
                  <a:pt x="428609" y="1203298"/>
                </a:lnTo>
                <a:lnTo>
                  <a:pt x="432013" y="1206243"/>
                </a:lnTo>
                <a:lnTo>
                  <a:pt x="434962" y="1209187"/>
                </a:lnTo>
                <a:lnTo>
                  <a:pt x="438139" y="1212358"/>
                </a:lnTo>
                <a:lnTo>
                  <a:pt x="441088" y="1215756"/>
                </a:lnTo>
                <a:lnTo>
                  <a:pt x="443584" y="1219154"/>
                </a:lnTo>
                <a:lnTo>
                  <a:pt x="446307" y="1222778"/>
                </a:lnTo>
                <a:lnTo>
                  <a:pt x="448803" y="1226402"/>
                </a:lnTo>
                <a:lnTo>
                  <a:pt x="450845" y="1230026"/>
                </a:lnTo>
                <a:lnTo>
                  <a:pt x="452887" y="1233876"/>
                </a:lnTo>
                <a:lnTo>
                  <a:pt x="454702" y="1237953"/>
                </a:lnTo>
                <a:lnTo>
                  <a:pt x="456291" y="1242257"/>
                </a:lnTo>
                <a:lnTo>
                  <a:pt x="457879" y="1246334"/>
                </a:lnTo>
                <a:lnTo>
                  <a:pt x="459240" y="1250411"/>
                </a:lnTo>
                <a:lnTo>
                  <a:pt x="460148" y="1254941"/>
                </a:lnTo>
                <a:lnTo>
                  <a:pt x="461055" y="1259471"/>
                </a:lnTo>
                <a:lnTo>
                  <a:pt x="461509" y="1264001"/>
                </a:lnTo>
                <a:lnTo>
                  <a:pt x="461736" y="1268531"/>
                </a:lnTo>
                <a:lnTo>
                  <a:pt x="461963" y="1273061"/>
                </a:lnTo>
                <a:lnTo>
                  <a:pt x="461736" y="1277591"/>
                </a:lnTo>
                <a:lnTo>
                  <a:pt x="461509" y="1282348"/>
                </a:lnTo>
                <a:lnTo>
                  <a:pt x="461055" y="1286651"/>
                </a:lnTo>
                <a:lnTo>
                  <a:pt x="460148" y="1291408"/>
                </a:lnTo>
                <a:lnTo>
                  <a:pt x="459240" y="1295485"/>
                </a:lnTo>
                <a:lnTo>
                  <a:pt x="457879" y="1300015"/>
                </a:lnTo>
                <a:lnTo>
                  <a:pt x="456291" y="1304092"/>
                </a:lnTo>
                <a:lnTo>
                  <a:pt x="454702" y="1308169"/>
                </a:lnTo>
                <a:lnTo>
                  <a:pt x="452887" y="1312246"/>
                </a:lnTo>
                <a:lnTo>
                  <a:pt x="450845" y="1316323"/>
                </a:lnTo>
                <a:lnTo>
                  <a:pt x="448803" y="1319947"/>
                </a:lnTo>
                <a:lnTo>
                  <a:pt x="446307" y="1323571"/>
                </a:lnTo>
                <a:lnTo>
                  <a:pt x="443584" y="1327195"/>
                </a:lnTo>
                <a:lnTo>
                  <a:pt x="441088" y="1330366"/>
                </a:lnTo>
                <a:lnTo>
                  <a:pt x="438139" y="1333764"/>
                </a:lnTo>
                <a:lnTo>
                  <a:pt x="434962" y="1336935"/>
                </a:lnTo>
                <a:lnTo>
                  <a:pt x="432013" y="1340106"/>
                </a:lnTo>
                <a:lnTo>
                  <a:pt x="428609" y="1342824"/>
                </a:lnTo>
                <a:lnTo>
                  <a:pt x="425206" y="1345542"/>
                </a:lnTo>
                <a:lnTo>
                  <a:pt x="421575" y="1348033"/>
                </a:lnTo>
                <a:lnTo>
                  <a:pt x="417718" y="1350525"/>
                </a:lnTo>
                <a:lnTo>
                  <a:pt x="414088" y="1352563"/>
                </a:lnTo>
                <a:lnTo>
                  <a:pt x="409777" y="1354602"/>
                </a:lnTo>
                <a:lnTo>
                  <a:pt x="405919" y="1356414"/>
                </a:lnTo>
                <a:lnTo>
                  <a:pt x="401835" y="1357999"/>
                </a:lnTo>
                <a:lnTo>
                  <a:pt x="397524" y="1359585"/>
                </a:lnTo>
                <a:lnTo>
                  <a:pt x="393213" y="1360717"/>
                </a:lnTo>
                <a:lnTo>
                  <a:pt x="388902" y="1361850"/>
                </a:lnTo>
                <a:lnTo>
                  <a:pt x="384137" y="1362529"/>
                </a:lnTo>
                <a:lnTo>
                  <a:pt x="379826" y="1363209"/>
                </a:lnTo>
                <a:lnTo>
                  <a:pt x="375061" y="1363435"/>
                </a:lnTo>
                <a:lnTo>
                  <a:pt x="370523" y="1363662"/>
                </a:lnTo>
                <a:lnTo>
                  <a:pt x="91667" y="1363662"/>
                </a:lnTo>
                <a:lnTo>
                  <a:pt x="86902" y="1363435"/>
                </a:lnTo>
                <a:lnTo>
                  <a:pt x="82364" y="1363209"/>
                </a:lnTo>
                <a:lnTo>
                  <a:pt x="77599" y="1362529"/>
                </a:lnTo>
                <a:lnTo>
                  <a:pt x="73288" y="1361850"/>
                </a:lnTo>
                <a:lnTo>
                  <a:pt x="68750" y="1360717"/>
                </a:lnTo>
                <a:lnTo>
                  <a:pt x="64439" y="1359585"/>
                </a:lnTo>
                <a:lnTo>
                  <a:pt x="60128" y="1357999"/>
                </a:lnTo>
                <a:lnTo>
                  <a:pt x="56044" y="1356414"/>
                </a:lnTo>
                <a:lnTo>
                  <a:pt x="51959" y="1354602"/>
                </a:lnTo>
                <a:lnTo>
                  <a:pt x="48102" y="1352563"/>
                </a:lnTo>
                <a:lnTo>
                  <a:pt x="44245" y="1350525"/>
                </a:lnTo>
                <a:lnTo>
                  <a:pt x="40615" y="1348033"/>
                </a:lnTo>
                <a:lnTo>
                  <a:pt x="36757" y="1345542"/>
                </a:lnTo>
                <a:lnTo>
                  <a:pt x="33581" y="1342824"/>
                </a:lnTo>
                <a:lnTo>
                  <a:pt x="30177" y="1340106"/>
                </a:lnTo>
                <a:lnTo>
                  <a:pt x="26774" y="1336935"/>
                </a:lnTo>
                <a:lnTo>
                  <a:pt x="23824" y="1333764"/>
                </a:lnTo>
                <a:lnTo>
                  <a:pt x="21101" y="1330366"/>
                </a:lnTo>
                <a:lnTo>
                  <a:pt x="18152" y="1327195"/>
                </a:lnTo>
                <a:lnTo>
                  <a:pt x="15656" y="1323571"/>
                </a:lnTo>
                <a:lnTo>
                  <a:pt x="13160" y="1319947"/>
                </a:lnTo>
                <a:lnTo>
                  <a:pt x="11118" y="1316323"/>
                </a:lnTo>
                <a:lnTo>
                  <a:pt x="9076" y="1312246"/>
                </a:lnTo>
                <a:lnTo>
                  <a:pt x="7261" y="1308169"/>
                </a:lnTo>
                <a:lnTo>
                  <a:pt x="5446" y="1304092"/>
                </a:lnTo>
                <a:lnTo>
                  <a:pt x="4084" y="1300015"/>
                </a:lnTo>
                <a:lnTo>
                  <a:pt x="2950" y="1295485"/>
                </a:lnTo>
                <a:lnTo>
                  <a:pt x="1815" y="1291408"/>
                </a:lnTo>
                <a:lnTo>
                  <a:pt x="1134" y="1286651"/>
                </a:lnTo>
                <a:lnTo>
                  <a:pt x="454" y="1282348"/>
                </a:lnTo>
                <a:lnTo>
                  <a:pt x="0" y="1277591"/>
                </a:lnTo>
                <a:lnTo>
                  <a:pt x="0" y="1273061"/>
                </a:lnTo>
                <a:lnTo>
                  <a:pt x="0" y="1268531"/>
                </a:lnTo>
                <a:lnTo>
                  <a:pt x="454" y="1264001"/>
                </a:lnTo>
                <a:lnTo>
                  <a:pt x="1134" y="1259471"/>
                </a:lnTo>
                <a:lnTo>
                  <a:pt x="1815" y="1254941"/>
                </a:lnTo>
                <a:lnTo>
                  <a:pt x="2950" y="1250411"/>
                </a:lnTo>
                <a:lnTo>
                  <a:pt x="4084" y="1246334"/>
                </a:lnTo>
                <a:lnTo>
                  <a:pt x="5446" y="1242257"/>
                </a:lnTo>
                <a:lnTo>
                  <a:pt x="7261" y="1237953"/>
                </a:lnTo>
                <a:lnTo>
                  <a:pt x="9076" y="1233876"/>
                </a:lnTo>
                <a:lnTo>
                  <a:pt x="11118" y="1230026"/>
                </a:lnTo>
                <a:lnTo>
                  <a:pt x="13160" y="1226402"/>
                </a:lnTo>
                <a:lnTo>
                  <a:pt x="15656" y="1222778"/>
                </a:lnTo>
                <a:lnTo>
                  <a:pt x="18152" y="1219154"/>
                </a:lnTo>
                <a:lnTo>
                  <a:pt x="21101" y="1215756"/>
                </a:lnTo>
                <a:lnTo>
                  <a:pt x="23824" y="1212358"/>
                </a:lnTo>
                <a:lnTo>
                  <a:pt x="26774" y="1209187"/>
                </a:lnTo>
                <a:lnTo>
                  <a:pt x="30177" y="1206243"/>
                </a:lnTo>
                <a:lnTo>
                  <a:pt x="33581" y="1203298"/>
                </a:lnTo>
                <a:lnTo>
                  <a:pt x="36757" y="1200807"/>
                </a:lnTo>
                <a:lnTo>
                  <a:pt x="40615" y="1198089"/>
                </a:lnTo>
                <a:lnTo>
                  <a:pt x="44245" y="1195824"/>
                </a:lnTo>
                <a:lnTo>
                  <a:pt x="48102" y="1193785"/>
                </a:lnTo>
                <a:lnTo>
                  <a:pt x="51959" y="1191747"/>
                </a:lnTo>
                <a:lnTo>
                  <a:pt x="56044" y="1189935"/>
                </a:lnTo>
                <a:lnTo>
                  <a:pt x="60128" y="1188349"/>
                </a:lnTo>
                <a:lnTo>
                  <a:pt x="64439" y="1186764"/>
                </a:lnTo>
                <a:lnTo>
                  <a:pt x="68750" y="1185405"/>
                </a:lnTo>
                <a:lnTo>
                  <a:pt x="73288" y="1184499"/>
                </a:lnTo>
                <a:lnTo>
                  <a:pt x="77599" y="1183593"/>
                </a:lnTo>
                <a:lnTo>
                  <a:pt x="82364" y="1183140"/>
                </a:lnTo>
                <a:lnTo>
                  <a:pt x="86902" y="1182913"/>
                </a:lnTo>
                <a:lnTo>
                  <a:pt x="91667" y="1182687"/>
                </a:lnTo>
                <a:close/>
                <a:moveTo>
                  <a:pt x="1390308" y="782637"/>
                </a:moveTo>
                <a:lnTo>
                  <a:pt x="1396663" y="786039"/>
                </a:lnTo>
                <a:lnTo>
                  <a:pt x="1402564" y="789894"/>
                </a:lnTo>
                <a:lnTo>
                  <a:pt x="1408238" y="793749"/>
                </a:lnTo>
                <a:lnTo>
                  <a:pt x="1413458" y="797831"/>
                </a:lnTo>
                <a:lnTo>
                  <a:pt x="1418225" y="802140"/>
                </a:lnTo>
                <a:lnTo>
                  <a:pt x="1422764" y="806449"/>
                </a:lnTo>
                <a:lnTo>
                  <a:pt x="1426849" y="811439"/>
                </a:lnTo>
                <a:lnTo>
                  <a:pt x="1430935" y="816428"/>
                </a:lnTo>
                <a:lnTo>
                  <a:pt x="1434112" y="821417"/>
                </a:lnTo>
                <a:lnTo>
                  <a:pt x="1437516" y="826860"/>
                </a:lnTo>
                <a:lnTo>
                  <a:pt x="1440694" y="832303"/>
                </a:lnTo>
                <a:lnTo>
                  <a:pt x="1443644" y="837973"/>
                </a:lnTo>
                <a:lnTo>
                  <a:pt x="1446141" y="843869"/>
                </a:lnTo>
                <a:lnTo>
                  <a:pt x="1448411" y="849765"/>
                </a:lnTo>
                <a:lnTo>
                  <a:pt x="1450907" y="856115"/>
                </a:lnTo>
                <a:lnTo>
                  <a:pt x="1452723" y="862465"/>
                </a:lnTo>
                <a:lnTo>
                  <a:pt x="1454766" y="869042"/>
                </a:lnTo>
                <a:lnTo>
                  <a:pt x="1456581" y="875846"/>
                </a:lnTo>
                <a:lnTo>
                  <a:pt x="1459759" y="889680"/>
                </a:lnTo>
                <a:lnTo>
                  <a:pt x="1462709" y="904648"/>
                </a:lnTo>
                <a:lnTo>
                  <a:pt x="1465433" y="919842"/>
                </a:lnTo>
                <a:lnTo>
                  <a:pt x="1471107" y="952499"/>
                </a:lnTo>
                <a:lnTo>
                  <a:pt x="1474284" y="969735"/>
                </a:lnTo>
                <a:lnTo>
                  <a:pt x="1477462" y="987424"/>
                </a:lnTo>
                <a:lnTo>
                  <a:pt x="1483363" y="988785"/>
                </a:lnTo>
                <a:lnTo>
                  <a:pt x="1489037" y="990146"/>
                </a:lnTo>
                <a:lnTo>
                  <a:pt x="1494484" y="992187"/>
                </a:lnTo>
                <a:lnTo>
                  <a:pt x="1499704" y="994228"/>
                </a:lnTo>
                <a:lnTo>
                  <a:pt x="1504470" y="996949"/>
                </a:lnTo>
                <a:lnTo>
                  <a:pt x="1509237" y="999671"/>
                </a:lnTo>
                <a:lnTo>
                  <a:pt x="1513549" y="1003073"/>
                </a:lnTo>
                <a:lnTo>
                  <a:pt x="1517407" y="1006474"/>
                </a:lnTo>
                <a:lnTo>
                  <a:pt x="1521493" y="1010330"/>
                </a:lnTo>
                <a:lnTo>
                  <a:pt x="1525124" y="1014185"/>
                </a:lnTo>
                <a:lnTo>
                  <a:pt x="1528075" y="1018721"/>
                </a:lnTo>
                <a:lnTo>
                  <a:pt x="1530798" y="1023030"/>
                </a:lnTo>
                <a:lnTo>
                  <a:pt x="1533068" y="1027792"/>
                </a:lnTo>
                <a:lnTo>
                  <a:pt x="1535110" y="1032555"/>
                </a:lnTo>
                <a:lnTo>
                  <a:pt x="1536472" y="1037771"/>
                </a:lnTo>
                <a:lnTo>
                  <a:pt x="1537607" y="1043214"/>
                </a:lnTo>
                <a:lnTo>
                  <a:pt x="1538288" y="1048657"/>
                </a:lnTo>
                <a:lnTo>
                  <a:pt x="1538288" y="1054326"/>
                </a:lnTo>
                <a:lnTo>
                  <a:pt x="1537834" y="1060223"/>
                </a:lnTo>
                <a:lnTo>
                  <a:pt x="1536699" y="1066119"/>
                </a:lnTo>
                <a:lnTo>
                  <a:pt x="1535110" y="1072016"/>
                </a:lnTo>
                <a:lnTo>
                  <a:pt x="1533068" y="1078366"/>
                </a:lnTo>
                <a:lnTo>
                  <a:pt x="1530117" y="1084489"/>
                </a:lnTo>
                <a:lnTo>
                  <a:pt x="1526940" y="1091066"/>
                </a:lnTo>
                <a:lnTo>
                  <a:pt x="1522854" y="1097416"/>
                </a:lnTo>
                <a:lnTo>
                  <a:pt x="1518315" y="1103766"/>
                </a:lnTo>
                <a:lnTo>
                  <a:pt x="1512868" y="1110342"/>
                </a:lnTo>
                <a:lnTo>
                  <a:pt x="1506967" y="1116919"/>
                </a:lnTo>
                <a:lnTo>
                  <a:pt x="1500158" y="1123496"/>
                </a:lnTo>
                <a:lnTo>
                  <a:pt x="1492668" y="1129846"/>
                </a:lnTo>
                <a:lnTo>
                  <a:pt x="1484271" y="1136650"/>
                </a:lnTo>
                <a:lnTo>
                  <a:pt x="1474965" y="1143000"/>
                </a:lnTo>
                <a:lnTo>
                  <a:pt x="1472696" y="1155019"/>
                </a:lnTo>
                <a:lnTo>
                  <a:pt x="1469745" y="1167266"/>
                </a:lnTo>
                <a:lnTo>
                  <a:pt x="1466568" y="1179059"/>
                </a:lnTo>
                <a:lnTo>
                  <a:pt x="1462936" y="1190851"/>
                </a:lnTo>
                <a:lnTo>
                  <a:pt x="1459078" y="1202417"/>
                </a:lnTo>
                <a:lnTo>
                  <a:pt x="1454993" y="1213984"/>
                </a:lnTo>
                <a:lnTo>
                  <a:pt x="1450680" y="1225323"/>
                </a:lnTo>
                <a:lnTo>
                  <a:pt x="1445687" y="1236435"/>
                </a:lnTo>
                <a:lnTo>
                  <a:pt x="1440467" y="1247321"/>
                </a:lnTo>
                <a:lnTo>
                  <a:pt x="1435020" y="1257980"/>
                </a:lnTo>
                <a:lnTo>
                  <a:pt x="1429346" y="1268412"/>
                </a:lnTo>
                <a:lnTo>
                  <a:pt x="1423218" y="1278391"/>
                </a:lnTo>
                <a:lnTo>
                  <a:pt x="1416863" y="1288369"/>
                </a:lnTo>
                <a:lnTo>
                  <a:pt x="1410281" y="1297894"/>
                </a:lnTo>
                <a:lnTo>
                  <a:pt x="1403245" y="1307193"/>
                </a:lnTo>
                <a:lnTo>
                  <a:pt x="1395982" y="1316037"/>
                </a:lnTo>
                <a:lnTo>
                  <a:pt x="1388719" y="1324655"/>
                </a:lnTo>
                <a:lnTo>
                  <a:pt x="1381003" y="1332593"/>
                </a:lnTo>
                <a:lnTo>
                  <a:pt x="1373059" y="1340077"/>
                </a:lnTo>
                <a:lnTo>
                  <a:pt x="1364661" y="1347334"/>
                </a:lnTo>
                <a:lnTo>
                  <a:pt x="1356037" y="1354364"/>
                </a:lnTo>
                <a:lnTo>
                  <a:pt x="1347639" y="1360714"/>
                </a:lnTo>
                <a:lnTo>
                  <a:pt x="1338561" y="1366610"/>
                </a:lnTo>
                <a:lnTo>
                  <a:pt x="1329028" y="1371827"/>
                </a:lnTo>
                <a:lnTo>
                  <a:pt x="1319723" y="1376816"/>
                </a:lnTo>
                <a:lnTo>
                  <a:pt x="1310190" y="1380898"/>
                </a:lnTo>
                <a:lnTo>
                  <a:pt x="1300431" y="1384527"/>
                </a:lnTo>
                <a:lnTo>
                  <a:pt x="1295211" y="1386341"/>
                </a:lnTo>
                <a:lnTo>
                  <a:pt x="1290218" y="1387702"/>
                </a:lnTo>
                <a:lnTo>
                  <a:pt x="1284997" y="1389062"/>
                </a:lnTo>
                <a:lnTo>
                  <a:pt x="1279777" y="1390196"/>
                </a:lnTo>
                <a:lnTo>
                  <a:pt x="1274557" y="1391330"/>
                </a:lnTo>
                <a:lnTo>
                  <a:pt x="1269110" y="1392010"/>
                </a:lnTo>
                <a:lnTo>
                  <a:pt x="1264117" y="1392691"/>
                </a:lnTo>
                <a:lnTo>
                  <a:pt x="1258670" y="1393371"/>
                </a:lnTo>
                <a:lnTo>
                  <a:pt x="1253223" y="1393825"/>
                </a:lnTo>
                <a:lnTo>
                  <a:pt x="1247776" y="1393825"/>
                </a:lnTo>
                <a:lnTo>
                  <a:pt x="1242328" y="1393825"/>
                </a:lnTo>
                <a:lnTo>
                  <a:pt x="1236881" y="1393371"/>
                </a:lnTo>
                <a:lnTo>
                  <a:pt x="1231661" y="1392691"/>
                </a:lnTo>
                <a:lnTo>
                  <a:pt x="1226214" y="1392010"/>
                </a:lnTo>
                <a:lnTo>
                  <a:pt x="1220994" y="1391330"/>
                </a:lnTo>
                <a:lnTo>
                  <a:pt x="1215774" y="1390196"/>
                </a:lnTo>
                <a:lnTo>
                  <a:pt x="1210554" y="1389062"/>
                </a:lnTo>
                <a:lnTo>
                  <a:pt x="1205333" y="1387702"/>
                </a:lnTo>
                <a:lnTo>
                  <a:pt x="1200113" y="1386341"/>
                </a:lnTo>
                <a:lnTo>
                  <a:pt x="1195347" y="1384527"/>
                </a:lnTo>
                <a:lnTo>
                  <a:pt x="1185361" y="1380898"/>
                </a:lnTo>
                <a:lnTo>
                  <a:pt x="1175828" y="1376816"/>
                </a:lnTo>
                <a:lnTo>
                  <a:pt x="1166296" y="1371827"/>
                </a:lnTo>
                <a:lnTo>
                  <a:pt x="1157217" y="1366610"/>
                </a:lnTo>
                <a:lnTo>
                  <a:pt x="1148139" y="1360714"/>
                </a:lnTo>
                <a:lnTo>
                  <a:pt x="1139514" y="1354364"/>
                </a:lnTo>
                <a:lnTo>
                  <a:pt x="1130890" y="1347334"/>
                </a:lnTo>
                <a:lnTo>
                  <a:pt x="1122492" y="1340077"/>
                </a:lnTo>
                <a:lnTo>
                  <a:pt x="1114548" y="1332593"/>
                </a:lnTo>
                <a:lnTo>
                  <a:pt x="1106832" y="1324655"/>
                </a:lnTo>
                <a:lnTo>
                  <a:pt x="1099569" y="1316037"/>
                </a:lnTo>
                <a:lnTo>
                  <a:pt x="1092306" y="1307193"/>
                </a:lnTo>
                <a:lnTo>
                  <a:pt x="1085270" y="1297894"/>
                </a:lnTo>
                <a:lnTo>
                  <a:pt x="1078688" y="1288369"/>
                </a:lnTo>
                <a:lnTo>
                  <a:pt x="1072333" y="1278391"/>
                </a:lnTo>
                <a:lnTo>
                  <a:pt x="1066205" y="1268412"/>
                </a:lnTo>
                <a:lnTo>
                  <a:pt x="1060531" y="1257980"/>
                </a:lnTo>
                <a:lnTo>
                  <a:pt x="1055084" y="1247321"/>
                </a:lnTo>
                <a:lnTo>
                  <a:pt x="1049864" y="1236435"/>
                </a:lnTo>
                <a:lnTo>
                  <a:pt x="1045098" y="1225323"/>
                </a:lnTo>
                <a:lnTo>
                  <a:pt x="1040558" y="1213984"/>
                </a:lnTo>
                <a:lnTo>
                  <a:pt x="1036473" y="1202417"/>
                </a:lnTo>
                <a:lnTo>
                  <a:pt x="1032615" y="1190851"/>
                </a:lnTo>
                <a:lnTo>
                  <a:pt x="1028983" y="1179059"/>
                </a:lnTo>
                <a:lnTo>
                  <a:pt x="1025806" y="1167266"/>
                </a:lnTo>
                <a:lnTo>
                  <a:pt x="1022855" y="1155019"/>
                </a:lnTo>
                <a:lnTo>
                  <a:pt x="1020586" y="1143000"/>
                </a:lnTo>
                <a:lnTo>
                  <a:pt x="1011507" y="1136650"/>
                </a:lnTo>
                <a:lnTo>
                  <a:pt x="1003336" y="1129846"/>
                </a:lnTo>
                <a:lnTo>
                  <a:pt x="995620" y="1123496"/>
                </a:lnTo>
                <a:lnTo>
                  <a:pt x="988811" y="1116919"/>
                </a:lnTo>
                <a:lnTo>
                  <a:pt x="982683" y="1110342"/>
                </a:lnTo>
                <a:lnTo>
                  <a:pt x="977236" y="1103766"/>
                </a:lnTo>
                <a:lnTo>
                  <a:pt x="972696" y="1097416"/>
                </a:lnTo>
                <a:lnTo>
                  <a:pt x="968838" y="1091066"/>
                </a:lnTo>
                <a:lnTo>
                  <a:pt x="965434" y="1084489"/>
                </a:lnTo>
                <a:lnTo>
                  <a:pt x="962483" y="1078366"/>
                </a:lnTo>
                <a:lnTo>
                  <a:pt x="960440" y="1072016"/>
                </a:lnTo>
                <a:lnTo>
                  <a:pt x="958852" y="1066119"/>
                </a:lnTo>
                <a:lnTo>
                  <a:pt x="957944" y="1060223"/>
                </a:lnTo>
                <a:lnTo>
                  <a:pt x="957263" y="1054326"/>
                </a:lnTo>
                <a:lnTo>
                  <a:pt x="957263" y="1048657"/>
                </a:lnTo>
                <a:lnTo>
                  <a:pt x="958171" y="1043214"/>
                </a:lnTo>
                <a:lnTo>
                  <a:pt x="959079" y="1037771"/>
                </a:lnTo>
                <a:lnTo>
                  <a:pt x="960440" y="1032555"/>
                </a:lnTo>
                <a:lnTo>
                  <a:pt x="962483" y="1027792"/>
                </a:lnTo>
                <a:lnTo>
                  <a:pt x="964753" y="1023030"/>
                </a:lnTo>
                <a:lnTo>
                  <a:pt x="967476" y="1018721"/>
                </a:lnTo>
                <a:lnTo>
                  <a:pt x="970654" y="1014185"/>
                </a:lnTo>
                <a:lnTo>
                  <a:pt x="974285" y="1010330"/>
                </a:lnTo>
                <a:lnTo>
                  <a:pt x="978144" y="1006474"/>
                </a:lnTo>
                <a:lnTo>
                  <a:pt x="982002" y="1003073"/>
                </a:lnTo>
                <a:lnTo>
                  <a:pt x="986541" y="999671"/>
                </a:lnTo>
                <a:lnTo>
                  <a:pt x="991307" y="996949"/>
                </a:lnTo>
                <a:lnTo>
                  <a:pt x="996301" y="994228"/>
                </a:lnTo>
                <a:lnTo>
                  <a:pt x="1001521" y="992187"/>
                </a:lnTo>
                <a:lnTo>
                  <a:pt x="1006514" y="990146"/>
                </a:lnTo>
                <a:lnTo>
                  <a:pt x="1012415" y="988785"/>
                </a:lnTo>
                <a:lnTo>
                  <a:pt x="1018089" y="987424"/>
                </a:lnTo>
                <a:lnTo>
                  <a:pt x="1022401" y="964292"/>
                </a:lnTo>
                <a:lnTo>
                  <a:pt x="1026260" y="941840"/>
                </a:lnTo>
                <a:lnTo>
                  <a:pt x="1029891" y="920523"/>
                </a:lnTo>
                <a:lnTo>
                  <a:pt x="1033749" y="900339"/>
                </a:lnTo>
                <a:lnTo>
                  <a:pt x="1035792" y="890587"/>
                </a:lnTo>
                <a:lnTo>
                  <a:pt x="1037835" y="881289"/>
                </a:lnTo>
                <a:lnTo>
                  <a:pt x="1040104" y="872217"/>
                </a:lnTo>
                <a:lnTo>
                  <a:pt x="1042374" y="863373"/>
                </a:lnTo>
                <a:lnTo>
                  <a:pt x="1045325" y="854981"/>
                </a:lnTo>
                <a:lnTo>
                  <a:pt x="1048048" y="846817"/>
                </a:lnTo>
                <a:lnTo>
                  <a:pt x="1051453" y="838880"/>
                </a:lnTo>
                <a:lnTo>
                  <a:pt x="1055311" y="831396"/>
                </a:lnTo>
                <a:lnTo>
                  <a:pt x="1062574" y="834117"/>
                </a:lnTo>
                <a:lnTo>
                  <a:pt x="1072787" y="837065"/>
                </a:lnTo>
                <a:lnTo>
                  <a:pt x="1085270" y="840467"/>
                </a:lnTo>
                <a:lnTo>
                  <a:pt x="1092306" y="842281"/>
                </a:lnTo>
                <a:lnTo>
                  <a:pt x="1100023" y="843869"/>
                </a:lnTo>
                <a:lnTo>
                  <a:pt x="1108420" y="845456"/>
                </a:lnTo>
                <a:lnTo>
                  <a:pt x="1116818" y="847044"/>
                </a:lnTo>
                <a:lnTo>
                  <a:pt x="1126123" y="848178"/>
                </a:lnTo>
                <a:lnTo>
                  <a:pt x="1135883" y="849539"/>
                </a:lnTo>
                <a:lnTo>
                  <a:pt x="1145869" y="850673"/>
                </a:lnTo>
                <a:lnTo>
                  <a:pt x="1156309" y="851126"/>
                </a:lnTo>
                <a:lnTo>
                  <a:pt x="1167204" y="851580"/>
                </a:lnTo>
                <a:lnTo>
                  <a:pt x="1178552" y="851806"/>
                </a:lnTo>
                <a:lnTo>
                  <a:pt x="1190354" y="851580"/>
                </a:lnTo>
                <a:lnTo>
                  <a:pt x="1202156" y="851126"/>
                </a:lnTo>
                <a:lnTo>
                  <a:pt x="1214412" y="849992"/>
                </a:lnTo>
                <a:lnTo>
                  <a:pt x="1226895" y="848631"/>
                </a:lnTo>
                <a:lnTo>
                  <a:pt x="1239605" y="846364"/>
                </a:lnTo>
                <a:lnTo>
                  <a:pt x="1252542" y="844096"/>
                </a:lnTo>
                <a:lnTo>
                  <a:pt x="1265933" y="840921"/>
                </a:lnTo>
                <a:lnTo>
                  <a:pt x="1279323" y="837292"/>
                </a:lnTo>
                <a:lnTo>
                  <a:pt x="1292714" y="832983"/>
                </a:lnTo>
                <a:lnTo>
                  <a:pt x="1306559" y="827994"/>
                </a:lnTo>
                <a:lnTo>
                  <a:pt x="1313368" y="825499"/>
                </a:lnTo>
                <a:lnTo>
                  <a:pt x="1320404" y="822551"/>
                </a:lnTo>
                <a:lnTo>
                  <a:pt x="1327212" y="819603"/>
                </a:lnTo>
                <a:lnTo>
                  <a:pt x="1334248" y="816201"/>
                </a:lnTo>
                <a:lnTo>
                  <a:pt x="1341057" y="812799"/>
                </a:lnTo>
                <a:lnTo>
                  <a:pt x="1348093" y="809171"/>
                </a:lnTo>
                <a:lnTo>
                  <a:pt x="1355129" y="805315"/>
                </a:lnTo>
                <a:lnTo>
                  <a:pt x="1362165" y="801006"/>
                </a:lnTo>
                <a:lnTo>
                  <a:pt x="1369201" y="796924"/>
                </a:lnTo>
                <a:lnTo>
                  <a:pt x="1376463" y="792389"/>
                </a:lnTo>
                <a:lnTo>
                  <a:pt x="1383272" y="787626"/>
                </a:lnTo>
                <a:lnTo>
                  <a:pt x="1390308" y="782637"/>
                </a:lnTo>
                <a:close/>
                <a:moveTo>
                  <a:pt x="2282825" y="769937"/>
                </a:moveTo>
                <a:lnTo>
                  <a:pt x="2412173" y="829864"/>
                </a:lnTo>
                <a:lnTo>
                  <a:pt x="2422140" y="834858"/>
                </a:lnTo>
                <a:lnTo>
                  <a:pt x="2426897" y="837355"/>
                </a:lnTo>
                <a:lnTo>
                  <a:pt x="2431201" y="840078"/>
                </a:lnTo>
                <a:lnTo>
                  <a:pt x="2435732" y="842802"/>
                </a:lnTo>
                <a:lnTo>
                  <a:pt x="2439583" y="845526"/>
                </a:lnTo>
                <a:lnTo>
                  <a:pt x="2443434" y="848250"/>
                </a:lnTo>
                <a:lnTo>
                  <a:pt x="2447058" y="851201"/>
                </a:lnTo>
                <a:lnTo>
                  <a:pt x="2450456" y="853925"/>
                </a:lnTo>
                <a:lnTo>
                  <a:pt x="2453628" y="857103"/>
                </a:lnTo>
                <a:lnTo>
                  <a:pt x="2456799" y="860054"/>
                </a:lnTo>
                <a:lnTo>
                  <a:pt x="2459518" y="863005"/>
                </a:lnTo>
                <a:lnTo>
                  <a:pt x="2462236" y="866183"/>
                </a:lnTo>
                <a:lnTo>
                  <a:pt x="2464501" y="869361"/>
                </a:lnTo>
                <a:lnTo>
                  <a:pt x="2466766" y="872539"/>
                </a:lnTo>
                <a:lnTo>
                  <a:pt x="2468805" y="875717"/>
                </a:lnTo>
                <a:lnTo>
                  <a:pt x="2470617" y="878895"/>
                </a:lnTo>
                <a:lnTo>
                  <a:pt x="2472430" y="882300"/>
                </a:lnTo>
                <a:lnTo>
                  <a:pt x="2474015" y="885932"/>
                </a:lnTo>
                <a:lnTo>
                  <a:pt x="2475601" y="889337"/>
                </a:lnTo>
                <a:lnTo>
                  <a:pt x="2477866" y="896373"/>
                </a:lnTo>
                <a:lnTo>
                  <a:pt x="2479905" y="903637"/>
                </a:lnTo>
                <a:lnTo>
                  <a:pt x="2481264" y="911128"/>
                </a:lnTo>
                <a:lnTo>
                  <a:pt x="2482397" y="918846"/>
                </a:lnTo>
                <a:lnTo>
                  <a:pt x="2482850" y="927018"/>
                </a:lnTo>
                <a:lnTo>
                  <a:pt x="2482850" y="935190"/>
                </a:lnTo>
                <a:lnTo>
                  <a:pt x="2482850" y="1152652"/>
                </a:lnTo>
                <a:lnTo>
                  <a:pt x="2482850" y="1160824"/>
                </a:lnTo>
                <a:lnTo>
                  <a:pt x="2482397" y="1168768"/>
                </a:lnTo>
                <a:lnTo>
                  <a:pt x="2481264" y="1176486"/>
                </a:lnTo>
                <a:lnTo>
                  <a:pt x="2479905" y="1184204"/>
                </a:lnTo>
                <a:lnTo>
                  <a:pt x="2477866" y="1191468"/>
                </a:lnTo>
                <a:lnTo>
                  <a:pt x="2475601" y="1198732"/>
                </a:lnTo>
                <a:lnTo>
                  <a:pt x="2474015" y="1202137"/>
                </a:lnTo>
                <a:lnTo>
                  <a:pt x="2472430" y="1205315"/>
                </a:lnTo>
                <a:lnTo>
                  <a:pt x="2470617" y="1208720"/>
                </a:lnTo>
                <a:lnTo>
                  <a:pt x="2468805" y="1212125"/>
                </a:lnTo>
                <a:lnTo>
                  <a:pt x="2466766" y="1215303"/>
                </a:lnTo>
                <a:lnTo>
                  <a:pt x="2464501" y="1218708"/>
                </a:lnTo>
                <a:lnTo>
                  <a:pt x="2462236" y="1221658"/>
                </a:lnTo>
                <a:lnTo>
                  <a:pt x="2459518" y="1224836"/>
                </a:lnTo>
                <a:lnTo>
                  <a:pt x="2456799" y="1227787"/>
                </a:lnTo>
                <a:lnTo>
                  <a:pt x="2453628" y="1230738"/>
                </a:lnTo>
                <a:lnTo>
                  <a:pt x="2450456" y="1233689"/>
                </a:lnTo>
                <a:lnTo>
                  <a:pt x="2447058" y="1236640"/>
                </a:lnTo>
                <a:lnTo>
                  <a:pt x="2443434" y="1239364"/>
                </a:lnTo>
                <a:lnTo>
                  <a:pt x="2439583" y="1242315"/>
                </a:lnTo>
                <a:lnTo>
                  <a:pt x="2435732" y="1245039"/>
                </a:lnTo>
                <a:lnTo>
                  <a:pt x="2431201" y="1247763"/>
                </a:lnTo>
                <a:lnTo>
                  <a:pt x="2426897" y="1250260"/>
                </a:lnTo>
                <a:lnTo>
                  <a:pt x="2422140" y="1252984"/>
                </a:lnTo>
                <a:lnTo>
                  <a:pt x="2412173" y="1257978"/>
                </a:lnTo>
                <a:lnTo>
                  <a:pt x="2406963" y="1260475"/>
                </a:lnTo>
                <a:lnTo>
                  <a:pt x="2282825" y="1202818"/>
                </a:lnTo>
                <a:lnTo>
                  <a:pt x="2282825" y="769937"/>
                </a:lnTo>
                <a:close/>
                <a:moveTo>
                  <a:pt x="1247774" y="628650"/>
                </a:moveTo>
                <a:lnTo>
                  <a:pt x="1262265" y="628876"/>
                </a:lnTo>
                <a:lnTo>
                  <a:pt x="1276302" y="629556"/>
                </a:lnTo>
                <a:lnTo>
                  <a:pt x="1290113" y="631143"/>
                </a:lnTo>
                <a:lnTo>
                  <a:pt x="1303472" y="632956"/>
                </a:lnTo>
                <a:lnTo>
                  <a:pt x="1316830" y="635222"/>
                </a:lnTo>
                <a:lnTo>
                  <a:pt x="1329282" y="638169"/>
                </a:lnTo>
                <a:lnTo>
                  <a:pt x="1341282" y="641569"/>
                </a:lnTo>
                <a:lnTo>
                  <a:pt x="1353056" y="645195"/>
                </a:lnTo>
                <a:lnTo>
                  <a:pt x="1363923" y="649274"/>
                </a:lnTo>
                <a:lnTo>
                  <a:pt x="1374338" y="654034"/>
                </a:lnTo>
                <a:lnTo>
                  <a:pt x="1378866" y="656300"/>
                </a:lnTo>
                <a:lnTo>
                  <a:pt x="1383847" y="658794"/>
                </a:lnTo>
                <a:lnTo>
                  <a:pt x="1388149" y="661513"/>
                </a:lnTo>
                <a:lnTo>
                  <a:pt x="1392677" y="664006"/>
                </a:lnTo>
                <a:lnTo>
                  <a:pt x="1396753" y="666953"/>
                </a:lnTo>
                <a:lnTo>
                  <a:pt x="1400602" y="669672"/>
                </a:lnTo>
                <a:lnTo>
                  <a:pt x="1404451" y="672619"/>
                </a:lnTo>
                <a:lnTo>
                  <a:pt x="1407847" y="675565"/>
                </a:lnTo>
                <a:lnTo>
                  <a:pt x="1411243" y="678512"/>
                </a:lnTo>
                <a:lnTo>
                  <a:pt x="1414413" y="681685"/>
                </a:lnTo>
                <a:lnTo>
                  <a:pt x="1417130" y="685084"/>
                </a:lnTo>
                <a:lnTo>
                  <a:pt x="1419847" y="688257"/>
                </a:lnTo>
                <a:lnTo>
                  <a:pt x="1425507" y="688484"/>
                </a:lnTo>
                <a:lnTo>
                  <a:pt x="1430941" y="689164"/>
                </a:lnTo>
                <a:lnTo>
                  <a:pt x="1436148" y="690297"/>
                </a:lnTo>
                <a:lnTo>
                  <a:pt x="1441356" y="691430"/>
                </a:lnTo>
                <a:lnTo>
                  <a:pt x="1446110" y="693017"/>
                </a:lnTo>
                <a:lnTo>
                  <a:pt x="1450865" y="694830"/>
                </a:lnTo>
                <a:lnTo>
                  <a:pt x="1455167" y="697323"/>
                </a:lnTo>
                <a:lnTo>
                  <a:pt x="1459695" y="699816"/>
                </a:lnTo>
                <a:lnTo>
                  <a:pt x="1463544" y="702763"/>
                </a:lnTo>
                <a:lnTo>
                  <a:pt x="1467619" y="705709"/>
                </a:lnTo>
                <a:lnTo>
                  <a:pt x="1471242" y="708882"/>
                </a:lnTo>
                <a:lnTo>
                  <a:pt x="1474865" y="712508"/>
                </a:lnTo>
                <a:lnTo>
                  <a:pt x="1478261" y="716361"/>
                </a:lnTo>
                <a:lnTo>
                  <a:pt x="1481657" y="720668"/>
                </a:lnTo>
                <a:lnTo>
                  <a:pt x="1484827" y="724747"/>
                </a:lnTo>
                <a:lnTo>
                  <a:pt x="1487544" y="729053"/>
                </a:lnTo>
                <a:lnTo>
                  <a:pt x="1490487" y="733813"/>
                </a:lnTo>
                <a:lnTo>
                  <a:pt x="1492977" y="738799"/>
                </a:lnTo>
                <a:lnTo>
                  <a:pt x="1495468" y="743785"/>
                </a:lnTo>
                <a:lnTo>
                  <a:pt x="1497732" y="748998"/>
                </a:lnTo>
                <a:lnTo>
                  <a:pt x="1499996" y="754211"/>
                </a:lnTo>
                <a:lnTo>
                  <a:pt x="1502034" y="759877"/>
                </a:lnTo>
                <a:lnTo>
                  <a:pt x="1503845" y="765543"/>
                </a:lnTo>
                <a:lnTo>
                  <a:pt x="1505656" y="771436"/>
                </a:lnTo>
                <a:lnTo>
                  <a:pt x="1509053" y="783222"/>
                </a:lnTo>
                <a:lnTo>
                  <a:pt x="1511996" y="795460"/>
                </a:lnTo>
                <a:lnTo>
                  <a:pt x="1514260" y="808153"/>
                </a:lnTo>
                <a:lnTo>
                  <a:pt x="1516071" y="821071"/>
                </a:lnTo>
                <a:lnTo>
                  <a:pt x="1517656" y="833990"/>
                </a:lnTo>
                <a:lnTo>
                  <a:pt x="1519015" y="846909"/>
                </a:lnTo>
                <a:lnTo>
                  <a:pt x="1519694" y="860281"/>
                </a:lnTo>
                <a:lnTo>
                  <a:pt x="1520147" y="873200"/>
                </a:lnTo>
                <a:lnTo>
                  <a:pt x="1520826" y="886118"/>
                </a:lnTo>
                <a:lnTo>
                  <a:pt x="1520826" y="898584"/>
                </a:lnTo>
                <a:lnTo>
                  <a:pt x="1520373" y="910823"/>
                </a:lnTo>
                <a:lnTo>
                  <a:pt x="1520147" y="922608"/>
                </a:lnTo>
                <a:lnTo>
                  <a:pt x="1519241" y="945046"/>
                </a:lnTo>
                <a:lnTo>
                  <a:pt x="1517883" y="964311"/>
                </a:lnTo>
                <a:lnTo>
                  <a:pt x="1516524" y="981083"/>
                </a:lnTo>
                <a:lnTo>
                  <a:pt x="1514939" y="993321"/>
                </a:lnTo>
                <a:lnTo>
                  <a:pt x="1511996" y="991508"/>
                </a:lnTo>
                <a:lnTo>
                  <a:pt x="1508600" y="990148"/>
                </a:lnTo>
                <a:lnTo>
                  <a:pt x="1505204" y="988562"/>
                </a:lnTo>
                <a:lnTo>
                  <a:pt x="1501808" y="987202"/>
                </a:lnTo>
                <a:lnTo>
                  <a:pt x="1498185" y="985842"/>
                </a:lnTo>
                <a:lnTo>
                  <a:pt x="1494562" y="984936"/>
                </a:lnTo>
                <a:lnTo>
                  <a:pt x="1490713" y="983802"/>
                </a:lnTo>
                <a:lnTo>
                  <a:pt x="1487091" y="983349"/>
                </a:lnTo>
                <a:lnTo>
                  <a:pt x="1481657" y="946859"/>
                </a:lnTo>
                <a:lnTo>
                  <a:pt x="1479166" y="929408"/>
                </a:lnTo>
                <a:lnTo>
                  <a:pt x="1476223" y="912636"/>
                </a:lnTo>
                <a:lnTo>
                  <a:pt x="1473280" y="896544"/>
                </a:lnTo>
                <a:lnTo>
                  <a:pt x="1469657" y="881132"/>
                </a:lnTo>
                <a:lnTo>
                  <a:pt x="1467846" y="873653"/>
                </a:lnTo>
                <a:lnTo>
                  <a:pt x="1465808" y="866400"/>
                </a:lnTo>
                <a:lnTo>
                  <a:pt x="1463770" y="859374"/>
                </a:lnTo>
                <a:lnTo>
                  <a:pt x="1461506" y="852802"/>
                </a:lnTo>
                <a:lnTo>
                  <a:pt x="1459242" y="846002"/>
                </a:lnTo>
                <a:lnTo>
                  <a:pt x="1456299" y="839430"/>
                </a:lnTo>
                <a:lnTo>
                  <a:pt x="1453356" y="833310"/>
                </a:lnTo>
                <a:lnTo>
                  <a:pt x="1450412" y="826964"/>
                </a:lnTo>
                <a:lnTo>
                  <a:pt x="1447242" y="821071"/>
                </a:lnTo>
                <a:lnTo>
                  <a:pt x="1443620" y="815405"/>
                </a:lnTo>
                <a:lnTo>
                  <a:pt x="1439771" y="809966"/>
                </a:lnTo>
                <a:lnTo>
                  <a:pt x="1435922" y="804526"/>
                </a:lnTo>
                <a:lnTo>
                  <a:pt x="1431394" y="799313"/>
                </a:lnTo>
                <a:lnTo>
                  <a:pt x="1426865" y="794780"/>
                </a:lnTo>
                <a:lnTo>
                  <a:pt x="1421884" y="789794"/>
                </a:lnTo>
                <a:lnTo>
                  <a:pt x="1416677" y="785261"/>
                </a:lnTo>
                <a:lnTo>
                  <a:pt x="1411017" y="781182"/>
                </a:lnTo>
                <a:lnTo>
                  <a:pt x="1405130" y="777102"/>
                </a:lnTo>
                <a:lnTo>
                  <a:pt x="1398791" y="773249"/>
                </a:lnTo>
                <a:lnTo>
                  <a:pt x="1391998" y="769623"/>
                </a:lnTo>
                <a:lnTo>
                  <a:pt x="1384753" y="774609"/>
                </a:lnTo>
                <a:lnTo>
                  <a:pt x="1377508" y="779595"/>
                </a:lnTo>
                <a:lnTo>
                  <a:pt x="1370263" y="784355"/>
                </a:lnTo>
                <a:lnTo>
                  <a:pt x="1363018" y="788661"/>
                </a:lnTo>
                <a:lnTo>
                  <a:pt x="1355772" y="793194"/>
                </a:lnTo>
                <a:lnTo>
                  <a:pt x="1348301" y="797047"/>
                </a:lnTo>
                <a:lnTo>
                  <a:pt x="1341056" y="800900"/>
                </a:lnTo>
                <a:lnTo>
                  <a:pt x="1334037" y="804526"/>
                </a:lnTo>
                <a:lnTo>
                  <a:pt x="1326792" y="807926"/>
                </a:lnTo>
                <a:lnTo>
                  <a:pt x="1319547" y="811326"/>
                </a:lnTo>
                <a:lnTo>
                  <a:pt x="1312302" y="814045"/>
                </a:lnTo>
                <a:lnTo>
                  <a:pt x="1305283" y="816992"/>
                </a:lnTo>
                <a:lnTo>
                  <a:pt x="1298038" y="819711"/>
                </a:lnTo>
                <a:lnTo>
                  <a:pt x="1291245" y="822205"/>
                </a:lnTo>
                <a:lnTo>
                  <a:pt x="1277208" y="826511"/>
                </a:lnTo>
                <a:lnTo>
                  <a:pt x="1263397" y="830364"/>
                </a:lnTo>
                <a:lnTo>
                  <a:pt x="1249812" y="833537"/>
                </a:lnTo>
                <a:lnTo>
                  <a:pt x="1236454" y="836030"/>
                </a:lnTo>
                <a:lnTo>
                  <a:pt x="1223322" y="838296"/>
                </a:lnTo>
                <a:lnTo>
                  <a:pt x="1210417" y="839656"/>
                </a:lnTo>
                <a:lnTo>
                  <a:pt x="1197964" y="840789"/>
                </a:lnTo>
                <a:lnTo>
                  <a:pt x="1185511" y="841469"/>
                </a:lnTo>
                <a:lnTo>
                  <a:pt x="1173738" y="841469"/>
                </a:lnTo>
                <a:lnTo>
                  <a:pt x="1162191" y="841469"/>
                </a:lnTo>
                <a:lnTo>
                  <a:pt x="1151097" y="841016"/>
                </a:lnTo>
                <a:lnTo>
                  <a:pt x="1140229" y="840336"/>
                </a:lnTo>
                <a:lnTo>
                  <a:pt x="1129814" y="839203"/>
                </a:lnTo>
                <a:lnTo>
                  <a:pt x="1120079" y="837843"/>
                </a:lnTo>
                <a:lnTo>
                  <a:pt x="1110796" y="836710"/>
                </a:lnTo>
                <a:lnTo>
                  <a:pt x="1101739" y="835123"/>
                </a:lnTo>
                <a:lnTo>
                  <a:pt x="1093362" y="833310"/>
                </a:lnTo>
                <a:lnTo>
                  <a:pt x="1085438" y="831724"/>
                </a:lnTo>
                <a:lnTo>
                  <a:pt x="1078193" y="829910"/>
                </a:lnTo>
                <a:lnTo>
                  <a:pt x="1065514" y="826284"/>
                </a:lnTo>
                <a:lnTo>
                  <a:pt x="1055099" y="823111"/>
                </a:lnTo>
                <a:lnTo>
                  <a:pt x="1047401" y="820391"/>
                </a:lnTo>
                <a:lnTo>
                  <a:pt x="1043552" y="828097"/>
                </a:lnTo>
                <a:lnTo>
                  <a:pt x="1040156" y="836483"/>
                </a:lnTo>
                <a:lnTo>
                  <a:pt x="1036986" y="844869"/>
                </a:lnTo>
                <a:lnTo>
                  <a:pt x="1034043" y="853708"/>
                </a:lnTo>
                <a:lnTo>
                  <a:pt x="1031552" y="862774"/>
                </a:lnTo>
                <a:lnTo>
                  <a:pt x="1029288" y="872520"/>
                </a:lnTo>
                <a:lnTo>
                  <a:pt x="1027024" y="882265"/>
                </a:lnTo>
                <a:lnTo>
                  <a:pt x="1024986" y="892464"/>
                </a:lnTo>
                <a:lnTo>
                  <a:pt x="1021137" y="913316"/>
                </a:lnTo>
                <a:lnTo>
                  <a:pt x="1017288" y="935527"/>
                </a:lnTo>
                <a:lnTo>
                  <a:pt x="1013213" y="958871"/>
                </a:lnTo>
                <a:lnTo>
                  <a:pt x="1011175" y="970884"/>
                </a:lnTo>
                <a:lnTo>
                  <a:pt x="1008458" y="983349"/>
                </a:lnTo>
                <a:lnTo>
                  <a:pt x="1004609" y="984029"/>
                </a:lnTo>
                <a:lnTo>
                  <a:pt x="1000760" y="984936"/>
                </a:lnTo>
                <a:lnTo>
                  <a:pt x="997138" y="985842"/>
                </a:lnTo>
                <a:lnTo>
                  <a:pt x="993515" y="987202"/>
                </a:lnTo>
                <a:lnTo>
                  <a:pt x="989892" y="988789"/>
                </a:lnTo>
                <a:lnTo>
                  <a:pt x="986496" y="990375"/>
                </a:lnTo>
                <a:lnTo>
                  <a:pt x="983100" y="991962"/>
                </a:lnTo>
                <a:lnTo>
                  <a:pt x="979704" y="993775"/>
                </a:lnTo>
                <a:lnTo>
                  <a:pt x="977666" y="979723"/>
                </a:lnTo>
                <a:lnTo>
                  <a:pt x="976761" y="970657"/>
                </a:lnTo>
                <a:lnTo>
                  <a:pt x="975402" y="960458"/>
                </a:lnTo>
                <a:lnTo>
                  <a:pt x="974496" y="949352"/>
                </a:lnTo>
                <a:lnTo>
                  <a:pt x="973817" y="937340"/>
                </a:lnTo>
                <a:lnTo>
                  <a:pt x="973364" y="924421"/>
                </a:lnTo>
                <a:lnTo>
                  <a:pt x="973138" y="911049"/>
                </a:lnTo>
                <a:lnTo>
                  <a:pt x="973364" y="896771"/>
                </a:lnTo>
                <a:lnTo>
                  <a:pt x="974044" y="882039"/>
                </a:lnTo>
                <a:lnTo>
                  <a:pt x="975402" y="866854"/>
                </a:lnTo>
                <a:lnTo>
                  <a:pt x="977213" y="851442"/>
                </a:lnTo>
                <a:lnTo>
                  <a:pt x="978119" y="843736"/>
                </a:lnTo>
                <a:lnTo>
                  <a:pt x="979704" y="835577"/>
                </a:lnTo>
                <a:lnTo>
                  <a:pt x="981062" y="827871"/>
                </a:lnTo>
                <a:lnTo>
                  <a:pt x="982874" y="819711"/>
                </a:lnTo>
                <a:lnTo>
                  <a:pt x="984911" y="812006"/>
                </a:lnTo>
                <a:lnTo>
                  <a:pt x="986949" y="804073"/>
                </a:lnTo>
                <a:lnTo>
                  <a:pt x="989440" y="796140"/>
                </a:lnTo>
                <a:lnTo>
                  <a:pt x="991930" y="788208"/>
                </a:lnTo>
                <a:lnTo>
                  <a:pt x="994873" y="780502"/>
                </a:lnTo>
                <a:lnTo>
                  <a:pt x="997817" y="772569"/>
                </a:lnTo>
                <a:lnTo>
                  <a:pt x="1001213" y="765090"/>
                </a:lnTo>
                <a:lnTo>
                  <a:pt x="1004836" y="757384"/>
                </a:lnTo>
                <a:lnTo>
                  <a:pt x="1008685" y="749905"/>
                </a:lnTo>
                <a:lnTo>
                  <a:pt x="1012986" y="742652"/>
                </a:lnTo>
                <a:lnTo>
                  <a:pt x="1017288" y="735400"/>
                </a:lnTo>
                <a:lnTo>
                  <a:pt x="1022043" y="728147"/>
                </a:lnTo>
                <a:lnTo>
                  <a:pt x="1027024" y="721121"/>
                </a:lnTo>
                <a:lnTo>
                  <a:pt x="1032458" y="714095"/>
                </a:lnTo>
                <a:lnTo>
                  <a:pt x="1038118" y="707522"/>
                </a:lnTo>
                <a:lnTo>
                  <a:pt x="1044231" y="701176"/>
                </a:lnTo>
                <a:lnTo>
                  <a:pt x="1050344" y="694603"/>
                </a:lnTo>
                <a:lnTo>
                  <a:pt x="1057136" y="688711"/>
                </a:lnTo>
                <a:lnTo>
                  <a:pt x="1064382" y="682818"/>
                </a:lnTo>
                <a:lnTo>
                  <a:pt x="1071627" y="676925"/>
                </a:lnTo>
                <a:lnTo>
                  <a:pt x="1079778" y="671486"/>
                </a:lnTo>
                <a:lnTo>
                  <a:pt x="1087702" y="666726"/>
                </a:lnTo>
                <a:lnTo>
                  <a:pt x="1096306" y="661740"/>
                </a:lnTo>
                <a:lnTo>
                  <a:pt x="1105362" y="656980"/>
                </a:lnTo>
                <a:lnTo>
                  <a:pt x="1114645" y="652674"/>
                </a:lnTo>
                <a:lnTo>
                  <a:pt x="1124380" y="648821"/>
                </a:lnTo>
                <a:lnTo>
                  <a:pt x="1134795" y="645195"/>
                </a:lnTo>
                <a:lnTo>
                  <a:pt x="1145437" y="641795"/>
                </a:lnTo>
                <a:lnTo>
                  <a:pt x="1156531" y="638622"/>
                </a:lnTo>
                <a:lnTo>
                  <a:pt x="1168304" y="636129"/>
                </a:lnTo>
                <a:lnTo>
                  <a:pt x="1180304" y="634089"/>
                </a:lnTo>
                <a:lnTo>
                  <a:pt x="1192757" y="631823"/>
                </a:lnTo>
                <a:lnTo>
                  <a:pt x="1205662" y="630690"/>
                </a:lnTo>
                <a:lnTo>
                  <a:pt x="1219247" y="629330"/>
                </a:lnTo>
                <a:lnTo>
                  <a:pt x="1233058" y="628876"/>
                </a:lnTo>
                <a:lnTo>
                  <a:pt x="1247774" y="628650"/>
                </a:lnTo>
                <a:close/>
                <a:moveTo>
                  <a:pt x="91667" y="541337"/>
                </a:moveTo>
                <a:lnTo>
                  <a:pt x="370523" y="541337"/>
                </a:lnTo>
                <a:lnTo>
                  <a:pt x="375061" y="541563"/>
                </a:lnTo>
                <a:lnTo>
                  <a:pt x="379826" y="542015"/>
                </a:lnTo>
                <a:lnTo>
                  <a:pt x="384137" y="542468"/>
                </a:lnTo>
                <a:lnTo>
                  <a:pt x="388902" y="543373"/>
                </a:lnTo>
                <a:lnTo>
                  <a:pt x="393213" y="544278"/>
                </a:lnTo>
                <a:lnTo>
                  <a:pt x="397524" y="545635"/>
                </a:lnTo>
                <a:lnTo>
                  <a:pt x="401835" y="546992"/>
                </a:lnTo>
                <a:lnTo>
                  <a:pt x="405919" y="548576"/>
                </a:lnTo>
                <a:lnTo>
                  <a:pt x="409777" y="550386"/>
                </a:lnTo>
                <a:lnTo>
                  <a:pt x="414088" y="552421"/>
                </a:lnTo>
                <a:lnTo>
                  <a:pt x="417718" y="554684"/>
                </a:lnTo>
                <a:lnTo>
                  <a:pt x="421575" y="556946"/>
                </a:lnTo>
                <a:lnTo>
                  <a:pt x="425206" y="559434"/>
                </a:lnTo>
                <a:lnTo>
                  <a:pt x="428609" y="562149"/>
                </a:lnTo>
                <a:lnTo>
                  <a:pt x="432013" y="564864"/>
                </a:lnTo>
                <a:lnTo>
                  <a:pt x="434962" y="568031"/>
                </a:lnTo>
                <a:lnTo>
                  <a:pt x="438139" y="571198"/>
                </a:lnTo>
                <a:lnTo>
                  <a:pt x="441088" y="574591"/>
                </a:lnTo>
                <a:lnTo>
                  <a:pt x="443584" y="577984"/>
                </a:lnTo>
                <a:lnTo>
                  <a:pt x="446307" y="581604"/>
                </a:lnTo>
                <a:lnTo>
                  <a:pt x="448803" y="585223"/>
                </a:lnTo>
                <a:lnTo>
                  <a:pt x="450845" y="589069"/>
                </a:lnTo>
                <a:lnTo>
                  <a:pt x="452887" y="592915"/>
                </a:lnTo>
                <a:lnTo>
                  <a:pt x="454702" y="596760"/>
                </a:lnTo>
                <a:lnTo>
                  <a:pt x="456291" y="600832"/>
                </a:lnTo>
                <a:lnTo>
                  <a:pt x="457879" y="605130"/>
                </a:lnTo>
                <a:lnTo>
                  <a:pt x="459240" y="609429"/>
                </a:lnTo>
                <a:lnTo>
                  <a:pt x="460148" y="613727"/>
                </a:lnTo>
                <a:lnTo>
                  <a:pt x="461055" y="618251"/>
                </a:lnTo>
                <a:lnTo>
                  <a:pt x="461509" y="622549"/>
                </a:lnTo>
                <a:lnTo>
                  <a:pt x="461736" y="627300"/>
                </a:lnTo>
                <a:lnTo>
                  <a:pt x="461963" y="631824"/>
                </a:lnTo>
                <a:lnTo>
                  <a:pt x="461736" y="636575"/>
                </a:lnTo>
                <a:lnTo>
                  <a:pt x="461509" y="641099"/>
                </a:lnTo>
                <a:lnTo>
                  <a:pt x="461055" y="645624"/>
                </a:lnTo>
                <a:lnTo>
                  <a:pt x="460148" y="650148"/>
                </a:lnTo>
                <a:lnTo>
                  <a:pt x="459240" y="654446"/>
                </a:lnTo>
                <a:lnTo>
                  <a:pt x="457879" y="658518"/>
                </a:lnTo>
                <a:lnTo>
                  <a:pt x="456291" y="662816"/>
                </a:lnTo>
                <a:lnTo>
                  <a:pt x="454702" y="666888"/>
                </a:lnTo>
                <a:lnTo>
                  <a:pt x="452887" y="670960"/>
                </a:lnTo>
                <a:lnTo>
                  <a:pt x="450845" y="674806"/>
                </a:lnTo>
                <a:lnTo>
                  <a:pt x="448803" y="678652"/>
                </a:lnTo>
                <a:lnTo>
                  <a:pt x="446307" y="682271"/>
                </a:lnTo>
                <a:lnTo>
                  <a:pt x="443584" y="685664"/>
                </a:lnTo>
                <a:lnTo>
                  <a:pt x="441088" y="689284"/>
                </a:lnTo>
                <a:lnTo>
                  <a:pt x="438139" y="692451"/>
                </a:lnTo>
                <a:lnTo>
                  <a:pt x="434962" y="695618"/>
                </a:lnTo>
                <a:lnTo>
                  <a:pt x="432013" y="698559"/>
                </a:lnTo>
                <a:lnTo>
                  <a:pt x="428609" y="701500"/>
                </a:lnTo>
                <a:lnTo>
                  <a:pt x="425206" y="703988"/>
                </a:lnTo>
                <a:lnTo>
                  <a:pt x="421575" y="706703"/>
                </a:lnTo>
                <a:lnTo>
                  <a:pt x="417718" y="708965"/>
                </a:lnTo>
                <a:lnTo>
                  <a:pt x="414088" y="711227"/>
                </a:lnTo>
                <a:lnTo>
                  <a:pt x="409777" y="713489"/>
                </a:lnTo>
                <a:lnTo>
                  <a:pt x="405919" y="715299"/>
                </a:lnTo>
                <a:lnTo>
                  <a:pt x="401835" y="716883"/>
                </a:lnTo>
                <a:lnTo>
                  <a:pt x="397524" y="718014"/>
                </a:lnTo>
                <a:lnTo>
                  <a:pt x="393213" y="719371"/>
                </a:lnTo>
                <a:lnTo>
                  <a:pt x="388902" y="720502"/>
                </a:lnTo>
                <a:lnTo>
                  <a:pt x="384137" y="721181"/>
                </a:lnTo>
                <a:lnTo>
                  <a:pt x="379826" y="721633"/>
                </a:lnTo>
                <a:lnTo>
                  <a:pt x="375061" y="722312"/>
                </a:lnTo>
                <a:lnTo>
                  <a:pt x="370523" y="722312"/>
                </a:lnTo>
                <a:lnTo>
                  <a:pt x="91667" y="722312"/>
                </a:lnTo>
                <a:lnTo>
                  <a:pt x="86902" y="722312"/>
                </a:lnTo>
                <a:lnTo>
                  <a:pt x="82364" y="721633"/>
                </a:lnTo>
                <a:lnTo>
                  <a:pt x="77599" y="721181"/>
                </a:lnTo>
                <a:lnTo>
                  <a:pt x="73288" y="720502"/>
                </a:lnTo>
                <a:lnTo>
                  <a:pt x="68750" y="719371"/>
                </a:lnTo>
                <a:lnTo>
                  <a:pt x="64439" y="718014"/>
                </a:lnTo>
                <a:lnTo>
                  <a:pt x="60128" y="716883"/>
                </a:lnTo>
                <a:lnTo>
                  <a:pt x="56044" y="715299"/>
                </a:lnTo>
                <a:lnTo>
                  <a:pt x="51959" y="713489"/>
                </a:lnTo>
                <a:lnTo>
                  <a:pt x="48102" y="711227"/>
                </a:lnTo>
                <a:lnTo>
                  <a:pt x="44245" y="708965"/>
                </a:lnTo>
                <a:lnTo>
                  <a:pt x="40615" y="706703"/>
                </a:lnTo>
                <a:lnTo>
                  <a:pt x="36757" y="703988"/>
                </a:lnTo>
                <a:lnTo>
                  <a:pt x="33581" y="701500"/>
                </a:lnTo>
                <a:lnTo>
                  <a:pt x="30177" y="698559"/>
                </a:lnTo>
                <a:lnTo>
                  <a:pt x="26774" y="695618"/>
                </a:lnTo>
                <a:lnTo>
                  <a:pt x="23824" y="692451"/>
                </a:lnTo>
                <a:lnTo>
                  <a:pt x="21101" y="689284"/>
                </a:lnTo>
                <a:lnTo>
                  <a:pt x="18152" y="685664"/>
                </a:lnTo>
                <a:lnTo>
                  <a:pt x="15656" y="682271"/>
                </a:lnTo>
                <a:lnTo>
                  <a:pt x="13160" y="678652"/>
                </a:lnTo>
                <a:lnTo>
                  <a:pt x="11118" y="674806"/>
                </a:lnTo>
                <a:lnTo>
                  <a:pt x="9076" y="670960"/>
                </a:lnTo>
                <a:lnTo>
                  <a:pt x="7261" y="666888"/>
                </a:lnTo>
                <a:lnTo>
                  <a:pt x="5446" y="662816"/>
                </a:lnTo>
                <a:lnTo>
                  <a:pt x="4084" y="658518"/>
                </a:lnTo>
                <a:lnTo>
                  <a:pt x="2950" y="654446"/>
                </a:lnTo>
                <a:lnTo>
                  <a:pt x="1815" y="650148"/>
                </a:lnTo>
                <a:lnTo>
                  <a:pt x="1134" y="645624"/>
                </a:lnTo>
                <a:lnTo>
                  <a:pt x="454" y="641099"/>
                </a:lnTo>
                <a:lnTo>
                  <a:pt x="0" y="636575"/>
                </a:lnTo>
                <a:lnTo>
                  <a:pt x="0" y="631824"/>
                </a:lnTo>
                <a:lnTo>
                  <a:pt x="0" y="627300"/>
                </a:lnTo>
                <a:lnTo>
                  <a:pt x="454" y="622549"/>
                </a:lnTo>
                <a:lnTo>
                  <a:pt x="1134" y="618251"/>
                </a:lnTo>
                <a:lnTo>
                  <a:pt x="1815" y="613727"/>
                </a:lnTo>
                <a:lnTo>
                  <a:pt x="2950" y="609429"/>
                </a:lnTo>
                <a:lnTo>
                  <a:pt x="4084" y="605130"/>
                </a:lnTo>
                <a:lnTo>
                  <a:pt x="5446" y="600832"/>
                </a:lnTo>
                <a:lnTo>
                  <a:pt x="7261" y="596760"/>
                </a:lnTo>
                <a:lnTo>
                  <a:pt x="9076" y="592915"/>
                </a:lnTo>
                <a:lnTo>
                  <a:pt x="11118" y="589069"/>
                </a:lnTo>
                <a:lnTo>
                  <a:pt x="13160" y="585223"/>
                </a:lnTo>
                <a:lnTo>
                  <a:pt x="15656" y="581604"/>
                </a:lnTo>
                <a:lnTo>
                  <a:pt x="18152" y="577984"/>
                </a:lnTo>
                <a:lnTo>
                  <a:pt x="21101" y="574591"/>
                </a:lnTo>
                <a:lnTo>
                  <a:pt x="23824" y="571198"/>
                </a:lnTo>
                <a:lnTo>
                  <a:pt x="26774" y="568031"/>
                </a:lnTo>
                <a:lnTo>
                  <a:pt x="30177" y="564864"/>
                </a:lnTo>
                <a:lnTo>
                  <a:pt x="33581" y="562149"/>
                </a:lnTo>
                <a:lnTo>
                  <a:pt x="36757" y="559434"/>
                </a:lnTo>
                <a:lnTo>
                  <a:pt x="40615" y="556946"/>
                </a:lnTo>
                <a:lnTo>
                  <a:pt x="44245" y="554684"/>
                </a:lnTo>
                <a:lnTo>
                  <a:pt x="48102" y="552421"/>
                </a:lnTo>
                <a:lnTo>
                  <a:pt x="51959" y="550386"/>
                </a:lnTo>
                <a:lnTo>
                  <a:pt x="56044" y="548576"/>
                </a:lnTo>
                <a:lnTo>
                  <a:pt x="60128" y="546992"/>
                </a:lnTo>
                <a:lnTo>
                  <a:pt x="64439" y="545635"/>
                </a:lnTo>
                <a:lnTo>
                  <a:pt x="68750" y="544278"/>
                </a:lnTo>
                <a:lnTo>
                  <a:pt x="73288" y="543373"/>
                </a:lnTo>
                <a:lnTo>
                  <a:pt x="77599" y="542468"/>
                </a:lnTo>
                <a:lnTo>
                  <a:pt x="82364" y="542015"/>
                </a:lnTo>
                <a:lnTo>
                  <a:pt x="86902" y="541563"/>
                </a:lnTo>
                <a:lnTo>
                  <a:pt x="91667" y="541337"/>
                </a:lnTo>
                <a:close/>
                <a:moveTo>
                  <a:pt x="2282825" y="312737"/>
                </a:moveTo>
                <a:lnTo>
                  <a:pt x="2412173" y="372470"/>
                </a:lnTo>
                <a:lnTo>
                  <a:pt x="2422140" y="377674"/>
                </a:lnTo>
                <a:lnTo>
                  <a:pt x="2426897" y="380163"/>
                </a:lnTo>
                <a:lnTo>
                  <a:pt x="2431201" y="382878"/>
                </a:lnTo>
                <a:lnTo>
                  <a:pt x="2435732" y="385367"/>
                </a:lnTo>
                <a:lnTo>
                  <a:pt x="2439583" y="388308"/>
                </a:lnTo>
                <a:lnTo>
                  <a:pt x="2443434" y="391023"/>
                </a:lnTo>
                <a:lnTo>
                  <a:pt x="2447058" y="393964"/>
                </a:lnTo>
                <a:lnTo>
                  <a:pt x="2450456" y="396680"/>
                </a:lnTo>
                <a:lnTo>
                  <a:pt x="2453628" y="399621"/>
                </a:lnTo>
                <a:lnTo>
                  <a:pt x="2456799" y="402562"/>
                </a:lnTo>
                <a:lnTo>
                  <a:pt x="2459518" y="405504"/>
                </a:lnTo>
                <a:lnTo>
                  <a:pt x="2462236" y="408671"/>
                </a:lnTo>
                <a:lnTo>
                  <a:pt x="2464501" y="411839"/>
                </a:lnTo>
                <a:lnTo>
                  <a:pt x="2466766" y="415233"/>
                </a:lnTo>
                <a:lnTo>
                  <a:pt x="2468805" y="418174"/>
                </a:lnTo>
                <a:lnTo>
                  <a:pt x="2470617" y="421568"/>
                </a:lnTo>
                <a:lnTo>
                  <a:pt x="2472430" y="424962"/>
                </a:lnTo>
                <a:lnTo>
                  <a:pt x="2474015" y="428356"/>
                </a:lnTo>
                <a:lnTo>
                  <a:pt x="2475601" y="431750"/>
                </a:lnTo>
                <a:lnTo>
                  <a:pt x="2477866" y="438990"/>
                </a:lnTo>
                <a:lnTo>
                  <a:pt x="2479905" y="446231"/>
                </a:lnTo>
                <a:lnTo>
                  <a:pt x="2481264" y="453697"/>
                </a:lnTo>
                <a:lnTo>
                  <a:pt x="2482397" y="461390"/>
                </a:lnTo>
                <a:lnTo>
                  <a:pt x="2482850" y="469536"/>
                </a:lnTo>
                <a:lnTo>
                  <a:pt x="2482850" y="477455"/>
                </a:lnTo>
                <a:lnTo>
                  <a:pt x="2482850" y="694213"/>
                </a:lnTo>
                <a:lnTo>
                  <a:pt x="2482850" y="702584"/>
                </a:lnTo>
                <a:lnTo>
                  <a:pt x="2482397" y="710504"/>
                </a:lnTo>
                <a:lnTo>
                  <a:pt x="2481264" y="718423"/>
                </a:lnTo>
                <a:lnTo>
                  <a:pt x="2479905" y="725889"/>
                </a:lnTo>
                <a:lnTo>
                  <a:pt x="2477866" y="733130"/>
                </a:lnTo>
                <a:lnTo>
                  <a:pt x="2475601" y="740144"/>
                </a:lnTo>
                <a:lnTo>
                  <a:pt x="2474015" y="743311"/>
                </a:lnTo>
                <a:lnTo>
                  <a:pt x="2472430" y="746932"/>
                </a:lnTo>
                <a:lnTo>
                  <a:pt x="2470617" y="750326"/>
                </a:lnTo>
                <a:lnTo>
                  <a:pt x="2468805" y="753493"/>
                </a:lnTo>
                <a:lnTo>
                  <a:pt x="2466766" y="756887"/>
                </a:lnTo>
                <a:lnTo>
                  <a:pt x="2464501" y="760055"/>
                </a:lnTo>
                <a:lnTo>
                  <a:pt x="2462236" y="762996"/>
                </a:lnTo>
                <a:lnTo>
                  <a:pt x="2459518" y="766164"/>
                </a:lnTo>
                <a:lnTo>
                  <a:pt x="2456799" y="769331"/>
                </a:lnTo>
                <a:lnTo>
                  <a:pt x="2453628" y="772047"/>
                </a:lnTo>
                <a:lnTo>
                  <a:pt x="2450456" y="775214"/>
                </a:lnTo>
                <a:lnTo>
                  <a:pt x="2447058" y="778156"/>
                </a:lnTo>
                <a:lnTo>
                  <a:pt x="2443434" y="780871"/>
                </a:lnTo>
                <a:lnTo>
                  <a:pt x="2439583" y="783812"/>
                </a:lnTo>
                <a:lnTo>
                  <a:pt x="2435732" y="786301"/>
                </a:lnTo>
                <a:lnTo>
                  <a:pt x="2431201" y="789242"/>
                </a:lnTo>
                <a:lnTo>
                  <a:pt x="2426897" y="791731"/>
                </a:lnTo>
                <a:lnTo>
                  <a:pt x="2422140" y="794446"/>
                </a:lnTo>
                <a:lnTo>
                  <a:pt x="2412173" y="799198"/>
                </a:lnTo>
                <a:lnTo>
                  <a:pt x="2406963" y="801687"/>
                </a:lnTo>
                <a:lnTo>
                  <a:pt x="2282825" y="744216"/>
                </a:lnTo>
                <a:lnTo>
                  <a:pt x="2282825" y="312737"/>
                </a:lnTo>
                <a:close/>
                <a:moveTo>
                  <a:pt x="458964" y="22907"/>
                </a:moveTo>
                <a:lnTo>
                  <a:pt x="448307" y="23134"/>
                </a:lnTo>
                <a:lnTo>
                  <a:pt x="438104" y="24041"/>
                </a:lnTo>
                <a:lnTo>
                  <a:pt x="427674" y="25175"/>
                </a:lnTo>
                <a:lnTo>
                  <a:pt x="417471" y="26990"/>
                </a:lnTo>
                <a:lnTo>
                  <a:pt x="407722" y="29485"/>
                </a:lnTo>
                <a:lnTo>
                  <a:pt x="397745" y="32206"/>
                </a:lnTo>
                <a:lnTo>
                  <a:pt x="388222" y="35382"/>
                </a:lnTo>
                <a:lnTo>
                  <a:pt x="378926" y="39237"/>
                </a:lnTo>
                <a:lnTo>
                  <a:pt x="369857" y="43320"/>
                </a:lnTo>
                <a:lnTo>
                  <a:pt x="361014" y="47856"/>
                </a:lnTo>
                <a:lnTo>
                  <a:pt x="352171" y="52846"/>
                </a:lnTo>
                <a:lnTo>
                  <a:pt x="344009" y="58289"/>
                </a:lnTo>
                <a:lnTo>
                  <a:pt x="335847" y="63959"/>
                </a:lnTo>
                <a:lnTo>
                  <a:pt x="328138" y="70083"/>
                </a:lnTo>
                <a:lnTo>
                  <a:pt x="320655" y="76660"/>
                </a:lnTo>
                <a:lnTo>
                  <a:pt x="313626" y="83238"/>
                </a:lnTo>
                <a:lnTo>
                  <a:pt x="306598" y="90722"/>
                </a:lnTo>
                <a:lnTo>
                  <a:pt x="300022" y="98207"/>
                </a:lnTo>
                <a:lnTo>
                  <a:pt x="294127" y="105918"/>
                </a:lnTo>
                <a:lnTo>
                  <a:pt x="288232" y="113856"/>
                </a:lnTo>
                <a:lnTo>
                  <a:pt x="283017" y="122248"/>
                </a:lnTo>
                <a:lnTo>
                  <a:pt x="278029" y="130867"/>
                </a:lnTo>
                <a:lnTo>
                  <a:pt x="273494" y="139939"/>
                </a:lnTo>
                <a:lnTo>
                  <a:pt x="269186" y="149011"/>
                </a:lnTo>
                <a:lnTo>
                  <a:pt x="265559" y="158310"/>
                </a:lnTo>
                <a:lnTo>
                  <a:pt x="262158" y="167836"/>
                </a:lnTo>
                <a:lnTo>
                  <a:pt x="259664" y="177589"/>
                </a:lnTo>
                <a:lnTo>
                  <a:pt x="257396" y="187568"/>
                </a:lnTo>
                <a:lnTo>
                  <a:pt x="255582" y="197775"/>
                </a:lnTo>
                <a:lnTo>
                  <a:pt x="254222" y="207754"/>
                </a:lnTo>
                <a:lnTo>
                  <a:pt x="253542" y="218414"/>
                </a:lnTo>
                <a:lnTo>
                  <a:pt x="253088" y="229074"/>
                </a:lnTo>
                <a:lnTo>
                  <a:pt x="253088" y="495117"/>
                </a:lnTo>
                <a:lnTo>
                  <a:pt x="369630" y="495117"/>
                </a:lnTo>
                <a:lnTo>
                  <a:pt x="376659" y="495344"/>
                </a:lnTo>
                <a:lnTo>
                  <a:pt x="383461" y="496024"/>
                </a:lnTo>
                <a:lnTo>
                  <a:pt x="390263" y="496705"/>
                </a:lnTo>
                <a:lnTo>
                  <a:pt x="397065" y="498066"/>
                </a:lnTo>
                <a:lnTo>
                  <a:pt x="403867" y="499653"/>
                </a:lnTo>
                <a:lnTo>
                  <a:pt x="410216" y="501468"/>
                </a:lnTo>
                <a:lnTo>
                  <a:pt x="416791" y="503509"/>
                </a:lnTo>
                <a:lnTo>
                  <a:pt x="422913" y="505777"/>
                </a:lnTo>
                <a:lnTo>
                  <a:pt x="428808" y="508726"/>
                </a:lnTo>
                <a:lnTo>
                  <a:pt x="434930" y="511674"/>
                </a:lnTo>
                <a:lnTo>
                  <a:pt x="440598" y="514849"/>
                </a:lnTo>
                <a:lnTo>
                  <a:pt x="446266" y="518478"/>
                </a:lnTo>
                <a:lnTo>
                  <a:pt x="451481" y="522334"/>
                </a:lnTo>
                <a:lnTo>
                  <a:pt x="456923" y="526190"/>
                </a:lnTo>
                <a:lnTo>
                  <a:pt x="461911" y="530726"/>
                </a:lnTo>
                <a:lnTo>
                  <a:pt x="466446" y="535035"/>
                </a:lnTo>
                <a:lnTo>
                  <a:pt x="471207" y="539798"/>
                </a:lnTo>
                <a:lnTo>
                  <a:pt x="475289" y="545015"/>
                </a:lnTo>
                <a:lnTo>
                  <a:pt x="479370" y="549777"/>
                </a:lnTo>
                <a:lnTo>
                  <a:pt x="483451" y="555221"/>
                </a:lnTo>
                <a:lnTo>
                  <a:pt x="487079" y="560664"/>
                </a:lnTo>
                <a:lnTo>
                  <a:pt x="490026" y="566561"/>
                </a:lnTo>
                <a:lnTo>
                  <a:pt x="493201" y="572458"/>
                </a:lnTo>
                <a:lnTo>
                  <a:pt x="496148" y="578355"/>
                </a:lnTo>
                <a:lnTo>
                  <a:pt x="498416" y="584706"/>
                </a:lnTo>
                <a:lnTo>
                  <a:pt x="500683" y="591056"/>
                </a:lnTo>
                <a:lnTo>
                  <a:pt x="502497" y="597407"/>
                </a:lnTo>
                <a:lnTo>
                  <a:pt x="504084" y="603984"/>
                </a:lnTo>
                <a:lnTo>
                  <a:pt x="505218" y="610788"/>
                </a:lnTo>
                <a:lnTo>
                  <a:pt x="506125" y="617592"/>
                </a:lnTo>
                <a:lnTo>
                  <a:pt x="506578" y="624623"/>
                </a:lnTo>
                <a:lnTo>
                  <a:pt x="506578" y="631428"/>
                </a:lnTo>
                <a:lnTo>
                  <a:pt x="506578" y="638459"/>
                </a:lnTo>
                <a:lnTo>
                  <a:pt x="506125" y="645263"/>
                </a:lnTo>
                <a:lnTo>
                  <a:pt x="505218" y="652294"/>
                </a:lnTo>
                <a:lnTo>
                  <a:pt x="504084" y="659098"/>
                </a:lnTo>
                <a:lnTo>
                  <a:pt x="502497" y="665449"/>
                </a:lnTo>
                <a:lnTo>
                  <a:pt x="500683" y="672026"/>
                </a:lnTo>
                <a:lnTo>
                  <a:pt x="498416" y="678150"/>
                </a:lnTo>
                <a:lnTo>
                  <a:pt x="496148" y="684500"/>
                </a:lnTo>
                <a:lnTo>
                  <a:pt x="493201" y="690397"/>
                </a:lnTo>
                <a:lnTo>
                  <a:pt x="490026" y="696294"/>
                </a:lnTo>
                <a:lnTo>
                  <a:pt x="487079" y="701964"/>
                </a:lnTo>
                <a:lnTo>
                  <a:pt x="483451" y="707861"/>
                </a:lnTo>
                <a:lnTo>
                  <a:pt x="479370" y="712851"/>
                </a:lnTo>
                <a:lnTo>
                  <a:pt x="475289" y="718067"/>
                </a:lnTo>
                <a:lnTo>
                  <a:pt x="471207" y="723057"/>
                </a:lnTo>
                <a:lnTo>
                  <a:pt x="466446" y="727820"/>
                </a:lnTo>
                <a:lnTo>
                  <a:pt x="461911" y="732356"/>
                </a:lnTo>
                <a:lnTo>
                  <a:pt x="456923" y="736666"/>
                </a:lnTo>
                <a:lnTo>
                  <a:pt x="451481" y="740748"/>
                </a:lnTo>
                <a:lnTo>
                  <a:pt x="446266" y="744604"/>
                </a:lnTo>
                <a:lnTo>
                  <a:pt x="440598" y="748006"/>
                </a:lnTo>
                <a:lnTo>
                  <a:pt x="434930" y="751408"/>
                </a:lnTo>
                <a:lnTo>
                  <a:pt x="428808" y="754356"/>
                </a:lnTo>
                <a:lnTo>
                  <a:pt x="422913" y="757078"/>
                </a:lnTo>
                <a:lnTo>
                  <a:pt x="416791" y="759573"/>
                </a:lnTo>
                <a:lnTo>
                  <a:pt x="410216" y="761614"/>
                </a:lnTo>
                <a:lnTo>
                  <a:pt x="403867" y="763429"/>
                </a:lnTo>
                <a:lnTo>
                  <a:pt x="397065" y="765016"/>
                </a:lnTo>
                <a:lnTo>
                  <a:pt x="390263" y="766377"/>
                </a:lnTo>
                <a:lnTo>
                  <a:pt x="383461" y="767058"/>
                </a:lnTo>
                <a:lnTo>
                  <a:pt x="376659" y="767738"/>
                </a:lnTo>
                <a:lnTo>
                  <a:pt x="369630" y="767965"/>
                </a:lnTo>
                <a:lnTo>
                  <a:pt x="253088" y="767965"/>
                </a:lnTo>
                <a:lnTo>
                  <a:pt x="253088" y="1135844"/>
                </a:lnTo>
                <a:lnTo>
                  <a:pt x="369630" y="1135844"/>
                </a:lnTo>
                <a:lnTo>
                  <a:pt x="376659" y="1136071"/>
                </a:lnTo>
                <a:lnTo>
                  <a:pt x="383461" y="1136751"/>
                </a:lnTo>
                <a:lnTo>
                  <a:pt x="390263" y="1137659"/>
                </a:lnTo>
                <a:lnTo>
                  <a:pt x="397065" y="1138793"/>
                </a:lnTo>
                <a:lnTo>
                  <a:pt x="403867" y="1140380"/>
                </a:lnTo>
                <a:lnTo>
                  <a:pt x="410216" y="1142195"/>
                </a:lnTo>
                <a:lnTo>
                  <a:pt x="416791" y="1144236"/>
                </a:lnTo>
                <a:lnTo>
                  <a:pt x="422913" y="1146731"/>
                </a:lnTo>
                <a:lnTo>
                  <a:pt x="428808" y="1149452"/>
                </a:lnTo>
                <a:lnTo>
                  <a:pt x="434930" y="1152401"/>
                </a:lnTo>
                <a:lnTo>
                  <a:pt x="440598" y="1155803"/>
                </a:lnTo>
                <a:lnTo>
                  <a:pt x="446266" y="1159205"/>
                </a:lnTo>
                <a:lnTo>
                  <a:pt x="451481" y="1163061"/>
                </a:lnTo>
                <a:lnTo>
                  <a:pt x="456923" y="1167370"/>
                </a:lnTo>
                <a:lnTo>
                  <a:pt x="461911" y="1171453"/>
                </a:lnTo>
                <a:lnTo>
                  <a:pt x="466446" y="1175989"/>
                </a:lnTo>
                <a:lnTo>
                  <a:pt x="471207" y="1180752"/>
                </a:lnTo>
                <a:lnTo>
                  <a:pt x="475289" y="1185741"/>
                </a:lnTo>
                <a:lnTo>
                  <a:pt x="479370" y="1190958"/>
                </a:lnTo>
                <a:lnTo>
                  <a:pt x="483451" y="1196401"/>
                </a:lnTo>
                <a:lnTo>
                  <a:pt x="487079" y="1201845"/>
                </a:lnTo>
                <a:lnTo>
                  <a:pt x="490026" y="1207515"/>
                </a:lnTo>
                <a:lnTo>
                  <a:pt x="493201" y="1213412"/>
                </a:lnTo>
                <a:lnTo>
                  <a:pt x="496148" y="1219309"/>
                </a:lnTo>
                <a:lnTo>
                  <a:pt x="498416" y="1225659"/>
                </a:lnTo>
                <a:lnTo>
                  <a:pt x="500683" y="1231783"/>
                </a:lnTo>
                <a:lnTo>
                  <a:pt x="502497" y="1238360"/>
                </a:lnTo>
                <a:lnTo>
                  <a:pt x="504084" y="1245165"/>
                </a:lnTo>
                <a:lnTo>
                  <a:pt x="505218" y="1251742"/>
                </a:lnTo>
                <a:lnTo>
                  <a:pt x="506125" y="1258546"/>
                </a:lnTo>
                <a:lnTo>
                  <a:pt x="506578" y="1265350"/>
                </a:lnTo>
                <a:lnTo>
                  <a:pt x="506578" y="1272381"/>
                </a:lnTo>
                <a:lnTo>
                  <a:pt x="506578" y="1279639"/>
                </a:lnTo>
                <a:lnTo>
                  <a:pt x="506125" y="1286216"/>
                </a:lnTo>
                <a:lnTo>
                  <a:pt x="505218" y="1293021"/>
                </a:lnTo>
                <a:lnTo>
                  <a:pt x="504084" y="1299825"/>
                </a:lnTo>
                <a:lnTo>
                  <a:pt x="502497" y="1306629"/>
                </a:lnTo>
                <a:lnTo>
                  <a:pt x="500683" y="1312980"/>
                </a:lnTo>
                <a:lnTo>
                  <a:pt x="498416" y="1319330"/>
                </a:lnTo>
                <a:lnTo>
                  <a:pt x="496148" y="1325454"/>
                </a:lnTo>
                <a:lnTo>
                  <a:pt x="493201" y="1331351"/>
                </a:lnTo>
                <a:lnTo>
                  <a:pt x="490026" y="1337475"/>
                </a:lnTo>
                <a:lnTo>
                  <a:pt x="487079" y="1343145"/>
                </a:lnTo>
                <a:lnTo>
                  <a:pt x="483451" y="1348588"/>
                </a:lnTo>
                <a:lnTo>
                  <a:pt x="479370" y="1354031"/>
                </a:lnTo>
                <a:lnTo>
                  <a:pt x="475289" y="1359248"/>
                </a:lnTo>
                <a:lnTo>
                  <a:pt x="471207" y="1364011"/>
                </a:lnTo>
                <a:lnTo>
                  <a:pt x="466446" y="1368774"/>
                </a:lnTo>
                <a:lnTo>
                  <a:pt x="461911" y="1373537"/>
                </a:lnTo>
                <a:lnTo>
                  <a:pt x="456923" y="1377619"/>
                </a:lnTo>
                <a:lnTo>
                  <a:pt x="451481" y="1381702"/>
                </a:lnTo>
                <a:lnTo>
                  <a:pt x="446266" y="1385557"/>
                </a:lnTo>
                <a:lnTo>
                  <a:pt x="440598" y="1388960"/>
                </a:lnTo>
                <a:lnTo>
                  <a:pt x="434930" y="1392362"/>
                </a:lnTo>
                <a:lnTo>
                  <a:pt x="428808" y="1395537"/>
                </a:lnTo>
                <a:lnTo>
                  <a:pt x="422913" y="1398032"/>
                </a:lnTo>
                <a:lnTo>
                  <a:pt x="416791" y="1400300"/>
                </a:lnTo>
                <a:lnTo>
                  <a:pt x="410216" y="1402795"/>
                </a:lnTo>
                <a:lnTo>
                  <a:pt x="403867" y="1404609"/>
                </a:lnTo>
                <a:lnTo>
                  <a:pt x="397065" y="1406197"/>
                </a:lnTo>
                <a:lnTo>
                  <a:pt x="390263" y="1407104"/>
                </a:lnTo>
                <a:lnTo>
                  <a:pt x="383461" y="1408238"/>
                </a:lnTo>
                <a:lnTo>
                  <a:pt x="376659" y="1408692"/>
                </a:lnTo>
                <a:lnTo>
                  <a:pt x="369630" y="1408692"/>
                </a:lnTo>
                <a:lnTo>
                  <a:pt x="253088" y="1408692"/>
                </a:lnTo>
                <a:lnTo>
                  <a:pt x="253088" y="1777025"/>
                </a:lnTo>
                <a:lnTo>
                  <a:pt x="369630" y="1777025"/>
                </a:lnTo>
                <a:lnTo>
                  <a:pt x="376659" y="1777252"/>
                </a:lnTo>
                <a:lnTo>
                  <a:pt x="383461" y="1777705"/>
                </a:lnTo>
                <a:lnTo>
                  <a:pt x="390263" y="1778386"/>
                </a:lnTo>
                <a:lnTo>
                  <a:pt x="397065" y="1779747"/>
                </a:lnTo>
                <a:lnTo>
                  <a:pt x="403867" y="1781334"/>
                </a:lnTo>
                <a:lnTo>
                  <a:pt x="410216" y="1783149"/>
                </a:lnTo>
                <a:lnTo>
                  <a:pt x="416791" y="1785190"/>
                </a:lnTo>
                <a:lnTo>
                  <a:pt x="422913" y="1787912"/>
                </a:lnTo>
                <a:lnTo>
                  <a:pt x="428808" y="1790407"/>
                </a:lnTo>
                <a:lnTo>
                  <a:pt x="434930" y="1793582"/>
                </a:lnTo>
                <a:lnTo>
                  <a:pt x="440598" y="1796984"/>
                </a:lnTo>
                <a:lnTo>
                  <a:pt x="446266" y="1800159"/>
                </a:lnTo>
                <a:lnTo>
                  <a:pt x="451481" y="1804242"/>
                </a:lnTo>
                <a:lnTo>
                  <a:pt x="456923" y="1808324"/>
                </a:lnTo>
                <a:lnTo>
                  <a:pt x="461911" y="1812407"/>
                </a:lnTo>
                <a:lnTo>
                  <a:pt x="466446" y="1817170"/>
                </a:lnTo>
                <a:lnTo>
                  <a:pt x="471207" y="1821706"/>
                </a:lnTo>
                <a:lnTo>
                  <a:pt x="475289" y="1826695"/>
                </a:lnTo>
                <a:lnTo>
                  <a:pt x="479370" y="1831912"/>
                </a:lnTo>
                <a:lnTo>
                  <a:pt x="483451" y="1837129"/>
                </a:lnTo>
                <a:lnTo>
                  <a:pt x="487079" y="1842799"/>
                </a:lnTo>
                <a:lnTo>
                  <a:pt x="490026" y="1848469"/>
                </a:lnTo>
                <a:lnTo>
                  <a:pt x="493201" y="1854139"/>
                </a:lnTo>
                <a:lnTo>
                  <a:pt x="496148" y="1860490"/>
                </a:lnTo>
                <a:lnTo>
                  <a:pt x="498416" y="1866613"/>
                </a:lnTo>
                <a:lnTo>
                  <a:pt x="500683" y="1872964"/>
                </a:lnTo>
                <a:lnTo>
                  <a:pt x="502497" y="1879314"/>
                </a:lnTo>
                <a:lnTo>
                  <a:pt x="504084" y="1885892"/>
                </a:lnTo>
                <a:lnTo>
                  <a:pt x="505218" y="1892696"/>
                </a:lnTo>
                <a:lnTo>
                  <a:pt x="506125" y="1899273"/>
                </a:lnTo>
                <a:lnTo>
                  <a:pt x="506578" y="1906304"/>
                </a:lnTo>
                <a:lnTo>
                  <a:pt x="506578" y="1913335"/>
                </a:lnTo>
                <a:lnTo>
                  <a:pt x="506578" y="1920366"/>
                </a:lnTo>
                <a:lnTo>
                  <a:pt x="506125" y="1927397"/>
                </a:lnTo>
                <a:lnTo>
                  <a:pt x="505218" y="1933975"/>
                </a:lnTo>
                <a:lnTo>
                  <a:pt x="504084" y="1940779"/>
                </a:lnTo>
                <a:lnTo>
                  <a:pt x="502497" y="1947356"/>
                </a:lnTo>
                <a:lnTo>
                  <a:pt x="500683" y="1953707"/>
                </a:lnTo>
                <a:lnTo>
                  <a:pt x="498416" y="1960284"/>
                </a:lnTo>
                <a:lnTo>
                  <a:pt x="496148" y="1966408"/>
                </a:lnTo>
                <a:lnTo>
                  <a:pt x="493201" y="1972532"/>
                </a:lnTo>
                <a:lnTo>
                  <a:pt x="490026" y="1978429"/>
                </a:lnTo>
                <a:lnTo>
                  <a:pt x="487079" y="1984099"/>
                </a:lnTo>
                <a:lnTo>
                  <a:pt x="483451" y="1989542"/>
                </a:lnTo>
                <a:lnTo>
                  <a:pt x="479370" y="1994986"/>
                </a:lnTo>
                <a:lnTo>
                  <a:pt x="475289" y="1999975"/>
                </a:lnTo>
                <a:lnTo>
                  <a:pt x="471207" y="2004965"/>
                </a:lnTo>
                <a:lnTo>
                  <a:pt x="466446" y="2009728"/>
                </a:lnTo>
                <a:lnTo>
                  <a:pt x="461911" y="2014264"/>
                </a:lnTo>
                <a:lnTo>
                  <a:pt x="456923" y="2018573"/>
                </a:lnTo>
                <a:lnTo>
                  <a:pt x="451481" y="2022429"/>
                </a:lnTo>
                <a:lnTo>
                  <a:pt x="446266" y="2026285"/>
                </a:lnTo>
                <a:lnTo>
                  <a:pt x="440598" y="2029914"/>
                </a:lnTo>
                <a:lnTo>
                  <a:pt x="434930" y="2033089"/>
                </a:lnTo>
                <a:lnTo>
                  <a:pt x="428808" y="2036264"/>
                </a:lnTo>
                <a:lnTo>
                  <a:pt x="422913" y="2038759"/>
                </a:lnTo>
                <a:lnTo>
                  <a:pt x="416791" y="2041481"/>
                </a:lnTo>
                <a:lnTo>
                  <a:pt x="410216" y="2043522"/>
                </a:lnTo>
                <a:lnTo>
                  <a:pt x="403867" y="2045336"/>
                </a:lnTo>
                <a:lnTo>
                  <a:pt x="397065" y="2046924"/>
                </a:lnTo>
                <a:lnTo>
                  <a:pt x="390263" y="2048285"/>
                </a:lnTo>
                <a:lnTo>
                  <a:pt x="383461" y="2048965"/>
                </a:lnTo>
                <a:lnTo>
                  <a:pt x="376659" y="2049419"/>
                </a:lnTo>
                <a:lnTo>
                  <a:pt x="369630" y="2049646"/>
                </a:lnTo>
                <a:lnTo>
                  <a:pt x="253088" y="2049646"/>
                </a:lnTo>
                <a:lnTo>
                  <a:pt x="253088" y="2315689"/>
                </a:lnTo>
                <a:lnTo>
                  <a:pt x="253542" y="2326349"/>
                </a:lnTo>
                <a:lnTo>
                  <a:pt x="254222" y="2336782"/>
                </a:lnTo>
                <a:lnTo>
                  <a:pt x="255582" y="2347215"/>
                </a:lnTo>
                <a:lnTo>
                  <a:pt x="257396" y="2357195"/>
                </a:lnTo>
                <a:lnTo>
                  <a:pt x="259664" y="2367401"/>
                </a:lnTo>
                <a:lnTo>
                  <a:pt x="262158" y="2376927"/>
                </a:lnTo>
                <a:lnTo>
                  <a:pt x="265559" y="2386679"/>
                </a:lnTo>
                <a:lnTo>
                  <a:pt x="269186" y="2395978"/>
                </a:lnTo>
                <a:lnTo>
                  <a:pt x="273494" y="2405051"/>
                </a:lnTo>
                <a:lnTo>
                  <a:pt x="278029" y="2414123"/>
                </a:lnTo>
                <a:lnTo>
                  <a:pt x="283017" y="2422515"/>
                </a:lnTo>
                <a:lnTo>
                  <a:pt x="288232" y="2430907"/>
                </a:lnTo>
                <a:lnTo>
                  <a:pt x="294127" y="2439072"/>
                </a:lnTo>
                <a:lnTo>
                  <a:pt x="300022" y="2446783"/>
                </a:lnTo>
                <a:lnTo>
                  <a:pt x="306598" y="2454268"/>
                </a:lnTo>
                <a:lnTo>
                  <a:pt x="313626" y="2461525"/>
                </a:lnTo>
                <a:lnTo>
                  <a:pt x="320655" y="2468330"/>
                </a:lnTo>
                <a:lnTo>
                  <a:pt x="328138" y="2474680"/>
                </a:lnTo>
                <a:lnTo>
                  <a:pt x="335847" y="2481031"/>
                </a:lnTo>
                <a:lnTo>
                  <a:pt x="344009" y="2486701"/>
                </a:lnTo>
                <a:lnTo>
                  <a:pt x="352171" y="2492144"/>
                </a:lnTo>
                <a:lnTo>
                  <a:pt x="361014" y="2497134"/>
                </a:lnTo>
                <a:lnTo>
                  <a:pt x="369857" y="2501443"/>
                </a:lnTo>
                <a:lnTo>
                  <a:pt x="378926" y="2505526"/>
                </a:lnTo>
                <a:lnTo>
                  <a:pt x="388222" y="2509608"/>
                </a:lnTo>
                <a:lnTo>
                  <a:pt x="397745" y="2512557"/>
                </a:lnTo>
                <a:lnTo>
                  <a:pt x="407722" y="2515505"/>
                </a:lnTo>
                <a:lnTo>
                  <a:pt x="417471" y="2517773"/>
                </a:lnTo>
                <a:lnTo>
                  <a:pt x="427674" y="2519588"/>
                </a:lnTo>
                <a:lnTo>
                  <a:pt x="438104" y="2520948"/>
                </a:lnTo>
                <a:lnTo>
                  <a:pt x="448307" y="2521629"/>
                </a:lnTo>
                <a:lnTo>
                  <a:pt x="458964" y="2521856"/>
                </a:lnTo>
                <a:lnTo>
                  <a:pt x="2030011" y="2521856"/>
                </a:lnTo>
                <a:lnTo>
                  <a:pt x="2040667" y="2521629"/>
                </a:lnTo>
                <a:lnTo>
                  <a:pt x="2051324" y="2520948"/>
                </a:lnTo>
                <a:lnTo>
                  <a:pt x="2061527" y="2519588"/>
                </a:lnTo>
                <a:lnTo>
                  <a:pt x="2071503" y="2517773"/>
                </a:lnTo>
                <a:lnTo>
                  <a:pt x="2081706" y="2515505"/>
                </a:lnTo>
                <a:lnTo>
                  <a:pt x="2091456" y="2512557"/>
                </a:lnTo>
                <a:lnTo>
                  <a:pt x="2100752" y="2509608"/>
                </a:lnTo>
                <a:lnTo>
                  <a:pt x="2110502" y="2505526"/>
                </a:lnTo>
                <a:lnTo>
                  <a:pt x="2119571" y="2501443"/>
                </a:lnTo>
                <a:lnTo>
                  <a:pt x="2128187" y="2497134"/>
                </a:lnTo>
                <a:lnTo>
                  <a:pt x="2136803" y="2492144"/>
                </a:lnTo>
                <a:lnTo>
                  <a:pt x="2145192" y="2486701"/>
                </a:lnTo>
                <a:lnTo>
                  <a:pt x="2153354" y="2481031"/>
                </a:lnTo>
                <a:lnTo>
                  <a:pt x="2161290" y="2474680"/>
                </a:lnTo>
                <a:lnTo>
                  <a:pt x="2168546" y="2468330"/>
                </a:lnTo>
                <a:lnTo>
                  <a:pt x="2175801" y="2461525"/>
                </a:lnTo>
                <a:lnTo>
                  <a:pt x="2182376" y="2454268"/>
                </a:lnTo>
                <a:lnTo>
                  <a:pt x="2188952" y="2446783"/>
                </a:lnTo>
                <a:lnTo>
                  <a:pt x="2195074" y="2439072"/>
                </a:lnTo>
                <a:lnTo>
                  <a:pt x="2200969" y="2430907"/>
                </a:lnTo>
                <a:lnTo>
                  <a:pt x="2206410" y="2422515"/>
                </a:lnTo>
                <a:lnTo>
                  <a:pt x="2211172" y="2414123"/>
                </a:lnTo>
                <a:lnTo>
                  <a:pt x="2215933" y="2405051"/>
                </a:lnTo>
                <a:lnTo>
                  <a:pt x="2219788" y="2395978"/>
                </a:lnTo>
                <a:lnTo>
                  <a:pt x="2223642" y="2386679"/>
                </a:lnTo>
                <a:lnTo>
                  <a:pt x="2226817" y="2376927"/>
                </a:lnTo>
                <a:lnTo>
                  <a:pt x="2229538" y="2367401"/>
                </a:lnTo>
                <a:lnTo>
                  <a:pt x="2232032" y="2357195"/>
                </a:lnTo>
                <a:lnTo>
                  <a:pt x="2233845" y="2347215"/>
                </a:lnTo>
                <a:lnTo>
                  <a:pt x="2235206" y="2336782"/>
                </a:lnTo>
                <a:lnTo>
                  <a:pt x="2235886" y="2326349"/>
                </a:lnTo>
                <a:lnTo>
                  <a:pt x="2236113" y="2315689"/>
                </a:lnTo>
                <a:lnTo>
                  <a:pt x="2236113" y="229074"/>
                </a:lnTo>
                <a:lnTo>
                  <a:pt x="2235886" y="218414"/>
                </a:lnTo>
                <a:lnTo>
                  <a:pt x="2235206" y="207754"/>
                </a:lnTo>
                <a:lnTo>
                  <a:pt x="2233845" y="197775"/>
                </a:lnTo>
                <a:lnTo>
                  <a:pt x="2232032" y="187568"/>
                </a:lnTo>
                <a:lnTo>
                  <a:pt x="2229538" y="177589"/>
                </a:lnTo>
                <a:lnTo>
                  <a:pt x="2226817" y="167836"/>
                </a:lnTo>
                <a:lnTo>
                  <a:pt x="2223642" y="158310"/>
                </a:lnTo>
                <a:lnTo>
                  <a:pt x="2219788" y="149011"/>
                </a:lnTo>
                <a:lnTo>
                  <a:pt x="2215933" y="139939"/>
                </a:lnTo>
                <a:lnTo>
                  <a:pt x="2211172" y="130867"/>
                </a:lnTo>
                <a:lnTo>
                  <a:pt x="2206410" y="122248"/>
                </a:lnTo>
                <a:lnTo>
                  <a:pt x="2200969" y="113856"/>
                </a:lnTo>
                <a:lnTo>
                  <a:pt x="2195074" y="105918"/>
                </a:lnTo>
                <a:lnTo>
                  <a:pt x="2188952" y="98207"/>
                </a:lnTo>
                <a:lnTo>
                  <a:pt x="2182376" y="90722"/>
                </a:lnTo>
                <a:lnTo>
                  <a:pt x="2175801" y="83238"/>
                </a:lnTo>
                <a:lnTo>
                  <a:pt x="2168546" y="76660"/>
                </a:lnTo>
                <a:lnTo>
                  <a:pt x="2161290" y="70083"/>
                </a:lnTo>
                <a:lnTo>
                  <a:pt x="2153354" y="63959"/>
                </a:lnTo>
                <a:lnTo>
                  <a:pt x="2145192" y="58289"/>
                </a:lnTo>
                <a:lnTo>
                  <a:pt x="2136803" y="52846"/>
                </a:lnTo>
                <a:lnTo>
                  <a:pt x="2128187" y="47856"/>
                </a:lnTo>
                <a:lnTo>
                  <a:pt x="2119571" y="43320"/>
                </a:lnTo>
                <a:lnTo>
                  <a:pt x="2110502" y="39237"/>
                </a:lnTo>
                <a:lnTo>
                  <a:pt x="2100752" y="35382"/>
                </a:lnTo>
                <a:lnTo>
                  <a:pt x="2091456" y="32206"/>
                </a:lnTo>
                <a:lnTo>
                  <a:pt x="2081706" y="29485"/>
                </a:lnTo>
                <a:lnTo>
                  <a:pt x="2071503" y="26990"/>
                </a:lnTo>
                <a:lnTo>
                  <a:pt x="2061527" y="25175"/>
                </a:lnTo>
                <a:lnTo>
                  <a:pt x="2051324" y="24041"/>
                </a:lnTo>
                <a:lnTo>
                  <a:pt x="2040667" y="23134"/>
                </a:lnTo>
                <a:lnTo>
                  <a:pt x="2030011" y="22907"/>
                </a:lnTo>
                <a:lnTo>
                  <a:pt x="458964" y="22907"/>
                </a:lnTo>
                <a:close/>
                <a:moveTo>
                  <a:pt x="458964" y="0"/>
                </a:moveTo>
                <a:lnTo>
                  <a:pt x="2030011" y="0"/>
                </a:lnTo>
                <a:lnTo>
                  <a:pt x="2042028" y="453"/>
                </a:lnTo>
                <a:lnTo>
                  <a:pt x="2053364" y="1134"/>
                </a:lnTo>
                <a:lnTo>
                  <a:pt x="2064701" y="2722"/>
                </a:lnTo>
                <a:lnTo>
                  <a:pt x="2076265" y="4763"/>
                </a:lnTo>
                <a:lnTo>
                  <a:pt x="2087148" y="7258"/>
                </a:lnTo>
                <a:lnTo>
                  <a:pt x="2098031" y="10433"/>
                </a:lnTo>
                <a:lnTo>
                  <a:pt x="2108688" y="14062"/>
                </a:lnTo>
                <a:lnTo>
                  <a:pt x="2118891" y="18371"/>
                </a:lnTo>
                <a:lnTo>
                  <a:pt x="2129094" y="22680"/>
                </a:lnTo>
                <a:lnTo>
                  <a:pt x="2138843" y="27897"/>
                </a:lnTo>
                <a:lnTo>
                  <a:pt x="2148593" y="33340"/>
                </a:lnTo>
                <a:lnTo>
                  <a:pt x="2157889" y="39237"/>
                </a:lnTo>
                <a:lnTo>
                  <a:pt x="2166959" y="45815"/>
                </a:lnTo>
                <a:lnTo>
                  <a:pt x="2175574" y="52392"/>
                </a:lnTo>
                <a:lnTo>
                  <a:pt x="2183737" y="59650"/>
                </a:lnTo>
                <a:lnTo>
                  <a:pt x="2191899" y="67361"/>
                </a:lnTo>
                <a:lnTo>
                  <a:pt x="2199382" y="75299"/>
                </a:lnTo>
                <a:lnTo>
                  <a:pt x="2206637" y="83691"/>
                </a:lnTo>
                <a:lnTo>
                  <a:pt x="2213212" y="92083"/>
                </a:lnTo>
                <a:lnTo>
                  <a:pt x="2219788" y="101155"/>
                </a:lnTo>
                <a:lnTo>
                  <a:pt x="2225683" y="110681"/>
                </a:lnTo>
                <a:lnTo>
                  <a:pt x="2231125" y="120207"/>
                </a:lnTo>
                <a:lnTo>
                  <a:pt x="2236340" y="129960"/>
                </a:lnTo>
                <a:lnTo>
                  <a:pt x="2241101" y="140166"/>
                </a:lnTo>
                <a:lnTo>
                  <a:pt x="2244955" y="150599"/>
                </a:lnTo>
                <a:lnTo>
                  <a:pt x="2248583" y="161032"/>
                </a:lnTo>
                <a:lnTo>
                  <a:pt x="2251758" y="172145"/>
                </a:lnTo>
                <a:lnTo>
                  <a:pt x="2254252" y="183032"/>
                </a:lnTo>
                <a:lnTo>
                  <a:pt x="2256292" y="194372"/>
                </a:lnTo>
                <a:lnTo>
                  <a:pt x="2257879" y="205713"/>
                </a:lnTo>
                <a:lnTo>
                  <a:pt x="2258786" y="217053"/>
                </a:lnTo>
                <a:lnTo>
                  <a:pt x="2259013" y="229074"/>
                </a:lnTo>
                <a:lnTo>
                  <a:pt x="2259013" y="2315689"/>
                </a:lnTo>
                <a:lnTo>
                  <a:pt x="2258786" y="2327483"/>
                </a:lnTo>
                <a:lnTo>
                  <a:pt x="2257879" y="2339050"/>
                </a:lnTo>
                <a:lnTo>
                  <a:pt x="2256292" y="2350617"/>
                </a:lnTo>
                <a:lnTo>
                  <a:pt x="2254252" y="2361958"/>
                </a:lnTo>
                <a:lnTo>
                  <a:pt x="2251758" y="2372844"/>
                </a:lnTo>
                <a:lnTo>
                  <a:pt x="2248583" y="2383731"/>
                </a:lnTo>
                <a:lnTo>
                  <a:pt x="2244955" y="2394391"/>
                </a:lnTo>
                <a:lnTo>
                  <a:pt x="2241101" y="2404824"/>
                </a:lnTo>
                <a:lnTo>
                  <a:pt x="2236340" y="2414803"/>
                </a:lnTo>
                <a:lnTo>
                  <a:pt x="2231125" y="2424783"/>
                </a:lnTo>
                <a:lnTo>
                  <a:pt x="2225683" y="2434309"/>
                </a:lnTo>
                <a:lnTo>
                  <a:pt x="2219788" y="2443608"/>
                </a:lnTo>
                <a:lnTo>
                  <a:pt x="2213212" y="2452680"/>
                </a:lnTo>
                <a:lnTo>
                  <a:pt x="2206637" y="2461299"/>
                </a:lnTo>
                <a:lnTo>
                  <a:pt x="2199382" y="2469464"/>
                </a:lnTo>
                <a:lnTo>
                  <a:pt x="2191899" y="2477629"/>
                </a:lnTo>
                <a:lnTo>
                  <a:pt x="2183737" y="2485113"/>
                </a:lnTo>
                <a:lnTo>
                  <a:pt x="2175574" y="2492371"/>
                </a:lnTo>
                <a:lnTo>
                  <a:pt x="2166959" y="2499175"/>
                </a:lnTo>
                <a:lnTo>
                  <a:pt x="2157889" y="2505526"/>
                </a:lnTo>
                <a:lnTo>
                  <a:pt x="2148593" y="2511649"/>
                </a:lnTo>
                <a:lnTo>
                  <a:pt x="2138843" y="2517093"/>
                </a:lnTo>
                <a:lnTo>
                  <a:pt x="2129094" y="2522309"/>
                </a:lnTo>
                <a:lnTo>
                  <a:pt x="2118891" y="2526619"/>
                </a:lnTo>
                <a:lnTo>
                  <a:pt x="2108688" y="2530701"/>
                </a:lnTo>
                <a:lnTo>
                  <a:pt x="2098031" y="2534330"/>
                </a:lnTo>
                <a:lnTo>
                  <a:pt x="2087148" y="2537505"/>
                </a:lnTo>
                <a:lnTo>
                  <a:pt x="2076265" y="2540000"/>
                </a:lnTo>
                <a:lnTo>
                  <a:pt x="2064701" y="2542268"/>
                </a:lnTo>
                <a:lnTo>
                  <a:pt x="2053364" y="2543402"/>
                </a:lnTo>
                <a:lnTo>
                  <a:pt x="2042028" y="2544536"/>
                </a:lnTo>
                <a:lnTo>
                  <a:pt x="2030011" y="2544763"/>
                </a:lnTo>
                <a:lnTo>
                  <a:pt x="458964" y="2544763"/>
                </a:lnTo>
                <a:lnTo>
                  <a:pt x="447400" y="2544536"/>
                </a:lnTo>
                <a:lnTo>
                  <a:pt x="435610" y="2543402"/>
                </a:lnTo>
                <a:lnTo>
                  <a:pt x="424273" y="2542268"/>
                </a:lnTo>
                <a:lnTo>
                  <a:pt x="413163" y="2540000"/>
                </a:lnTo>
                <a:lnTo>
                  <a:pt x="402053" y="2537505"/>
                </a:lnTo>
                <a:lnTo>
                  <a:pt x="391170" y="2534330"/>
                </a:lnTo>
                <a:lnTo>
                  <a:pt x="380513" y="2530701"/>
                </a:lnTo>
                <a:lnTo>
                  <a:pt x="370084" y="2526619"/>
                </a:lnTo>
                <a:lnTo>
                  <a:pt x="359880" y="2522309"/>
                </a:lnTo>
                <a:lnTo>
                  <a:pt x="350131" y="2517093"/>
                </a:lnTo>
                <a:lnTo>
                  <a:pt x="340608" y="2511649"/>
                </a:lnTo>
                <a:lnTo>
                  <a:pt x="331085" y="2505526"/>
                </a:lnTo>
                <a:lnTo>
                  <a:pt x="322469" y="2499175"/>
                </a:lnTo>
                <a:lnTo>
                  <a:pt x="313626" y="2492371"/>
                </a:lnTo>
                <a:lnTo>
                  <a:pt x="305237" y="2485113"/>
                </a:lnTo>
                <a:lnTo>
                  <a:pt x="297528" y="2477629"/>
                </a:lnTo>
                <a:lnTo>
                  <a:pt x="289819" y="2469464"/>
                </a:lnTo>
                <a:lnTo>
                  <a:pt x="282564" y="2461299"/>
                </a:lnTo>
                <a:lnTo>
                  <a:pt x="275762" y="2452680"/>
                </a:lnTo>
                <a:lnTo>
                  <a:pt x="269413" y="2443608"/>
                </a:lnTo>
                <a:lnTo>
                  <a:pt x="263518" y="2434309"/>
                </a:lnTo>
                <a:lnTo>
                  <a:pt x="257850" y="2424783"/>
                </a:lnTo>
                <a:lnTo>
                  <a:pt x="252862" y="2414803"/>
                </a:lnTo>
                <a:lnTo>
                  <a:pt x="248327" y="2404824"/>
                </a:lnTo>
                <a:lnTo>
                  <a:pt x="244019" y="2394391"/>
                </a:lnTo>
                <a:lnTo>
                  <a:pt x="240391" y="2383731"/>
                </a:lnTo>
                <a:lnTo>
                  <a:pt x="237444" y="2372844"/>
                </a:lnTo>
                <a:lnTo>
                  <a:pt x="234723" y="2361958"/>
                </a:lnTo>
                <a:lnTo>
                  <a:pt x="232682" y="2350617"/>
                </a:lnTo>
                <a:lnTo>
                  <a:pt x="231322" y="2339050"/>
                </a:lnTo>
                <a:lnTo>
                  <a:pt x="230415" y="2327483"/>
                </a:lnTo>
                <a:lnTo>
                  <a:pt x="230188" y="2315689"/>
                </a:lnTo>
                <a:lnTo>
                  <a:pt x="230188" y="2026965"/>
                </a:lnTo>
                <a:lnTo>
                  <a:pt x="369630" y="2026965"/>
                </a:lnTo>
                <a:lnTo>
                  <a:pt x="375298" y="2026738"/>
                </a:lnTo>
                <a:lnTo>
                  <a:pt x="381194" y="2026285"/>
                </a:lnTo>
                <a:lnTo>
                  <a:pt x="386862" y="2025604"/>
                </a:lnTo>
                <a:lnTo>
                  <a:pt x="392530" y="2024470"/>
                </a:lnTo>
                <a:lnTo>
                  <a:pt x="397972" y="2023336"/>
                </a:lnTo>
                <a:lnTo>
                  <a:pt x="403414" y="2021749"/>
                </a:lnTo>
                <a:lnTo>
                  <a:pt x="408628" y="2019934"/>
                </a:lnTo>
                <a:lnTo>
                  <a:pt x="413843" y="2017893"/>
                </a:lnTo>
                <a:lnTo>
                  <a:pt x="419058" y="2015852"/>
                </a:lnTo>
                <a:lnTo>
                  <a:pt x="424046" y="2013130"/>
                </a:lnTo>
                <a:lnTo>
                  <a:pt x="428581" y="2010408"/>
                </a:lnTo>
                <a:lnTo>
                  <a:pt x="433343" y="2007460"/>
                </a:lnTo>
                <a:lnTo>
                  <a:pt x="438104" y="2004285"/>
                </a:lnTo>
                <a:lnTo>
                  <a:pt x="442185" y="2000882"/>
                </a:lnTo>
                <a:lnTo>
                  <a:pt x="446266" y="1997254"/>
                </a:lnTo>
                <a:lnTo>
                  <a:pt x="450348" y="1993398"/>
                </a:lnTo>
                <a:lnTo>
                  <a:pt x="453975" y="1989542"/>
                </a:lnTo>
                <a:lnTo>
                  <a:pt x="457603" y="1985460"/>
                </a:lnTo>
                <a:lnTo>
                  <a:pt x="461004" y="1981377"/>
                </a:lnTo>
                <a:lnTo>
                  <a:pt x="464405" y="1976841"/>
                </a:lnTo>
                <a:lnTo>
                  <a:pt x="467353" y="1972305"/>
                </a:lnTo>
                <a:lnTo>
                  <a:pt x="470074" y="1967315"/>
                </a:lnTo>
                <a:lnTo>
                  <a:pt x="472794" y="1962552"/>
                </a:lnTo>
                <a:lnTo>
                  <a:pt x="474835" y="1957336"/>
                </a:lnTo>
                <a:lnTo>
                  <a:pt x="476876" y="1952119"/>
                </a:lnTo>
                <a:lnTo>
                  <a:pt x="478690" y="1947129"/>
                </a:lnTo>
                <a:lnTo>
                  <a:pt x="480277" y="1941686"/>
                </a:lnTo>
                <a:lnTo>
                  <a:pt x="481637" y="1936243"/>
                </a:lnTo>
                <a:lnTo>
                  <a:pt x="482544" y="1930799"/>
                </a:lnTo>
                <a:lnTo>
                  <a:pt x="483451" y="1924902"/>
                </a:lnTo>
                <a:lnTo>
                  <a:pt x="483904" y="1919232"/>
                </a:lnTo>
                <a:lnTo>
                  <a:pt x="483904" y="1913335"/>
                </a:lnTo>
                <a:lnTo>
                  <a:pt x="483904" y="1907665"/>
                </a:lnTo>
                <a:lnTo>
                  <a:pt x="483451" y="1901768"/>
                </a:lnTo>
                <a:lnTo>
                  <a:pt x="482544" y="1896325"/>
                </a:lnTo>
                <a:lnTo>
                  <a:pt x="481637" y="1890428"/>
                </a:lnTo>
                <a:lnTo>
                  <a:pt x="480277" y="1884985"/>
                </a:lnTo>
                <a:lnTo>
                  <a:pt x="478690" y="1879541"/>
                </a:lnTo>
                <a:lnTo>
                  <a:pt x="476876" y="1874325"/>
                </a:lnTo>
                <a:lnTo>
                  <a:pt x="474835" y="1869335"/>
                </a:lnTo>
                <a:lnTo>
                  <a:pt x="472794" y="1864345"/>
                </a:lnTo>
                <a:lnTo>
                  <a:pt x="470074" y="1859356"/>
                </a:lnTo>
                <a:lnTo>
                  <a:pt x="467353" y="1854366"/>
                </a:lnTo>
                <a:lnTo>
                  <a:pt x="464405" y="1850056"/>
                </a:lnTo>
                <a:lnTo>
                  <a:pt x="461004" y="1845747"/>
                </a:lnTo>
                <a:lnTo>
                  <a:pt x="457603" y="1841211"/>
                </a:lnTo>
                <a:lnTo>
                  <a:pt x="453975" y="1837129"/>
                </a:lnTo>
                <a:lnTo>
                  <a:pt x="450348" y="1833273"/>
                </a:lnTo>
                <a:lnTo>
                  <a:pt x="446266" y="1829417"/>
                </a:lnTo>
                <a:lnTo>
                  <a:pt x="442185" y="1826015"/>
                </a:lnTo>
                <a:lnTo>
                  <a:pt x="438104" y="1822613"/>
                </a:lnTo>
                <a:lnTo>
                  <a:pt x="433343" y="1819211"/>
                </a:lnTo>
                <a:lnTo>
                  <a:pt x="428581" y="1816262"/>
                </a:lnTo>
                <a:lnTo>
                  <a:pt x="424046" y="1813541"/>
                </a:lnTo>
                <a:lnTo>
                  <a:pt x="419058" y="1811273"/>
                </a:lnTo>
                <a:lnTo>
                  <a:pt x="413843" y="1808778"/>
                </a:lnTo>
                <a:lnTo>
                  <a:pt x="408628" y="1806737"/>
                </a:lnTo>
                <a:lnTo>
                  <a:pt x="403414" y="1804922"/>
                </a:lnTo>
                <a:lnTo>
                  <a:pt x="397972" y="1803334"/>
                </a:lnTo>
                <a:lnTo>
                  <a:pt x="392530" y="1801974"/>
                </a:lnTo>
                <a:lnTo>
                  <a:pt x="386862" y="1801293"/>
                </a:lnTo>
                <a:lnTo>
                  <a:pt x="381194" y="1800613"/>
                </a:lnTo>
                <a:lnTo>
                  <a:pt x="375298" y="1799932"/>
                </a:lnTo>
                <a:lnTo>
                  <a:pt x="369630" y="1799932"/>
                </a:lnTo>
                <a:lnTo>
                  <a:pt x="230188" y="1799932"/>
                </a:lnTo>
                <a:lnTo>
                  <a:pt x="230188" y="1385784"/>
                </a:lnTo>
                <a:lnTo>
                  <a:pt x="369630" y="1385784"/>
                </a:lnTo>
                <a:lnTo>
                  <a:pt x="375298" y="1385557"/>
                </a:lnTo>
                <a:lnTo>
                  <a:pt x="381194" y="1385331"/>
                </a:lnTo>
                <a:lnTo>
                  <a:pt x="386862" y="1384650"/>
                </a:lnTo>
                <a:lnTo>
                  <a:pt x="392530" y="1383516"/>
                </a:lnTo>
                <a:lnTo>
                  <a:pt x="397972" y="1382155"/>
                </a:lnTo>
                <a:lnTo>
                  <a:pt x="403414" y="1380795"/>
                </a:lnTo>
                <a:lnTo>
                  <a:pt x="408628" y="1378980"/>
                </a:lnTo>
                <a:lnTo>
                  <a:pt x="413843" y="1376712"/>
                </a:lnTo>
                <a:lnTo>
                  <a:pt x="419058" y="1374671"/>
                </a:lnTo>
                <a:lnTo>
                  <a:pt x="424046" y="1372176"/>
                </a:lnTo>
                <a:lnTo>
                  <a:pt x="428581" y="1369227"/>
                </a:lnTo>
                <a:lnTo>
                  <a:pt x="433343" y="1366506"/>
                </a:lnTo>
                <a:lnTo>
                  <a:pt x="438104" y="1363331"/>
                </a:lnTo>
                <a:lnTo>
                  <a:pt x="442185" y="1359928"/>
                </a:lnTo>
                <a:lnTo>
                  <a:pt x="446266" y="1356300"/>
                </a:lnTo>
                <a:lnTo>
                  <a:pt x="450348" y="1352671"/>
                </a:lnTo>
                <a:lnTo>
                  <a:pt x="453975" y="1348588"/>
                </a:lnTo>
                <a:lnTo>
                  <a:pt x="457603" y="1344732"/>
                </a:lnTo>
                <a:lnTo>
                  <a:pt x="461004" y="1340196"/>
                </a:lnTo>
                <a:lnTo>
                  <a:pt x="464405" y="1335887"/>
                </a:lnTo>
                <a:lnTo>
                  <a:pt x="467353" y="1331124"/>
                </a:lnTo>
                <a:lnTo>
                  <a:pt x="470074" y="1326588"/>
                </a:lnTo>
                <a:lnTo>
                  <a:pt x="472794" y="1321598"/>
                </a:lnTo>
                <a:lnTo>
                  <a:pt x="474835" y="1316608"/>
                </a:lnTo>
                <a:lnTo>
                  <a:pt x="476876" y="1311392"/>
                </a:lnTo>
                <a:lnTo>
                  <a:pt x="478690" y="1305949"/>
                </a:lnTo>
                <a:lnTo>
                  <a:pt x="480277" y="1300732"/>
                </a:lnTo>
                <a:lnTo>
                  <a:pt x="481637" y="1295289"/>
                </a:lnTo>
                <a:lnTo>
                  <a:pt x="482544" y="1289619"/>
                </a:lnTo>
                <a:lnTo>
                  <a:pt x="483451" y="1283948"/>
                </a:lnTo>
                <a:lnTo>
                  <a:pt x="483904" y="1278278"/>
                </a:lnTo>
                <a:lnTo>
                  <a:pt x="483904" y="1272381"/>
                </a:lnTo>
                <a:lnTo>
                  <a:pt x="483904" y="1266711"/>
                </a:lnTo>
                <a:lnTo>
                  <a:pt x="483451" y="1260814"/>
                </a:lnTo>
                <a:lnTo>
                  <a:pt x="482544" y="1255144"/>
                </a:lnTo>
                <a:lnTo>
                  <a:pt x="481637" y="1249474"/>
                </a:lnTo>
                <a:lnTo>
                  <a:pt x="480277" y="1244031"/>
                </a:lnTo>
                <a:lnTo>
                  <a:pt x="478690" y="1238814"/>
                </a:lnTo>
                <a:lnTo>
                  <a:pt x="476876" y="1233371"/>
                </a:lnTo>
                <a:lnTo>
                  <a:pt x="474835" y="1228154"/>
                </a:lnTo>
                <a:lnTo>
                  <a:pt x="472794" y="1223391"/>
                </a:lnTo>
                <a:lnTo>
                  <a:pt x="470074" y="1218401"/>
                </a:lnTo>
                <a:lnTo>
                  <a:pt x="467353" y="1213639"/>
                </a:lnTo>
                <a:lnTo>
                  <a:pt x="464405" y="1209102"/>
                </a:lnTo>
                <a:lnTo>
                  <a:pt x="461004" y="1204566"/>
                </a:lnTo>
                <a:lnTo>
                  <a:pt x="457603" y="1200257"/>
                </a:lnTo>
                <a:lnTo>
                  <a:pt x="453975" y="1196175"/>
                </a:lnTo>
                <a:lnTo>
                  <a:pt x="450348" y="1192092"/>
                </a:lnTo>
                <a:lnTo>
                  <a:pt x="446266" y="1188463"/>
                </a:lnTo>
                <a:lnTo>
                  <a:pt x="442185" y="1184834"/>
                </a:lnTo>
                <a:lnTo>
                  <a:pt x="438104" y="1181659"/>
                </a:lnTo>
                <a:lnTo>
                  <a:pt x="433343" y="1178484"/>
                </a:lnTo>
                <a:lnTo>
                  <a:pt x="428581" y="1175308"/>
                </a:lnTo>
                <a:lnTo>
                  <a:pt x="424046" y="1172813"/>
                </a:lnTo>
                <a:lnTo>
                  <a:pt x="419058" y="1170092"/>
                </a:lnTo>
                <a:lnTo>
                  <a:pt x="413843" y="1167824"/>
                </a:lnTo>
                <a:lnTo>
                  <a:pt x="408628" y="1165783"/>
                </a:lnTo>
                <a:lnTo>
                  <a:pt x="403414" y="1164195"/>
                </a:lnTo>
                <a:lnTo>
                  <a:pt x="397972" y="1162607"/>
                </a:lnTo>
                <a:lnTo>
                  <a:pt x="392530" y="1161246"/>
                </a:lnTo>
                <a:lnTo>
                  <a:pt x="386862" y="1160339"/>
                </a:lnTo>
                <a:lnTo>
                  <a:pt x="381194" y="1159432"/>
                </a:lnTo>
                <a:lnTo>
                  <a:pt x="375298" y="1158978"/>
                </a:lnTo>
                <a:lnTo>
                  <a:pt x="369630" y="1158978"/>
                </a:lnTo>
                <a:lnTo>
                  <a:pt x="230188" y="1158978"/>
                </a:lnTo>
                <a:lnTo>
                  <a:pt x="230188" y="744831"/>
                </a:lnTo>
                <a:lnTo>
                  <a:pt x="369630" y="744831"/>
                </a:lnTo>
                <a:lnTo>
                  <a:pt x="375298" y="744831"/>
                </a:lnTo>
                <a:lnTo>
                  <a:pt x="381194" y="744377"/>
                </a:lnTo>
                <a:lnTo>
                  <a:pt x="386862" y="743470"/>
                </a:lnTo>
                <a:lnTo>
                  <a:pt x="392530" y="742563"/>
                </a:lnTo>
                <a:lnTo>
                  <a:pt x="397972" y="741429"/>
                </a:lnTo>
                <a:lnTo>
                  <a:pt x="403414" y="739841"/>
                </a:lnTo>
                <a:lnTo>
                  <a:pt x="408628" y="738026"/>
                </a:lnTo>
                <a:lnTo>
                  <a:pt x="413843" y="735985"/>
                </a:lnTo>
                <a:lnTo>
                  <a:pt x="419058" y="733717"/>
                </a:lnTo>
                <a:lnTo>
                  <a:pt x="424046" y="731222"/>
                </a:lnTo>
                <a:lnTo>
                  <a:pt x="428581" y="728501"/>
                </a:lnTo>
                <a:lnTo>
                  <a:pt x="433343" y="725325"/>
                </a:lnTo>
                <a:lnTo>
                  <a:pt x="438104" y="722377"/>
                </a:lnTo>
                <a:lnTo>
                  <a:pt x="442185" y="718975"/>
                </a:lnTo>
                <a:lnTo>
                  <a:pt x="446266" y="715573"/>
                </a:lnTo>
                <a:lnTo>
                  <a:pt x="450348" y="711717"/>
                </a:lnTo>
                <a:lnTo>
                  <a:pt x="453975" y="707861"/>
                </a:lnTo>
                <a:lnTo>
                  <a:pt x="457603" y="703552"/>
                </a:lnTo>
                <a:lnTo>
                  <a:pt x="461004" y="699243"/>
                </a:lnTo>
                <a:lnTo>
                  <a:pt x="464405" y="694706"/>
                </a:lnTo>
                <a:lnTo>
                  <a:pt x="467353" y="690170"/>
                </a:lnTo>
                <a:lnTo>
                  <a:pt x="470074" y="685407"/>
                </a:lnTo>
                <a:lnTo>
                  <a:pt x="472794" y="680645"/>
                </a:lnTo>
                <a:lnTo>
                  <a:pt x="474835" y="675655"/>
                </a:lnTo>
                <a:lnTo>
                  <a:pt x="476876" y="670438"/>
                </a:lnTo>
                <a:lnTo>
                  <a:pt x="478690" y="665222"/>
                </a:lnTo>
                <a:lnTo>
                  <a:pt x="480277" y="659778"/>
                </a:lnTo>
                <a:lnTo>
                  <a:pt x="481637" y="654335"/>
                </a:lnTo>
                <a:lnTo>
                  <a:pt x="482544" y="648665"/>
                </a:lnTo>
                <a:lnTo>
                  <a:pt x="483451" y="642995"/>
                </a:lnTo>
                <a:lnTo>
                  <a:pt x="483904" y="637325"/>
                </a:lnTo>
                <a:lnTo>
                  <a:pt x="483904" y="631428"/>
                </a:lnTo>
                <a:lnTo>
                  <a:pt x="483904" y="625531"/>
                </a:lnTo>
                <a:lnTo>
                  <a:pt x="483451" y="619861"/>
                </a:lnTo>
                <a:lnTo>
                  <a:pt x="482544" y="614190"/>
                </a:lnTo>
                <a:lnTo>
                  <a:pt x="481637" y="608747"/>
                </a:lnTo>
                <a:lnTo>
                  <a:pt x="480277" y="603077"/>
                </a:lnTo>
                <a:lnTo>
                  <a:pt x="478690" y="597860"/>
                </a:lnTo>
                <a:lnTo>
                  <a:pt x="476876" y="592417"/>
                </a:lnTo>
                <a:lnTo>
                  <a:pt x="474835" y="587427"/>
                </a:lnTo>
                <a:lnTo>
                  <a:pt x="472794" y="582211"/>
                </a:lnTo>
                <a:lnTo>
                  <a:pt x="470074" y="577448"/>
                </a:lnTo>
                <a:lnTo>
                  <a:pt x="467353" y="572685"/>
                </a:lnTo>
                <a:lnTo>
                  <a:pt x="464405" y="567922"/>
                </a:lnTo>
                <a:lnTo>
                  <a:pt x="461004" y="563613"/>
                </a:lnTo>
                <a:lnTo>
                  <a:pt x="457603" y="559530"/>
                </a:lnTo>
                <a:lnTo>
                  <a:pt x="453975" y="555221"/>
                </a:lnTo>
                <a:lnTo>
                  <a:pt x="450348" y="551138"/>
                </a:lnTo>
                <a:lnTo>
                  <a:pt x="446266" y="547509"/>
                </a:lnTo>
                <a:lnTo>
                  <a:pt x="442185" y="543881"/>
                </a:lnTo>
                <a:lnTo>
                  <a:pt x="438104" y="540478"/>
                </a:lnTo>
                <a:lnTo>
                  <a:pt x="433343" y="537303"/>
                </a:lnTo>
                <a:lnTo>
                  <a:pt x="428581" y="534581"/>
                </a:lnTo>
                <a:lnTo>
                  <a:pt x="424046" y="531633"/>
                </a:lnTo>
                <a:lnTo>
                  <a:pt x="419058" y="529138"/>
                </a:lnTo>
                <a:lnTo>
                  <a:pt x="413843" y="527097"/>
                </a:lnTo>
                <a:lnTo>
                  <a:pt x="408628" y="525056"/>
                </a:lnTo>
                <a:lnTo>
                  <a:pt x="403414" y="523241"/>
                </a:lnTo>
                <a:lnTo>
                  <a:pt x="397972" y="521654"/>
                </a:lnTo>
                <a:lnTo>
                  <a:pt x="392530" y="520293"/>
                </a:lnTo>
                <a:lnTo>
                  <a:pt x="386862" y="519159"/>
                </a:lnTo>
                <a:lnTo>
                  <a:pt x="381194" y="518478"/>
                </a:lnTo>
                <a:lnTo>
                  <a:pt x="375298" y="518251"/>
                </a:lnTo>
                <a:lnTo>
                  <a:pt x="369630" y="518025"/>
                </a:lnTo>
                <a:lnTo>
                  <a:pt x="230188" y="518025"/>
                </a:lnTo>
                <a:lnTo>
                  <a:pt x="230188" y="229074"/>
                </a:lnTo>
                <a:lnTo>
                  <a:pt x="230415" y="217053"/>
                </a:lnTo>
                <a:lnTo>
                  <a:pt x="231322" y="205713"/>
                </a:lnTo>
                <a:lnTo>
                  <a:pt x="232682" y="194372"/>
                </a:lnTo>
                <a:lnTo>
                  <a:pt x="234723" y="183032"/>
                </a:lnTo>
                <a:lnTo>
                  <a:pt x="237444" y="172145"/>
                </a:lnTo>
                <a:lnTo>
                  <a:pt x="240391" y="161032"/>
                </a:lnTo>
                <a:lnTo>
                  <a:pt x="244019" y="150599"/>
                </a:lnTo>
                <a:lnTo>
                  <a:pt x="248327" y="140166"/>
                </a:lnTo>
                <a:lnTo>
                  <a:pt x="252862" y="129960"/>
                </a:lnTo>
                <a:lnTo>
                  <a:pt x="257850" y="120207"/>
                </a:lnTo>
                <a:lnTo>
                  <a:pt x="263518" y="110681"/>
                </a:lnTo>
                <a:lnTo>
                  <a:pt x="269413" y="101155"/>
                </a:lnTo>
                <a:lnTo>
                  <a:pt x="275762" y="92083"/>
                </a:lnTo>
                <a:lnTo>
                  <a:pt x="282564" y="83691"/>
                </a:lnTo>
                <a:lnTo>
                  <a:pt x="289819" y="75299"/>
                </a:lnTo>
                <a:lnTo>
                  <a:pt x="297528" y="67361"/>
                </a:lnTo>
                <a:lnTo>
                  <a:pt x="305237" y="59650"/>
                </a:lnTo>
                <a:lnTo>
                  <a:pt x="313626" y="52392"/>
                </a:lnTo>
                <a:lnTo>
                  <a:pt x="322469" y="45815"/>
                </a:lnTo>
                <a:lnTo>
                  <a:pt x="331085" y="39237"/>
                </a:lnTo>
                <a:lnTo>
                  <a:pt x="340608" y="33340"/>
                </a:lnTo>
                <a:lnTo>
                  <a:pt x="350131" y="27897"/>
                </a:lnTo>
                <a:lnTo>
                  <a:pt x="359880" y="22680"/>
                </a:lnTo>
                <a:lnTo>
                  <a:pt x="370084" y="18371"/>
                </a:lnTo>
                <a:lnTo>
                  <a:pt x="380513" y="14062"/>
                </a:lnTo>
                <a:lnTo>
                  <a:pt x="391170" y="10433"/>
                </a:lnTo>
                <a:lnTo>
                  <a:pt x="402053" y="7258"/>
                </a:lnTo>
                <a:lnTo>
                  <a:pt x="413163" y="4763"/>
                </a:lnTo>
                <a:lnTo>
                  <a:pt x="424273" y="2722"/>
                </a:lnTo>
                <a:lnTo>
                  <a:pt x="435610" y="1134"/>
                </a:lnTo>
                <a:lnTo>
                  <a:pt x="447400" y="453"/>
                </a:lnTo>
                <a:lnTo>
                  <a:pt x="45896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9" name="任意多边形 23"/>
          <p:cNvSpPr/>
          <p:nvPr/>
        </p:nvSpPr>
        <p:spPr>
          <a:xfrm>
            <a:off x="2989915" y="1304483"/>
            <a:ext cx="6048672" cy="1053299"/>
          </a:xfrm>
          <a:custGeom>
            <a:avLst/>
            <a:gdLst>
              <a:gd name="connsiteX0" fmla="*/ 520200 w 4004734"/>
              <a:gd name="connsiteY0" fmla="*/ 0 h 1041400"/>
              <a:gd name="connsiteX1" fmla="*/ 1426634 w 4004734"/>
              <a:gd name="connsiteY1" fmla="*/ 0 h 1041400"/>
              <a:gd name="connsiteX2" fmla="*/ 1647267 w 4004734"/>
              <a:gd name="connsiteY2" fmla="*/ 0 h 1041400"/>
              <a:gd name="connsiteX3" fmla="*/ 3484034 w 4004734"/>
              <a:gd name="connsiteY3" fmla="*/ 0 h 1041400"/>
              <a:gd name="connsiteX4" fmla="*/ 4004734 w 4004734"/>
              <a:gd name="connsiteY4" fmla="*/ 520700 h 1041400"/>
              <a:gd name="connsiteX5" fmla="*/ 4004734 w 4004734"/>
              <a:gd name="connsiteY5" fmla="*/ 1041400 h 1041400"/>
              <a:gd name="connsiteX6" fmla="*/ 905934 w 4004734"/>
              <a:gd name="connsiteY6" fmla="*/ 1041400 h 1041400"/>
              <a:gd name="connsiteX7" fmla="*/ 905934 w 4004734"/>
              <a:gd name="connsiteY7" fmla="*/ 1040400 h 1041400"/>
              <a:gd name="connsiteX8" fmla="*/ 520200 w 4004734"/>
              <a:gd name="connsiteY8" fmla="*/ 1040400 h 1041400"/>
              <a:gd name="connsiteX9" fmla="*/ 0 w 4004734"/>
              <a:gd name="connsiteY9" fmla="*/ 520200 h 1041400"/>
              <a:gd name="connsiteX10" fmla="*/ 520200 w 4004734"/>
              <a:gd name="connsiteY10" fmla="*/ 0 h 104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04734" h="1041400">
                <a:moveTo>
                  <a:pt x="520200" y="0"/>
                </a:moveTo>
                <a:lnTo>
                  <a:pt x="1426634" y="0"/>
                </a:lnTo>
                <a:lnTo>
                  <a:pt x="1647267" y="0"/>
                </a:lnTo>
                <a:lnTo>
                  <a:pt x="3484034" y="0"/>
                </a:lnTo>
                <a:cubicBezTo>
                  <a:pt x="3771609" y="0"/>
                  <a:pt x="4004734" y="233125"/>
                  <a:pt x="4004734" y="520700"/>
                </a:cubicBezTo>
                <a:lnTo>
                  <a:pt x="4004734" y="1041400"/>
                </a:lnTo>
                <a:lnTo>
                  <a:pt x="905934" y="1041400"/>
                </a:lnTo>
                <a:lnTo>
                  <a:pt x="905934" y="1040400"/>
                </a:lnTo>
                <a:lnTo>
                  <a:pt x="520200" y="1040400"/>
                </a:lnTo>
                <a:cubicBezTo>
                  <a:pt x="232901" y="1040400"/>
                  <a:pt x="0" y="807499"/>
                  <a:pt x="0" y="520200"/>
                </a:cubicBezTo>
                <a:cubicBezTo>
                  <a:pt x="0" y="232901"/>
                  <a:pt x="232901" y="0"/>
                  <a:pt x="520200" y="0"/>
                </a:cubicBezTo>
                <a:close/>
              </a:path>
            </a:pathLst>
          </a:custGeom>
          <a:gradFill flip="none" rotWithShape="1">
            <a:gsLst>
              <a:gs pos="10000">
                <a:schemeClr val="accent1"/>
              </a:gs>
              <a:gs pos="0">
                <a:schemeClr val="accent1">
                  <a:lumMod val="75000"/>
                </a:schemeClr>
              </a:gs>
              <a:gs pos="10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80" dirty="0">
              <a:solidFill>
                <a:srgbClr val="FFFFFF"/>
              </a:solidFill>
              <a:latin typeface="方正粗倩简体" panose="03000509000000000000" pitchFamily="65" charset="-122"/>
              <a:ea typeface="方正粗倩简体" panose="03000509000000000000" pitchFamily="65" charset="-122"/>
            </a:endParaRPr>
          </a:p>
        </p:txBody>
      </p:sp>
      <p:sp>
        <p:nvSpPr>
          <p:cNvPr id="20" name="任意多边形 24"/>
          <p:cNvSpPr/>
          <p:nvPr/>
        </p:nvSpPr>
        <p:spPr>
          <a:xfrm flipH="1">
            <a:off x="2989915" y="2898883"/>
            <a:ext cx="6048672" cy="1053299"/>
          </a:xfrm>
          <a:custGeom>
            <a:avLst/>
            <a:gdLst>
              <a:gd name="connsiteX0" fmla="*/ 3484034 w 4004734"/>
              <a:gd name="connsiteY0" fmla="*/ 0 h 1041400"/>
              <a:gd name="connsiteX1" fmla="*/ 3098800 w 4004734"/>
              <a:gd name="connsiteY1" fmla="*/ 0 h 1041400"/>
              <a:gd name="connsiteX2" fmla="*/ 1813078 w 4004734"/>
              <a:gd name="connsiteY2" fmla="*/ 0 h 1041400"/>
              <a:gd name="connsiteX3" fmla="*/ 0 w 4004734"/>
              <a:gd name="connsiteY3" fmla="*/ 0 h 1041400"/>
              <a:gd name="connsiteX4" fmla="*/ 0 w 4004734"/>
              <a:gd name="connsiteY4" fmla="*/ 520700 h 1041400"/>
              <a:gd name="connsiteX5" fmla="*/ 520700 w 4004734"/>
              <a:gd name="connsiteY5" fmla="*/ 1041400 h 1041400"/>
              <a:gd name="connsiteX6" fmla="*/ 1813078 w 4004734"/>
              <a:gd name="connsiteY6" fmla="*/ 1041400 h 1041400"/>
              <a:gd name="connsiteX7" fmla="*/ 2357467 w 4004734"/>
              <a:gd name="connsiteY7" fmla="*/ 1041400 h 1041400"/>
              <a:gd name="connsiteX8" fmla="*/ 2578100 w 4004734"/>
              <a:gd name="connsiteY8" fmla="*/ 1041400 h 1041400"/>
              <a:gd name="connsiteX9" fmla="*/ 3122124 w 4004734"/>
              <a:gd name="connsiteY9" fmla="*/ 1041400 h 1041400"/>
              <a:gd name="connsiteX10" fmla="*/ 4004734 w 4004734"/>
              <a:gd name="connsiteY10" fmla="*/ 1041400 h 1041400"/>
              <a:gd name="connsiteX11" fmla="*/ 4004734 w 4004734"/>
              <a:gd name="connsiteY11" fmla="*/ 520700 h 1041400"/>
              <a:gd name="connsiteX12" fmla="*/ 3484034 w 4004734"/>
              <a:gd name="connsiteY12" fmla="*/ 0 h 104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04734" h="1041400">
                <a:moveTo>
                  <a:pt x="3484034" y="0"/>
                </a:moveTo>
                <a:lnTo>
                  <a:pt x="3098800" y="0"/>
                </a:lnTo>
                <a:lnTo>
                  <a:pt x="1813078" y="0"/>
                </a:lnTo>
                <a:lnTo>
                  <a:pt x="0" y="0"/>
                </a:lnTo>
                <a:lnTo>
                  <a:pt x="0" y="520700"/>
                </a:lnTo>
                <a:cubicBezTo>
                  <a:pt x="0" y="808275"/>
                  <a:pt x="233125" y="1041400"/>
                  <a:pt x="520700" y="1041400"/>
                </a:cubicBezTo>
                <a:lnTo>
                  <a:pt x="1813078" y="1041400"/>
                </a:lnTo>
                <a:lnTo>
                  <a:pt x="2357467" y="1041400"/>
                </a:lnTo>
                <a:lnTo>
                  <a:pt x="2578100" y="1041400"/>
                </a:lnTo>
                <a:lnTo>
                  <a:pt x="3122124" y="1041400"/>
                </a:lnTo>
                <a:lnTo>
                  <a:pt x="4004734" y="1041400"/>
                </a:lnTo>
                <a:lnTo>
                  <a:pt x="4004734" y="520700"/>
                </a:lnTo>
                <a:cubicBezTo>
                  <a:pt x="4004734" y="233125"/>
                  <a:pt x="3771609" y="0"/>
                  <a:pt x="3484034" y="0"/>
                </a:cubicBezTo>
                <a:close/>
              </a:path>
            </a:pathLst>
          </a:custGeom>
          <a:gradFill flip="none" rotWithShape="1">
            <a:gsLst>
              <a:gs pos="90000">
                <a:schemeClr val="accent1"/>
              </a:gs>
              <a:gs pos="10000">
                <a:schemeClr val="accent1"/>
              </a:gs>
              <a:gs pos="0">
                <a:schemeClr val="accent1">
                  <a:lumMod val="75000"/>
                </a:schemeClr>
              </a:gs>
              <a:gs pos="100000">
                <a:schemeClr val="accent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80" dirty="0">
              <a:solidFill>
                <a:srgbClr val="FFFFFF"/>
              </a:solidFill>
              <a:latin typeface="方正粗倩简体" panose="03000509000000000000" pitchFamily="65" charset="-122"/>
              <a:ea typeface="方正粗倩简体" panose="03000509000000000000" pitchFamily="65" charset="-122"/>
            </a:endParaRPr>
          </a:p>
        </p:txBody>
      </p:sp>
      <p:sp>
        <p:nvSpPr>
          <p:cNvPr id="21" name="任意多边形 25"/>
          <p:cNvSpPr/>
          <p:nvPr/>
        </p:nvSpPr>
        <p:spPr>
          <a:xfrm>
            <a:off x="2989915" y="4485254"/>
            <a:ext cx="6048672" cy="1053299"/>
          </a:xfrm>
          <a:custGeom>
            <a:avLst/>
            <a:gdLst>
              <a:gd name="connsiteX0" fmla="*/ 0 w 4004734"/>
              <a:gd name="connsiteY0" fmla="*/ 0 h 1041400"/>
              <a:gd name="connsiteX1" fmla="*/ 3098800 w 4004734"/>
              <a:gd name="connsiteY1" fmla="*/ 0 h 1041400"/>
              <a:gd name="connsiteX2" fmla="*/ 3098800 w 4004734"/>
              <a:gd name="connsiteY2" fmla="*/ 1000 h 1041400"/>
              <a:gd name="connsiteX3" fmla="*/ 3484534 w 4004734"/>
              <a:gd name="connsiteY3" fmla="*/ 1000 h 1041400"/>
              <a:gd name="connsiteX4" fmla="*/ 4004734 w 4004734"/>
              <a:gd name="connsiteY4" fmla="*/ 521200 h 1041400"/>
              <a:gd name="connsiteX5" fmla="*/ 3484534 w 4004734"/>
              <a:gd name="connsiteY5" fmla="*/ 1041400 h 1041400"/>
              <a:gd name="connsiteX6" fmla="*/ 2578100 w 4004734"/>
              <a:gd name="connsiteY6" fmla="*/ 1041400 h 1041400"/>
              <a:gd name="connsiteX7" fmla="*/ 2357467 w 4004734"/>
              <a:gd name="connsiteY7" fmla="*/ 1041400 h 1041400"/>
              <a:gd name="connsiteX8" fmla="*/ 520700 w 4004734"/>
              <a:gd name="connsiteY8" fmla="*/ 1041400 h 1041400"/>
              <a:gd name="connsiteX9" fmla="*/ 0 w 4004734"/>
              <a:gd name="connsiteY9" fmla="*/ 520700 h 104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04734" h="1041400">
                <a:moveTo>
                  <a:pt x="0" y="0"/>
                </a:moveTo>
                <a:lnTo>
                  <a:pt x="3098800" y="0"/>
                </a:lnTo>
                <a:lnTo>
                  <a:pt x="3098800" y="1000"/>
                </a:lnTo>
                <a:lnTo>
                  <a:pt x="3484534" y="1000"/>
                </a:lnTo>
                <a:cubicBezTo>
                  <a:pt x="3771833" y="1000"/>
                  <a:pt x="4004734" y="233901"/>
                  <a:pt x="4004734" y="521200"/>
                </a:cubicBezTo>
                <a:cubicBezTo>
                  <a:pt x="4004734" y="808499"/>
                  <a:pt x="3771833" y="1041400"/>
                  <a:pt x="3484534" y="1041400"/>
                </a:cubicBezTo>
                <a:lnTo>
                  <a:pt x="2578100" y="1041400"/>
                </a:lnTo>
                <a:lnTo>
                  <a:pt x="2357467" y="1041400"/>
                </a:lnTo>
                <a:lnTo>
                  <a:pt x="520700" y="1041400"/>
                </a:lnTo>
                <a:cubicBezTo>
                  <a:pt x="233125" y="1041400"/>
                  <a:pt x="0" y="808275"/>
                  <a:pt x="0" y="520700"/>
                </a:cubicBezTo>
                <a:close/>
              </a:path>
            </a:pathLst>
          </a:custGeom>
          <a:gradFill flip="none" rotWithShape="1">
            <a:gsLst>
              <a:gs pos="10000">
                <a:schemeClr val="accent1"/>
              </a:gs>
              <a:gs pos="0">
                <a:schemeClr val="accent1">
                  <a:lumMod val="75000"/>
                </a:schemeClr>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80" dirty="0">
              <a:solidFill>
                <a:srgbClr val="FFFFFF"/>
              </a:solidFill>
              <a:latin typeface="方正粗倩简体" panose="03000509000000000000" pitchFamily="65" charset="-122"/>
              <a:ea typeface="方正粗倩简体" panose="03000509000000000000" pitchFamily="65" charset="-122"/>
            </a:endParaRPr>
          </a:p>
        </p:txBody>
      </p:sp>
      <p:sp>
        <p:nvSpPr>
          <p:cNvPr id="22" name="任意多边形 26"/>
          <p:cNvSpPr/>
          <p:nvPr/>
        </p:nvSpPr>
        <p:spPr>
          <a:xfrm rot="2700000">
            <a:off x="8222572" y="1910656"/>
            <a:ext cx="1449892" cy="1514117"/>
          </a:xfrm>
          <a:custGeom>
            <a:avLst/>
            <a:gdLst>
              <a:gd name="connsiteX0" fmla="*/ 0 w 1433027"/>
              <a:gd name="connsiteY0" fmla="*/ 0 h 1496621"/>
              <a:gd name="connsiteX1" fmla="*/ 1091464 w 1433027"/>
              <a:gd name="connsiteY1" fmla="*/ 0 h 1496621"/>
              <a:gd name="connsiteX2" fmla="*/ 1433027 w 1433027"/>
              <a:gd name="connsiteY2" fmla="*/ 341563 h 1496621"/>
              <a:gd name="connsiteX3" fmla="*/ 1433027 w 1433027"/>
              <a:gd name="connsiteY3" fmla="*/ 1496621 h 1496621"/>
              <a:gd name="connsiteX4" fmla="*/ 1406978 w 1433027"/>
              <a:gd name="connsiteY4" fmla="*/ 1408722 h 1496621"/>
              <a:gd name="connsiteX5" fmla="*/ 1292595 w 1433027"/>
              <a:gd name="connsiteY5" fmla="*/ 1236472 h 1496621"/>
              <a:gd name="connsiteX6" fmla="*/ 924405 w 1433027"/>
              <a:gd name="connsiteY6" fmla="*/ 868281 h 1496621"/>
              <a:gd name="connsiteX7" fmla="*/ 922719 w 1433027"/>
              <a:gd name="connsiteY7" fmla="*/ 869967 h 1496621"/>
              <a:gd name="connsiteX8" fmla="*/ 535072 w 1433027"/>
              <a:gd name="connsiteY8" fmla="*/ 482320 h 1496621"/>
              <a:gd name="connsiteX9" fmla="*/ 536758 w 1433027"/>
              <a:gd name="connsiteY9" fmla="*/ 480634 h 1496621"/>
              <a:gd name="connsiteX10" fmla="*/ 168567 w 1433027"/>
              <a:gd name="connsiteY10" fmla="*/ 112444 h 1496621"/>
              <a:gd name="connsiteX11" fmla="*/ 86883 w 1433027"/>
              <a:gd name="connsiteY11" fmla="*/ 45721 h 1496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3027" h="1496621">
                <a:moveTo>
                  <a:pt x="0" y="0"/>
                </a:moveTo>
                <a:lnTo>
                  <a:pt x="1091464" y="0"/>
                </a:lnTo>
                <a:cubicBezTo>
                  <a:pt x="1280104" y="0"/>
                  <a:pt x="1433027" y="152923"/>
                  <a:pt x="1433027" y="341563"/>
                </a:cubicBezTo>
                <a:lnTo>
                  <a:pt x="1433027" y="1496621"/>
                </a:lnTo>
                <a:lnTo>
                  <a:pt x="1406978" y="1408722"/>
                </a:lnTo>
                <a:cubicBezTo>
                  <a:pt x="1381559" y="1346041"/>
                  <a:pt x="1343432" y="1287308"/>
                  <a:pt x="1292595" y="1236472"/>
                </a:cubicBezTo>
                <a:lnTo>
                  <a:pt x="924405" y="868281"/>
                </a:lnTo>
                <a:lnTo>
                  <a:pt x="922719" y="869967"/>
                </a:lnTo>
                <a:lnTo>
                  <a:pt x="535072" y="482320"/>
                </a:lnTo>
                <a:lnTo>
                  <a:pt x="536758" y="480634"/>
                </a:lnTo>
                <a:lnTo>
                  <a:pt x="168567" y="112444"/>
                </a:lnTo>
                <a:cubicBezTo>
                  <a:pt x="143149" y="87025"/>
                  <a:pt x="115756" y="64784"/>
                  <a:pt x="86883" y="45721"/>
                </a:cubicBezTo>
                <a:close/>
              </a:path>
            </a:pathLst>
          </a:custGeom>
          <a:gradFill flip="none" rotWithShape="1">
            <a:gsLst>
              <a:gs pos="61900">
                <a:sysClr val="window" lastClr="FFFFFF">
                  <a:lumMod val="85000"/>
                </a:sysClr>
              </a:gs>
              <a:gs pos="41000">
                <a:sysClr val="window" lastClr="FFFFFF">
                  <a:lumMod val="95000"/>
                </a:sysClr>
              </a:gs>
              <a:gs pos="0">
                <a:sysClr val="window" lastClr="FFFFFF">
                  <a:lumMod val="75000"/>
                </a:sysClr>
              </a:gs>
              <a:gs pos="100000">
                <a:sysClr val="window" lastClr="FFFFFF">
                  <a:lumMod val="75000"/>
                </a:sysClr>
              </a:gs>
            </a:gsLst>
            <a:lin ang="2700000" scaled="1"/>
            <a:tileRect/>
          </a:gradFill>
          <a:ln w="12700" cap="flat" cmpd="sng" algn="ctr">
            <a:noFill/>
            <a:prstDash val="solid"/>
            <a:miter lim="800000"/>
          </a:ln>
          <a:effectLst>
            <a:outerShdw blurRad="50800" dist="38100" dir="10800000" algn="r" rotWithShape="0">
              <a:sysClr val="window" lastClr="FFFFFF">
                <a:lumMod val="50000"/>
                <a:alpha val="40000"/>
              </a:sysClr>
            </a:outerShdw>
          </a:effectLst>
        </p:spPr>
        <p:txBody>
          <a:bodyPr anchor="ctr"/>
          <a:lstStyle/>
          <a:p>
            <a:pPr algn="ctr">
              <a:defRPr/>
            </a:pPr>
            <a:endParaRPr lang="zh-CN" altLang="en-US" sz="2160" kern="0">
              <a:solidFill>
                <a:prstClr val="white"/>
              </a:solidFill>
              <a:latin typeface="Calibri" panose="020F0502020204030204"/>
            </a:endParaRPr>
          </a:p>
        </p:txBody>
      </p:sp>
      <p:sp>
        <p:nvSpPr>
          <p:cNvPr id="23" name="任意多边形 27"/>
          <p:cNvSpPr/>
          <p:nvPr/>
        </p:nvSpPr>
        <p:spPr>
          <a:xfrm rot="18900000" flipH="1">
            <a:off x="2346389" y="3505814"/>
            <a:ext cx="1449892" cy="1514117"/>
          </a:xfrm>
          <a:custGeom>
            <a:avLst/>
            <a:gdLst>
              <a:gd name="connsiteX0" fmla="*/ 0 w 1433027"/>
              <a:gd name="connsiteY0" fmla="*/ 0 h 1496621"/>
              <a:gd name="connsiteX1" fmla="*/ 1091464 w 1433027"/>
              <a:gd name="connsiteY1" fmla="*/ 0 h 1496621"/>
              <a:gd name="connsiteX2" fmla="*/ 1433027 w 1433027"/>
              <a:gd name="connsiteY2" fmla="*/ 341563 h 1496621"/>
              <a:gd name="connsiteX3" fmla="*/ 1433027 w 1433027"/>
              <a:gd name="connsiteY3" fmla="*/ 1496621 h 1496621"/>
              <a:gd name="connsiteX4" fmla="*/ 1406978 w 1433027"/>
              <a:gd name="connsiteY4" fmla="*/ 1408722 h 1496621"/>
              <a:gd name="connsiteX5" fmla="*/ 1292595 w 1433027"/>
              <a:gd name="connsiteY5" fmla="*/ 1236472 h 1496621"/>
              <a:gd name="connsiteX6" fmla="*/ 924405 w 1433027"/>
              <a:gd name="connsiteY6" fmla="*/ 868281 h 1496621"/>
              <a:gd name="connsiteX7" fmla="*/ 922719 w 1433027"/>
              <a:gd name="connsiteY7" fmla="*/ 869967 h 1496621"/>
              <a:gd name="connsiteX8" fmla="*/ 535072 w 1433027"/>
              <a:gd name="connsiteY8" fmla="*/ 482320 h 1496621"/>
              <a:gd name="connsiteX9" fmla="*/ 536758 w 1433027"/>
              <a:gd name="connsiteY9" fmla="*/ 480634 h 1496621"/>
              <a:gd name="connsiteX10" fmla="*/ 168567 w 1433027"/>
              <a:gd name="connsiteY10" fmla="*/ 112444 h 1496621"/>
              <a:gd name="connsiteX11" fmla="*/ 86883 w 1433027"/>
              <a:gd name="connsiteY11" fmla="*/ 45721 h 1496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3027" h="1496621">
                <a:moveTo>
                  <a:pt x="0" y="0"/>
                </a:moveTo>
                <a:lnTo>
                  <a:pt x="1091464" y="0"/>
                </a:lnTo>
                <a:cubicBezTo>
                  <a:pt x="1280104" y="0"/>
                  <a:pt x="1433027" y="152923"/>
                  <a:pt x="1433027" y="341563"/>
                </a:cubicBezTo>
                <a:lnTo>
                  <a:pt x="1433027" y="1496621"/>
                </a:lnTo>
                <a:lnTo>
                  <a:pt x="1406978" y="1408722"/>
                </a:lnTo>
                <a:cubicBezTo>
                  <a:pt x="1381559" y="1346041"/>
                  <a:pt x="1343432" y="1287308"/>
                  <a:pt x="1292595" y="1236472"/>
                </a:cubicBezTo>
                <a:lnTo>
                  <a:pt x="924405" y="868281"/>
                </a:lnTo>
                <a:lnTo>
                  <a:pt x="922719" y="869967"/>
                </a:lnTo>
                <a:lnTo>
                  <a:pt x="535072" y="482320"/>
                </a:lnTo>
                <a:lnTo>
                  <a:pt x="536758" y="480634"/>
                </a:lnTo>
                <a:lnTo>
                  <a:pt x="168567" y="112444"/>
                </a:lnTo>
                <a:cubicBezTo>
                  <a:pt x="143149" y="87025"/>
                  <a:pt x="115756" y="64784"/>
                  <a:pt x="86883" y="45721"/>
                </a:cubicBezTo>
                <a:close/>
              </a:path>
            </a:pathLst>
          </a:custGeom>
          <a:gradFill flip="none" rotWithShape="1">
            <a:gsLst>
              <a:gs pos="61900">
                <a:sysClr val="window" lastClr="FFFFFF">
                  <a:lumMod val="85000"/>
                </a:sysClr>
              </a:gs>
              <a:gs pos="41000">
                <a:sysClr val="window" lastClr="FFFFFF">
                  <a:lumMod val="95000"/>
                </a:sysClr>
              </a:gs>
              <a:gs pos="0">
                <a:sysClr val="window" lastClr="FFFFFF">
                  <a:lumMod val="75000"/>
                </a:sysClr>
              </a:gs>
              <a:gs pos="100000">
                <a:sysClr val="window" lastClr="FFFFFF">
                  <a:lumMod val="75000"/>
                </a:sysClr>
              </a:gs>
            </a:gsLst>
            <a:lin ang="2700000" scaled="1"/>
            <a:tileRect/>
          </a:gradFill>
          <a:ln w="12700" cap="flat" cmpd="sng" algn="ctr">
            <a:noFill/>
            <a:prstDash val="solid"/>
            <a:miter lim="800000"/>
          </a:ln>
          <a:effectLst>
            <a:outerShdw blurRad="50800" dist="38100" algn="l" rotWithShape="0">
              <a:sysClr val="window" lastClr="FFFFFF">
                <a:lumMod val="50000"/>
                <a:alpha val="40000"/>
              </a:sysClr>
            </a:outerShdw>
          </a:effectLst>
        </p:spPr>
        <p:txBody>
          <a:bodyPr anchor="ctr"/>
          <a:lstStyle/>
          <a:p>
            <a:pPr algn="ctr">
              <a:defRPr/>
            </a:pPr>
            <a:endParaRPr lang="zh-CN" altLang="en-US" sz="2160" kern="0">
              <a:solidFill>
                <a:prstClr val="white"/>
              </a:solidFill>
              <a:latin typeface="Calibri" panose="020F0502020204030204"/>
            </a:endParaRPr>
          </a:p>
        </p:txBody>
      </p:sp>
      <p:sp>
        <p:nvSpPr>
          <p:cNvPr id="24" name="Content Placeholder 2"/>
          <p:cNvSpPr txBox="1"/>
          <p:nvPr/>
        </p:nvSpPr>
        <p:spPr>
          <a:xfrm>
            <a:off x="4330423" y="1422540"/>
            <a:ext cx="3369974" cy="817182"/>
          </a:xfrm>
          <a:prstGeom prst="rect">
            <a:avLst/>
          </a:prstGeom>
        </p:spPr>
        <p:txBody>
          <a:bodyPr vert="horz" lIns="109748" tIns="54873" rIns="109748" bIns="54873"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3840" b="1" dirty="0">
                <a:solidFill>
                  <a:schemeClr val="bg1"/>
                </a:solidFill>
                <a:latin typeface="微软雅黑" panose="020B0503020204020204" charset="-122"/>
                <a:ea typeface="微软雅黑" panose="020B0503020204020204" charset="-122"/>
              </a:rPr>
              <a:t>好</a:t>
            </a:r>
            <a:endParaRPr lang="en-US" altLang="zh-CN" sz="3840" b="1" dirty="0">
              <a:solidFill>
                <a:schemeClr val="bg1"/>
              </a:solidFill>
              <a:latin typeface="微软雅黑" panose="020B0503020204020204" charset="-122"/>
              <a:ea typeface="微软雅黑" panose="020B0503020204020204" charset="-122"/>
            </a:endParaRPr>
          </a:p>
          <a:p>
            <a:pPr marL="0" indent="0" algn="ctr">
              <a:buNone/>
            </a:pPr>
            <a:endParaRPr lang="en-US" sz="3840" b="1" dirty="0">
              <a:solidFill>
                <a:schemeClr val="bg1"/>
              </a:solidFill>
              <a:latin typeface="微软雅黑" panose="020B0503020204020204" charset="-122"/>
              <a:ea typeface="微软雅黑" panose="020B0503020204020204" charset="-122"/>
            </a:endParaRPr>
          </a:p>
        </p:txBody>
      </p:sp>
      <p:sp>
        <p:nvSpPr>
          <p:cNvPr id="25" name="Content Placeholder 2"/>
          <p:cNvSpPr txBox="1"/>
          <p:nvPr/>
        </p:nvSpPr>
        <p:spPr>
          <a:xfrm>
            <a:off x="4330423" y="3016940"/>
            <a:ext cx="3369974" cy="817182"/>
          </a:xfrm>
          <a:prstGeom prst="rect">
            <a:avLst/>
          </a:prstGeom>
        </p:spPr>
        <p:txBody>
          <a:bodyPr vert="horz" lIns="109748" tIns="54873" rIns="109748" bIns="54873"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3840" b="1" dirty="0">
                <a:solidFill>
                  <a:schemeClr val="bg1"/>
                </a:solidFill>
                <a:latin typeface="微软雅黑" panose="020B0503020204020204" charset="-122"/>
                <a:ea typeface="微软雅黑" panose="020B0503020204020204" charset="-122"/>
              </a:rPr>
              <a:t>一般</a:t>
            </a:r>
            <a:endParaRPr lang="en-US" altLang="zh-CN" sz="3840" b="1" dirty="0">
              <a:solidFill>
                <a:schemeClr val="bg1"/>
              </a:solidFill>
              <a:latin typeface="微软雅黑" panose="020B0503020204020204" charset="-122"/>
              <a:ea typeface="微软雅黑" panose="020B0503020204020204" charset="-122"/>
            </a:endParaRPr>
          </a:p>
          <a:p>
            <a:pPr marL="0" indent="0" algn="ctr">
              <a:buNone/>
            </a:pPr>
            <a:endParaRPr lang="en-US" sz="3840" b="1" dirty="0">
              <a:solidFill>
                <a:schemeClr val="bg1"/>
              </a:solidFill>
              <a:latin typeface="微软雅黑" panose="020B0503020204020204" charset="-122"/>
              <a:ea typeface="微软雅黑" panose="020B0503020204020204" charset="-122"/>
            </a:endParaRPr>
          </a:p>
        </p:txBody>
      </p:sp>
      <p:sp>
        <p:nvSpPr>
          <p:cNvPr id="26" name="Content Placeholder 2"/>
          <p:cNvSpPr txBox="1"/>
          <p:nvPr/>
        </p:nvSpPr>
        <p:spPr>
          <a:xfrm>
            <a:off x="4452343" y="4603312"/>
            <a:ext cx="3369974" cy="817182"/>
          </a:xfrm>
          <a:prstGeom prst="rect">
            <a:avLst/>
          </a:prstGeom>
        </p:spPr>
        <p:txBody>
          <a:bodyPr vert="horz" lIns="109748" tIns="54873" rIns="109748" bIns="54873"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3840" b="1" dirty="0">
                <a:solidFill>
                  <a:schemeClr val="bg1"/>
                </a:solidFill>
                <a:latin typeface="微软雅黑" panose="020B0503020204020204" charset="-122"/>
                <a:ea typeface="微软雅黑" panose="020B0503020204020204" charset="-122"/>
              </a:rPr>
              <a:t>较差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500"/>
                                        <p:tgtEl>
                                          <p:spTgt spid="22"/>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randombar(horizontal)">
                                      <p:cBhvr>
                                        <p:cTn id="14" dur="500"/>
                                        <p:tgtEl>
                                          <p:spTgt spid="24"/>
                                        </p:tgtEl>
                                      </p:cBhvr>
                                    </p:animEffect>
                                  </p:childTnLst>
                                </p:cTn>
                              </p:par>
                            </p:childTnLst>
                          </p:cTn>
                        </p:par>
                        <p:par>
                          <p:cTn id="15" fill="hold">
                            <p:stCondLst>
                              <p:cond delay="1000"/>
                            </p:stCondLst>
                            <p:childTnLst>
                              <p:par>
                                <p:cTn id="16" presetID="22" presetClass="entr" presetSubtype="2"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right)">
                                      <p:cBhvr>
                                        <p:cTn id="18" dur="500"/>
                                        <p:tgtEl>
                                          <p:spTgt spid="20"/>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up)">
                                      <p:cBhvr>
                                        <p:cTn id="22" dur="500"/>
                                        <p:tgtEl>
                                          <p:spTgt spid="23"/>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randombar(horizontal)">
                                      <p:cBhvr>
                                        <p:cTn id="25" dur="500"/>
                                        <p:tgtEl>
                                          <p:spTgt spid="25"/>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childTnLst>
                          </p:cTn>
                        </p:par>
                        <p:par>
                          <p:cTn id="30" fill="hold">
                            <p:stCondLst>
                              <p:cond delay="2500"/>
                            </p:stCondLst>
                            <p:childTnLst>
                              <p:par>
                                <p:cTn id="31" presetID="14" presetClass="entr" presetSubtype="10"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randombar(horizontal)">
                                      <p:cBhvr>
                                        <p:cTn id="3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bldLvl="0" animBg="1"/>
      <p:bldP spid="21" grpId="0" bldLvl="0" animBg="1"/>
      <p:bldP spid="22" grpId="0" bldLvl="0" animBg="1"/>
      <p:bldP spid="23" grpId="0" bldLvl="0" animBg="1"/>
      <p:bldP spid="24" grpId="0"/>
      <p:bldP spid="25" grpId="0"/>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609600" y="0"/>
            <a:ext cx="1097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 name="Freeform 5"/>
          <p:cNvSpPr>
            <a:spLocks noEditPoints="1"/>
          </p:cNvSpPr>
          <p:nvPr/>
        </p:nvSpPr>
        <p:spPr bwMode="auto">
          <a:xfrm>
            <a:off x="5875586" y="1501702"/>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rgbClr val="F8F8F8"/>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sz="2160"/>
          </a:p>
        </p:txBody>
      </p:sp>
      <p:sp>
        <p:nvSpPr>
          <p:cNvPr id="6" name="矩形 5"/>
          <p:cNvSpPr/>
          <p:nvPr/>
        </p:nvSpPr>
        <p:spPr>
          <a:xfrm>
            <a:off x="6437018" y="1328696"/>
            <a:ext cx="5705856" cy="3636010"/>
          </a:xfrm>
          <a:prstGeom prst="rect">
            <a:avLst/>
          </a:prstGeom>
        </p:spPr>
        <p:txBody>
          <a:bodyPr wrap="square">
            <a:spAutoFit/>
          </a:bodyPr>
          <a:lstStyle/>
          <a:p>
            <a:r>
              <a:rPr lang="zh-CN" altLang="en-US" sz="2880" b="1" dirty="0">
                <a:solidFill>
                  <a:schemeClr val="bg1"/>
                </a:solidFill>
                <a:latin typeface="微软雅黑" panose="020B0503020204020204" charset="-122"/>
                <a:ea typeface="微软雅黑" panose="020B0503020204020204" charset="-122"/>
              </a:rPr>
              <a:t>车辆的工作环境和工作性质</a:t>
            </a:r>
          </a:p>
          <a:p>
            <a:r>
              <a:rPr lang="zh-CN" altLang="en-US" sz="2880" b="1" dirty="0">
                <a:solidFill>
                  <a:schemeClr val="bg1"/>
                </a:solidFill>
                <a:latin typeface="微软雅黑" panose="020B0503020204020204" charset="-122"/>
                <a:ea typeface="微软雅黑" panose="020B0503020204020204" charset="-122"/>
              </a:rPr>
              <a:t>以及保养程度决定了车辆的</a:t>
            </a:r>
          </a:p>
          <a:p>
            <a:r>
              <a:rPr lang="zh-CN" altLang="en-US" sz="2880" b="1" dirty="0">
                <a:solidFill>
                  <a:schemeClr val="bg1"/>
                </a:solidFill>
                <a:latin typeface="微软雅黑" panose="020B0503020204020204" charset="-122"/>
                <a:ea typeface="微软雅黑" panose="020B0503020204020204" charset="-122"/>
              </a:rPr>
              <a:t>使用磨损程度通过问卷调查</a:t>
            </a:r>
          </a:p>
          <a:p>
            <a:r>
              <a:rPr lang="zh-CN" altLang="en-US" sz="2880" b="1" dirty="0">
                <a:solidFill>
                  <a:schemeClr val="bg1"/>
                </a:solidFill>
                <a:latin typeface="微软雅黑" panose="020B0503020204020204" charset="-122"/>
                <a:ea typeface="微软雅黑" panose="020B0503020204020204" charset="-122"/>
              </a:rPr>
              <a:t>结果显示，二手车交易中，</a:t>
            </a:r>
          </a:p>
          <a:p>
            <a:r>
              <a:rPr lang="zh-CN" altLang="en-US" sz="2880" b="1" dirty="0">
                <a:solidFill>
                  <a:schemeClr val="bg1"/>
                </a:solidFill>
                <a:latin typeface="微软雅黑" panose="020B0503020204020204" charset="-122"/>
                <a:ea typeface="微软雅黑" panose="020B0503020204020204" charset="-122"/>
              </a:rPr>
              <a:t>工作性质是买家最在意的一</a:t>
            </a:r>
          </a:p>
          <a:p>
            <a:r>
              <a:rPr lang="zh-CN" altLang="en-US" sz="2880" b="1" dirty="0">
                <a:solidFill>
                  <a:schemeClr val="bg1"/>
                </a:solidFill>
                <a:latin typeface="微软雅黑" panose="020B0503020204020204" charset="-122"/>
                <a:ea typeface="微软雅黑" panose="020B0503020204020204" charset="-122"/>
              </a:rPr>
              <a:t>项评判指标之一。系统中实</a:t>
            </a:r>
          </a:p>
          <a:p>
            <a:r>
              <a:rPr lang="zh-CN" altLang="en-US" sz="2880" b="1" dirty="0">
                <a:solidFill>
                  <a:schemeClr val="bg1"/>
                </a:solidFill>
                <a:latin typeface="微软雅黑" panose="020B0503020204020204" charset="-122"/>
                <a:ea typeface="微软雅黑" panose="020B0503020204020204" charset="-122"/>
              </a:rPr>
              <a:t>现了这一功能的科学判定。</a:t>
            </a:r>
          </a:p>
          <a:p>
            <a:endParaRPr lang="zh-CN" altLang="en-US" sz="2880" b="1" dirty="0">
              <a:solidFill>
                <a:schemeClr val="bg1"/>
              </a:solidFill>
              <a:latin typeface="微软雅黑" panose="020B0503020204020204" charset="-122"/>
              <a:ea typeface="微软雅黑" panose="020B0503020204020204" charset="-122"/>
            </a:endParaRPr>
          </a:p>
        </p:txBody>
      </p:sp>
      <p:sp>
        <p:nvSpPr>
          <p:cNvPr id="7" name="Freeform 5"/>
          <p:cNvSpPr>
            <a:spLocks noEditPoints="1"/>
          </p:cNvSpPr>
          <p:nvPr/>
        </p:nvSpPr>
        <p:spPr bwMode="auto">
          <a:xfrm>
            <a:off x="5884730" y="2874007"/>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rgbClr val="F8F8F8"/>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sz="2160"/>
          </a:p>
        </p:txBody>
      </p:sp>
      <p:sp>
        <p:nvSpPr>
          <p:cNvPr id="9" name="Freeform 5"/>
          <p:cNvSpPr>
            <a:spLocks noEditPoints="1"/>
          </p:cNvSpPr>
          <p:nvPr/>
        </p:nvSpPr>
        <p:spPr bwMode="auto">
          <a:xfrm>
            <a:off x="5884730" y="4146491"/>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rgbClr val="F8F8F8"/>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sz="2160"/>
          </a:p>
        </p:txBody>
      </p:sp>
      <p:sp>
        <p:nvSpPr>
          <p:cNvPr id="11" name="Freeform 8"/>
          <p:cNvSpPr>
            <a:spLocks noEditPoints="1"/>
          </p:cNvSpPr>
          <p:nvPr/>
        </p:nvSpPr>
        <p:spPr bwMode="auto">
          <a:xfrm>
            <a:off x="2207568" y="2214504"/>
            <a:ext cx="2764154" cy="2769870"/>
          </a:xfrm>
          <a:custGeom>
            <a:avLst/>
            <a:gdLst>
              <a:gd name="T0" fmla="*/ 2192287 w 3543"/>
              <a:gd name="T1" fmla="*/ 1154113 h 3544"/>
              <a:gd name="T2" fmla="*/ 111175 w 3543"/>
              <a:gd name="T3" fmla="*/ 1154113 h 3544"/>
              <a:gd name="T4" fmla="*/ 1152056 w 3543"/>
              <a:gd name="T5" fmla="*/ 0 h 3544"/>
              <a:gd name="T6" fmla="*/ 1152056 w 3543"/>
              <a:gd name="T7" fmla="*/ 2308225 h 3544"/>
              <a:gd name="T8" fmla="*/ 1152056 w 3543"/>
              <a:gd name="T9" fmla="*/ 0 h 3544"/>
              <a:gd name="T10" fmla="*/ 667048 w 3543"/>
              <a:gd name="T11" fmla="*/ 636325 h 3544"/>
              <a:gd name="T12" fmla="*/ 667048 w 3543"/>
              <a:gd name="T13" fmla="*/ 1229664 h 3544"/>
              <a:gd name="T14" fmla="*/ 1258680 w 3543"/>
              <a:gd name="T15" fmla="*/ 1229664 h 3544"/>
              <a:gd name="T16" fmla="*/ 962864 w 3543"/>
              <a:gd name="T17" fmla="*/ 513228 h 3544"/>
              <a:gd name="T18" fmla="*/ 598783 w 3543"/>
              <a:gd name="T19" fmla="*/ 1297400 h 3544"/>
              <a:gd name="T20" fmla="*/ 598783 w 3543"/>
              <a:gd name="T21" fmla="*/ 568589 h 3544"/>
              <a:gd name="T22" fmla="*/ 1326945 w 3543"/>
              <a:gd name="T23" fmla="*/ 568589 h 3544"/>
              <a:gd name="T24" fmla="*/ 962864 w 3543"/>
              <a:gd name="T25" fmla="*/ 1448502 h 3544"/>
              <a:gd name="T26" fmla="*/ 1409513 w 3543"/>
              <a:gd name="T27" fmla="*/ 1298051 h 3544"/>
              <a:gd name="T28" fmla="*/ 1261930 w 3543"/>
              <a:gd name="T29" fmla="*/ 1380115 h 3544"/>
              <a:gd name="T30" fmla="*/ 1258680 w 3543"/>
              <a:gd name="T31" fmla="*/ 1311728 h 3544"/>
              <a:gd name="T32" fmla="*/ 1406263 w 3543"/>
              <a:gd name="T33" fmla="*/ 1229664 h 3544"/>
              <a:gd name="T34" fmla="*/ 1516137 w 3543"/>
              <a:gd name="T35" fmla="*/ 1371648 h 3544"/>
              <a:gd name="T36" fmla="*/ 1401061 w 3543"/>
              <a:gd name="T37" fmla="*/ 1486929 h 3544"/>
              <a:gd name="T38" fmla="*/ 1516137 w 3543"/>
              <a:gd name="T39" fmla="*/ 1371648 h 3544"/>
              <a:gd name="T40" fmla="*/ 1837959 w 3543"/>
              <a:gd name="T41" fmla="*/ 1743544 h 3544"/>
              <a:gd name="T42" fmla="*/ 1709230 w 3543"/>
              <a:gd name="T43" fmla="*/ 1812582 h 3544"/>
              <a:gd name="T44" fmla="*/ 1515487 w 3543"/>
              <a:gd name="T45" fmla="*/ 1552711 h 3544"/>
              <a:gd name="T46" fmla="*/ 1643565 w 3543"/>
              <a:gd name="T47" fmla="*/ 1483673 h 3544"/>
              <a:gd name="T48" fmla="*/ 962864 w 3543"/>
              <a:gd name="T49" fmla="*/ 623950 h 3544"/>
              <a:gd name="T50" fmla="*/ 654045 w 3543"/>
              <a:gd name="T51" fmla="*/ 933320 h 3544"/>
              <a:gd name="T52" fmla="*/ 962864 w 3543"/>
              <a:gd name="T53" fmla="*/ 1242039 h 3544"/>
              <a:gd name="T54" fmla="*/ 1181313 w 3543"/>
              <a:gd name="T55" fmla="*/ 714482 h 3544"/>
              <a:gd name="T56" fmla="*/ 962864 w 3543"/>
              <a:gd name="T57" fmla="*/ 1306518 h 3544"/>
              <a:gd name="T58" fmla="*/ 590331 w 3543"/>
              <a:gd name="T59" fmla="*/ 933320 h 3544"/>
              <a:gd name="T60" fmla="*/ 962864 w 3543"/>
              <a:gd name="T61" fmla="*/ 559471 h 3544"/>
              <a:gd name="T62" fmla="*/ 1226173 w 3543"/>
              <a:gd name="T63" fmla="*/ 1197099 h 35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543" h="3544">
                <a:moveTo>
                  <a:pt x="1772" y="172"/>
                </a:moveTo>
                <a:cubicBezTo>
                  <a:pt x="2655" y="172"/>
                  <a:pt x="3372" y="888"/>
                  <a:pt x="3372" y="1772"/>
                </a:cubicBezTo>
                <a:cubicBezTo>
                  <a:pt x="3372" y="2655"/>
                  <a:pt x="2655" y="3372"/>
                  <a:pt x="1772" y="3372"/>
                </a:cubicBezTo>
                <a:cubicBezTo>
                  <a:pt x="888" y="3372"/>
                  <a:pt x="171" y="2655"/>
                  <a:pt x="171" y="1772"/>
                </a:cubicBezTo>
                <a:cubicBezTo>
                  <a:pt x="171" y="888"/>
                  <a:pt x="888" y="172"/>
                  <a:pt x="1772" y="172"/>
                </a:cubicBezTo>
                <a:close/>
                <a:moveTo>
                  <a:pt x="1772" y="0"/>
                </a:moveTo>
                <a:cubicBezTo>
                  <a:pt x="2750" y="0"/>
                  <a:pt x="3543" y="793"/>
                  <a:pt x="3543" y="1772"/>
                </a:cubicBezTo>
                <a:cubicBezTo>
                  <a:pt x="3543" y="2750"/>
                  <a:pt x="2750" y="3544"/>
                  <a:pt x="1772" y="3544"/>
                </a:cubicBezTo>
                <a:cubicBezTo>
                  <a:pt x="793" y="3544"/>
                  <a:pt x="0" y="2750"/>
                  <a:pt x="0" y="1772"/>
                </a:cubicBezTo>
                <a:cubicBezTo>
                  <a:pt x="0" y="793"/>
                  <a:pt x="793" y="0"/>
                  <a:pt x="1772" y="0"/>
                </a:cubicBezTo>
                <a:close/>
                <a:moveTo>
                  <a:pt x="1481" y="788"/>
                </a:moveTo>
                <a:cubicBezTo>
                  <a:pt x="1309" y="788"/>
                  <a:pt x="1147" y="855"/>
                  <a:pt x="1026" y="977"/>
                </a:cubicBezTo>
                <a:cubicBezTo>
                  <a:pt x="904" y="1099"/>
                  <a:pt x="837" y="1260"/>
                  <a:pt x="837" y="1433"/>
                </a:cubicBezTo>
                <a:cubicBezTo>
                  <a:pt x="837" y="1605"/>
                  <a:pt x="904" y="1766"/>
                  <a:pt x="1026" y="1888"/>
                </a:cubicBezTo>
                <a:cubicBezTo>
                  <a:pt x="1147" y="2010"/>
                  <a:pt x="1309" y="2077"/>
                  <a:pt x="1481" y="2077"/>
                </a:cubicBezTo>
                <a:cubicBezTo>
                  <a:pt x="1653" y="2077"/>
                  <a:pt x="1815" y="2010"/>
                  <a:pt x="1936" y="1888"/>
                </a:cubicBezTo>
                <a:cubicBezTo>
                  <a:pt x="2188" y="1637"/>
                  <a:pt x="2188" y="1228"/>
                  <a:pt x="1936" y="977"/>
                </a:cubicBezTo>
                <a:cubicBezTo>
                  <a:pt x="1815" y="855"/>
                  <a:pt x="1653" y="788"/>
                  <a:pt x="1481" y="788"/>
                </a:cubicBezTo>
                <a:close/>
                <a:moveTo>
                  <a:pt x="1481" y="2224"/>
                </a:moveTo>
                <a:cubicBezTo>
                  <a:pt x="1270" y="2224"/>
                  <a:pt x="1071" y="2142"/>
                  <a:pt x="921" y="1992"/>
                </a:cubicBezTo>
                <a:cubicBezTo>
                  <a:pt x="772" y="1843"/>
                  <a:pt x="690" y="1644"/>
                  <a:pt x="690" y="1433"/>
                </a:cubicBezTo>
                <a:cubicBezTo>
                  <a:pt x="690" y="1221"/>
                  <a:pt x="772" y="1022"/>
                  <a:pt x="921" y="873"/>
                </a:cubicBezTo>
                <a:cubicBezTo>
                  <a:pt x="1071" y="724"/>
                  <a:pt x="1270" y="641"/>
                  <a:pt x="1481" y="641"/>
                </a:cubicBezTo>
                <a:cubicBezTo>
                  <a:pt x="1692" y="641"/>
                  <a:pt x="1891" y="724"/>
                  <a:pt x="2041" y="873"/>
                </a:cubicBezTo>
                <a:cubicBezTo>
                  <a:pt x="2349" y="1182"/>
                  <a:pt x="2349" y="1684"/>
                  <a:pt x="2041" y="1992"/>
                </a:cubicBezTo>
                <a:cubicBezTo>
                  <a:pt x="1891" y="2142"/>
                  <a:pt x="1692" y="2224"/>
                  <a:pt x="1481" y="2224"/>
                </a:cubicBezTo>
                <a:close/>
                <a:moveTo>
                  <a:pt x="2168" y="1892"/>
                </a:moveTo>
                <a:cubicBezTo>
                  <a:pt x="2196" y="1920"/>
                  <a:pt x="2196" y="1965"/>
                  <a:pt x="2168" y="1993"/>
                </a:cubicBezTo>
                <a:lnTo>
                  <a:pt x="2041" y="2119"/>
                </a:lnTo>
                <a:cubicBezTo>
                  <a:pt x="2014" y="2147"/>
                  <a:pt x="1968" y="2147"/>
                  <a:pt x="1941" y="2119"/>
                </a:cubicBezTo>
                <a:lnTo>
                  <a:pt x="1936" y="2115"/>
                </a:lnTo>
                <a:cubicBezTo>
                  <a:pt x="1909" y="2087"/>
                  <a:pt x="1909" y="2042"/>
                  <a:pt x="1936" y="2014"/>
                </a:cubicBezTo>
                <a:lnTo>
                  <a:pt x="2063" y="1888"/>
                </a:lnTo>
                <a:cubicBezTo>
                  <a:pt x="2090" y="1860"/>
                  <a:pt x="2136" y="1860"/>
                  <a:pt x="2163" y="1888"/>
                </a:cubicBezTo>
                <a:lnTo>
                  <a:pt x="2168" y="1892"/>
                </a:lnTo>
                <a:close/>
                <a:moveTo>
                  <a:pt x="2332" y="2106"/>
                </a:moveTo>
                <a:cubicBezTo>
                  <a:pt x="2381" y="2155"/>
                  <a:pt x="2381" y="2234"/>
                  <a:pt x="2332" y="2283"/>
                </a:cubicBezTo>
                <a:cubicBezTo>
                  <a:pt x="2283" y="2332"/>
                  <a:pt x="2204" y="2332"/>
                  <a:pt x="2155" y="2283"/>
                </a:cubicBezTo>
                <a:cubicBezTo>
                  <a:pt x="2106" y="2234"/>
                  <a:pt x="2106" y="2155"/>
                  <a:pt x="2155" y="2106"/>
                </a:cubicBezTo>
                <a:cubicBezTo>
                  <a:pt x="2204" y="2057"/>
                  <a:pt x="2283" y="2057"/>
                  <a:pt x="2332" y="2106"/>
                </a:cubicBezTo>
                <a:close/>
                <a:moveTo>
                  <a:pt x="2831" y="2581"/>
                </a:moveTo>
                <a:cubicBezTo>
                  <a:pt x="2856" y="2606"/>
                  <a:pt x="2854" y="2649"/>
                  <a:pt x="2827" y="2677"/>
                </a:cubicBezTo>
                <a:lnTo>
                  <a:pt x="2725" y="2778"/>
                </a:lnTo>
                <a:cubicBezTo>
                  <a:pt x="2697" y="2806"/>
                  <a:pt x="2654" y="2808"/>
                  <a:pt x="2629" y="2783"/>
                </a:cubicBezTo>
                <a:lnTo>
                  <a:pt x="2326" y="2480"/>
                </a:lnTo>
                <a:cubicBezTo>
                  <a:pt x="2301" y="2455"/>
                  <a:pt x="2303" y="2412"/>
                  <a:pt x="2331" y="2384"/>
                </a:cubicBezTo>
                <a:lnTo>
                  <a:pt x="2433" y="2283"/>
                </a:lnTo>
                <a:cubicBezTo>
                  <a:pt x="2460" y="2255"/>
                  <a:pt x="2503" y="2253"/>
                  <a:pt x="2528" y="2278"/>
                </a:cubicBezTo>
                <a:lnTo>
                  <a:pt x="2831" y="2581"/>
                </a:lnTo>
                <a:close/>
                <a:moveTo>
                  <a:pt x="1481" y="958"/>
                </a:moveTo>
                <a:cubicBezTo>
                  <a:pt x="1354" y="958"/>
                  <a:pt x="1235" y="1007"/>
                  <a:pt x="1145" y="1097"/>
                </a:cubicBezTo>
                <a:cubicBezTo>
                  <a:pt x="1056" y="1186"/>
                  <a:pt x="1006" y="1306"/>
                  <a:pt x="1006" y="1433"/>
                </a:cubicBezTo>
                <a:cubicBezTo>
                  <a:pt x="1006" y="1559"/>
                  <a:pt x="1056" y="1679"/>
                  <a:pt x="1145" y="1768"/>
                </a:cubicBezTo>
                <a:cubicBezTo>
                  <a:pt x="1235" y="1858"/>
                  <a:pt x="1354" y="1907"/>
                  <a:pt x="1481" y="1907"/>
                </a:cubicBezTo>
                <a:cubicBezTo>
                  <a:pt x="1608" y="1907"/>
                  <a:pt x="1727" y="1858"/>
                  <a:pt x="1817" y="1768"/>
                </a:cubicBezTo>
                <a:cubicBezTo>
                  <a:pt x="2002" y="1583"/>
                  <a:pt x="2002" y="1282"/>
                  <a:pt x="1817" y="1097"/>
                </a:cubicBezTo>
                <a:cubicBezTo>
                  <a:pt x="1727" y="1007"/>
                  <a:pt x="1608" y="958"/>
                  <a:pt x="1481" y="958"/>
                </a:cubicBezTo>
                <a:close/>
                <a:moveTo>
                  <a:pt x="1481" y="2006"/>
                </a:moveTo>
                <a:cubicBezTo>
                  <a:pt x="1328" y="2006"/>
                  <a:pt x="1184" y="1946"/>
                  <a:pt x="1076" y="1838"/>
                </a:cubicBezTo>
                <a:cubicBezTo>
                  <a:pt x="968" y="1730"/>
                  <a:pt x="908" y="1586"/>
                  <a:pt x="908" y="1433"/>
                </a:cubicBezTo>
                <a:cubicBezTo>
                  <a:pt x="908" y="1279"/>
                  <a:pt x="968" y="1136"/>
                  <a:pt x="1076" y="1027"/>
                </a:cubicBezTo>
                <a:cubicBezTo>
                  <a:pt x="1184" y="919"/>
                  <a:pt x="1328" y="859"/>
                  <a:pt x="1481" y="859"/>
                </a:cubicBezTo>
                <a:cubicBezTo>
                  <a:pt x="1634" y="859"/>
                  <a:pt x="1778" y="919"/>
                  <a:pt x="1886" y="1027"/>
                </a:cubicBezTo>
                <a:cubicBezTo>
                  <a:pt x="2110" y="1251"/>
                  <a:pt x="2110" y="1614"/>
                  <a:pt x="1886" y="1838"/>
                </a:cubicBezTo>
                <a:cubicBezTo>
                  <a:pt x="1778" y="1946"/>
                  <a:pt x="1634" y="2006"/>
                  <a:pt x="1481" y="2006"/>
                </a:cubicBezTo>
                <a:close/>
              </a:path>
            </a:pathLst>
          </a:custGeom>
          <a:solidFill>
            <a:schemeClr val="bg1"/>
          </a:solidFill>
          <a:ln>
            <a:noFill/>
          </a:ln>
        </p:spPr>
        <p:txBody>
          <a:bodyPr/>
          <a:lstStyle/>
          <a:p>
            <a:endParaRPr lang="zh-CN" altLang="en-US" sz="216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7" grpId="0" bldLvl="0" animBg="1"/>
      <p:bldP spid="9" grpId="0" bldLvl="0" animBg="1"/>
      <p:bldP spid="11"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
          <p:cNvSpPr>
            <a:spLocks noChangeArrowheads="1"/>
          </p:cNvSpPr>
          <p:nvPr/>
        </p:nvSpPr>
        <p:spPr bwMode="auto">
          <a:xfrm>
            <a:off x="609600" y="335180"/>
            <a:ext cx="10972800" cy="388417"/>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5" name="矩形 8"/>
          <p:cNvSpPr>
            <a:spLocks noChangeArrowheads="1"/>
          </p:cNvSpPr>
          <p:nvPr/>
        </p:nvSpPr>
        <p:spPr bwMode="auto">
          <a:xfrm>
            <a:off x="5513374" y="335180"/>
            <a:ext cx="1165253" cy="388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160">
                <a:solidFill>
                  <a:srgbClr val="FFFFFF"/>
                </a:solidFill>
                <a:latin typeface="微软雅黑" panose="020B0503020204020204" charset="-122"/>
                <a:ea typeface="微软雅黑" panose="020B0503020204020204" charset="-122"/>
                <a:sym typeface="微软雅黑" panose="020B0503020204020204" charset="-122"/>
              </a:rPr>
              <a:t>图形绘制</a:t>
            </a:r>
            <a:endParaRPr lang="zh-CN" altLang="en-US" sz="2160"/>
          </a:p>
        </p:txBody>
      </p:sp>
      <p:sp>
        <p:nvSpPr>
          <p:cNvPr id="7" name="矩形 12"/>
          <p:cNvSpPr>
            <a:spLocks noChangeArrowheads="1"/>
          </p:cNvSpPr>
          <p:nvPr/>
        </p:nvSpPr>
        <p:spPr bwMode="auto">
          <a:xfrm>
            <a:off x="7822460" y="335180"/>
            <a:ext cx="1100993" cy="388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400" dirty="0">
                <a:solidFill>
                  <a:srgbClr val="FFFFFF"/>
                </a:solidFill>
                <a:latin typeface="微软雅黑" panose="020B0503020204020204" charset="-122"/>
                <a:ea typeface="微软雅黑" panose="020B0503020204020204" charset="-122"/>
                <a:sym typeface="微软雅黑" panose="020B0503020204020204" charset="-122"/>
              </a:rPr>
              <a:t>标题</a:t>
            </a:r>
          </a:p>
        </p:txBody>
      </p:sp>
      <p:sp>
        <p:nvSpPr>
          <p:cNvPr id="8" name="矩形 13"/>
          <p:cNvSpPr>
            <a:spLocks noChangeArrowheads="1"/>
          </p:cNvSpPr>
          <p:nvPr/>
        </p:nvSpPr>
        <p:spPr bwMode="auto">
          <a:xfrm>
            <a:off x="8944873" y="335180"/>
            <a:ext cx="1100993" cy="388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400" dirty="0">
                <a:solidFill>
                  <a:srgbClr val="FFFFFF"/>
                </a:solidFill>
                <a:latin typeface="微软雅黑" panose="020B0503020204020204" charset="-122"/>
                <a:ea typeface="微软雅黑" panose="020B0503020204020204" charset="-122"/>
                <a:sym typeface="微软雅黑" panose="020B0503020204020204" charset="-122"/>
              </a:rPr>
              <a:t>标题</a:t>
            </a:r>
          </a:p>
        </p:txBody>
      </p:sp>
      <p:sp>
        <p:nvSpPr>
          <p:cNvPr id="9" name="矩形 1"/>
          <p:cNvSpPr>
            <a:spLocks noChangeArrowheads="1"/>
          </p:cNvSpPr>
          <p:nvPr/>
        </p:nvSpPr>
        <p:spPr bwMode="auto">
          <a:xfrm>
            <a:off x="609600" y="723598"/>
            <a:ext cx="10972800" cy="64261"/>
          </a:xfrm>
          <a:prstGeom prst="rect">
            <a:avLst/>
          </a:prstGeom>
          <a:solidFill>
            <a:srgbClr val="E36C0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10" name="矩形 3"/>
          <p:cNvSpPr>
            <a:spLocks noChangeArrowheads="1"/>
          </p:cNvSpPr>
          <p:nvPr/>
        </p:nvSpPr>
        <p:spPr bwMode="auto">
          <a:xfrm>
            <a:off x="5291328" y="335280"/>
            <a:ext cx="1757934" cy="38862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400" b="1" dirty="0">
                <a:solidFill>
                  <a:srgbClr val="4472C4"/>
                </a:solidFill>
                <a:latin typeface="微软雅黑" panose="020B0503020204020204" charset="-122"/>
                <a:ea typeface="微软雅黑" panose="020B0503020204020204" charset="-122"/>
                <a:sym typeface="微软雅黑" panose="020B0503020204020204" charset="-122"/>
              </a:rPr>
              <a:t>现时技术</a:t>
            </a:r>
          </a:p>
        </p:txBody>
      </p:sp>
      <p:grpSp>
        <p:nvGrpSpPr>
          <p:cNvPr id="11" name="组合 5"/>
          <p:cNvGrpSpPr/>
          <p:nvPr/>
        </p:nvGrpSpPr>
        <p:grpSpPr bwMode="auto">
          <a:xfrm>
            <a:off x="10454275" y="366596"/>
            <a:ext cx="324158" cy="325585"/>
            <a:chOff x="0" y="0"/>
            <a:chExt cx="360000" cy="360000"/>
          </a:xfrm>
        </p:grpSpPr>
        <p:sp>
          <p:nvSpPr>
            <p:cNvPr id="12" name="椭圆 15"/>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13" name="燕尾形 16">
              <a:hlinkClick r:id="" action="ppaction://hlinkshowjump?jump=previousslide"/>
            </p:cNvPr>
            <p:cNvSpPr>
              <a:spLocks noChangeArrowheads="1"/>
            </p:cNvSpPr>
            <p:nvPr/>
          </p:nvSpPr>
          <p:spPr bwMode="auto">
            <a:xfrm flipH="1">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sz="2160">
                <a:latin typeface="宋体" panose="02010600030101010101" pitchFamily="2" charset="-122"/>
                <a:sym typeface="宋体" panose="02010600030101010101" pitchFamily="2" charset="-122"/>
              </a:endParaRPr>
            </a:p>
          </p:txBody>
        </p:sp>
      </p:grpSp>
      <p:grpSp>
        <p:nvGrpSpPr>
          <p:cNvPr id="14" name="组合 4"/>
          <p:cNvGrpSpPr/>
          <p:nvPr/>
        </p:nvGrpSpPr>
        <p:grpSpPr bwMode="auto">
          <a:xfrm>
            <a:off x="10908382" y="366596"/>
            <a:ext cx="324158" cy="325585"/>
            <a:chOff x="0" y="0"/>
            <a:chExt cx="360000" cy="360000"/>
          </a:xfrm>
        </p:grpSpPr>
        <p:sp>
          <p:nvSpPr>
            <p:cNvPr id="15" name="椭圆 2"/>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16" name="燕尾形 3">
              <a:hlinkClick r:id="" action="ppaction://hlinkshowjump?jump=nextslide"/>
            </p:cNvPr>
            <p:cNvSpPr>
              <a:spLocks noChangeArrowheads="1"/>
            </p:cNvSpPr>
            <p:nvPr/>
          </p:nvSpPr>
          <p:spPr bwMode="auto">
            <a:xfrm>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sz="2160">
                <a:latin typeface="宋体" panose="02010600030101010101" pitchFamily="2" charset="-122"/>
                <a:sym typeface="宋体" panose="02010600030101010101" pitchFamily="2" charset="-122"/>
              </a:endParaRPr>
            </a:p>
          </p:txBody>
        </p:sp>
      </p:grpSp>
      <p:sp>
        <p:nvSpPr>
          <p:cNvPr id="17" name="TextBox 1"/>
          <p:cNvSpPr>
            <a:spLocks noChangeArrowheads="1"/>
          </p:cNvSpPr>
          <p:nvPr/>
        </p:nvSpPr>
        <p:spPr bwMode="auto">
          <a:xfrm>
            <a:off x="1930506" y="335179"/>
            <a:ext cx="1645920" cy="38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zh-CN" altLang="en-US" sz="1920" dirty="0">
                <a:solidFill>
                  <a:schemeClr val="bg1"/>
                </a:solidFill>
                <a:latin typeface="方正兰亭粗黑简体" pitchFamily="2" charset="-122"/>
                <a:ea typeface="方正兰亭粗黑简体" pitchFamily="2" charset="-122"/>
                <a:sym typeface="方正兰亭粗黑简体" pitchFamily="2" charset="-122"/>
              </a:rPr>
              <a:t>系统功能简介</a:t>
            </a:r>
          </a:p>
        </p:txBody>
      </p:sp>
      <p:sp>
        <p:nvSpPr>
          <p:cNvPr id="18" name="矩形 4"/>
          <p:cNvSpPr>
            <a:spLocks noChangeArrowheads="1"/>
          </p:cNvSpPr>
          <p:nvPr/>
        </p:nvSpPr>
        <p:spPr bwMode="auto">
          <a:xfrm>
            <a:off x="609601" y="140971"/>
            <a:ext cx="1276638" cy="828244"/>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19" name="KSO_Shape"/>
          <p:cNvSpPr>
            <a:spLocks noChangeArrowheads="1"/>
          </p:cNvSpPr>
          <p:nvPr/>
        </p:nvSpPr>
        <p:spPr bwMode="auto">
          <a:xfrm>
            <a:off x="1060852" y="205231"/>
            <a:ext cx="695440" cy="712574"/>
          </a:xfrm>
          <a:custGeom>
            <a:avLst/>
            <a:gdLst>
              <a:gd name="T0" fmla="*/ 142575 w 2482850"/>
              <a:gd name="T1" fmla="*/ 587055 h 2544763"/>
              <a:gd name="T2" fmla="*/ 127597 w 2482850"/>
              <a:gd name="T3" fmla="*/ 620828 h 2544763"/>
              <a:gd name="T4" fmla="*/ 5652 w 2482850"/>
              <a:gd name="T5" fmla="*/ 612296 h 2544763"/>
              <a:gd name="T6" fmla="*/ 8337 w 2482850"/>
              <a:gd name="T7" fmla="*/ 575562 h 2544763"/>
              <a:gd name="T8" fmla="*/ 766694 w 2482850"/>
              <a:gd name="T9" fmla="*/ 554746 h 2544763"/>
              <a:gd name="T10" fmla="*/ 765001 w 2482850"/>
              <a:gd name="T11" fmla="*/ 667206 h 2544763"/>
              <a:gd name="T12" fmla="*/ 478502 w 2482850"/>
              <a:gd name="T13" fmla="*/ 450193 h 2544763"/>
              <a:gd name="T14" fmla="*/ 552131 w 2482850"/>
              <a:gd name="T15" fmla="*/ 536109 h 2544763"/>
              <a:gd name="T16" fmla="*/ 239285 w 2482850"/>
              <a:gd name="T17" fmla="*/ 487185 h 2544763"/>
              <a:gd name="T18" fmla="*/ 755690 w 2482850"/>
              <a:gd name="T19" fmla="*/ 403054 h 2544763"/>
              <a:gd name="T20" fmla="*/ 771561 w 2482850"/>
              <a:gd name="T21" fmla="*/ 513286 h 2544763"/>
              <a:gd name="T22" fmla="*/ 121097 w 2482850"/>
              <a:gd name="T23" fmla="*/ 368724 h 2544763"/>
              <a:gd name="T24" fmla="*/ 143776 w 2482850"/>
              <a:gd name="T25" fmla="*/ 397703 h 2544763"/>
              <a:gd name="T26" fmla="*/ 118271 w 2482850"/>
              <a:gd name="T27" fmla="*/ 424355 h 2544763"/>
              <a:gd name="T28" fmla="*/ 1272 w 2482850"/>
              <a:gd name="T29" fmla="*/ 404683 h 2544763"/>
              <a:gd name="T30" fmla="*/ 16179 w 2482850"/>
              <a:gd name="T31" fmla="*/ 370980 h 2544763"/>
              <a:gd name="T32" fmla="*/ 454542 w 2482850"/>
              <a:gd name="T33" fmla="*/ 276949 h 2544763"/>
              <a:gd name="T34" fmla="*/ 475461 w 2482850"/>
              <a:gd name="T35" fmla="*/ 339639 h 2544763"/>
              <a:gd name="T36" fmla="*/ 422245 w 2482850"/>
              <a:gd name="T37" fmla="*/ 421601 h 2544763"/>
              <a:gd name="T38" fmla="*/ 363163 w 2482850"/>
              <a:gd name="T39" fmla="*/ 427037 h 2544763"/>
              <a:gd name="T40" fmla="*/ 305989 w 2482850"/>
              <a:gd name="T41" fmla="*/ 345640 h 2544763"/>
              <a:gd name="T42" fmla="*/ 319558 w 2482850"/>
              <a:gd name="T43" fmla="*/ 293186 h 2544763"/>
              <a:gd name="T44" fmla="*/ 390018 w 2482850"/>
              <a:gd name="T45" fmla="*/ 262760 h 2544763"/>
              <a:gd name="T46" fmla="*/ 765848 w 2482850"/>
              <a:gd name="T47" fmla="*/ 268646 h 2544763"/>
              <a:gd name="T48" fmla="*/ 765848 w 2482850"/>
              <a:gd name="T49" fmla="*/ 381281 h 2544763"/>
              <a:gd name="T50" fmla="*/ 433654 w 2482850"/>
              <a:gd name="T51" fmla="*/ 206699 h 2544763"/>
              <a:gd name="T52" fmla="*/ 467071 w 2482850"/>
              <a:gd name="T53" fmla="*/ 234779 h 2544763"/>
              <a:gd name="T54" fmla="*/ 460585 w 2482850"/>
              <a:gd name="T55" fmla="*/ 289316 h 2544763"/>
              <a:gd name="T56" fmla="*/ 419836 w 2482850"/>
              <a:gd name="T57" fmla="*/ 248114 h 2544763"/>
              <a:gd name="T58" fmla="*/ 328538 w 2482850"/>
              <a:gd name="T59" fmla="*/ 256227 h 2544763"/>
              <a:gd name="T60" fmla="*/ 303017 w 2482850"/>
              <a:gd name="T61" fmla="*/ 283601 h 2544763"/>
              <a:gd name="T62" fmla="*/ 336223 w 2482850"/>
              <a:gd name="T63" fmla="*/ 209028 h 2544763"/>
              <a:gd name="T64" fmla="*/ 131271 w 2482850"/>
              <a:gd name="T65" fmla="*/ 173372 h 2544763"/>
              <a:gd name="T66" fmla="*/ 141021 w 2482850"/>
              <a:gd name="T67" fmla="*/ 208864 h 2544763"/>
              <a:gd name="T68" fmla="*/ 21407 w 2482850"/>
              <a:gd name="T69" fmla="*/ 223934 h 2544763"/>
              <a:gd name="T70" fmla="*/ 141 w 2482850"/>
              <a:gd name="T71" fmla="*/ 193794 h 2544763"/>
              <a:gd name="T72" fmla="*/ 27060 w 2482850"/>
              <a:gd name="T73" fmla="*/ 168584 h 2544763"/>
              <a:gd name="T74" fmla="*/ 773113 w 2482850"/>
              <a:gd name="T75" fmla="*/ 216102 h 2544763"/>
              <a:gd name="T76" fmla="*/ 142913 w 2482850"/>
              <a:gd name="T77" fmla="*/ 7131 h 2544763"/>
              <a:gd name="T78" fmla="*/ 79583 w 2482850"/>
              <a:gd name="T79" fmla="*/ 61566 h 2544763"/>
              <a:gd name="T80" fmla="*/ 154491 w 2482850"/>
              <a:gd name="T81" fmla="*/ 180037 h 2544763"/>
              <a:gd name="T82" fmla="*/ 137194 w 2482850"/>
              <a:gd name="T83" fmla="*/ 232848 h 2544763"/>
              <a:gd name="T84" fmla="*/ 143830 w 2482850"/>
              <a:gd name="T85" fmla="*/ 364663 h 2544763"/>
              <a:gd name="T86" fmla="*/ 150538 w 2482850"/>
              <a:gd name="T87" fmla="*/ 419803 h 2544763"/>
              <a:gd name="T88" fmla="*/ 127734 w 2482850"/>
              <a:gd name="T89" fmla="*/ 555078 h 2544763"/>
              <a:gd name="T90" fmla="*/ 157315 w 2482850"/>
              <a:gd name="T91" fmla="*/ 602029 h 2544763"/>
              <a:gd name="T92" fmla="*/ 115096 w 2482850"/>
              <a:gd name="T93" fmla="*/ 638036 h 2544763"/>
              <a:gd name="T94" fmla="*/ 126957 w 2482850"/>
              <a:gd name="T95" fmla="*/ 783054 h 2544763"/>
              <a:gd name="T96" fmla="*/ 690000 w 2482850"/>
              <a:gd name="T97" fmla="*/ 748671 h 2544763"/>
              <a:gd name="T98" fmla="*/ 670514 w 2482850"/>
              <a:gd name="T99" fmla="*/ 19910 h 2544763"/>
              <a:gd name="T100" fmla="*/ 674750 w 2482850"/>
              <a:gd name="T101" fmla="*/ 14262 h 2544763"/>
              <a:gd name="T102" fmla="*/ 696354 w 2482850"/>
              <a:gd name="T103" fmla="*/ 751707 h 2544763"/>
              <a:gd name="T104" fmla="*/ 125192 w 2482850"/>
              <a:gd name="T105" fmla="*/ 789903 h 2544763"/>
              <a:gd name="T106" fmla="*/ 115096 w 2482850"/>
              <a:gd name="T107" fmla="*/ 630976 h 2544763"/>
              <a:gd name="T108" fmla="*/ 150255 w 2482850"/>
              <a:gd name="T109" fmla="*/ 601040 h 2544763"/>
              <a:gd name="T110" fmla="*/ 125616 w 2482850"/>
              <a:gd name="T111" fmla="*/ 561856 h 2544763"/>
              <a:gd name="T112" fmla="*/ 144607 w 2482850"/>
              <a:gd name="T113" fmla="*/ 415850 h 2544763"/>
              <a:gd name="T114" fmla="*/ 138959 w 2482850"/>
              <a:gd name="T115" fmla="*/ 369958 h 2544763"/>
              <a:gd name="T116" fmla="*/ 133452 w 2482850"/>
              <a:gd name="T117" fmla="*/ 226776 h 2544763"/>
              <a:gd name="T118" fmla="*/ 147855 w 2482850"/>
              <a:gd name="T119" fmla="*/ 182861 h 2544763"/>
              <a:gd name="T120" fmla="*/ 72453 w 2482850"/>
              <a:gd name="T121" fmla="*/ 60506 h 2544763"/>
              <a:gd name="T122" fmla="*/ 142913 w 2482850"/>
              <a:gd name="T123" fmla="*/ 0 h 25447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82850" h="2544763">
                <a:moveTo>
                  <a:pt x="86902" y="1822450"/>
                </a:moveTo>
                <a:lnTo>
                  <a:pt x="91667" y="1822450"/>
                </a:lnTo>
                <a:lnTo>
                  <a:pt x="370523" y="1822450"/>
                </a:lnTo>
                <a:lnTo>
                  <a:pt x="375061" y="1822450"/>
                </a:lnTo>
                <a:lnTo>
                  <a:pt x="379826" y="1822903"/>
                </a:lnTo>
                <a:lnTo>
                  <a:pt x="384137" y="1823583"/>
                </a:lnTo>
                <a:lnTo>
                  <a:pt x="388902" y="1824262"/>
                </a:lnTo>
                <a:lnTo>
                  <a:pt x="393213" y="1825395"/>
                </a:lnTo>
                <a:lnTo>
                  <a:pt x="397524" y="1826527"/>
                </a:lnTo>
                <a:lnTo>
                  <a:pt x="401835" y="1827886"/>
                </a:lnTo>
                <a:lnTo>
                  <a:pt x="405919" y="1829472"/>
                </a:lnTo>
                <a:lnTo>
                  <a:pt x="409777" y="1831284"/>
                </a:lnTo>
                <a:lnTo>
                  <a:pt x="414088" y="1833322"/>
                </a:lnTo>
                <a:lnTo>
                  <a:pt x="417718" y="1835587"/>
                </a:lnTo>
                <a:lnTo>
                  <a:pt x="421575" y="1838079"/>
                </a:lnTo>
                <a:lnTo>
                  <a:pt x="425206" y="1840344"/>
                </a:lnTo>
                <a:lnTo>
                  <a:pt x="428609" y="1843062"/>
                </a:lnTo>
                <a:lnTo>
                  <a:pt x="432013" y="1846006"/>
                </a:lnTo>
                <a:lnTo>
                  <a:pt x="434962" y="1848951"/>
                </a:lnTo>
                <a:lnTo>
                  <a:pt x="438139" y="1852122"/>
                </a:lnTo>
                <a:lnTo>
                  <a:pt x="441088" y="1855293"/>
                </a:lnTo>
                <a:lnTo>
                  <a:pt x="443584" y="1858691"/>
                </a:lnTo>
                <a:lnTo>
                  <a:pt x="446307" y="1862315"/>
                </a:lnTo>
                <a:lnTo>
                  <a:pt x="448803" y="1865939"/>
                </a:lnTo>
                <a:lnTo>
                  <a:pt x="450845" y="1869789"/>
                </a:lnTo>
                <a:lnTo>
                  <a:pt x="452887" y="1873640"/>
                </a:lnTo>
                <a:lnTo>
                  <a:pt x="454702" y="1877490"/>
                </a:lnTo>
                <a:lnTo>
                  <a:pt x="456291" y="1881794"/>
                </a:lnTo>
                <a:lnTo>
                  <a:pt x="457879" y="1885871"/>
                </a:lnTo>
                <a:lnTo>
                  <a:pt x="459240" y="1890401"/>
                </a:lnTo>
                <a:lnTo>
                  <a:pt x="460148" y="1894704"/>
                </a:lnTo>
                <a:lnTo>
                  <a:pt x="461055" y="1899008"/>
                </a:lnTo>
                <a:lnTo>
                  <a:pt x="461509" y="1903538"/>
                </a:lnTo>
                <a:lnTo>
                  <a:pt x="461736" y="1908068"/>
                </a:lnTo>
                <a:lnTo>
                  <a:pt x="461963" y="1912824"/>
                </a:lnTo>
                <a:lnTo>
                  <a:pt x="461736" y="1917581"/>
                </a:lnTo>
                <a:lnTo>
                  <a:pt x="461509" y="1922111"/>
                </a:lnTo>
                <a:lnTo>
                  <a:pt x="461055" y="1926641"/>
                </a:lnTo>
                <a:lnTo>
                  <a:pt x="460148" y="1930945"/>
                </a:lnTo>
                <a:lnTo>
                  <a:pt x="459240" y="1935248"/>
                </a:lnTo>
                <a:lnTo>
                  <a:pt x="457879" y="1939778"/>
                </a:lnTo>
                <a:lnTo>
                  <a:pt x="456291" y="1943855"/>
                </a:lnTo>
                <a:lnTo>
                  <a:pt x="454702" y="1947932"/>
                </a:lnTo>
                <a:lnTo>
                  <a:pt x="452887" y="1952009"/>
                </a:lnTo>
                <a:lnTo>
                  <a:pt x="450845" y="1955860"/>
                </a:lnTo>
                <a:lnTo>
                  <a:pt x="448803" y="1959710"/>
                </a:lnTo>
                <a:lnTo>
                  <a:pt x="446307" y="1963334"/>
                </a:lnTo>
                <a:lnTo>
                  <a:pt x="443584" y="1966958"/>
                </a:lnTo>
                <a:lnTo>
                  <a:pt x="441088" y="1970356"/>
                </a:lnTo>
                <a:lnTo>
                  <a:pt x="438139" y="1973753"/>
                </a:lnTo>
                <a:lnTo>
                  <a:pt x="434962" y="1976698"/>
                </a:lnTo>
                <a:lnTo>
                  <a:pt x="432013" y="1979643"/>
                </a:lnTo>
                <a:lnTo>
                  <a:pt x="428609" y="1982587"/>
                </a:lnTo>
                <a:lnTo>
                  <a:pt x="425206" y="1985305"/>
                </a:lnTo>
                <a:lnTo>
                  <a:pt x="421575" y="1988023"/>
                </a:lnTo>
                <a:lnTo>
                  <a:pt x="417718" y="1990288"/>
                </a:lnTo>
                <a:lnTo>
                  <a:pt x="414088" y="1992327"/>
                </a:lnTo>
                <a:lnTo>
                  <a:pt x="409777" y="1994365"/>
                </a:lnTo>
                <a:lnTo>
                  <a:pt x="405919" y="1996177"/>
                </a:lnTo>
                <a:lnTo>
                  <a:pt x="401835" y="1997763"/>
                </a:lnTo>
                <a:lnTo>
                  <a:pt x="397524" y="1999348"/>
                </a:lnTo>
                <a:lnTo>
                  <a:pt x="393213" y="2000254"/>
                </a:lnTo>
                <a:lnTo>
                  <a:pt x="388902" y="2001387"/>
                </a:lnTo>
                <a:lnTo>
                  <a:pt x="384137" y="2002066"/>
                </a:lnTo>
                <a:lnTo>
                  <a:pt x="379826" y="2002972"/>
                </a:lnTo>
                <a:lnTo>
                  <a:pt x="375061" y="2003199"/>
                </a:lnTo>
                <a:lnTo>
                  <a:pt x="370523" y="2003425"/>
                </a:lnTo>
                <a:lnTo>
                  <a:pt x="91667" y="2003425"/>
                </a:lnTo>
                <a:lnTo>
                  <a:pt x="86902" y="2003199"/>
                </a:lnTo>
                <a:lnTo>
                  <a:pt x="82364" y="2002972"/>
                </a:lnTo>
                <a:lnTo>
                  <a:pt x="77599" y="2002066"/>
                </a:lnTo>
                <a:lnTo>
                  <a:pt x="73288" y="2001387"/>
                </a:lnTo>
                <a:lnTo>
                  <a:pt x="68750" y="2000254"/>
                </a:lnTo>
                <a:lnTo>
                  <a:pt x="64439" y="1999348"/>
                </a:lnTo>
                <a:lnTo>
                  <a:pt x="60128" y="1997763"/>
                </a:lnTo>
                <a:lnTo>
                  <a:pt x="56044" y="1996177"/>
                </a:lnTo>
                <a:lnTo>
                  <a:pt x="51959" y="1994365"/>
                </a:lnTo>
                <a:lnTo>
                  <a:pt x="48102" y="1992327"/>
                </a:lnTo>
                <a:lnTo>
                  <a:pt x="44245" y="1990288"/>
                </a:lnTo>
                <a:lnTo>
                  <a:pt x="40615" y="1988023"/>
                </a:lnTo>
                <a:lnTo>
                  <a:pt x="36757" y="1985305"/>
                </a:lnTo>
                <a:lnTo>
                  <a:pt x="33581" y="1982587"/>
                </a:lnTo>
                <a:lnTo>
                  <a:pt x="30177" y="1979643"/>
                </a:lnTo>
                <a:lnTo>
                  <a:pt x="26774" y="1976698"/>
                </a:lnTo>
                <a:lnTo>
                  <a:pt x="23824" y="1973753"/>
                </a:lnTo>
                <a:lnTo>
                  <a:pt x="21101" y="1970356"/>
                </a:lnTo>
                <a:lnTo>
                  <a:pt x="18152" y="1966958"/>
                </a:lnTo>
                <a:lnTo>
                  <a:pt x="15656" y="1963334"/>
                </a:lnTo>
                <a:lnTo>
                  <a:pt x="13160" y="1959710"/>
                </a:lnTo>
                <a:lnTo>
                  <a:pt x="11118" y="1955860"/>
                </a:lnTo>
                <a:lnTo>
                  <a:pt x="9076" y="1952009"/>
                </a:lnTo>
                <a:lnTo>
                  <a:pt x="7261" y="1947932"/>
                </a:lnTo>
                <a:lnTo>
                  <a:pt x="5446" y="1943855"/>
                </a:lnTo>
                <a:lnTo>
                  <a:pt x="4084" y="1939778"/>
                </a:lnTo>
                <a:lnTo>
                  <a:pt x="2950" y="1935248"/>
                </a:lnTo>
                <a:lnTo>
                  <a:pt x="1815" y="1930945"/>
                </a:lnTo>
                <a:lnTo>
                  <a:pt x="1134" y="1926641"/>
                </a:lnTo>
                <a:lnTo>
                  <a:pt x="454" y="1922111"/>
                </a:lnTo>
                <a:lnTo>
                  <a:pt x="0" y="1917581"/>
                </a:lnTo>
                <a:lnTo>
                  <a:pt x="0" y="1912824"/>
                </a:lnTo>
                <a:lnTo>
                  <a:pt x="0" y="1908068"/>
                </a:lnTo>
                <a:lnTo>
                  <a:pt x="454" y="1903538"/>
                </a:lnTo>
                <a:lnTo>
                  <a:pt x="1134" y="1899008"/>
                </a:lnTo>
                <a:lnTo>
                  <a:pt x="1815" y="1894704"/>
                </a:lnTo>
                <a:lnTo>
                  <a:pt x="2950" y="1890401"/>
                </a:lnTo>
                <a:lnTo>
                  <a:pt x="4084" y="1885871"/>
                </a:lnTo>
                <a:lnTo>
                  <a:pt x="5446" y="1881794"/>
                </a:lnTo>
                <a:lnTo>
                  <a:pt x="7261" y="1877490"/>
                </a:lnTo>
                <a:lnTo>
                  <a:pt x="9076" y="1873640"/>
                </a:lnTo>
                <a:lnTo>
                  <a:pt x="11118" y="1869789"/>
                </a:lnTo>
                <a:lnTo>
                  <a:pt x="13160" y="1865939"/>
                </a:lnTo>
                <a:lnTo>
                  <a:pt x="15656" y="1862315"/>
                </a:lnTo>
                <a:lnTo>
                  <a:pt x="18152" y="1858691"/>
                </a:lnTo>
                <a:lnTo>
                  <a:pt x="21101" y="1855293"/>
                </a:lnTo>
                <a:lnTo>
                  <a:pt x="23824" y="1852122"/>
                </a:lnTo>
                <a:lnTo>
                  <a:pt x="26774" y="1848951"/>
                </a:lnTo>
                <a:lnTo>
                  <a:pt x="30177" y="1846006"/>
                </a:lnTo>
                <a:lnTo>
                  <a:pt x="33581" y="1843062"/>
                </a:lnTo>
                <a:lnTo>
                  <a:pt x="36757" y="1840344"/>
                </a:lnTo>
                <a:lnTo>
                  <a:pt x="40615" y="1838079"/>
                </a:lnTo>
                <a:lnTo>
                  <a:pt x="44245" y="1835587"/>
                </a:lnTo>
                <a:lnTo>
                  <a:pt x="48102" y="1833322"/>
                </a:lnTo>
                <a:lnTo>
                  <a:pt x="51959" y="1831284"/>
                </a:lnTo>
                <a:lnTo>
                  <a:pt x="56044" y="1829472"/>
                </a:lnTo>
                <a:lnTo>
                  <a:pt x="60128" y="1827886"/>
                </a:lnTo>
                <a:lnTo>
                  <a:pt x="64439" y="1826527"/>
                </a:lnTo>
                <a:lnTo>
                  <a:pt x="68750" y="1825395"/>
                </a:lnTo>
                <a:lnTo>
                  <a:pt x="73288" y="1824262"/>
                </a:lnTo>
                <a:lnTo>
                  <a:pt x="77599" y="1823583"/>
                </a:lnTo>
                <a:lnTo>
                  <a:pt x="82364" y="1822903"/>
                </a:lnTo>
                <a:lnTo>
                  <a:pt x="86902" y="1822450"/>
                </a:lnTo>
                <a:close/>
                <a:moveTo>
                  <a:pt x="2282825" y="1685925"/>
                </a:moveTo>
                <a:lnTo>
                  <a:pt x="2412173" y="1745797"/>
                </a:lnTo>
                <a:lnTo>
                  <a:pt x="2422140" y="1750786"/>
                </a:lnTo>
                <a:lnTo>
                  <a:pt x="2426897" y="1753281"/>
                </a:lnTo>
                <a:lnTo>
                  <a:pt x="2431201" y="1756002"/>
                </a:lnTo>
                <a:lnTo>
                  <a:pt x="2435732" y="1758724"/>
                </a:lnTo>
                <a:lnTo>
                  <a:pt x="2439583" y="1761445"/>
                </a:lnTo>
                <a:lnTo>
                  <a:pt x="2443434" y="1764166"/>
                </a:lnTo>
                <a:lnTo>
                  <a:pt x="2447058" y="1767115"/>
                </a:lnTo>
                <a:lnTo>
                  <a:pt x="2450456" y="1769836"/>
                </a:lnTo>
                <a:lnTo>
                  <a:pt x="2453628" y="1773011"/>
                </a:lnTo>
                <a:lnTo>
                  <a:pt x="2456799" y="1775959"/>
                </a:lnTo>
                <a:lnTo>
                  <a:pt x="2459518" y="1778907"/>
                </a:lnTo>
                <a:lnTo>
                  <a:pt x="2462236" y="1782082"/>
                </a:lnTo>
                <a:lnTo>
                  <a:pt x="2464501" y="1785257"/>
                </a:lnTo>
                <a:lnTo>
                  <a:pt x="2466766" y="1788432"/>
                </a:lnTo>
                <a:lnTo>
                  <a:pt x="2468805" y="1791607"/>
                </a:lnTo>
                <a:lnTo>
                  <a:pt x="2470617" y="1794782"/>
                </a:lnTo>
                <a:lnTo>
                  <a:pt x="2472430" y="1798184"/>
                </a:lnTo>
                <a:lnTo>
                  <a:pt x="2474015" y="1801813"/>
                </a:lnTo>
                <a:lnTo>
                  <a:pt x="2475601" y="1805215"/>
                </a:lnTo>
                <a:lnTo>
                  <a:pt x="2477866" y="1812245"/>
                </a:lnTo>
                <a:lnTo>
                  <a:pt x="2479905" y="1819502"/>
                </a:lnTo>
                <a:lnTo>
                  <a:pt x="2481264" y="1826986"/>
                </a:lnTo>
                <a:lnTo>
                  <a:pt x="2482397" y="1834697"/>
                </a:lnTo>
                <a:lnTo>
                  <a:pt x="2482850" y="1842861"/>
                </a:lnTo>
                <a:lnTo>
                  <a:pt x="2482850" y="1851025"/>
                </a:lnTo>
                <a:lnTo>
                  <a:pt x="2482850" y="2068286"/>
                </a:lnTo>
                <a:lnTo>
                  <a:pt x="2482850" y="2076677"/>
                </a:lnTo>
                <a:lnTo>
                  <a:pt x="2482397" y="2084388"/>
                </a:lnTo>
                <a:lnTo>
                  <a:pt x="2481264" y="2092326"/>
                </a:lnTo>
                <a:lnTo>
                  <a:pt x="2479905" y="2099810"/>
                </a:lnTo>
                <a:lnTo>
                  <a:pt x="2477866" y="2107067"/>
                </a:lnTo>
                <a:lnTo>
                  <a:pt x="2475601" y="2114324"/>
                </a:lnTo>
                <a:lnTo>
                  <a:pt x="2474015" y="2117726"/>
                </a:lnTo>
                <a:lnTo>
                  <a:pt x="2472430" y="2121127"/>
                </a:lnTo>
                <a:lnTo>
                  <a:pt x="2470617" y="2124302"/>
                </a:lnTo>
                <a:lnTo>
                  <a:pt x="2468805" y="2127704"/>
                </a:lnTo>
                <a:lnTo>
                  <a:pt x="2466766" y="2130879"/>
                </a:lnTo>
                <a:lnTo>
                  <a:pt x="2464501" y="2134281"/>
                </a:lnTo>
                <a:lnTo>
                  <a:pt x="2462236" y="2137456"/>
                </a:lnTo>
                <a:lnTo>
                  <a:pt x="2459518" y="2140404"/>
                </a:lnTo>
                <a:lnTo>
                  <a:pt x="2456799" y="2143352"/>
                </a:lnTo>
                <a:lnTo>
                  <a:pt x="2453628" y="2146527"/>
                </a:lnTo>
                <a:lnTo>
                  <a:pt x="2450456" y="2149249"/>
                </a:lnTo>
                <a:lnTo>
                  <a:pt x="2447058" y="2152197"/>
                </a:lnTo>
                <a:lnTo>
                  <a:pt x="2443434" y="2154919"/>
                </a:lnTo>
                <a:lnTo>
                  <a:pt x="2439583" y="2157867"/>
                </a:lnTo>
                <a:lnTo>
                  <a:pt x="2435732" y="2160588"/>
                </a:lnTo>
                <a:lnTo>
                  <a:pt x="2431201" y="2163310"/>
                </a:lnTo>
                <a:lnTo>
                  <a:pt x="2426897" y="2165804"/>
                </a:lnTo>
                <a:lnTo>
                  <a:pt x="2422140" y="2168526"/>
                </a:lnTo>
                <a:lnTo>
                  <a:pt x="2412173" y="2173742"/>
                </a:lnTo>
                <a:lnTo>
                  <a:pt x="2282825" y="2233613"/>
                </a:lnTo>
                <a:lnTo>
                  <a:pt x="2282825" y="1685925"/>
                </a:lnTo>
                <a:close/>
                <a:moveTo>
                  <a:pt x="1216535" y="1436687"/>
                </a:moveTo>
                <a:lnTo>
                  <a:pt x="1274253" y="1436687"/>
                </a:lnTo>
                <a:lnTo>
                  <a:pt x="1303338" y="1492629"/>
                </a:lnTo>
                <a:lnTo>
                  <a:pt x="1283046" y="1513778"/>
                </a:lnTo>
                <a:lnTo>
                  <a:pt x="1301534" y="1642262"/>
                </a:lnTo>
                <a:lnTo>
                  <a:pt x="1245394" y="1852612"/>
                </a:lnTo>
                <a:lnTo>
                  <a:pt x="1189254" y="1642262"/>
                </a:lnTo>
                <a:lnTo>
                  <a:pt x="1207516" y="1513778"/>
                </a:lnTo>
                <a:lnTo>
                  <a:pt x="1187450" y="1492629"/>
                </a:lnTo>
                <a:lnTo>
                  <a:pt x="1216535" y="1436687"/>
                </a:lnTo>
                <a:close/>
                <a:moveTo>
                  <a:pt x="1389519" y="1379537"/>
                </a:moveTo>
                <a:lnTo>
                  <a:pt x="1401785" y="1384753"/>
                </a:lnTo>
                <a:lnTo>
                  <a:pt x="1434494" y="1399267"/>
                </a:lnTo>
                <a:lnTo>
                  <a:pt x="1456754" y="1409246"/>
                </a:lnTo>
                <a:lnTo>
                  <a:pt x="1481740" y="1420358"/>
                </a:lnTo>
                <a:lnTo>
                  <a:pt x="1508543" y="1432831"/>
                </a:lnTo>
                <a:lnTo>
                  <a:pt x="1536709" y="1446212"/>
                </a:lnTo>
                <a:lnTo>
                  <a:pt x="1565557" y="1460273"/>
                </a:lnTo>
                <a:lnTo>
                  <a:pt x="1593950" y="1474560"/>
                </a:lnTo>
                <a:lnTo>
                  <a:pt x="1607578" y="1481818"/>
                </a:lnTo>
                <a:lnTo>
                  <a:pt x="1621207" y="1489075"/>
                </a:lnTo>
                <a:lnTo>
                  <a:pt x="1634154" y="1496105"/>
                </a:lnTo>
                <a:lnTo>
                  <a:pt x="1646647" y="1503362"/>
                </a:lnTo>
                <a:lnTo>
                  <a:pt x="1658232" y="1509939"/>
                </a:lnTo>
                <a:lnTo>
                  <a:pt x="1669589" y="1516743"/>
                </a:lnTo>
                <a:lnTo>
                  <a:pt x="1679584" y="1523546"/>
                </a:lnTo>
                <a:lnTo>
                  <a:pt x="1688669" y="1529669"/>
                </a:lnTo>
                <a:lnTo>
                  <a:pt x="1697074" y="1536019"/>
                </a:lnTo>
                <a:lnTo>
                  <a:pt x="1704115" y="1541689"/>
                </a:lnTo>
                <a:lnTo>
                  <a:pt x="1707068" y="1544410"/>
                </a:lnTo>
                <a:lnTo>
                  <a:pt x="1709794" y="1547132"/>
                </a:lnTo>
                <a:lnTo>
                  <a:pt x="1712292" y="1549853"/>
                </a:lnTo>
                <a:lnTo>
                  <a:pt x="1714337" y="1552348"/>
                </a:lnTo>
                <a:lnTo>
                  <a:pt x="1716154" y="1554843"/>
                </a:lnTo>
                <a:lnTo>
                  <a:pt x="1717971" y="1558018"/>
                </a:lnTo>
                <a:lnTo>
                  <a:pt x="1721833" y="1565048"/>
                </a:lnTo>
                <a:lnTo>
                  <a:pt x="1726148" y="1573666"/>
                </a:lnTo>
                <a:lnTo>
                  <a:pt x="1730237" y="1583191"/>
                </a:lnTo>
                <a:lnTo>
                  <a:pt x="1734326" y="1593850"/>
                </a:lnTo>
                <a:lnTo>
                  <a:pt x="1738869" y="1605416"/>
                </a:lnTo>
                <a:lnTo>
                  <a:pt x="1742957" y="1618116"/>
                </a:lnTo>
                <a:lnTo>
                  <a:pt x="1747500" y="1631269"/>
                </a:lnTo>
                <a:lnTo>
                  <a:pt x="1751816" y="1645330"/>
                </a:lnTo>
                <a:lnTo>
                  <a:pt x="1755904" y="1659844"/>
                </a:lnTo>
                <a:lnTo>
                  <a:pt x="1764536" y="1690460"/>
                </a:lnTo>
                <a:lnTo>
                  <a:pt x="1773168" y="1722210"/>
                </a:lnTo>
                <a:lnTo>
                  <a:pt x="1781118" y="1753960"/>
                </a:lnTo>
                <a:lnTo>
                  <a:pt x="1788613" y="1785030"/>
                </a:lnTo>
                <a:lnTo>
                  <a:pt x="1795428" y="1814966"/>
                </a:lnTo>
                <a:lnTo>
                  <a:pt x="1801561" y="1842180"/>
                </a:lnTo>
                <a:lnTo>
                  <a:pt x="1807012" y="1866446"/>
                </a:lnTo>
                <a:lnTo>
                  <a:pt x="1814962" y="1902505"/>
                </a:lnTo>
                <a:lnTo>
                  <a:pt x="1817688" y="1916112"/>
                </a:lnTo>
                <a:lnTo>
                  <a:pt x="1244600" y="1916112"/>
                </a:lnTo>
                <a:lnTo>
                  <a:pt x="1389519" y="1379537"/>
                </a:lnTo>
                <a:close/>
                <a:moveTo>
                  <a:pt x="1100083" y="1379537"/>
                </a:moveTo>
                <a:lnTo>
                  <a:pt x="1244600" y="1916112"/>
                </a:lnTo>
                <a:lnTo>
                  <a:pt x="673100" y="1916112"/>
                </a:lnTo>
                <a:lnTo>
                  <a:pt x="676045" y="1902505"/>
                </a:lnTo>
                <a:lnTo>
                  <a:pt x="683520" y="1866446"/>
                </a:lnTo>
                <a:lnTo>
                  <a:pt x="688956" y="1842180"/>
                </a:lnTo>
                <a:lnTo>
                  <a:pt x="695072" y="1814966"/>
                </a:lnTo>
                <a:lnTo>
                  <a:pt x="702094" y="1785030"/>
                </a:lnTo>
                <a:lnTo>
                  <a:pt x="709569" y="1753960"/>
                </a:lnTo>
                <a:lnTo>
                  <a:pt x="717724" y="1722210"/>
                </a:lnTo>
                <a:lnTo>
                  <a:pt x="725878" y="1690460"/>
                </a:lnTo>
                <a:lnTo>
                  <a:pt x="734486" y="1659844"/>
                </a:lnTo>
                <a:lnTo>
                  <a:pt x="739016" y="1645330"/>
                </a:lnTo>
                <a:lnTo>
                  <a:pt x="743320" y="1631269"/>
                </a:lnTo>
                <a:lnTo>
                  <a:pt x="747397" y="1618116"/>
                </a:lnTo>
                <a:lnTo>
                  <a:pt x="751928" y="1605416"/>
                </a:lnTo>
                <a:lnTo>
                  <a:pt x="756005" y="1593850"/>
                </a:lnTo>
                <a:lnTo>
                  <a:pt x="760082" y="1583191"/>
                </a:lnTo>
                <a:lnTo>
                  <a:pt x="764386" y="1573666"/>
                </a:lnTo>
                <a:lnTo>
                  <a:pt x="768463" y="1565048"/>
                </a:lnTo>
                <a:lnTo>
                  <a:pt x="772314" y="1558018"/>
                </a:lnTo>
                <a:lnTo>
                  <a:pt x="774353" y="1554843"/>
                </a:lnTo>
                <a:lnTo>
                  <a:pt x="776165" y="1552348"/>
                </a:lnTo>
                <a:lnTo>
                  <a:pt x="778203" y="1549853"/>
                </a:lnTo>
                <a:lnTo>
                  <a:pt x="780695" y="1547132"/>
                </a:lnTo>
                <a:lnTo>
                  <a:pt x="783413" y="1544410"/>
                </a:lnTo>
                <a:lnTo>
                  <a:pt x="786358" y="1541689"/>
                </a:lnTo>
                <a:lnTo>
                  <a:pt x="793607" y="1536019"/>
                </a:lnTo>
                <a:lnTo>
                  <a:pt x="801535" y="1529669"/>
                </a:lnTo>
                <a:lnTo>
                  <a:pt x="810822" y="1523546"/>
                </a:lnTo>
                <a:lnTo>
                  <a:pt x="821015" y="1516743"/>
                </a:lnTo>
                <a:lnTo>
                  <a:pt x="831888" y="1509939"/>
                </a:lnTo>
                <a:lnTo>
                  <a:pt x="843893" y="1503362"/>
                </a:lnTo>
                <a:lnTo>
                  <a:pt x="855898" y="1496105"/>
                </a:lnTo>
                <a:lnTo>
                  <a:pt x="869263" y="1489075"/>
                </a:lnTo>
                <a:lnTo>
                  <a:pt x="882401" y="1481818"/>
                </a:lnTo>
                <a:lnTo>
                  <a:pt x="896445" y="1474560"/>
                </a:lnTo>
                <a:lnTo>
                  <a:pt x="924533" y="1460273"/>
                </a:lnTo>
                <a:lnTo>
                  <a:pt x="953074" y="1446212"/>
                </a:lnTo>
                <a:lnTo>
                  <a:pt x="981388" y="1432831"/>
                </a:lnTo>
                <a:lnTo>
                  <a:pt x="1008117" y="1420358"/>
                </a:lnTo>
                <a:lnTo>
                  <a:pt x="1033034" y="1409246"/>
                </a:lnTo>
                <a:lnTo>
                  <a:pt x="1055006" y="1399267"/>
                </a:lnTo>
                <a:lnTo>
                  <a:pt x="1088077" y="1384753"/>
                </a:lnTo>
                <a:lnTo>
                  <a:pt x="1100083" y="1379537"/>
                </a:lnTo>
                <a:close/>
                <a:moveTo>
                  <a:pt x="2282825" y="1227137"/>
                </a:moveTo>
                <a:lnTo>
                  <a:pt x="2412173" y="1287064"/>
                </a:lnTo>
                <a:lnTo>
                  <a:pt x="2422140" y="1292285"/>
                </a:lnTo>
                <a:lnTo>
                  <a:pt x="2426897" y="1294782"/>
                </a:lnTo>
                <a:lnTo>
                  <a:pt x="2431201" y="1297505"/>
                </a:lnTo>
                <a:lnTo>
                  <a:pt x="2435732" y="1300002"/>
                </a:lnTo>
                <a:lnTo>
                  <a:pt x="2439583" y="1302953"/>
                </a:lnTo>
                <a:lnTo>
                  <a:pt x="2443434" y="1305677"/>
                </a:lnTo>
                <a:lnTo>
                  <a:pt x="2447058" y="1308628"/>
                </a:lnTo>
                <a:lnTo>
                  <a:pt x="2450456" y="1311352"/>
                </a:lnTo>
                <a:lnTo>
                  <a:pt x="2453628" y="1314303"/>
                </a:lnTo>
                <a:lnTo>
                  <a:pt x="2456799" y="1317481"/>
                </a:lnTo>
                <a:lnTo>
                  <a:pt x="2459518" y="1320205"/>
                </a:lnTo>
                <a:lnTo>
                  <a:pt x="2462236" y="1323383"/>
                </a:lnTo>
                <a:lnTo>
                  <a:pt x="2464501" y="1326561"/>
                </a:lnTo>
                <a:lnTo>
                  <a:pt x="2466766" y="1329966"/>
                </a:lnTo>
                <a:lnTo>
                  <a:pt x="2468805" y="1332917"/>
                </a:lnTo>
                <a:lnTo>
                  <a:pt x="2470617" y="1336322"/>
                </a:lnTo>
                <a:lnTo>
                  <a:pt x="2472430" y="1339727"/>
                </a:lnTo>
                <a:lnTo>
                  <a:pt x="2474015" y="1343132"/>
                </a:lnTo>
                <a:lnTo>
                  <a:pt x="2475601" y="1346537"/>
                </a:lnTo>
                <a:lnTo>
                  <a:pt x="2477866" y="1353800"/>
                </a:lnTo>
                <a:lnTo>
                  <a:pt x="2479905" y="1361064"/>
                </a:lnTo>
                <a:lnTo>
                  <a:pt x="2481264" y="1368555"/>
                </a:lnTo>
                <a:lnTo>
                  <a:pt x="2482397" y="1376273"/>
                </a:lnTo>
                <a:lnTo>
                  <a:pt x="2482850" y="1384445"/>
                </a:lnTo>
                <a:lnTo>
                  <a:pt x="2482850" y="1392390"/>
                </a:lnTo>
                <a:lnTo>
                  <a:pt x="2482850" y="1609852"/>
                </a:lnTo>
                <a:lnTo>
                  <a:pt x="2482850" y="1618251"/>
                </a:lnTo>
                <a:lnTo>
                  <a:pt x="2482397" y="1626196"/>
                </a:lnTo>
                <a:lnTo>
                  <a:pt x="2481264" y="1634141"/>
                </a:lnTo>
                <a:lnTo>
                  <a:pt x="2479905" y="1641632"/>
                </a:lnTo>
                <a:lnTo>
                  <a:pt x="2477866" y="1648895"/>
                </a:lnTo>
                <a:lnTo>
                  <a:pt x="2475601" y="1655932"/>
                </a:lnTo>
                <a:lnTo>
                  <a:pt x="2474015" y="1659337"/>
                </a:lnTo>
                <a:lnTo>
                  <a:pt x="2472430" y="1662969"/>
                </a:lnTo>
                <a:lnTo>
                  <a:pt x="2470617" y="1666147"/>
                </a:lnTo>
                <a:lnTo>
                  <a:pt x="2468805" y="1669325"/>
                </a:lnTo>
                <a:lnTo>
                  <a:pt x="2466766" y="1672730"/>
                </a:lnTo>
                <a:lnTo>
                  <a:pt x="2464501" y="1675908"/>
                </a:lnTo>
                <a:lnTo>
                  <a:pt x="2462236" y="1678859"/>
                </a:lnTo>
                <a:lnTo>
                  <a:pt x="2459518" y="1682037"/>
                </a:lnTo>
                <a:lnTo>
                  <a:pt x="2456799" y="1685215"/>
                </a:lnTo>
                <a:lnTo>
                  <a:pt x="2453628" y="1687939"/>
                </a:lnTo>
                <a:lnTo>
                  <a:pt x="2450456" y="1691117"/>
                </a:lnTo>
                <a:lnTo>
                  <a:pt x="2447058" y="1694068"/>
                </a:lnTo>
                <a:lnTo>
                  <a:pt x="2443434" y="1696792"/>
                </a:lnTo>
                <a:lnTo>
                  <a:pt x="2439583" y="1699743"/>
                </a:lnTo>
                <a:lnTo>
                  <a:pt x="2435732" y="1702240"/>
                </a:lnTo>
                <a:lnTo>
                  <a:pt x="2431201" y="1705190"/>
                </a:lnTo>
                <a:lnTo>
                  <a:pt x="2426897" y="1707687"/>
                </a:lnTo>
                <a:lnTo>
                  <a:pt x="2422140" y="1710411"/>
                </a:lnTo>
                <a:lnTo>
                  <a:pt x="2412173" y="1715178"/>
                </a:lnTo>
                <a:lnTo>
                  <a:pt x="2406963" y="1717675"/>
                </a:lnTo>
                <a:lnTo>
                  <a:pt x="2282825" y="1660018"/>
                </a:lnTo>
                <a:lnTo>
                  <a:pt x="2282825" y="1227137"/>
                </a:lnTo>
                <a:close/>
                <a:moveTo>
                  <a:pt x="91667" y="1182687"/>
                </a:moveTo>
                <a:lnTo>
                  <a:pt x="370523" y="1182687"/>
                </a:lnTo>
                <a:lnTo>
                  <a:pt x="375061" y="1182913"/>
                </a:lnTo>
                <a:lnTo>
                  <a:pt x="379826" y="1183140"/>
                </a:lnTo>
                <a:lnTo>
                  <a:pt x="384137" y="1183593"/>
                </a:lnTo>
                <a:lnTo>
                  <a:pt x="388902" y="1184499"/>
                </a:lnTo>
                <a:lnTo>
                  <a:pt x="393213" y="1185405"/>
                </a:lnTo>
                <a:lnTo>
                  <a:pt x="397524" y="1186764"/>
                </a:lnTo>
                <a:lnTo>
                  <a:pt x="401835" y="1188349"/>
                </a:lnTo>
                <a:lnTo>
                  <a:pt x="405919" y="1189935"/>
                </a:lnTo>
                <a:lnTo>
                  <a:pt x="409777" y="1191747"/>
                </a:lnTo>
                <a:lnTo>
                  <a:pt x="414088" y="1193785"/>
                </a:lnTo>
                <a:lnTo>
                  <a:pt x="417718" y="1195824"/>
                </a:lnTo>
                <a:lnTo>
                  <a:pt x="421575" y="1198089"/>
                </a:lnTo>
                <a:lnTo>
                  <a:pt x="425206" y="1200807"/>
                </a:lnTo>
                <a:lnTo>
                  <a:pt x="428609" y="1203298"/>
                </a:lnTo>
                <a:lnTo>
                  <a:pt x="432013" y="1206243"/>
                </a:lnTo>
                <a:lnTo>
                  <a:pt x="434962" y="1209187"/>
                </a:lnTo>
                <a:lnTo>
                  <a:pt x="438139" y="1212358"/>
                </a:lnTo>
                <a:lnTo>
                  <a:pt x="441088" y="1215756"/>
                </a:lnTo>
                <a:lnTo>
                  <a:pt x="443584" y="1219154"/>
                </a:lnTo>
                <a:lnTo>
                  <a:pt x="446307" y="1222778"/>
                </a:lnTo>
                <a:lnTo>
                  <a:pt x="448803" y="1226402"/>
                </a:lnTo>
                <a:lnTo>
                  <a:pt x="450845" y="1230026"/>
                </a:lnTo>
                <a:lnTo>
                  <a:pt x="452887" y="1233876"/>
                </a:lnTo>
                <a:lnTo>
                  <a:pt x="454702" y="1237953"/>
                </a:lnTo>
                <a:lnTo>
                  <a:pt x="456291" y="1242257"/>
                </a:lnTo>
                <a:lnTo>
                  <a:pt x="457879" y="1246334"/>
                </a:lnTo>
                <a:lnTo>
                  <a:pt x="459240" y="1250411"/>
                </a:lnTo>
                <a:lnTo>
                  <a:pt x="460148" y="1254941"/>
                </a:lnTo>
                <a:lnTo>
                  <a:pt x="461055" y="1259471"/>
                </a:lnTo>
                <a:lnTo>
                  <a:pt x="461509" y="1264001"/>
                </a:lnTo>
                <a:lnTo>
                  <a:pt x="461736" y="1268531"/>
                </a:lnTo>
                <a:lnTo>
                  <a:pt x="461963" y="1273061"/>
                </a:lnTo>
                <a:lnTo>
                  <a:pt x="461736" y="1277591"/>
                </a:lnTo>
                <a:lnTo>
                  <a:pt x="461509" y="1282348"/>
                </a:lnTo>
                <a:lnTo>
                  <a:pt x="461055" y="1286651"/>
                </a:lnTo>
                <a:lnTo>
                  <a:pt x="460148" y="1291408"/>
                </a:lnTo>
                <a:lnTo>
                  <a:pt x="459240" y="1295485"/>
                </a:lnTo>
                <a:lnTo>
                  <a:pt x="457879" y="1300015"/>
                </a:lnTo>
                <a:lnTo>
                  <a:pt x="456291" y="1304092"/>
                </a:lnTo>
                <a:lnTo>
                  <a:pt x="454702" y="1308169"/>
                </a:lnTo>
                <a:lnTo>
                  <a:pt x="452887" y="1312246"/>
                </a:lnTo>
                <a:lnTo>
                  <a:pt x="450845" y="1316323"/>
                </a:lnTo>
                <a:lnTo>
                  <a:pt x="448803" y="1319947"/>
                </a:lnTo>
                <a:lnTo>
                  <a:pt x="446307" y="1323571"/>
                </a:lnTo>
                <a:lnTo>
                  <a:pt x="443584" y="1327195"/>
                </a:lnTo>
                <a:lnTo>
                  <a:pt x="441088" y="1330366"/>
                </a:lnTo>
                <a:lnTo>
                  <a:pt x="438139" y="1333764"/>
                </a:lnTo>
                <a:lnTo>
                  <a:pt x="434962" y="1336935"/>
                </a:lnTo>
                <a:lnTo>
                  <a:pt x="432013" y="1340106"/>
                </a:lnTo>
                <a:lnTo>
                  <a:pt x="428609" y="1342824"/>
                </a:lnTo>
                <a:lnTo>
                  <a:pt x="425206" y="1345542"/>
                </a:lnTo>
                <a:lnTo>
                  <a:pt x="421575" y="1348033"/>
                </a:lnTo>
                <a:lnTo>
                  <a:pt x="417718" y="1350525"/>
                </a:lnTo>
                <a:lnTo>
                  <a:pt x="414088" y="1352563"/>
                </a:lnTo>
                <a:lnTo>
                  <a:pt x="409777" y="1354602"/>
                </a:lnTo>
                <a:lnTo>
                  <a:pt x="405919" y="1356414"/>
                </a:lnTo>
                <a:lnTo>
                  <a:pt x="401835" y="1357999"/>
                </a:lnTo>
                <a:lnTo>
                  <a:pt x="397524" y="1359585"/>
                </a:lnTo>
                <a:lnTo>
                  <a:pt x="393213" y="1360717"/>
                </a:lnTo>
                <a:lnTo>
                  <a:pt x="388902" y="1361850"/>
                </a:lnTo>
                <a:lnTo>
                  <a:pt x="384137" y="1362529"/>
                </a:lnTo>
                <a:lnTo>
                  <a:pt x="379826" y="1363209"/>
                </a:lnTo>
                <a:lnTo>
                  <a:pt x="375061" y="1363435"/>
                </a:lnTo>
                <a:lnTo>
                  <a:pt x="370523" y="1363662"/>
                </a:lnTo>
                <a:lnTo>
                  <a:pt x="91667" y="1363662"/>
                </a:lnTo>
                <a:lnTo>
                  <a:pt x="86902" y="1363435"/>
                </a:lnTo>
                <a:lnTo>
                  <a:pt x="82364" y="1363209"/>
                </a:lnTo>
                <a:lnTo>
                  <a:pt x="77599" y="1362529"/>
                </a:lnTo>
                <a:lnTo>
                  <a:pt x="73288" y="1361850"/>
                </a:lnTo>
                <a:lnTo>
                  <a:pt x="68750" y="1360717"/>
                </a:lnTo>
                <a:lnTo>
                  <a:pt x="64439" y="1359585"/>
                </a:lnTo>
                <a:lnTo>
                  <a:pt x="60128" y="1357999"/>
                </a:lnTo>
                <a:lnTo>
                  <a:pt x="56044" y="1356414"/>
                </a:lnTo>
                <a:lnTo>
                  <a:pt x="51959" y="1354602"/>
                </a:lnTo>
                <a:lnTo>
                  <a:pt x="48102" y="1352563"/>
                </a:lnTo>
                <a:lnTo>
                  <a:pt x="44245" y="1350525"/>
                </a:lnTo>
                <a:lnTo>
                  <a:pt x="40615" y="1348033"/>
                </a:lnTo>
                <a:lnTo>
                  <a:pt x="36757" y="1345542"/>
                </a:lnTo>
                <a:lnTo>
                  <a:pt x="33581" y="1342824"/>
                </a:lnTo>
                <a:lnTo>
                  <a:pt x="30177" y="1340106"/>
                </a:lnTo>
                <a:lnTo>
                  <a:pt x="26774" y="1336935"/>
                </a:lnTo>
                <a:lnTo>
                  <a:pt x="23824" y="1333764"/>
                </a:lnTo>
                <a:lnTo>
                  <a:pt x="21101" y="1330366"/>
                </a:lnTo>
                <a:lnTo>
                  <a:pt x="18152" y="1327195"/>
                </a:lnTo>
                <a:lnTo>
                  <a:pt x="15656" y="1323571"/>
                </a:lnTo>
                <a:lnTo>
                  <a:pt x="13160" y="1319947"/>
                </a:lnTo>
                <a:lnTo>
                  <a:pt x="11118" y="1316323"/>
                </a:lnTo>
                <a:lnTo>
                  <a:pt x="9076" y="1312246"/>
                </a:lnTo>
                <a:lnTo>
                  <a:pt x="7261" y="1308169"/>
                </a:lnTo>
                <a:lnTo>
                  <a:pt x="5446" y="1304092"/>
                </a:lnTo>
                <a:lnTo>
                  <a:pt x="4084" y="1300015"/>
                </a:lnTo>
                <a:lnTo>
                  <a:pt x="2950" y="1295485"/>
                </a:lnTo>
                <a:lnTo>
                  <a:pt x="1815" y="1291408"/>
                </a:lnTo>
                <a:lnTo>
                  <a:pt x="1134" y="1286651"/>
                </a:lnTo>
                <a:lnTo>
                  <a:pt x="454" y="1282348"/>
                </a:lnTo>
                <a:lnTo>
                  <a:pt x="0" y="1277591"/>
                </a:lnTo>
                <a:lnTo>
                  <a:pt x="0" y="1273061"/>
                </a:lnTo>
                <a:lnTo>
                  <a:pt x="0" y="1268531"/>
                </a:lnTo>
                <a:lnTo>
                  <a:pt x="454" y="1264001"/>
                </a:lnTo>
                <a:lnTo>
                  <a:pt x="1134" y="1259471"/>
                </a:lnTo>
                <a:lnTo>
                  <a:pt x="1815" y="1254941"/>
                </a:lnTo>
                <a:lnTo>
                  <a:pt x="2950" y="1250411"/>
                </a:lnTo>
                <a:lnTo>
                  <a:pt x="4084" y="1246334"/>
                </a:lnTo>
                <a:lnTo>
                  <a:pt x="5446" y="1242257"/>
                </a:lnTo>
                <a:lnTo>
                  <a:pt x="7261" y="1237953"/>
                </a:lnTo>
                <a:lnTo>
                  <a:pt x="9076" y="1233876"/>
                </a:lnTo>
                <a:lnTo>
                  <a:pt x="11118" y="1230026"/>
                </a:lnTo>
                <a:lnTo>
                  <a:pt x="13160" y="1226402"/>
                </a:lnTo>
                <a:lnTo>
                  <a:pt x="15656" y="1222778"/>
                </a:lnTo>
                <a:lnTo>
                  <a:pt x="18152" y="1219154"/>
                </a:lnTo>
                <a:lnTo>
                  <a:pt x="21101" y="1215756"/>
                </a:lnTo>
                <a:lnTo>
                  <a:pt x="23824" y="1212358"/>
                </a:lnTo>
                <a:lnTo>
                  <a:pt x="26774" y="1209187"/>
                </a:lnTo>
                <a:lnTo>
                  <a:pt x="30177" y="1206243"/>
                </a:lnTo>
                <a:lnTo>
                  <a:pt x="33581" y="1203298"/>
                </a:lnTo>
                <a:lnTo>
                  <a:pt x="36757" y="1200807"/>
                </a:lnTo>
                <a:lnTo>
                  <a:pt x="40615" y="1198089"/>
                </a:lnTo>
                <a:lnTo>
                  <a:pt x="44245" y="1195824"/>
                </a:lnTo>
                <a:lnTo>
                  <a:pt x="48102" y="1193785"/>
                </a:lnTo>
                <a:lnTo>
                  <a:pt x="51959" y="1191747"/>
                </a:lnTo>
                <a:lnTo>
                  <a:pt x="56044" y="1189935"/>
                </a:lnTo>
                <a:lnTo>
                  <a:pt x="60128" y="1188349"/>
                </a:lnTo>
                <a:lnTo>
                  <a:pt x="64439" y="1186764"/>
                </a:lnTo>
                <a:lnTo>
                  <a:pt x="68750" y="1185405"/>
                </a:lnTo>
                <a:lnTo>
                  <a:pt x="73288" y="1184499"/>
                </a:lnTo>
                <a:lnTo>
                  <a:pt x="77599" y="1183593"/>
                </a:lnTo>
                <a:lnTo>
                  <a:pt x="82364" y="1183140"/>
                </a:lnTo>
                <a:lnTo>
                  <a:pt x="86902" y="1182913"/>
                </a:lnTo>
                <a:lnTo>
                  <a:pt x="91667" y="1182687"/>
                </a:lnTo>
                <a:close/>
                <a:moveTo>
                  <a:pt x="1390308" y="782637"/>
                </a:moveTo>
                <a:lnTo>
                  <a:pt x="1396663" y="786039"/>
                </a:lnTo>
                <a:lnTo>
                  <a:pt x="1402564" y="789894"/>
                </a:lnTo>
                <a:lnTo>
                  <a:pt x="1408238" y="793749"/>
                </a:lnTo>
                <a:lnTo>
                  <a:pt x="1413458" y="797831"/>
                </a:lnTo>
                <a:lnTo>
                  <a:pt x="1418225" y="802140"/>
                </a:lnTo>
                <a:lnTo>
                  <a:pt x="1422764" y="806449"/>
                </a:lnTo>
                <a:lnTo>
                  <a:pt x="1426849" y="811439"/>
                </a:lnTo>
                <a:lnTo>
                  <a:pt x="1430935" y="816428"/>
                </a:lnTo>
                <a:lnTo>
                  <a:pt x="1434112" y="821417"/>
                </a:lnTo>
                <a:lnTo>
                  <a:pt x="1437516" y="826860"/>
                </a:lnTo>
                <a:lnTo>
                  <a:pt x="1440694" y="832303"/>
                </a:lnTo>
                <a:lnTo>
                  <a:pt x="1443644" y="837973"/>
                </a:lnTo>
                <a:lnTo>
                  <a:pt x="1446141" y="843869"/>
                </a:lnTo>
                <a:lnTo>
                  <a:pt x="1448411" y="849765"/>
                </a:lnTo>
                <a:lnTo>
                  <a:pt x="1450907" y="856115"/>
                </a:lnTo>
                <a:lnTo>
                  <a:pt x="1452723" y="862465"/>
                </a:lnTo>
                <a:lnTo>
                  <a:pt x="1454766" y="869042"/>
                </a:lnTo>
                <a:lnTo>
                  <a:pt x="1456581" y="875846"/>
                </a:lnTo>
                <a:lnTo>
                  <a:pt x="1459759" y="889680"/>
                </a:lnTo>
                <a:lnTo>
                  <a:pt x="1462709" y="904648"/>
                </a:lnTo>
                <a:lnTo>
                  <a:pt x="1465433" y="919842"/>
                </a:lnTo>
                <a:lnTo>
                  <a:pt x="1471107" y="952499"/>
                </a:lnTo>
                <a:lnTo>
                  <a:pt x="1474284" y="969735"/>
                </a:lnTo>
                <a:lnTo>
                  <a:pt x="1477462" y="987424"/>
                </a:lnTo>
                <a:lnTo>
                  <a:pt x="1483363" y="988785"/>
                </a:lnTo>
                <a:lnTo>
                  <a:pt x="1489037" y="990146"/>
                </a:lnTo>
                <a:lnTo>
                  <a:pt x="1494484" y="992187"/>
                </a:lnTo>
                <a:lnTo>
                  <a:pt x="1499704" y="994228"/>
                </a:lnTo>
                <a:lnTo>
                  <a:pt x="1504470" y="996949"/>
                </a:lnTo>
                <a:lnTo>
                  <a:pt x="1509237" y="999671"/>
                </a:lnTo>
                <a:lnTo>
                  <a:pt x="1513549" y="1003073"/>
                </a:lnTo>
                <a:lnTo>
                  <a:pt x="1517407" y="1006474"/>
                </a:lnTo>
                <a:lnTo>
                  <a:pt x="1521493" y="1010330"/>
                </a:lnTo>
                <a:lnTo>
                  <a:pt x="1525124" y="1014185"/>
                </a:lnTo>
                <a:lnTo>
                  <a:pt x="1528075" y="1018721"/>
                </a:lnTo>
                <a:lnTo>
                  <a:pt x="1530798" y="1023030"/>
                </a:lnTo>
                <a:lnTo>
                  <a:pt x="1533068" y="1027792"/>
                </a:lnTo>
                <a:lnTo>
                  <a:pt x="1535110" y="1032555"/>
                </a:lnTo>
                <a:lnTo>
                  <a:pt x="1536472" y="1037771"/>
                </a:lnTo>
                <a:lnTo>
                  <a:pt x="1537607" y="1043214"/>
                </a:lnTo>
                <a:lnTo>
                  <a:pt x="1538288" y="1048657"/>
                </a:lnTo>
                <a:lnTo>
                  <a:pt x="1538288" y="1054326"/>
                </a:lnTo>
                <a:lnTo>
                  <a:pt x="1537834" y="1060223"/>
                </a:lnTo>
                <a:lnTo>
                  <a:pt x="1536699" y="1066119"/>
                </a:lnTo>
                <a:lnTo>
                  <a:pt x="1535110" y="1072016"/>
                </a:lnTo>
                <a:lnTo>
                  <a:pt x="1533068" y="1078366"/>
                </a:lnTo>
                <a:lnTo>
                  <a:pt x="1530117" y="1084489"/>
                </a:lnTo>
                <a:lnTo>
                  <a:pt x="1526940" y="1091066"/>
                </a:lnTo>
                <a:lnTo>
                  <a:pt x="1522854" y="1097416"/>
                </a:lnTo>
                <a:lnTo>
                  <a:pt x="1518315" y="1103766"/>
                </a:lnTo>
                <a:lnTo>
                  <a:pt x="1512868" y="1110342"/>
                </a:lnTo>
                <a:lnTo>
                  <a:pt x="1506967" y="1116919"/>
                </a:lnTo>
                <a:lnTo>
                  <a:pt x="1500158" y="1123496"/>
                </a:lnTo>
                <a:lnTo>
                  <a:pt x="1492668" y="1129846"/>
                </a:lnTo>
                <a:lnTo>
                  <a:pt x="1484271" y="1136650"/>
                </a:lnTo>
                <a:lnTo>
                  <a:pt x="1474965" y="1143000"/>
                </a:lnTo>
                <a:lnTo>
                  <a:pt x="1472696" y="1155019"/>
                </a:lnTo>
                <a:lnTo>
                  <a:pt x="1469745" y="1167266"/>
                </a:lnTo>
                <a:lnTo>
                  <a:pt x="1466568" y="1179059"/>
                </a:lnTo>
                <a:lnTo>
                  <a:pt x="1462936" y="1190851"/>
                </a:lnTo>
                <a:lnTo>
                  <a:pt x="1459078" y="1202417"/>
                </a:lnTo>
                <a:lnTo>
                  <a:pt x="1454993" y="1213984"/>
                </a:lnTo>
                <a:lnTo>
                  <a:pt x="1450680" y="1225323"/>
                </a:lnTo>
                <a:lnTo>
                  <a:pt x="1445687" y="1236435"/>
                </a:lnTo>
                <a:lnTo>
                  <a:pt x="1440467" y="1247321"/>
                </a:lnTo>
                <a:lnTo>
                  <a:pt x="1435020" y="1257980"/>
                </a:lnTo>
                <a:lnTo>
                  <a:pt x="1429346" y="1268412"/>
                </a:lnTo>
                <a:lnTo>
                  <a:pt x="1423218" y="1278391"/>
                </a:lnTo>
                <a:lnTo>
                  <a:pt x="1416863" y="1288369"/>
                </a:lnTo>
                <a:lnTo>
                  <a:pt x="1410281" y="1297894"/>
                </a:lnTo>
                <a:lnTo>
                  <a:pt x="1403245" y="1307193"/>
                </a:lnTo>
                <a:lnTo>
                  <a:pt x="1395982" y="1316037"/>
                </a:lnTo>
                <a:lnTo>
                  <a:pt x="1388719" y="1324655"/>
                </a:lnTo>
                <a:lnTo>
                  <a:pt x="1381003" y="1332593"/>
                </a:lnTo>
                <a:lnTo>
                  <a:pt x="1373059" y="1340077"/>
                </a:lnTo>
                <a:lnTo>
                  <a:pt x="1364661" y="1347334"/>
                </a:lnTo>
                <a:lnTo>
                  <a:pt x="1356037" y="1354364"/>
                </a:lnTo>
                <a:lnTo>
                  <a:pt x="1347639" y="1360714"/>
                </a:lnTo>
                <a:lnTo>
                  <a:pt x="1338561" y="1366610"/>
                </a:lnTo>
                <a:lnTo>
                  <a:pt x="1329028" y="1371827"/>
                </a:lnTo>
                <a:lnTo>
                  <a:pt x="1319723" y="1376816"/>
                </a:lnTo>
                <a:lnTo>
                  <a:pt x="1310190" y="1380898"/>
                </a:lnTo>
                <a:lnTo>
                  <a:pt x="1300431" y="1384527"/>
                </a:lnTo>
                <a:lnTo>
                  <a:pt x="1295211" y="1386341"/>
                </a:lnTo>
                <a:lnTo>
                  <a:pt x="1290218" y="1387702"/>
                </a:lnTo>
                <a:lnTo>
                  <a:pt x="1284997" y="1389062"/>
                </a:lnTo>
                <a:lnTo>
                  <a:pt x="1279777" y="1390196"/>
                </a:lnTo>
                <a:lnTo>
                  <a:pt x="1274557" y="1391330"/>
                </a:lnTo>
                <a:lnTo>
                  <a:pt x="1269110" y="1392010"/>
                </a:lnTo>
                <a:lnTo>
                  <a:pt x="1264117" y="1392691"/>
                </a:lnTo>
                <a:lnTo>
                  <a:pt x="1258670" y="1393371"/>
                </a:lnTo>
                <a:lnTo>
                  <a:pt x="1253223" y="1393825"/>
                </a:lnTo>
                <a:lnTo>
                  <a:pt x="1247776" y="1393825"/>
                </a:lnTo>
                <a:lnTo>
                  <a:pt x="1242328" y="1393825"/>
                </a:lnTo>
                <a:lnTo>
                  <a:pt x="1236881" y="1393371"/>
                </a:lnTo>
                <a:lnTo>
                  <a:pt x="1231661" y="1392691"/>
                </a:lnTo>
                <a:lnTo>
                  <a:pt x="1226214" y="1392010"/>
                </a:lnTo>
                <a:lnTo>
                  <a:pt x="1220994" y="1391330"/>
                </a:lnTo>
                <a:lnTo>
                  <a:pt x="1215774" y="1390196"/>
                </a:lnTo>
                <a:lnTo>
                  <a:pt x="1210554" y="1389062"/>
                </a:lnTo>
                <a:lnTo>
                  <a:pt x="1205333" y="1387702"/>
                </a:lnTo>
                <a:lnTo>
                  <a:pt x="1200113" y="1386341"/>
                </a:lnTo>
                <a:lnTo>
                  <a:pt x="1195347" y="1384527"/>
                </a:lnTo>
                <a:lnTo>
                  <a:pt x="1185361" y="1380898"/>
                </a:lnTo>
                <a:lnTo>
                  <a:pt x="1175828" y="1376816"/>
                </a:lnTo>
                <a:lnTo>
                  <a:pt x="1166296" y="1371827"/>
                </a:lnTo>
                <a:lnTo>
                  <a:pt x="1157217" y="1366610"/>
                </a:lnTo>
                <a:lnTo>
                  <a:pt x="1148139" y="1360714"/>
                </a:lnTo>
                <a:lnTo>
                  <a:pt x="1139514" y="1354364"/>
                </a:lnTo>
                <a:lnTo>
                  <a:pt x="1130890" y="1347334"/>
                </a:lnTo>
                <a:lnTo>
                  <a:pt x="1122492" y="1340077"/>
                </a:lnTo>
                <a:lnTo>
                  <a:pt x="1114548" y="1332593"/>
                </a:lnTo>
                <a:lnTo>
                  <a:pt x="1106832" y="1324655"/>
                </a:lnTo>
                <a:lnTo>
                  <a:pt x="1099569" y="1316037"/>
                </a:lnTo>
                <a:lnTo>
                  <a:pt x="1092306" y="1307193"/>
                </a:lnTo>
                <a:lnTo>
                  <a:pt x="1085270" y="1297894"/>
                </a:lnTo>
                <a:lnTo>
                  <a:pt x="1078688" y="1288369"/>
                </a:lnTo>
                <a:lnTo>
                  <a:pt x="1072333" y="1278391"/>
                </a:lnTo>
                <a:lnTo>
                  <a:pt x="1066205" y="1268412"/>
                </a:lnTo>
                <a:lnTo>
                  <a:pt x="1060531" y="1257980"/>
                </a:lnTo>
                <a:lnTo>
                  <a:pt x="1055084" y="1247321"/>
                </a:lnTo>
                <a:lnTo>
                  <a:pt x="1049864" y="1236435"/>
                </a:lnTo>
                <a:lnTo>
                  <a:pt x="1045098" y="1225323"/>
                </a:lnTo>
                <a:lnTo>
                  <a:pt x="1040558" y="1213984"/>
                </a:lnTo>
                <a:lnTo>
                  <a:pt x="1036473" y="1202417"/>
                </a:lnTo>
                <a:lnTo>
                  <a:pt x="1032615" y="1190851"/>
                </a:lnTo>
                <a:lnTo>
                  <a:pt x="1028983" y="1179059"/>
                </a:lnTo>
                <a:lnTo>
                  <a:pt x="1025806" y="1167266"/>
                </a:lnTo>
                <a:lnTo>
                  <a:pt x="1022855" y="1155019"/>
                </a:lnTo>
                <a:lnTo>
                  <a:pt x="1020586" y="1143000"/>
                </a:lnTo>
                <a:lnTo>
                  <a:pt x="1011507" y="1136650"/>
                </a:lnTo>
                <a:lnTo>
                  <a:pt x="1003336" y="1129846"/>
                </a:lnTo>
                <a:lnTo>
                  <a:pt x="995620" y="1123496"/>
                </a:lnTo>
                <a:lnTo>
                  <a:pt x="988811" y="1116919"/>
                </a:lnTo>
                <a:lnTo>
                  <a:pt x="982683" y="1110342"/>
                </a:lnTo>
                <a:lnTo>
                  <a:pt x="977236" y="1103766"/>
                </a:lnTo>
                <a:lnTo>
                  <a:pt x="972696" y="1097416"/>
                </a:lnTo>
                <a:lnTo>
                  <a:pt x="968838" y="1091066"/>
                </a:lnTo>
                <a:lnTo>
                  <a:pt x="965434" y="1084489"/>
                </a:lnTo>
                <a:lnTo>
                  <a:pt x="962483" y="1078366"/>
                </a:lnTo>
                <a:lnTo>
                  <a:pt x="960440" y="1072016"/>
                </a:lnTo>
                <a:lnTo>
                  <a:pt x="958852" y="1066119"/>
                </a:lnTo>
                <a:lnTo>
                  <a:pt x="957944" y="1060223"/>
                </a:lnTo>
                <a:lnTo>
                  <a:pt x="957263" y="1054326"/>
                </a:lnTo>
                <a:lnTo>
                  <a:pt x="957263" y="1048657"/>
                </a:lnTo>
                <a:lnTo>
                  <a:pt x="958171" y="1043214"/>
                </a:lnTo>
                <a:lnTo>
                  <a:pt x="959079" y="1037771"/>
                </a:lnTo>
                <a:lnTo>
                  <a:pt x="960440" y="1032555"/>
                </a:lnTo>
                <a:lnTo>
                  <a:pt x="962483" y="1027792"/>
                </a:lnTo>
                <a:lnTo>
                  <a:pt x="964753" y="1023030"/>
                </a:lnTo>
                <a:lnTo>
                  <a:pt x="967476" y="1018721"/>
                </a:lnTo>
                <a:lnTo>
                  <a:pt x="970654" y="1014185"/>
                </a:lnTo>
                <a:lnTo>
                  <a:pt x="974285" y="1010330"/>
                </a:lnTo>
                <a:lnTo>
                  <a:pt x="978144" y="1006474"/>
                </a:lnTo>
                <a:lnTo>
                  <a:pt x="982002" y="1003073"/>
                </a:lnTo>
                <a:lnTo>
                  <a:pt x="986541" y="999671"/>
                </a:lnTo>
                <a:lnTo>
                  <a:pt x="991307" y="996949"/>
                </a:lnTo>
                <a:lnTo>
                  <a:pt x="996301" y="994228"/>
                </a:lnTo>
                <a:lnTo>
                  <a:pt x="1001521" y="992187"/>
                </a:lnTo>
                <a:lnTo>
                  <a:pt x="1006514" y="990146"/>
                </a:lnTo>
                <a:lnTo>
                  <a:pt x="1012415" y="988785"/>
                </a:lnTo>
                <a:lnTo>
                  <a:pt x="1018089" y="987424"/>
                </a:lnTo>
                <a:lnTo>
                  <a:pt x="1022401" y="964292"/>
                </a:lnTo>
                <a:lnTo>
                  <a:pt x="1026260" y="941840"/>
                </a:lnTo>
                <a:lnTo>
                  <a:pt x="1029891" y="920523"/>
                </a:lnTo>
                <a:lnTo>
                  <a:pt x="1033749" y="900339"/>
                </a:lnTo>
                <a:lnTo>
                  <a:pt x="1035792" y="890587"/>
                </a:lnTo>
                <a:lnTo>
                  <a:pt x="1037835" y="881289"/>
                </a:lnTo>
                <a:lnTo>
                  <a:pt x="1040104" y="872217"/>
                </a:lnTo>
                <a:lnTo>
                  <a:pt x="1042374" y="863373"/>
                </a:lnTo>
                <a:lnTo>
                  <a:pt x="1045325" y="854981"/>
                </a:lnTo>
                <a:lnTo>
                  <a:pt x="1048048" y="846817"/>
                </a:lnTo>
                <a:lnTo>
                  <a:pt x="1051453" y="838880"/>
                </a:lnTo>
                <a:lnTo>
                  <a:pt x="1055311" y="831396"/>
                </a:lnTo>
                <a:lnTo>
                  <a:pt x="1062574" y="834117"/>
                </a:lnTo>
                <a:lnTo>
                  <a:pt x="1072787" y="837065"/>
                </a:lnTo>
                <a:lnTo>
                  <a:pt x="1085270" y="840467"/>
                </a:lnTo>
                <a:lnTo>
                  <a:pt x="1092306" y="842281"/>
                </a:lnTo>
                <a:lnTo>
                  <a:pt x="1100023" y="843869"/>
                </a:lnTo>
                <a:lnTo>
                  <a:pt x="1108420" y="845456"/>
                </a:lnTo>
                <a:lnTo>
                  <a:pt x="1116818" y="847044"/>
                </a:lnTo>
                <a:lnTo>
                  <a:pt x="1126123" y="848178"/>
                </a:lnTo>
                <a:lnTo>
                  <a:pt x="1135883" y="849539"/>
                </a:lnTo>
                <a:lnTo>
                  <a:pt x="1145869" y="850673"/>
                </a:lnTo>
                <a:lnTo>
                  <a:pt x="1156309" y="851126"/>
                </a:lnTo>
                <a:lnTo>
                  <a:pt x="1167204" y="851580"/>
                </a:lnTo>
                <a:lnTo>
                  <a:pt x="1178552" y="851806"/>
                </a:lnTo>
                <a:lnTo>
                  <a:pt x="1190354" y="851580"/>
                </a:lnTo>
                <a:lnTo>
                  <a:pt x="1202156" y="851126"/>
                </a:lnTo>
                <a:lnTo>
                  <a:pt x="1214412" y="849992"/>
                </a:lnTo>
                <a:lnTo>
                  <a:pt x="1226895" y="848631"/>
                </a:lnTo>
                <a:lnTo>
                  <a:pt x="1239605" y="846364"/>
                </a:lnTo>
                <a:lnTo>
                  <a:pt x="1252542" y="844096"/>
                </a:lnTo>
                <a:lnTo>
                  <a:pt x="1265933" y="840921"/>
                </a:lnTo>
                <a:lnTo>
                  <a:pt x="1279323" y="837292"/>
                </a:lnTo>
                <a:lnTo>
                  <a:pt x="1292714" y="832983"/>
                </a:lnTo>
                <a:lnTo>
                  <a:pt x="1306559" y="827994"/>
                </a:lnTo>
                <a:lnTo>
                  <a:pt x="1313368" y="825499"/>
                </a:lnTo>
                <a:lnTo>
                  <a:pt x="1320404" y="822551"/>
                </a:lnTo>
                <a:lnTo>
                  <a:pt x="1327212" y="819603"/>
                </a:lnTo>
                <a:lnTo>
                  <a:pt x="1334248" y="816201"/>
                </a:lnTo>
                <a:lnTo>
                  <a:pt x="1341057" y="812799"/>
                </a:lnTo>
                <a:lnTo>
                  <a:pt x="1348093" y="809171"/>
                </a:lnTo>
                <a:lnTo>
                  <a:pt x="1355129" y="805315"/>
                </a:lnTo>
                <a:lnTo>
                  <a:pt x="1362165" y="801006"/>
                </a:lnTo>
                <a:lnTo>
                  <a:pt x="1369201" y="796924"/>
                </a:lnTo>
                <a:lnTo>
                  <a:pt x="1376463" y="792389"/>
                </a:lnTo>
                <a:lnTo>
                  <a:pt x="1383272" y="787626"/>
                </a:lnTo>
                <a:lnTo>
                  <a:pt x="1390308" y="782637"/>
                </a:lnTo>
                <a:close/>
                <a:moveTo>
                  <a:pt x="2282825" y="769937"/>
                </a:moveTo>
                <a:lnTo>
                  <a:pt x="2412173" y="829864"/>
                </a:lnTo>
                <a:lnTo>
                  <a:pt x="2422140" y="834858"/>
                </a:lnTo>
                <a:lnTo>
                  <a:pt x="2426897" y="837355"/>
                </a:lnTo>
                <a:lnTo>
                  <a:pt x="2431201" y="840078"/>
                </a:lnTo>
                <a:lnTo>
                  <a:pt x="2435732" y="842802"/>
                </a:lnTo>
                <a:lnTo>
                  <a:pt x="2439583" y="845526"/>
                </a:lnTo>
                <a:lnTo>
                  <a:pt x="2443434" y="848250"/>
                </a:lnTo>
                <a:lnTo>
                  <a:pt x="2447058" y="851201"/>
                </a:lnTo>
                <a:lnTo>
                  <a:pt x="2450456" y="853925"/>
                </a:lnTo>
                <a:lnTo>
                  <a:pt x="2453628" y="857103"/>
                </a:lnTo>
                <a:lnTo>
                  <a:pt x="2456799" y="860054"/>
                </a:lnTo>
                <a:lnTo>
                  <a:pt x="2459518" y="863005"/>
                </a:lnTo>
                <a:lnTo>
                  <a:pt x="2462236" y="866183"/>
                </a:lnTo>
                <a:lnTo>
                  <a:pt x="2464501" y="869361"/>
                </a:lnTo>
                <a:lnTo>
                  <a:pt x="2466766" y="872539"/>
                </a:lnTo>
                <a:lnTo>
                  <a:pt x="2468805" y="875717"/>
                </a:lnTo>
                <a:lnTo>
                  <a:pt x="2470617" y="878895"/>
                </a:lnTo>
                <a:lnTo>
                  <a:pt x="2472430" y="882300"/>
                </a:lnTo>
                <a:lnTo>
                  <a:pt x="2474015" y="885932"/>
                </a:lnTo>
                <a:lnTo>
                  <a:pt x="2475601" y="889337"/>
                </a:lnTo>
                <a:lnTo>
                  <a:pt x="2477866" y="896373"/>
                </a:lnTo>
                <a:lnTo>
                  <a:pt x="2479905" y="903637"/>
                </a:lnTo>
                <a:lnTo>
                  <a:pt x="2481264" y="911128"/>
                </a:lnTo>
                <a:lnTo>
                  <a:pt x="2482397" y="918846"/>
                </a:lnTo>
                <a:lnTo>
                  <a:pt x="2482850" y="927018"/>
                </a:lnTo>
                <a:lnTo>
                  <a:pt x="2482850" y="935190"/>
                </a:lnTo>
                <a:lnTo>
                  <a:pt x="2482850" y="1152652"/>
                </a:lnTo>
                <a:lnTo>
                  <a:pt x="2482850" y="1160824"/>
                </a:lnTo>
                <a:lnTo>
                  <a:pt x="2482397" y="1168768"/>
                </a:lnTo>
                <a:lnTo>
                  <a:pt x="2481264" y="1176486"/>
                </a:lnTo>
                <a:lnTo>
                  <a:pt x="2479905" y="1184204"/>
                </a:lnTo>
                <a:lnTo>
                  <a:pt x="2477866" y="1191468"/>
                </a:lnTo>
                <a:lnTo>
                  <a:pt x="2475601" y="1198732"/>
                </a:lnTo>
                <a:lnTo>
                  <a:pt x="2474015" y="1202137"/>
                </a:lnTo>
                <a:lnTo>
                  <a:pt x="2472430" y="1205315"/>
                </a:lnTo>
                <a:lnTo>
                  <a:pt x="2470617" y="1208720"/>
                </a:lnTo>
                <a:lnTo>
                  <a:pt x="2468805" y="1212125"/>
                </a:lnTo>
                <a:lnTo>
                  <a:pt x="2466766" y="1215303"/>
                </a:lnTo>
                <a:lnTo>
                  <a:pt x="2464501" y="1218708"/>
                </a:lnTo>
                <a:lnTo>
                  <a:pt x="2462236" y="1221658"/>
                </a:lnTo>
                <a:lnTo>
                  <a:pt x="2459518" y="1224836"/>
                </a:lnTo>
                <a:lnTo>
                  <a:pt x="2456799" y="1227787"/>
                </a:lnTo>
                <a:lnTo>
                  <a:pt x="2453628" y="1230738"/>
                </a:lnTo>
                <a:lnTo>
                  <a:pt x="2450456" y="1233689"/>
                </a:lnTo>
                <a:lnTo>
                  <a:pt x="2447058" y="1236640"/>
                </a:lnTo>
                <a:lnTo>
                  <a:pt x="2443434" y="1239364"/>
                </a:lnTo>
                <a:lnTo>
                  <a:pt x="2439583" y="1242315"/>
                </a:lnTo>
                <a:lnTo>
                  <a:pt x="2435732" y="1245039"/>
                </a:lnTo>
                <a:lnTo>
                  <a:pt x="2431201" y="1247763"/>
                </a:lnTo>
                <a:lnTo>
                  <a:pt x="2426897" y="1250260"/>
                </a:lnTo>
                <a:lnTo>
                  <a:pt x="2422140" y="1252984"/>
                </a:lnTo>
                <a:lnTo>
                  <a:pt x="2412173" y="1257978"/>
                </a:lnTo>
                <a:lnTo>
                  <a:pt x="2406963" y="1260475"/>
                </a:lnTo>
                <a:lnTo>
                  <a:pt x="2282825" y="1202818"/>
                </a:lnTo>
                <a:lnTo>
                  <a:pt x="2282825" y="769937"/>
                </a:lnTo>
                <a:close/>
                <a:moveTo>
                  <a:pt x="1247774" y="628650"/>
                </a:moveTo>
                <a:lnTo>
                  <a:pt x="1262265" y="628876"/>
                </a:lnTo>
                <a:lnTo>
                  <a:pt x="1276302" y="629556"/>
                </a:lnTo>
                <a:lnTo>
                  <a:pt x="1290113" y="631143"/>
                </a:lnTo>
                <a:lnTo>
                  <a:pt x="1303472" y="632956"/>
                </a:lnTo>
                <a:lnTo>
                  <a:pt x="1316830" y="635222"/>
                </a:lnTo>
                <a:lnTo>
                  <a:pt x="1329282" y="638169"/>
                </a:lnTo>
                <a:lnTo>
                  <a:pt x="1341282" y="641569"/>
                </a:lnTo>
                <a:lnTo>
                  <a:pt x="1353056" y="645195"/>
                </a:lnTo>
                <a:lnTo>
                  <a:pt x="1363923" y="649274"/>
                </a:lnTo>
                <a:lnTo>
                  <a:pt x="1374338" y="654034"/>
                </a:lnTo>
                <a:lnTo>
                  <a:pt x="1378866" y="656300"/>
                </a:lnTo>
                <a:lnTo>
                  <a:pt x="1383847" y="658794"/>
                </a:lnTo>
                <a:lnTo>
                  <a:pt x="1388149" y="661513"/>
                </a:lnTo>
                <a:lnTo>
                  <a:pt x="1392677" y="664006"/>
                </a:lnTo>
                <a:lnTo>
                  <a:pt x="1396753" y="666953"/>
                </a:lnTo>
                <a:lnTo>
                  <a:pt x="1400602" y="669672"/>
                </a:lnTo>
                <a:lnTo>
                  <a:pt x="1404451" y="672619"/>
                </a:lnTo>
                <a:lnTo>
                  <a:pt x="1407847" y="675565"/>
                </a:lnTo>
                <a:lnTo>
                  <a:pt x="1411243" y="678512"/>
                </a:lnTo>
                <a:lnTo>
                  <a:pt x="1414413" y="681685"/>
                </a:lnTo>
                <a:lnTo>
                  <a:pt x="1417130" y="685084"/>
                </a:lnTo>
                <a:lnTo>
                  <a:pt x="1419847" y="688257"/>
                </a:lnTo>
                <a:lnTo>
                  <a:pt x="1425507" y="688484"/>
                </a:lnTo>
                <a:lnTo>
                  <a:pt x="1430941" y="689164"/>
                </a:lnTo>
                <a:lnTo>
                  <a:pt x="1436148" y="690297"/>
                </a:lnTo>
                <a:lnTo>
                  <a:pt x="1441356" y="691430"/>
                </a:lnTo>
                <a:lnTo>
                  <a:pt x="1446110" y="693017"/>
                </a:lnTo>
                <a:lnTo>
                  <a:pt x="1450865" y="694830"/>
                </a:lnTo>
                <a:lnTo>
                  <a:pt x="1455167" y="697323"/>
                </a:lnTo>
                <a:lnTo>
                  <a:pt x="1459695" y="699816"/>
                </a:lnTo>
                <a:lnTo>
                  <a:pt x="1463544" y="702763"/>
                </a:lnTo>
                <a:lnTo>
                  <a:pt x="1467619" y="705709"/>
                </a:lnTo>
                <a:lnTo>
                  <a:pt x="1471242" y="708882"/>
                </a:lnTo>
                <a:lnTo>
                  <a:pt x="1474865" y="712508"/>
                </a:lnTo>
                <a:lnTo>
                  <a:pt x="1478261" y="716361"/>
                </a:lnTo>
                <a:lnTo>
                  <a:pt x="1481657" y="720668"/>
                </a:lnTo>
                <a:lnTo>
                  <a:pt x="1484827" y="724747"/>
                </a:lnTo>
                <a:lnTo>
                  <a:pt x="1487544" y="729053"/>
                </a:lnTo>
                <a:lnTo>
                  <a:pt x="1490487" y="733813"/>
                </a:lnTo>
                <a:lnTo>
                  <a:pt x="1492977" y="738799"/>
                </a:lnTo>
                <a:lnTo>
                  <a:pt x="1495468" y="743785"/>
                </a:lnTo>
                <a:lnTo>
                  <a:pt x="1497732" y="748998"/>
                </a:lnTo>
                <a:lnTo>
                  <a:pt x="1499996" y="754211"/>
                </a:lnTo>
                <a:lnTo>
                  <a:pt x="1502034" y="759877"/>
                </a:lnTo>
                <a:lnTo>
                  <a:pt x="1503845" y="765543"/>
                </a:lnTo>
                <a:lnTo>
                  <a:pt x="1505656" y="771436"/>
                </a:lnTo>
                <a:lnTo>
                  <a:pt x="1509053" y="783222"/>
                </a:lnTo>
                <a:lnTo>
                  <a:pt x="1511996" y="795460"/>
                </a:lnTo>
                <a:lnTo>
                  <a:pt x="1514260" y="808153"/>
                </a:lnTo>
                <a:lnTo>
                  <a:pt x="1516071" y="821071"/>
                </a:lnTo>
                <a:lnTo>
                  <a:pt x="1517656" y="833990"/>
                </a:lnTo>
                <a:lnTo>
                  <a:pt x="1519015" y="846909"/>
                </a:lnTo>
                <a:lnTo>
                  <a:pt x="1519694" y="860281"/>
                </a:lnTo>
                <a:lnTo>
                  <a:pt x="1520147" y="873200"/>
                </a:lnTo>
                <a:lnTo>
                  <a:pt x="1520826" y="886118"/>
                </a:lnTo>
                <a:lnTo>
                  <a:pt x="1520826" y="898584"/>
                </a:lnTo>
                <a:lnTo>
                  <a:pt x="1520373" y="910823"/>
                </a:lnTo>
                <a:lnTo>
                  <a:pt x="1520147" y="922608"/>
                </a:lnTo>
                <a:lnTo>
                  <a:pt x="1519241" y="945046"/>
                </a:lnTo>
                <a:lnTo>
                  <a:pt x="1517883" y="964311"/>
                </a:lnTo>
                <a:lnTo>
                  <a:pt x="1516524" y="981083"/>
                </a:lnTo>
                <a:lnTo>
                  <a:pt x="1514939" y="993321"/>
                </a:lnTo>
                <a:lnTo>
                  <a:pt x="1511996" y="991508"/>
                </a:lnTo>
                <a:lnTo>
                  <a:pt x="1508600" y="990148"/>
                </a:lnTo>
                <a:lnTo>
                  <a:pt x="1505204" y="988562"/>
                </a:lnTo>
                <a:lnTo>
                  <a:pt x="1501808" y="987202"/>
                </a:lnTo>
                <a:lnTo>
                  <a:pt x="1498185" y="985842"/>
                </a:lnTo>
                <a:lnTo>
                  <a:pt x="1494562" y="984936"/>
                </a:lnTo>
                <a:lnTo>
                  <a:pt x="1490713" y="983802"/>
                </a:lnTo>
                <a:lnTo>
                  <a:pt x="1487091" y="983349"/>
                </a:lnTo>
                <a:lnTo>
                  <a:pt x="1481657" y="946859"/>
                </a:lnTo>
                <a:lnTo>
                  <a:pt x="1479166" y="929408"/>
                </a:lnTo>
                <a:lnTo>
                  <a:pt x="1476223" y="912636"/>
                </a:lnTo>
                <a:lnTo>
                  <a:pt x="1473280" y="896544"/>
                </a:lnTo>
                <a:lnTo>
                  <a:pt x="1469657" y="881132"/>
                </a:lnTo>
                <a:lnTo>
                  <a:pt x="1467846" y="873653"/>
                </a:lnTo>
                <a:lnTo>
                  <a:pt x="1465808" y="866400"/>
                </a:lnTo>
                <a:lnTo>
                  <a:pt x="1463770" y="859374"/>
                </a:lnTo>
                <a:lnTo>
                  <a:pt x="1461506" y="852802"/>
                </a:lnTo>
                <a:lnTo>
                  <a:pt x="1459242" y="846002"/>
                </a:lnTo>
                <a:lnTo>
                  <a:pt x="1456299" y="839430"/>
                </a:lnTo>
                <a:lnTo>
                  <a:pt x="1453356" y="833310"/>
                </a:lnTo>
                <a:lnTo>
                  <a:pt x="1450412" y="826964"/>
                </a:lnTo>
                <a:lnTo>
                  <a:pt x="1447242" y="821071"/>
                </a:lnTo>
                <a:lnTo>
                  <a:pt x="1443620" y="815405"/>
                </a:lnTo>
                <a:lnTo>
                  <a:pt x="1439771" y="809966"/>
                </a:lnTo>
                <a:lnTo>
                  <a:pt x="1435922" y="804526"/>
                </a:lnTo>
                <a:lnTo>
                  <a:pt x="1431394" y="799313"/>
                </a:lnTo>
                <a:lnTo>
                  <a:pt x="1426865" y="794780"/>
                </a:lnTo>
                <a:lnTo>
                  <a:pt x="1421884" y="789794"/>
                </a:lnTo>
                <a:lnTo>
                  <a:pt x="1416677" y="785261"/>
                </a:lnTo>
                <a:lnTo>
                  <a:pt x="1411017" y="781182"/>
                </a:lnTo>
                <a:lnTo>
                  <a:pt x="1405130" y="777102"/>
                </a:lnTo>
                <a:lnTo>
                  <a:pt x="1398791" y="773249"/>
                </a:lnTo>
                <a:lnTo>
                  <a:pt x="1391998" y="769623"/>
                </a:lnTo>
                <a:lnTo>
                  <a:pt x="1384753" y="774609"/>
                </a:lnTo>
                <a:lnTo>
                  <a:pt x="1377508" y="779595"/>
                </a:lnTo>
                <a:lnTo>
                  <a:pt x="1370263" y="784355"/>
                </a:lnTo>
                <a:lnTo>
                  <a:pt x="1363018" y="788661"/>
                </a:lnTo>
                <a:lnTo>
                  <a:pt x="1355772" y="793194"/>
                </a:lnTo>
                <a:lnTo>
                  <a:pt x="1348301" y="797047"/>
                </a:lnTo>
                <a:lnTo>
                  <a:pt x="1341056" y="800900"/>
                </a:lnTo>
                <a:lnTo>
                  <a:pt x="1334037" y="804526"/>
                </a:lnTo>
                <a:lnTo>
                  <a:pt x="1326792" y="807926"/>
                </a:lnTo>
                <a:lnTo>
                  <a:pt x="1319547" y="811326"/>
                </a:lnTo>
                <a:lnTo>
                  <a:pt x="1312302" y="814045"/>
                </a:lnTo>
                <a:lnTo>
                  <a:pt x="1305283" y="816992"/>
                </a:lnTo>
                <a:lnTo>
                  <a:pt x="1298038" y="819711"/>
                </a:lnTo>
                <a:lnTo>
                  <a:pt x="1291245" y="822205"/>
                </a:lnTo>
                <a:lnTo>
                  <a:pt x="1277208" y="826511"/>
                </a:lnTo>
                <a:lnTo>
                  <a:pt x="1263397" y="830364"/>
                </a:lnTo>
                <a:lnTo>
                  <a:pt x="1249812" y="833537"/>
                </a:lnTo>
                <a:lnTo>
                  <a:pt x="1236454" y="836030"/>
                </a:lnTo>
                <a:lnTo>
                  <a:pt x="1223322" y="838296"/>
                </a:lnTo>
                <a:lnTo>
                  <a:pt x="1210417" y="839656"/>
                </a:lnTo>
                <a:lnTo>
                  <a:pt x="1197964" y="840789"/>
                </a:lnTo>
                <a:lnTo>
                  <a:pt x="1185511" y="841469"/>
                </a:lnTo>
                <a:lnTo>
                  <a:pt x="1173738" y="841469"/>
                </a:lnTo>
                <a:lnTo>
                  <a:pt x="1162191" y="841469"/>
                </a:lnTo>
                <a:lnTo>
                  <a:pt x="1151097" y="841016"/>
                </a:lnTo>
                <a:lnTo>
                  <a:pt x="1140229" y="840336"/>
                </a:lnTo>
                <a:lnTo>
                  <a:pt x="1129814" y="839203"/>
                </a:lnTo>
                <a:lnTo>
                  <a:pt x="1120079" y="837843"/>
                </a:lnTo>
                <a:lnTo>
                  <a:pt x="1110796" y="836710"/>
                </a:lnTo>
                <a:lnTo>
                  <a:pt x="1101739" y="835123"/>
                </a:lnTo>
                <a:lnTo>
                  <a:pt x="1093362" y="833310"/>
                </a:lnTo>
                <a:lnTo>
                  <a:pt x="1085438" y="831724"/>
                </a:lnTo>
                <a:lnTo>
                  <a:pt x="1078193" y="829910"/>
                </a:lnTo>
                <a:lnTo>
                  <a:pt x="1065514" y="826284"/>
                </a:lnTo>
                <a:lnTo>
                  <a:pt x="1055099" y="823111"/>
                </a:lnTo>
                <a:lnTo>
                  <a:pt x="1047401" y="820391"/>
                </a:lnTo>
                <a:lnTo>
                  <a:pt x="1043552" y="828097"/>
                </a:lnTo>
                <a:lnTo>
                  <a:pt x="1040156" y="836483"/>
                </a:lnTo>
                <a:lnTo>
                  <a:pt x="1036986" y="844869"/>
                </a:lnTo>
                <a:lnTo>
                  <a:pt x="1034043" y="853708"/>
                </a:lnTo>
                <a:lnTo>
                  <a:pt x="1031552" y="862774"/>
                </a:lnTo>
                <a:lnTo>
                  <a:pt x="1029288" y="872520"/>
                </a:lnTo>
                <a:lnTo>
                  <a:pt x="1027024" y="882265"/>
                </a:lnTo>
                <a:lnTo>
                  <a:pt x="1024986" y="892464"/>
                </a:lnTo>
                <a:lnTo>
                  <a:pt x="1021137" y="913316"/>
                </a:lnTo>
                <a:lnTo>
                  <a:pt x="1017288" y="935527"/>
                </a:lnTo>
                <a:lnTo>
                  <a:pt x="1013213" y="958871"/>
                </a:lnTo>
                <a:lnTo>
                  <a:pt x="1011175" y="970884"/>
                </a:lnTo>
                <a:lnTo>
                  <a:pt x="1008458" y="983349"/>
                </a:lnTo>
                <a:lnTo>
                  <a:pt x="1004609" y="984029"/>
                </a:lnTo>
                <a:lnTo>
                  <a:pt x="1000760" y="984936"/>
                </a:lnTo>
                <a:lnTo>
                  <a:pt x="997138" y="985842"/>
                </a:lnTo>
                <a:lnTo>
                  <a:pt x="993515" y="987202"/>
                </a:lnTo>
                <a:lnTo>
                  <a:pt x="989892" y="988789"/>
                </a:lnTo>
                <a:lnTo>
                  <a:pt x="986496" y="990375"/>
                </a:lnTo>
                <a:lnTo>
                  <a:pt x="983100" y="991962"/>
                </a:lnTo>
                <a:lnTo>
                  <a:pt x="979704" y="993775"/>
                </a:lnTo>
                <a:lnTo>
                  <a:pt x="977666" y="979723"/>
                </a:lnTo>
                <a:lnTo>
                  <a:pt x="976761" y="970657"/>
                </a:lnTo>
                <a:lnTo>
                  <a:pt x="975402" y="960458"/>
                </a:lnTo>
                <a:lnTo>
                  <a:pt x="974496" y="949352"/>
                </a:lnTo>
                <a:lnTo>
                  <a:pt x="973817" y="937340"/>
                </a:lnTo>
                <a:lnTo>
                  <a:pt x="973364" y="924421"/>
                </a:lnTo>
                <a:lnTo>
                  <a:pt x="973138" y="911049"/>
                </a:lnTo>
                <a:lnTo>
                  <a:pt x="973364" y="896771"/>
                </a:lnTo>
                <a:lnTo>
                  <a:pt x="974044" y="882039"/>
                </a:lnTo>
                <a:lnTo>
                  <a:pt x="975402" y="866854"/>
                </a:lnTo>
                <a:lnTo>
                  <a:pt x="977213" y="851442"/>
                </a:lnTo>
                <a:lnTo>
                  <a:pt x="978119" y="843736"/>
                </a:lnTo>
                <a:lnTo>
                  <a:pt x="979704" y="835577"/>
                </a:lnTo>
                <a:lnTo>
                  <a:pt x="981062" y="827871"/>
                </a:lnTo>
                <a:lnTo>
                  <a:pt x="982874" y="819711"/>
                </a:lnTo>
                <a:lnTo>
                  <a:pt x="984911" y="812006"/>
                </a:lnTo>
                <a:lnTo>
                  <a:pt x="986949" y="804073"/>
                </a:lnTo>
                <a:lnTo>
                  <a:pt x="989440" y="796140"/>
                </a:lnTo>
                <a:lnTo>
                  <a:pt x="991930" y="788208"/>
                </a:lnTo>
                <a:lnTo>
                  <a:pt x="994873" y="780502"/>
                </a:lnTo>
                <a:lnTo>
                  <a:pt x="997817" y="772569"/>
                </a:lnTo>
                <a:lnTo>
                  <a:pt x="1001213" y="765090"/>
                </a:lnTo>
                <a:lnTo>
                  <a:pt x="1004836" y="757384"/>
                </a:lnTo>
                <a:lnTo>
                  <a:pt x="1008685" y="749905"/>
                </a:lnTo>
                <a:lnTo>
                  <a:pt x="1012986" y="742652"/>
                </a:lnTo>
                <a:lnTo>
                  <a:pt x="1017288" y="735400"/>
                </a:lnTo>
                <a:lnTo>
                  <a:pt x="1022043" y="728147"/>
                </a:lnTo>
                <a:lnTo>
                  <a:pt x="1027024" y="721121"/>
                </a:lnTo>
                <a:lnTo>
                  <a:pt x="1032458" y="714095"/>
                </a:lnTo>
                <a:lnTo>
                  <a:pt x="1038118" y="707522"/>
                </a:lnTo>
                <a:lnTo>
                  <a:pt x="1044231" y="701176"/>
                </a:lnTo>
                <a:lnTo>
                  <a:pt x="1050344" y="694603"/>
                </a:lnTo>
                <a:lnTo>
                  <a:pt x="1057136" y="688711"/>
                </a:lnTo>
                <a:lnTo>
                  <a:pt x="1064382" y="682818"/>
                </a:lnTo>
                <a:lnTo>
                  <a:pt x="1071627" y="676925"/>
                </a:lnTo>
                <a:lnTo>
                  <a:pt x="1079778" y="671486"/>
                </a:lnTo>
                <a:lnTo>
                  <a:pt x="1087702" y="666726"/>
                </a:lnTo>
                <a:lnTo>
                  <a:pt x="1096306" y="661740"/>
                </a:lnTo>
                <a:lnTo>
                  <a:pt x="1105362" y="656980"/>
                </a:lnTo>
                <a:lnTo>
                  <a:pt x="1114645" y="652674"/>
                </a:lnTo>
                <a:lnTo>
                  <a:pt x="1124380" y="648821"/>
                </a:lnTo>
                <a:lnTo>
                  <a:pt x="1134795" y="645195"/>
                </a:lnTo>
                <a:lnTo>
                  <a:pt x="1145437" y="641795"/>
                </a:lnTo>
                <a:lnTo>
                  <a:pt x="1156531" y="638622"/>
                </a:lnTo>
                <a:lnTo>
                  <a:pt x="1168304" y="636129"/>
                </a:lnTo>
                <a:lnTo>
                  <a:pt x="1180304" y="634089"/>
                </a:lnTo>
                <a:lnTo>
                  <a:pt x="1192757" y="631823"/>
                </a:lnTo>
                <a:lnTo>
                  <a:pt x="1205662" y="630690"/>
                </a:lnTo>
                <a:lnTo>
                  <a:pt x="1219247" y="629330"/>
                </a:lnTo>
                <a:lnTo>
                  <a:pt x="1233058" y="628876"/>
                </a:lnTo>
                <a:lnTo>
                  <a:pt x="1247774" y="628650"/>
                </a:lnTo>
                <a:close/>
                <a:moveTo>
                  <a:pt x="91667" y="541337"/>
                </a:moveTo>
                <a:lnTo>
                  <a:pt x="370523" y="541337"/>
                </a:lnTo>
                <a:lnTo>
                  <a:pt x="375061" y="541563"/>
                </a:lnTo>
                <a:lnTo>
                  <a:pt x="379826" y="542015"/>
                </a:lnTo>
                <a:lnTo>
                  <a:pt x="384137" y="542468"/>
                </a:lnTo>
                <a:lnTo>
                  <a:pt x="388902" y="543373"/>
                </a:lnTo>
                <a:lnTo>
                  <a:pt x="393213" y="544278"/>
                </a:lnTo>
                <a:lnTo>
                  <a:pt x="397524" y="545635"/>
                </a:lnTo>
                <a:lnTo>
                  <a:pt x="401835" y="546992"/>
                </a:lnTo>
                <a:lnTo>
                  <a:pt x="405919" y="548576"/>
                </a:lnTo>
                <a:lnTo>
                  <a:pt x="409777" y="550386"/>
                </a:lnTo>
                <a:lnTo>
                  <a:pt x="414088" y="552421"/>
                </a:lnTo>
                <a:lnTo>
                  <a:pt x="417718" y="554684"/>
                </a:lnTo>
                <a:lnTo>
                  <a:pt x="421575" y="556946"/>
                </a:lnTo>
                <a:lnTo>
                  <a:pt x="425206" y="559434"/>
                </a:lnTo>
                <a:lnTo>
                  <a:pt x="428609" y="562149"/>
                </a:lnTo>
                <a:lnTo>
                  <a:pt x="432013" y="564864"/>
                </a:lnTo>
                <a:lnTo>
                  <a:pt x="434962" y="568031"/>
                </a:lnTo>
                <a:lnTo>
                  <a:pt x="438139" y="571198"/>
                </a:lnTo>
                <a:lnTo>
                  <a:pt x="441088" y="574591"/>
                </a:lnTo>
                <a:lnTo>
                  <a:pt x="443584" y="577984"/>
                </a:lnTo>
                <a:lnTo>
                  <a:pt x="446307" y="581604"/>
                </a:lnTo>
                <a:lnTo>
                  <a:pt x="448803" y="585223"/>
                </a:lnTo>
                <a:lnTo>
                  <a:pt x="450845" y="589069"/>
                </a:lnTo>
                <a:lnTo>
                  <a:pt x="452887" y="592915"/>
                </a:lnTo>
                <a:lnTo>
                  <a:pt x="454702" y="596760"/>
                </a:lnTo>
                <a:lnTo>
                  <a:pt x="456291" y="600832"/>
                </a:lnTo>
                <a:lnTo>
                  <a:pt x="457879" y="605130"/>
                </a:lnTo>
                <a:lnTo>
                  <a:pt x="459240" y="609429"/>
                </a:lnTo>
                <a:lnTo>
                  <a:pt x="460148" y="613727"/>
                </a:lnTo>
                <a:lnTo>
                  <a:pt x="461055" y="618251"/>
                </a:lnTo>
                <a:lnTo>
                  <a:pt x="461509" y="622549"/>
                </a:lnTo>
                <a:lnTo>
                  <a:pt x="461736" y="627300"/>
                </a:lnTo>
                <a:lnTo>
                  <a:pt x="461963" y="631824"/>
                </a:lnTo>
                <a:lnTo>
                  <a:pt x="461736" y="636575"/>
                </a:lnTo>
                <a:lnTo>
                  <a:pt x="461509" y="641099"/>
                </a:lnTo>
                <a:lnTo>
                  <a:pt x="461055" y="645624"/>
                </a:lnTo>
                <a:lnTo>
                  <a:pt x="460148" y="650148"/>
                </a:lnTo>
                <a:lnTo>
                  <a:pt x="459240" y="654446"/>
                </a:lnTo>
                <a:lnTo>
                  <a:pt x="457879" y="658518"/>
                </a:lnTo>
                <a:lnTo>
                  <a:pt x="456291" y="662816"/>
                </a:lnTo>
                <a:lnTo>
                  <a:pt x="454702" y="666888"/>
                </a:lnTo>
                <a:lnTo>
                  <a:pt x="452887" y="670960"/>
                </a:lnTo>
                <a:lnTo>
                  <a:pt x="450845" y="674806"/>
                </a:lnTo>
                <a:lnTo>
                  <a:pt x="448803" y="678652"/>
                </a:lnTo>
                <a:lnTo>
                  <a:pt x="446307" y="682271"/>
                </a:lnTo>
                <a:lnTo>
                  <a:pt x="443584" y="685664"/>
                </a:lnTo>
                <a:lnTo>
                  <a:pt x="441088" y="689284"/>
                </a:lnTo>
                <a:lnTo>
                  <a:pt x="438139" y="692451"/>
                </a:lnTo>
                <a:lnTo>
                  <a:pt x="434962" y="695618"/>
                </a:lnTo>
                <a:lnTo>
                  <a:pt x="432013" y="698559"/>
                </a:lnTo>
                <a:lnTo>
                  <a:pt x="428609" y="701500"/>
                </a:lnTo>
                <a:lnTo>
                  <a:pt x="425206" y="703988"/>
                </a:lnTo>
                <a:lnTo>
                  <a:pt x="421575" y="706703"/>
                </a:lnTo>
                <a:lnTo>
                  <a:pt x="417718" y="708965"/>
                </a:lnTo>
                <a:lnTo>
                  <a:pt x="414088" y="711227"/>
                </a:lnTo>
                <a:lnTo>
                  <a:pt x="409777" y="713489"/>
                </a:lnTo>
                <a:lnTo>
                  <a:pt x="405919" y="715299"/>
                </a:lnTo>
                <a:lnTo>
                  <a:pt x="401835" y="716883"/>
                </a:lnTo>
                <a:lnTo>
                  <a:pt x="397524" y="718014"/>
                </a:lnTo>
                <a:lnTo>
                  <a:pt x="393213" y="719371"/>
                </a:lnTo>
                <a:lnTo>
                  <a:pt x="388902" y="720502"/>
                </a:lnTo>
                <a:lnTo>
                  <a:pt x="384137" y="721181"/>
                </a:lnTo>
                <a:lnTo>
                  <a:pt x="379826" y="721633"/>
                </a:lnTo>
                <a:lnTo>
                  <a:pt x="375061" y="722312"/>
                </a:lnTo>
                <a:lnTo>
                  <a:pt x="370523" y="722312"/>
                </a:lnTo>
                <a:lnTo>
                  <a:pt x="91667" y="722312"/>
                </a:lnTo>
                <a:lnTo>
                  <a:pt x="86902" y="722312"/>
                </a:lnTo>
                <a:lnTo>
                  <a:pt x="82364" y="721633"/>
                </a:lnTo>
                <a:lnTo>
                  <a:pt x="77599" y="721181"/>
                </a:lnTo>
                <a:lnTo>
                  <a:pt x="73288" y="720502"/>
                </a:lnTo>
                <a:lnTo>
                  <a:pt x="68750" y="719371"/>
                </a:lnTo>
                <a:lnTo>
                  <a:pt x="64439" y="718014"/>
                </a:lnTo>
                <a:lnTo>
                  <a:pt x="60128" y="716883"/>
                </a:lnTo>
                <a:lnTo>
                  <a:pt x="56044" y="715299"/>
                </a:lnTo>
                <a:lnTo>
                  <a:pt x="51959" y="713489"/>
                </a:lnTo>
                <a:lnTo>
                  <a:pt x="48102" y="711227"/>
                </a:lnTo>
                <a:lnTo>
                  <a:pt x="44245" y="708965"/>
                </a:lnTo>
                <a:lnTo>
                  <a:pt x="40615" y="706703"/>
                </a:lnTo>
                <a:lnTo>
                  <a:pt x="36757" y="703988"/>
                </a:lnTo>
                <a:lnTo>
                  <a:pt x="33581" y="701500"/>
                </a:lnTo>
                <a:lnTo>
                  <a:pt x="30177" y="698559"/>
                </a:lnTo>
                <a:lnTo>
                  <a:pt x="26774" y="695618"/>
                </a:lnTo>
                <a:lnTo>
                  <a:pt x="23824" y="692451"/>
                </a:lnTo>
                <a:lnTo>
                  <a:pt x="21101" y="689284"/>
                </a:lnTo>
                <a:lnTo>
                  <a:pt x="18152" y="685664"/>
                </a:lnTo>
                <a:lnTo>
                  <a:pt x="15656" y="682271"/>
                </a:lnTo>
                <a:lnTo>
                  <a:pt x="13160" y="678652"/>
                </a:lnTo>
                <a:lnTo>
                  <a:pt x="11118" y="674806"/>
                </a:lnTo>
                <a:lnTo>
                  <a:pt x="9076" y="670960"/>
                </a:lnTo>
                <a:lnTo>
                  <a:pt x="7261" y="666888"/>
                </a:lnTo>
                <a:lnTo>
                  <a:pt x="5446" y="662816"/>
                </a:lnTo>
                <a:lnTo>
                  <a:pt x="4084" y="658518"/>
                </a:lnTo>
                <a:lnTo>
                  <a:pt x="2950" y="654446"/>
                </a:lnTo>
                <a:lnTo>
                  <a:pt x="1815" y="650148"/>
                </a:lnTo>
                <a:lnTo>
                  <a:pt x="1134" y="645624"/>
                </a:lnTo>
                <a:lnTo>
                  <a:pt x="454" y="641099"/>
                </a:lnTo>
                <a:lnTo>
                  <a:pt x="0" y="636575"/>
                </a:lnTo>
                <a:lnTo>
                  <a:pt x="0" y="631824"/>
                </a:lnTo>
                <a:lnTo>
                  <a:pt x="0" y="627300"/>
                </a:lnTo>
                <a:lnTo>
                  <a:pt x="454" y="622549"/>
                </a:lnTo>
                <a:lnTo>
                  <a:pt x="1134" y="618251"/>
                </a:lnTo>
                <a:lnTo>
                  <a:pt x="1815" y="613727"/>
                </a:lnTo>
                <a:lnTo>
                  <a:pt x="2950" y="609429"/>
                </a:lnTo>
                <a:lnTo>
                  <a:pt x="4084" y="605130"/>
                </a:lnTo>
                <a:lnTo>
                  <a:pt x="5446" y="600832"/>
                </a:lnTo>
                <a:lnTo>
                  <a:pt x="7261" y="596760"/>
                </a:lnTo>
                <a:lnTo>
                  <a:pt x="9076" y="592915"/>
                </a:lnTo>
                <a:lnTo>
                  <a:pt x="11118" y="589069"/>
                </a:lnTo>
                <a:lnTo>
                  <a:pt x="13160" y="585223"/>
                </a:lnTo>
                <a:lnTo>
                  <a:pt x="15656" y="581604"/>
                </a:lnTo>
                <a:lnTo>
                  <a:pt x="18152" y="577984"/>
                </a:lnTo>
                <a:lnTo>
                  <a:pt x="21101" y="574591"/>
                </a:lnTo>
                <a:lnTo>
                  <a:pt x="23824" y="571198"/>
                </a:lnTo>
                <a:lnTo>
                  <a:pt x="26774" y="568031"/>
                </a:lnTo>
                <a:lnTo>
                  <a:pt x="30177" y="564864"/>
                </a:lnTo>
                <a:lnTo>
                  <a:pt x="33581" y="562149"/>
                </a:lnTo>
                <a:lnTo>
                  <a:pt x="36757" y="559434"/>
                </a:lnTo>
                <a:lnTo>
                  <a:pt x="40615" y="556946"/>
                </a:lnTo>
                <a:lnTo>
                  <a:pt x="44245" y="554684"/>
                </a:lnTo>
                <a:lnTo>
                  <a:pt x="48102" y="552421"/>
                </a:lnTo>
                <a:lnTo>
                  <a:pt x="51959" y="550386"/>
                </a:lnTo>
                <a:lnTo>
                  <a:pt x="56044" y="548576"/>
                </a:lnTo>
                <a:lnTo>
                  <a:pt x="60128" y="546992"/>
                </a:lnTo>
                <a:lnTo>
                  <a:pt x="64439" y="545635"/>
                </a:lnTo>
                <a:lnTo>
                  <a:pt x="68750" y="544278"/>
                </a:lnTo>
                <a:lnTo>
                  <a:pt x="73288" y="543373"/>
                </a:lnTo>
                <a:lnTo>
                  <a:pt x="77599" y="542468"/>
                </a:lnTo>
                <a:lnTo>
                  <a:pt x="82364" y="542015"/>
                </a:lnTo>
                <a:lnTo>
                  <a:pt x="86902" y="541563"/>
                </a:lnTo>
                <a:lnTo>
                  <a:pt x="91667" y="541337"/>
                </a:lnTo>
                <a:close/>
                <a:moveTo>
                  <a:pt x="2282825" y="312737"/>
                </a:moveTo>
                <a:lnTo>
                  <a:pt x="2412173" y="372470"/>
                </a:lnTo>
                <a:lnTo>
                  <a:pt x="2422140" y="377674"/>
                </a:lnTo>
                <a:lnTo>
                  <a:pt x="2426897" y="380163"/>
                </a:lnTo>
                <a:lnTo>
                  <a:pt x="2431201" y="382878"/>
                </a:lnTo>
                <a:lnTo>
                  <a:pt x="2435732" y="385367"/>
                </a:lnTo>
                <a:lnTo>
                  <a:pt x="2439583" y="388308"/>
                </a:lnTo>
                <a:lnTo>
                  <a:pt x="2443434" y="391023"/>
                </a:lnTo>
                <a:lnTo>
                  <a:pt x="2447058" y="393964"/>
                </a:lnTo>
                <a:lnTo>
                  <a:pt x="2450456" y="396680"/>
                </a:lnTo>
                <a:lnTo>
                  <a:pt x="2453628" y="399621"/>
                </a:lnTo>
                <a:lnTo>
                  <a:pt x="2456799" y="402562"/>
                </a:lnTo>
                <a:lnTo>
                  <a:pt x="2459518" y="405504"/>
                </a:lnTo>
                <a:lnTo>
                  <a:pt x="2462236" y="408671"/>
                </a:lnTo>
                <a:lnTo>
                  <a:pt x="2464501" y="411839"/>
                </a:lnTo>
                <a:lnTo>
                  <a:pt x="2466766" y="415233"/>
                </a:lnTo>
                <a:lnTo>
                  <a:pt x="2468805" y="418174"/>
                </a:lnTo>
                <a:lnTo>
                  <a:pt x="2470617" y="421568"/>
                </a:lnTo>
                <a:lnTo>
                  <a:pt x="2472430" y="424962"/>
                </a:lnTo>
                <a:lnTo>
                  <a:pt x="2474015" y="428356"/>
                </a:lnTo>
                <a:lnTo>
                  <a:pt x="2475601" y="431750"/>
                </a:lnTo>
                <a:lnTo>
                  <a:pt x="2477866" y="438990"/>
                </a:lnTo>
                <a:lnTo>
                  <a:pt x="2479905" y="446231"/>
                </a:lnTo>
                <a:lnTo>
                  <a:pt x="2481264" y="453697"/>
                </a:lnTo>
                <a:lnTo>
                  <a:pt x="2482397" y="461390"/>
                </a:lnTo>
                <a:lnTo>
                  <a:pt x="2482850" y="469536"/>
                </a:lnTo>
                <a:lnTo>
                  <a:pt x="2482850" y="477455"/>
                </a:lnTo>
                <a:lnTo>
                  <a:pt x="2482850" y="694213"/>
                </a:lnTo>
                <a:lnTo>
                  <a:pt x="2482850" y="702584"/>
                </a:lnTo>
                <a:lnTo>
                  <a:pt x="2482397" y="710504"/>
                </a:lnTo>
                <a:lnTo>
                  <a:pt x="2481264" y="718423"/>
                </a:lnTo>
                <a:lnTo>
                  <a:pt x="2479905" y="725889"/>
                </a:lnTo>
                <a:lnTo>
                  <a:pt x="2477866" y="733130"/>
                </a:lnTo>
                <a:lnTo>
                  <a:pt x="2475601" y="740144"/>
                </a:lnTo>
                <a:lnTo>
                  <a:pt x="2474015" y="743311"/>
                </a:lnTo>
                <a:lnTo>
                  <a:pt x="2472430" y="746932"/>
                </a:lnTo>
                <a:lnTo>
                  <a:pt x="2470617" y="750326"/>
                </a:lnTo>
                <a:lnTo>
                  <a:pt x="2468805" y="753493"/>
                </a:lnTo>
                <a:lnTo>
                  <a:pt x="2466766" y="756887"/>
                </a:lnTo>
                <a:lnTo>
                  <a:pt x="2464501" y="760055"/>
                </a:lnTo>
                <a:lnTo>
                  <a:pt x="2462236" y="762996"/>
                </a:lnTo>
                <a:lnTo>
                  <a:pt x="2459518" y="766164"/>
                </a:lnTo>
                <a:lnTo>
                  <a:pt x="2456799" y="769331"/>
                </a:lnTo>
                <a:lnTo>
                  <a:pt x="2453628" y="772047"/>
                </a:lnTo>
                <a:lnTo>
                  <a:pt x="2450456" y="775214"/>
                </a:lnTo>
                <a:lnTo>
                  <a:pt x="2447058" y="778156"/>
                </a:lnTo>
                <a:lnTo>
                  <a:pt x="2443434" y="780871"/>
                </a:lnTo>
                <a:lnTo>
                  <a:pt x="2439583" y="783812"/>
                </a:lnTo>
                <a:lnTo>
                  <a:pt x="2435732" y="786301"/>
                </a:lnTo>
                <a:lnTo>
                  <a:pt x="2431201" y="789242"/>
                </a:lnTo>
                <a:lnTo>
                  <a:pt x="2426897" y="791731"/>
                </a:lnTo>
                <a:lnTo>
                  <a:pt x="2422140" y="794446"/>
                </a:lnTo>
                <a:lnTo>
                  <a:pt x="2412173" y="799198"/>
                </a:lnTo>
                <a:lnTo>
                  <a:pt x="2406963" y="801687"/>
                </a:lnTo>
                <a:lnTo>
                  <a:pt x="2282825" y="744216"/>
                </a:lnTo>
                <a:lnTo>
                  <a:pt x="2282825" y="312737"/>
                </a:lnTo>
                <a:close/>
                <a:moveTo>
                  <a:pt x="458964" y="22907"/>
                </a:moveTo>
                <a:lnTo>
                  <a:pt x="448307" y="23134"/>
                </a:lnTo>
                <a:lnTo>
                  <a:pt x="438104" y="24041"/>
                </a:lnTo>
                <a:lnTo>
                  <a:pt x="427674" y="25175"/>
                </a:lnTo>
                <a:lnTo>
                  <a:pt x="417471" y="26990"/>
                </a:lnTo>
                <a:lnTo>
                  <a:pt x="407722" y="29485"/>
                </a:lnTo>
                <a:lnTo>
                  <a:pt x="397745" y="32206"/>
                </a:lnTo>
                <a:lnTo>
                  <a:pt x="388222" y="35382"/>
                </a:lnTo>
                <a:lnTo>
                  <a:pt x="378926" y="39237"/>
                </a:lnTo>
                <a:lnTo>
                  <a:pt x="369857" y="43320"/>
                </a:lnTo>
                <a:lnTo>
                  <a:pt x="361014" y="47856"/>
                </a:lnTo>
                <a:lnTo>
                  <a:pt x="352171" y="52846"/>
                </a:lnTo>
                <a:lnTo>
                  <a:pt x="344009" y="58289"/>
                </a:lnTo>
                <a:lnTo>
                  <a:pt x="335847" y="63959"/>
                </a:lnTo>
                <a:lnTo>
                  <a:pt x="328138" y="70083"/>
                </a:lnTo>
                <a:lnTo>
                  <a:pt x="320655" y="76660"/>
                </a:lnTo>
                <a:lnTo>
                  <a:pt x="313626" y="83238"/>
                </a:lnTo>
                <a:lnTo>
                  <a:pt x="306598" y="90722"/>
                </a:lnTo>
                <a:lnTo>
                  <a:pt x="300022" y="98207"/>
                </a:lnTo>
                <a:lnTo>
                  <a:pt x="294127" y="105918"/>
                </a:lnTo>
                <a:lnTo>
                  <a:pt x="288232" y="113856"/>
                </a:lnTo>
                <a:lnTo>
                  <a:pt x="283017" y="122248"/>
                </a:lnTo>
                <a:lnTo>
                  <a:pt x="278029" y="130867"/>
                </a:lnTo>
                <a:lnTo>
                  <a:pt x="273494" y="139939"/>
                </a:lnTo>
                <a:lnTo>
                  <a:pt x="269186" y="149011"/>
                </a:lnTo>
                <a:lnTo>
                  <a:pt x="265559" y="158310"/>
                </a:lnTo>
                <a:lnTo>
                  <a:pt x="262158" y="167836"/>
                </a:lnTo>
                <a:lnTo>
                  <a:pt x="259664" y="177589"/>
                </a:lnTo>
                <a:lnTo>
                  <a:pt x="257396" y="187568"/>
                </a:lnTo>
                <a:lnTo>
                  <a:pt x="255582" y="197775"/>
                </a:lnTo>
                <a:lnTo>
                  <a:pt x="254222" y="207754"/>
                </a:lnTo>
                <a:lnTo>
                  <a:pt x="253542" y="218414"/>
                </a:lnTo>
                <a:lnTo>
                  <a:pt x="253088" y="229074"/>
                </a:lnTo>
                <a:lnTo>
                  <a:pt x="253088" y="495117"/>
                </a:lnTo>
                <a:lnTo>
                  <a:pt x="369630" y="495117"/>
                </a:lnTo>
                <a:lnTo>
                  <a:pt x="376659" y="495344"/>
                </a:lnTo>
                <a:lnTo>
                  <a:pt x="383461" y="496024"/>
                </a:lnTo>
                <a:lnTo>
                  <a:pt x="390263" y="496705"/>
                </a:lnTo>
                <a:lnTo>
                  <a:pt x="397065" y="498066"/>
                </a:lnTo>
                <a:lnTo>
                  <a:pt x="403867" y="499653"/>
                </a:lnTo>
                <a:lnTo>
                  <a:pt x="410216" y="501468"/>
                </a:lnTo>
                <a:lnTo>
                  <a:pt x="416791" y="503509"/>
                </a:lnTo>
                <a:lnTo>
                  <a:pt x="422913" y="505777"/>
                </a:lnTo>
                <a:lnTo>
                  <a:pt x="428808" y="508726"/>
                </a:lnTo>
                <a:lnTo>
                  <a:pt x="434930" y="511674"/>
                </a:lnTo>
                <a:lnTo>
                  <a:pt x="440598" y="514849"/>
                </a:lnTo>
                <a:lnTo>
                  <a:pt x="446266" y="518478"/>
                </a:lnTo>
                <a:lnTo>
                  <a:pt x="451481" y="522334"/>
                </a:lnTo>
                <a:lnTo>
                  <a:pt x="456923" y="526190"/>
                </a:lnTo>
                <a:lnTo>
                  <a:pt x="461911" y="530726"/>
                </a:lnTo>
                <a:lnTo>
                  <a:pt x="466446" y="535035"/>
                </a:lnTo>
                <a:lnTo>
                  <a:pt x="471207" y="539798"/>
                </a:lnTo>
                <a:lnTo>
                  <a:pt x="475289" y="545015"/>
                </a:lnTo>
                <a:lnTo>
                  <a:pt x="479370" y="549777"/>
                </a:lnTo>
                <a:lnTo>
                  <a:pt x="483451" y="555221"/>
                </a:lnTo>
                <a:lnTo>
                  <a:pt x="487079" y="560664"/>
                </a:lnTo>
                <a:lnTo>
                  <a:pt x="490026" y="566561"/>
                </a:lnTo>
                <a:lnTo>
                  <a:pt x="493201" y="572458"/>
                </a:lnTo>
                <a:lnTo>
                  <a:pt x="496148" y="578355"/>
                </a:lnTo>
                <a:lnTo>
                  <a:pt x="498416" y="584706"/>
                </a:lnTo>
                <a:lnTo>
                  <a:pt x="500683" y="591056"/>
                </a:lnTo>
                <a:lnTo>
                  <a:pt x="502497" y="597407"/>
                </a:lnTo>
                <a:lnTo>
                  <a:pt x="504084" y="603984"/>
                </a:lnTo>
                <a:lnTo>
                  <a:pt x="505218" y="610788"/>
                </a:lnTo>
                <a:lnTo>
                  <a:pt x="506125" y="617592"/>
                </a:lnTo>
                <a:lnTo>
                  <a:pt x="506578" y="624623"/>
                </a:lnTo>
                <a:lnTo>
                  <a:pt x="506578" y="631428"/>
                </a:lnTo>
                <a:lnTo>
                  <a:pt x="506578" y="638459"/>
                </a:lnTo>
                <a:lnTo>
                  <a:pt x="506125" y="645263"/>
                </a:lnTo>
                <a:lnTo>
                  <a:pt x="505218" y="652294"/>
                </a:lnTo>
                <a:lnTo>
                  <a:pt x="504084" y="659098"/>
                </a:lnTo>
                <a:lnTo>
                  <a:pt x="502497" y="665449"/>
                </a:lnTo>
                <a:lnTo>
                  <a:pt x="500683" y="672026"/>
                </a:lnTo>
                <a:lnTo>
                  <a:pt x="498416" y="678150"/>
                </a:lnTo>
                <a:lnTo>
                  <a:pt x="496148" y="684500"/>
                </a:lnTo>
                <a:lnTo>
                  <a:pt x="493201" y="690397"/>
                </a:lnTo>
                <a:lnTo>
                  <a:pt x="490026" y="696294"/>
                </a:lnTo>
                <a:lnTo>
                  <a:pt x="487079" y="701964"/>
                </a:lnTo>
                <a:lnTo>
                  <a:pt x="483451" y="707861"/>
                </a:lnTo>
                <a:lnTo>
                  <a:pt x="479370" y="712851"/>
                </a:lnTo>
                <a:lnTo>
                  <a:pt x="475289" y="718067"/>
                </a:lnTo>
                <a:lnTo>
                  <a:pt x="471207" y="723057"/>
                </a:lnTo>
                <a:lnTo>
                  <a:pt x="466446" y="727820"/>
                </a:lnTo>
                <a:lnTo>
                  <a:pt x="461911" y="732356"/>
                </a:lnTo>
                <a:lnTo>
                  <a:pt x="456923" y="736666"/>
                </a:lnTo>
                <a:lnTo>
                  <a:pt x="451481" y="740748"/>
                </a:lnTo>
                <a:lnTo>
                  <a:pt x="446266" y="744604"/>
                </a:lnTo>
                <a:lnTo>
                  <a:pt x="440598" y="748006"/>
                </a:lnTo>
                <a:lnTo>
                  <a:pt x="434930" y="751408"/>
                </a:lnTo>
                <a:lnTo>
                  <a:pt x="428808" y="754356"/>
                </a:lnTo>
                <a:lnTo>
                  <a:pt x="422913" y="757078"/>
                </a:lnTo>
                <a:lnTo>
                  <a:pt x="416791" y="759573"/>
                </a:lnTo>
                <a:lnTo>
                  <a:pt x="410216" y="761614"/>
                </a:lnTo>
                <a:lnTo>
                  <a:pt x="403867" y="763429"/>
                </a:lnTo>
                <a:lnTo>
                  <a:pt x="397065" y="765016"/>
                </a:lnTo>
                <a:lnTo>
                  <a:pt x="390263" y="766377"/>
                </a:lnTo>
                <a:lnTo>
                  <a:pt x="383461" y="767058"/>
                </a:lnTo>
                <a:lnTo>
                  <a:pt x="376659" y="767738"/>
                </a:lnTo>
                <a:lnTo>
                  <a:pt x="369630" y="767965"/>
                </a:lnTo>
                <a:lnTo>
                  <a:pt x="253088" y="767965"/>
                </a:lnTo>
                <a:lnTo>
                  <a:pt x="253088" y="1135844"/>
                </a:lnTo>
                <a:lnTo>
                  <a:pt x="369630" y="1135844"/>
                </a:lnTo>
                <a:lnTo>
                  <a:pt x="376659" y="1136071"/>
                </a:lnTo>
                <a:lnTo>
                  <a:pt x="383461" y="1136751"/>
                </a:lnTo>
                <a:lnTo>
                  <a:pt x="390263" y="1137659"/>
                </a:lnTo>
                <a:lnTo>
                  <a:pt x="397065" y="1138793"/>
                </a:lnTo>
                <a:lnTo>
                  <a:pt x="403867" y="1140380"/>
                </a:lnTo>
                <a:lnTo>
                  <a:pt x="410216" y="1142195"/>
                </a:lnTo>
                <a:lnTo>
                  <a:pt x="416791" y="1144236"/>
                </a:lnTo>
                <a:lnTo>
                  <a:pt x="422913" y="1146731"/>
                </a:lnTo>
                <a:lnTo>
                  <a:pt x="428808" y="1149452"/>
                </a:lnTo>
                <a:lnTo>
                  <a:pt x="434930" y="1152401"/>
                </a:lnTo>
                <a:lnTo>
                  <a:pt x="440598" y="1155803"/>
                </a:lnTo>
                <a:lnTo>
                  <a:pt x="446266" y="1159205"/>
                </a:lnTo>
                <a:lnTo>
                  <a:pt x="451481" y="1163061"/>
                </a:lnTo>
                <a:lnTo>
                  <a:pt x="456923" y="1167370"/>
                </a:lnTo>
                <a:lnTo>
                  <a:pt x="461911" y="1171453"/>
                </a:lnTo>
                <a:lnTo>
                  <a:pt x="466446" y="1175989"/>
                </a:lnTo>
                <a:lnTo>
                  <a:pt x="471207" y="1180752"/>
                </a:lnTo>
                <a:lnTo>
                  <a:pt x="475289" y="1185741"/>
                </a:lnTo>
                <a:lnTo>
                  <a:pt x="479370" y="1190958"/>
                </a:lnTo>
                <a:lnTo>
                  <a:pt x="483451" y="1196401"/>
                </a:lnTo>
                <a:lnTo>
                  <a:pt x="487079" y="1201845"/>
                </a:lnTo>
                <a:lnTo>
                  <a:pt x="490026" y="1207515"/>
                </a:lnTo>
                <a:lnTo>
                  <a:pt x="493201" y="1213412"/>
                </a:lnTo>
                <a:lnTo>
                  <a:pt x="496148" y="1219309"/>
                </a:lnTo>
                <a:lnTo>
                  <a:pt x="498416" y="1225659"/>
                </a:lnTo>
                <a:lnTo>
                  <a:pt x="500683" y="1231783"/>
                </a:lnTo>
                <a:lnTo>
                  <a:pt x="502497" y="1238360"/>
                </a:lnTo>
                <a:lnTo>
                  <a:pt x="504084" y="1245165"/>
                </a:lnTo>
                <a:lnTo>
                  <a:pt x="505218" y="1251742"/>
                </a:lnTo>
                <a:lnTo>
                  <a:pt x="506125" y="1258546"/>
                </a:lnTo>
                <a:lnTo>
                  <a:pt x="506578" y="1265350"/>
                </a:lnTo>
                <a:lnTo>
                  <a:pt x="506578" y="1272381"/>
                </a:lnTo>
                <a:lnTo>
                  <a:pt x="506578" y="1279639"/>
                </a:lnTo>
                <a:lnTo>
                  <a:pt x="506125" y="1286216"/>
                </a:lnTo>
                <a:lnTo>
                  <a:pt x="505218" y="1293021"/>
                </a:lnTo>
                <a:lnTo>
                  <a:pt x="504084" y="1299825"/>
                </a:lnTo>
                <a:lnTo>
                  <a:pt x="502497" y="1306629"/>
                </a:lnTo>
                <a:lnTo>
                  <a:pt x="500683" y="1312980"/>
                </a:lnTo>
                <a:lnTo>
                  <a:pt x="498416" y="1319330"/>
                </a:lnTo>
                <a:lnTo>
                  <a:pt x="496148" y="1325454"/>
                </a:lnTo>
                <a:lnTo>
                  <a:pt x="493201" y="1331351"/>
                </a:lnTo>
                <a:lnTo>
                  <a:pt x="490026" y="1337475"/>
                </a:lnTo>
                <a:lnTo>
                  <a:pt x="487079" y="1343145"/>
                </a:lnTo>
                <a:lnTo>
                  <a:pt x="483451" y="1348588"/>
                </a:lnTo>
                <a:lnTo>
                  <a:pt x="479370" y="1354031"/>
                </a:lnTo>
                <a:lnTo>
                  <a:pt x="475289" y="1359248"/>
                </a:lnTo>
                <a:lnTo>
                  <a:pt x="471207" y="1364011"/>
                </a:lnTo>
                <a:lnTo>
                  <a:pt x="466446" y="1368774"/>
                </a:lnTo>
                <a:lnTo>
                  <a:pt x="461911" y="1373537"/>
                </a:lnTo>
                <a:lnTo>
                  <a:pt x="456923" y="1377619"/>
                </a:lnTo>
                <a:lnTo>
                  <a:pt x="451481" y="1381702"/>
                </a:lnTo>
                <a:lnTo>
                  <a:pt x="446266" y="1385557"/>
                </a:lnTo>
                <a:lnTo>
                  <a:pt x="440598" y="1388960"/>
                </a:lnTo>
                <a:lnTo>
                  <a:pt x="434930" y="1392362"/>
                </a:lnTo>
                <a:lnTo>
                  <a:pt x="428808" y="1395537"/>
                </a:lnTo>
                <a:lnTo>
                  <a:pt x="422913" y="1398032"/>
                </a:lnTo>
                <a:lnTo>
                  <a:pt x="416791" y="1400300"/>
                </a:lnTo>
                <a:lnTo>
                  <a:pt x="410216" y="1402795"/>
                </a:lnTo>
                <a:lnTo>
                  <a:pt x="403867" y="1404609"/>
                </a:lnTo>
                <a:lnTo>
                  <a:pt x="397065" y="1406197"/>
                </a:lnTo>
                <a:lnTo>
                  <a:pt x="390263" y="1407104"/>
                </a:lnTo>
                <a:lnTo>
                  <a:pt x="383461" y="1408238"/>
                </a:lnTo>
                <a:lnTo>
                  <a:pt x="376659" y="1408692"/>
                </a:lnTo>
                <a:lnTo>
                  <a:pt x="369630" y="1408692"/>
                </a:lnTo>
                <a:lnTo>
                  <a:pt x="253088" y="1408692"/>
                </a:lnTo>
                <a:lnTo>
                  <a:pt x="253088" y="1777025"/>
                </a:lnTo>
                <a:lnTo>
                  <a:pt x="369630" y="1777025"/>
                </a:lnTo>
                <a:lnTo>
                  <a:pt x="376659" y="1777252"/>
                </a:lnTo>
                <a:lnTo>
                  <a:pt x="383461" y="1777705"/>
                </a:lnTo>
                <a:lnTo>
                  <a:pt x="390263" y="1778386"/>
                </a:lnTo>
                <a:lnTo>
                  <a:pt x="397065" y="1779747"/>
                </a:lnTo>
                <a:lnTo>
                  <a:pt x="403867" y="1781334"/>
                </a:lnTo>
                <a:lnTo>
                  <a:pt x="410216" y="1783149"/>
                </a:lnTo>
                <a:lnTo>
                  <a:pt x="416791" y="1785190"/>
                </a:lnTo>
                <a:lnTo>
                  <a:pt x="422913" y="1787912"/>
                </a:lnTo>
                <a:lnTo>
                  <a:pt x="428808" y="1790407"/>
                </a:lnTo>
                <a:lnTo>
                  <a:pt x="434930" y="1793582"/>
                </a:lnTo>
                <a:lnTo>
                  <a:pt x="440598" y="1796984"/>
                </a:lnTo>
                <a:lnTo>
                  <a:pt x="446266" y="1800159"/>
                </a:lnTo>
                <a:lnTo>
                  <a:pt x="451481" y="1804242"/>
                </a:lnTo>
                <a:lnTo>
                  <a:pt x="456923" y="1808324"/>
                </a:lnTo>
                <a:lnTo>
                  <a:pt x="461911" y="1812407"/>
                </a:lnTo>
                <a:lnTo>
                  <a:pt x="466446" y="1817170"/>
                </a:lnTo>
                <a:lnTo>
                  <a:pt x="471207" y="1821706"/>
                </a:lnTo>
                <a:lnTo>
                  <a:pt x="475289" y="1826695"/>
                </a:lnTo>
                <a:lnTo>
                  <a:pt x="479370" y="1831912"/>
                </a:lnTo>
                <a:lnTo>
                  <a:pt x="483451" y="1837129"/>
                </a:lnTo>
                <a:lnTo>
                  <a:pt x="487079" y="1842799"/>
                </a:lnTo>
                <a:lnTo>
                  <a:pt x="490026" y="1848469"/>
                </a:lnTo>
                <a:lnTo>
                  <a:pt x="493201" y="1854139"/>
                </a:lnTo>
                <a:lnTo>
                  <a:pt x="496148" y="1860490"/>
                </a:lnTo>
                <a:lnTo>
                  <a:pt x="498416" y="1866613"/>
                </a:lnTo>
                <a:lnTo>
                  <a:pt x="500683" y="1872964"/>
                </a:lnTo>
                <a:lnTo>
                  <a:pt x="502497" y="1879314"/>
                </a:lnTo>
                <a:lnTo>
                  <a:pt x="504084" y="1885892"/>
                </a:lnTo>
                <a:lnTo>
                  <a:pt x="505218" y="1892696"/>
                </a:lnTo>
                <a:lnTo>
                  <a:pt x="506125" y="1899273"/>
                </a:lnTo>
                <a:lnTo>
                  <a:pt x="506578" y="1906304"/>
                </a:lnTo>
                <a:lnTo>
                  <a:pt x="506578" y="1913335"/>
                </a:lnTo>
                <a:lnTo>
                  <a:pt x="506578" y="1920366"/>
                </a:lnTo>
                <a:lnTo>
                  <a:pt x="506125" y="1927397"/>
                </a:lnTo>
                <a:lnTo>
                  <a:pt x="505218" y="1933975"/>
                </a:lnTo>
                <a:lnTo>
                  <a:pt x="504084" y="1940779"/>
                </a:lnTo>
                <a:lnTo>
                  <a:pt x="502497" y="1947356"/>
                </a:lnTo>
                <a:lnTo>
                  <a:pt x="500683" y="1953707"/>
                </a:lnTo>
                <a:lnTo>
                  <a:pt x="498416" y="1960284"/>
                </a:lnTo>
                <a:lnTo>
                  <a:pt x="496148" y="1966408"/>
                </a:lnTo>
                <a:lnTo>
                  <a:pt x="493201" y="1972532"/>
                </a:lnTo>
                <a:lnTo>
                  <a:pt x="490026" y="1978429"/>
                </a:lnTo>
                <a:lnTo>
                  <a:pt x="487079" y="1984099"/>
                </a:lnTo>
                <a:lnTo>
                  <a:pt x="483451" y="1989542"/>
                </a:lnTo>
                <a:lnTo>
                  <a:pt x="479370" y="1994986"/>
                </a:lnTo>
                <a:lnTo>
                  <a:pt x="475289" y="1999975"/>
                </a:lnTo>
                <a:lnTo>
                  <a:pt x="471207" y="2004965"/>
                </a:lnTo>
                <a:lnTo>
                  <a:pt x="466446" y="2009728"/>
                </a:lnTo>
                <a:lnTo>
                  <a:pt x="461911" y="2014264"/>
                </a:lnTo>
                <a:lnTo>
                  <a:pt x="456923" y="2018573"/>
                </a:lnTo>
                <a:lnTo>
                  <a:pt x="451481" y="2022429"/>
                </a:lnTo>
                <a:lnTo>
                  <a:pt x="446266" y="2026285"/>
                </a:lnTo>
                <a:lnTo>
                  <a:pt x="440598" y="2029914"/>
                </a:lnTo>
                <a:lnTo>
                  <a:pt x="434930" y="2033089"/>
                </a:lnTo>
                <a:lnTo>
                  <a:pt x="428808" y="2036264"/>
                </a:lnTo>
                <a:lnTo>
                  <a:pt x="422913" y="2038759"/>
                </a:lnTo>
                <a:lnTo>
                  <a:pt x="416791" y="2041481"/>
                </a:lnTo>
                <a:lnTo>
                  <a:pt x="410216" y="2043522"/>
                </a:lnTo>
                <a:lnTo>
                  <a:pt x="403867" y="2045336"/>
                </a:lnTo>
                <a:lnTo>
                  <a:pt x="397065" y="2046924"/>
                </a:lnTo>
                <a:lnTo>
                  <a:pt x="390263" y="2048285"/>
                </a:lnTo>
                <a:lnTo>
                  <a:pt x="383461" y="2048965"/>
                </a:lnTo>
                <a:lnTo>
                  <a:pt x="376659" y="2049419"/>
                </a:lnTo>
                <a:lnTo>
                  <a:pt x="369630" y="2049646"/>
                </a:lnTo>
                <a:lnTo>
                  <a:pt x="253088" y="2049646"/>
                </a:lnTo>
                <a:lnTo>
                  <a:pt x="253088" y="2315689"/>
                </a:lnTo>
                <a:lnTo>
                  <a:pt x="253542" y="2326349"/>
                </a:lnTo>
                <a:lnTo>
                  <a:pt x="254222" y="2336782"/>
                </a:lnTo>
                <a:lnTo>
                  <a:pt x="255582" y="2347215"/>
                </a:lnTo>
                <a:lnTo>
                  <a:pt x="257396" y="2357195"/>
                </a:lnTo>
                <a:lnTo>
                  <a:pt x="259664" y="2367401"/>
                </a:lnTo>
                <a:lnTo>
                  <a:pt x="262158" y="2376927"/>
                </a:lnTo>
                <a:lnTo>
                  <a:pt x="265559" y="2386679"/>
                </a:lnTo>
                <a:lnTo>
                  <a:pt x="269186" y="2395978"/>
                </a:lnTo>
                <a:lnTo>
                  <a:pt x="273494" y="2405051"/>
                </a:lnTo>
                <a:lnTo>
                  <a:pt x="278029" y="2414123"/>
                </a:lnTo>
                <a:lnTo>
                  <a:pt x="283017" y="2422515"/>
                </a:lnTo>
                <a:lnTo>
                  <a:pt x="288232" y="2430907"/>
                </a:lnTo>
                <a:lnTo>
                  <a:pt x="294127" y="2439072"/>
                </a:lnTo>
                <a:lnTo>
                  <a:pt x="300022" y="2446783"/>
                </a:lnTo>
                <a:lnTo>
                  <a:pt x="306598" y="2454268"/>
                </a:lnTo>
                <a:lnTo>
                  <a:pt x="313626" y="2461525"/>
                </a:lnTo>
                <a:lnTo>
                  <a:pt x="320655" y="2468330"/>
                </a:lnTo>
                <a:lnTo>
                  <a:pt x="328138" y="2474680"/>
                </a:lnTo>
                <a:lnTo>
                  <a:pt x="335847" y="2481031"/>
                </a:lnTo>
                <a:lnTo>
                  <a:pt x="344009" y="2486701"/>
                </a:lnTo>
                <a:lnTo>
                  <a:pt x="352171" y="2492144"/>
                </a:lnTo>
                <a:lnTo>
                  <a:pt x="361014" y="2497134"/>
                </a:lnTo>
                <a:lnTo>
                  <a:pt x="369857" y="2501443"/>
                </a:lnTo>
                <a:lnTo>
                  <a:pt x="378926" y="2505526"/>
                </a:lnTo>
                <a:lnTo>
                  <a:pt x="388222" y="2509608"/>
                </a:lnTo>
                <a:lnTo>
                  <a:pt x="397745" y="2512557"/>
                </a:lnTo>
                <a:lnTo>
                  <a:pt x="407722" y="2515505"/>
                </a:lnTo>
                <a:lnTo>
                  <a:pt x="417471" y="2517773"/>
                </a:lnTo>
                <a:lnTo>
                  <a:pt x="427674" y="2519588"/>
                </a:lnTo>
                <a:lnTo>
                  <a:pt x="438104" y="2520948"/>
                </a:lnTo>
                <a:lnTo>
                  <a:pt x="448307" y="2521629"/>
                </a:lnTo>
                <a:lnTo>
                  <a:pt x="458964" y="2521856"/>
                </a:lnTo>
                <a:lnTo>
                  <a:pt x="2030011" y="2521856"/>
                </a:lnTo>
                <a:lnTo>
                  <a:pt x="2040667" y="2521629"/>
                </a:lnTo>
                <a:lnTo>
                  <a:pt x="2051324" y="2520948"/>
                </a:lnTo>
                <a:lnTo>
                  <a:pt x="2061527" y="2519588"/>
                </a:lnTo>
                <a:lnTo>
                  <a:pt x="2071503" y="2517773"/>
                </a:lnTo>
                <a:lnTo>
                  <a:pt x="2081706" y="2515505"/>
                </a:lnTo>
                <a:lnTo>
                  <a:pt x="2091456" y="2512557"/>
                </a:lnTo>
                <a:lnTo>
                  <a:pt x="2100752" y="2509608"/>
                </a:lnTo>
                <a:lnTo>
                  <a:pt x="2110502" y="2505526"/>
                </a:lnTo>
                <a:lnTo>
                  <a:pt x="2119571" y="2501443"/>
                </a:lnTo>
                <a:lnTo>
                  <a:pt x="2128187" y="2497134"/>
                </a:lnTo>
                <a:lnTo>
                  <a:pt x="2136803" y="2492144"/>
                </a:lnTo>
                <a:lnTo>
                  <a:pt x="2145192" y="2486701"/>
                </a:lnTo>
                <a:lnTo>
                  <a:pt x="2153354" y="2481031"/>
                </a:lnTo>
                <a:lnTo>
                  <a:pt x="2161290" y="2474680"/>
                </a:lnTo>
                <a:lnTo>
                  <a:pt x="2168546" y="2468330"/>
                </a:lnTo>
                <a:lnTo>
                  <a:pt x="2175801" y="2461525"/>
                </a:lnTo>
                <a:lnTo>
                  <a:pt x="2182376" y="2454268"/>
                </a:lnTo>
                <a:lnTo>
                  <a:pt x="2188952" y="2446783"/>
                </a:lnTo>
                <a:lnTo>
                  <a:pt x="2195074" y="2439072"/>
                </a:lnTo>
                <a:lnTo>
                  <a:pt x="2200969" y="2430907"/>
                </a:lnTo>
                <a:lnTo>
                  <a:pt x="2206410" y="2422515"/>
                </a:lnTo>
                <a:lnTo>
                  <a:pt x="2211172" y="2414123"/>
                </a:lnTo>
                <a:lnTo>
                  <a:pt x="2215933" y="2405051"/>
                </a:lnTo>
                <a:lnTo>
                  <a:pt x="2219788" y="2395978"/>
                </a:lnTo>
                <a:lnTo>
                  <a:pt x="2223642" y="2386679"/>
                </a:lnTo>
                <a:lnTo>
                  <a:pt x="2226817" y="2376927"/>
                </a:lnTo>
                <a:lnTo>
                  <a:pt x="2229538" y="2367401"/>
                </a:lnTo>
                <a:lnTo>
                  <a:pt x="2232032" y="2357195"/>
                </a:lnTo>
                <a:lnTo>
                  <a:pt x="2233845" y="2347215"/>
                </a:lnTo>
                <a:lnTo>
                  <a:pt x="2235206" y="2336782"/>
                </a:lnTo>
                <a:lnTo>
                  <a:pt x="2235886" y="2326349"/>
                </a:lnTo>
                <a:lnTo>
                  <a:pt x="2236113" y="2315689"/>
                </a:lnTo>
                <a:lnTo>
                  <a:pt x="2236113" y="229074"/>
                </a:lnTo>
                <a:lnTo>
                  <a:pt x="2235886" y="218414"/>
                </a:lnTo>
                <a:lnTo>
                  <a:pt x="2235206" y="207754"/>
                </a:lnTo>
                <a:lnTo>
                  <a:pt x="2233845" y="197775"/>
                </a:lnTo>
                <a:lnTo>
                  <a:pt x="2232032" y="187568"/>
                </a:lnTo>
                <a:lnTo>
                  <a:pt x="2229538" y="177589"/>
                </a:lnTo>
                <a:lnTo>
                  <a:pt x="2226817" y="167836"/>
                </a:lnTo>
                <a:lnTo>
                  <a:pt x="2223642" y="158310"/>
                </a:lnTo>
                <a:lnTo>
                  <a:pt x="2219788" y="149011"/>
                </a:lnTo>
                <a:lnTo>
                  <a:pt x="2215933" y="139939"/>
                </a:lnTo>
                <a:lnTo>
                  <a:pt x="2211172" y="130867"/>
                </a:lnTo>
                <a:lnTo>
                  <a:pt x="2206410" y="122248"/>
                </a:lnTo>
                <a:lnTo>
                  <a:pt x="2200969" y="113856"/>
                </a:lnTo>
                <a:lnTo>
                  <a:pt x="2195074" y="105918"/>
                </a:lnTo>
                <a:lnTo>
                  <a:pt x="2188952" y="98207"/>
                </a:lnTo>
                <a:lnTo>
                  <a:pt x="2182376" y="90722"/>
                </a:lnTo>
                <a:lnTo>
                  <a:pt x="2175801" y="83238"/>
                </a:lnTo>
                <a:lnTo>
                  <a:pt x="2168546" y="76660"/>
                </a:lnTo>
                <a:lnTo>
                  <a:pt x="2161290" y="70083"/>
                </a:lnTo>
                <a:lnTo>
                  <a:pt x="2153354" y="63959"/>
                </a:lnTo>
                <a:lnTo>
                  <a:pt x="2145192" y="58289"/>
                </a:lnTo>
                <a:lnTo>
                  <a:pt x="2136803" y="52846"/>
                </a:lnTo>
                <a:lnTo>
                  <a:pt x="2128187" y="47856"/>
                </a:lnTo>
                <a:lnTo>
                  <a:pt x="2119571" y="43320"/>
                </a:lnTo>
                <a:lnTo>
                  <a:pt x="2110502" y="39237"/>
                </a:lnTo>
                <a:lnTo>
                  <a:pt x="2100752" y="35382"/>
                </a:lnTo>
                <a:lnTo>
                  <a:pt x="2091456" y="32206"/>
                </a:lnTo>
                <a:lnTo>
                  <a:pt x="2081706" y="29485"/>
                </a:lnTo>
                <a:lnTo>
                  <a:pt x="2071503" y="26990"/>
                </a:lnTo>
                <a:lnTo>
                  <a:pt x="2061527" y="25175"/>
                </a:lnTo>
                <a:lnTo>
                  <a:pt x="2051324" y="24041"/>
                </a:lnTo>
                <a:lnTo>
                  <a:pt x="2040667" y="23134"/>
                </a:lnTo>
                <a:lnTo>
                  <a:pt x="2030011" y="22907"/>
                </a:lnTo>
                <a:lnTo>
                  <a:pt x="458964" y="22907"/>
                </a:lnTo>
                <a:close/>
                <a:moveTo>
                  <a:pt x="458964" y="0"/>
                </a:moveTo>
                <a:lnTo>
                  <a:pt x="2030011" y="0"/>
                </a:lnTo>
                <a:lnTo>
                  <a:pt x="2042028" y="453"/>
                </a:lnTo>
                <a:lnTo>
                  <a:pt x="2053364" y="1134"/>
                </a:lnTo>
                <a:lnTo>
                  <a:pt x="2064701" y="2722"/>
                </a:lnTo>
                <a:lnTo>
                  <a:pt x="2076265" y="4763"/>
                </a:lnTo>
                <a:lnTo>
                  <a:pt x="2087148" y="7258"/>
                </a:lnTo>
                <a:lnTo>
                  <a:pt x="2098031" y="10433"/>
                </a:lnTo>
                <a:lnTo>
                  <a:pt x="2108688" y="14062"/>
                </a:lnTo>
                <a:lnTo>
                  <a:pt x="2118891" y="18371"/>
                </a:lnTo>
                <a:lnTo>
                  <a:pt x="2129094" y="22680"/>
                </a:lnTo>
                <a:lnTo>
                  <a:pt x="2138843" y="27897"/>
                </a:lnTo>
                <a:lnTo>
                  <a:pt x="2148593" y="33340"/>
                </a:lnTo>
                <a:lnTo>
                  <a:pt x="2157889" y="39237"/>
                </a:lnTo>
                <a:lnTo>
                  <a:pt x="2166959" y="45815"/>
                </a:lnTo>
                <a:lnTo>
                  <a:pt x="2175574" y="52392"/>
                </a:lnTo>
                <a:lnTo>
                  <a:pt x="2183737" y="59650"/>
                </a:lnTo>
                <a:lnTo>
                  <a:pt x="2191899" y="67361"/>
                </a:lnTo>
                <a:lnTo>
                  <a:pt x="2199382" y="75299"/>
                </a:lnTo>
                <a:lnTo>
                  <a:pt x="2206637" y="83691"/>
                </a:lnTo>
                <a:lnTo>
                  <a:pt x="2213212" y="92083"/>
                </a:lnTo>
                <a:lnTo>
                  <a:pt x="2219788" y="101155"/>
                </a:lnTo>
                <a:lnTo>
                  <a:pt x="2225683" y="110681"/>
                </a:lnTo>
                <a:lnTo>
                  <a:pt x="2231125" y="120207"/>
                </a:lnTo>
                <a:lnTo>
                  <a:pt x="2236340" y="129960"/>
                </a:lnTo>
                <a:lnTo>
                  <a:pt x="2241101" y="140166"/>
                </a:lnTo>
                <a:lnTo>
                  <a:pt x="2244955" y="150599"/>
                </a:lnTo>
                <a:lnTo>
                  <a:pt x="2248583" y="161032"/>
                </a:lnTo>
                <a:lnTo>
                  <a:pt x="2251758" y="172145"/>
                </a:lnTo>
                <a:lnTo>
                  <a:pt x="2254252" y="183032"/>
                </a:lnTo>
                <a:lnTo>
                  <a:pt x="2256292" y="194372"/>
                </a:lnTo>
                <a:lnTo>
                  <a:pt x="2257879" y="205713"/>
                </a:lnTo>
                <a:lnTo>
                  <a:pt x="2258786" y="217053"/>
                </a:lnTo>
                <a:lnTo>
                  <a:pt x="2259013" y="229074"/>
                </a:lnTo>
                <a:lnTo>
                  <a:pt x="2259013" y="2315689"/>
                </a:lnTo>
                <a:lnTo>
                  <a:pt x="2258786" y="2327483"/>
                </a:lnTo>
                <a:lnTo>
                  <a:pt x="2257879" y="2339050"/>
                </a:lnTo>
                <a:lnTo>
                  <a:pt x="2256292" y="2350617"/>
                </a:lnTo>
                <a:lnTo>
                  <a:pt x="2254252" y="2361958"/>
                </a:lnTo>
                <a:lnTo>
                  <a:pt x="2251758" y="2372844"/>
                </a:lnTo>
                <a:lnTo>
                  <a:pt x="2248583" y="2383731"/>
                </a:lnTo>
                <a:lnTo>
                  <a:pt x="2244955" y="2394391"/>
                </a:lnTo>
                <a:lnTo>
                  <a:pt x="2241101" y="2404824"/>
                </a:lnTo>
                <a:lnTo>
                  <a:pt x="2236340" y="2414803"/>
                </a:lnTo>
                <a:lnTo>
                  <a:pt x="2231125" y="2424783"/>
                </a:lnTo>
                <a:lnTo>
                  <a:pt x="2225683" y="2434309"/>
                </a:lnTo>
                <a:lnTo>
                  <a:pt x="2219788" y="2443608"/>
                </a:lnTo>
                <a:lnTo>
                  <a:pt x="2213212" y="2452680"/>
                </a:lnTo>
                <a:lnTo>
                  <a:pt x="2206637" y="2461299"/>
                </a:lnTo>
                <a:lnTo>
                  <a:pt x="2199382" y="2469464"/>
                </a:lnTo>
                <a:lnTo>
                  <a:pt x="2191899" y="2477629"/>
                </a:lnTo>
                <a:lnTo>
                  <a:pt x="2183737" y="2485113"/>
                </a:lnTo>
                <a:lnTo>
                  <a:pt x="2175574" y="2492371"/>
                </a:lnTo>
                <a:lnTo>
                  <a:pt x="2166959" y="2499175"/>
                </a:lnTo>
                <a:lnTo>
                  <a:pt x="2157889" y="2505526"/>
                </a:lnTo>
                <a:lnTo>
                  <a:pt x="2148593" y="2511649"/>
                </a:lnTo>
                <a:lnTo>
                  <a:pt x="2138843" y="2517093"/>
                </a:lnTo>
                <a:lnTo>
                  <a:pt x="2129094" y="2522309"/>
                </a:lnTo>
                <a:lnTo>
                  <a:pt x="2118891" y="2526619"/>
                </a:lnTo>
                <a:lnTo>
                  <a:pt x="2108688" y="2530701"/>
                </a:lnTo>
                <a:lnTo>
                  <a:pt x="2098031" y="2534330"/>
                </a:lnTo>
                <a:lnTo>
                  <a:pt x="2087148" y="2537505"/>
                </a:lnTo>
                <a:lnTo>
                  <a:pt x="2076265" y="2540000"/>
                </a:lnTo>
                <a:lnTo>
                  <a:pt x="2064701" y="2542268"/>
                </a:lnTo>
                <a:lnTo>
                  <a:pt x="2053364" y="2543402"/>
                </a:lnTo>
                <a:lnTo>
                  <a:pt x="2042028" y="2544536"/>
                </a:lnTo>
                <a:lnTo>
                  <a:pt x="2030011" y="2544763"/>
                </a:lnTo>
                <a:lnTo>
                  <a:pt x="458964" y="2544763"/>
                </a:lnTo>
                <a:lnTo>
                  <a:pt x="447400" y="2544536"/>
                </a:lnTo>
                <a:lnTo>
                  <a:pt x="435610" y="2543402"/>
                </a:lnTo>
                <a:lnTo>
                  <a:pt x="424273" y="2542268"/>
                </a:lnTo>
                <a:lnTo>
                  <a:pt x="413163" y="2540000"/>
                </a:lnTo>
                <a:lnTo>
                  <a:pt x="402053" y="2537505"/>
                </a:lnTo>
                <a:lnTo>
                  <a:pt x="391170" y="2534330"/>
                </a:lnTo>
                <a:lnTo>
                  <a:pt x="380513" y="2530701"/>
                </a:lnTo>
                <a:lnTo>
                  <a:pt x="370084" y="2526619"/>
                </a:lnTo>
                <a:lnTo>
                  <a:pt x="359880" y="2522309"/>
                </a:lnTo>
                <a:lnTo>
                  <a:pt x="350131" y="2517093"/>
                </a:lnTo>
                <a:lnTo>
                  <a:pt x="340608" y="2511649"/>
                </a:lnTo>
                <a:lnTo>
                  <a:pt x="331085" y="2505526"/>
                </a:lnTo>
                <a:lnTo>
                  <a:pt x="322469" y="2499175"/>
                </a:lnTo>
                <a:lnTo>
                  <a:pt x="313626" y="2492371"/>
                </a:lnTo>
                <a:lnTo>
                  <a:pt x="305237" y="2485113"/>
                </a:lnTo>
                <a:lnTo>
                  <a:pt x="297528" y="2477629"/>
                </a:lnTo>
                <a:lnTo>
                  <a:pt x="289819" y="2469464"/>
                </a:lnTo>
                <a:lnTo>
                  <a:pt x="282564" y="2461299"/>
                </a:lnTo>
                <a:lnTo>
                  <a:pt x="275762" y="2452680"/>
                </a:lnTo>
                <a:lnTo>
                  <a:pt x="269413" y="2443608"/>
                </a:lnTo>
                <a:lnTo>
                  <a:pt x="263518" y="2434309"/>
                </a:lnTo>
                <a:lnTo>
                  <a:pt x="257850" y="2424783"/>
                </a:lnTo>
                <a:lnTo>
                  <a:pt x="252862" y="2414803"/>
                </a:lnTo>
                <a:lnTo>
                  <a:pt x="248327" y="2404824"/>
                </a:lnTo>
                <a:lnTo>
                  <a:pt x="244019" y="2394391"/>
                </a:lnTo>
                <a:lnTo>
                  <a:pt x="240391" y="2383731"/>
                </a:lnTo>
                <a:lnTo>
                  <a:pt x="237444" y="2372844"/>
                </a:lnTo>
                <a:lnTo>
                  <a:pt x="234723" y="2361958"/>
                </a:lnTo>
                <a:lnTo>
                  <a:pt x="232682" y="2350617"/>
                </a:lnTo>
                <a:lnTo>
                  <a:pt x="231322" y="2339050"/>
                </a:lnTo>
                <a:lnTo>
                  <a:pt x="230415" y="2327483"/>
                </a:lnTo>
                <a:lnTo>
                  <a:pt x="230188" y="2315689"/>
                </a:lnTo>
                <a:lnTo>
                  <a:pt x="230188" y="2026965"/>
                </a:lnTo>
                <a:lnTo>
                  <a:pt x="369630" y="2026965"/>
                </a:lnTo>
                <a:lnTo>
                  <a:pt x="375298" y="2026738"/>
                </a:lnTo>
                <a:lnTo>
                  <a:pt x="381194" y="2026285"/>
                </a:lnTo>
                <a:lnTo>
                  <a:pt x="386862" y="2025604"/>
                </a:lnTo>
                <a:lnTo>
                  <a:pt x="392530" y="2024470"/>
                </a:lnTo>
                <a:lnTo>
                  <a:pt x="397972" y="2023336"/>
                </a:lnTo>
                <a:lnTo>
                  <a:pt x="403414" y="2021749"/>
                </a:lnTo>
                <a:lnTo>
                  <a:pt x="408628" y="2019934"/>
                </a:lnTo>
                <a:lnTo>
                  <a:pt x="413843" y="2017893"/>
                </a:lnTo>
                <a:lnTo>
                  <a:pt x="419058" y="2015852"/>
                </a:lnTo>
                <a:lnTo>
                  <a:pt x="424046" y="2013130"/>
                </a:lnTo>
                <a:lnTo>
                  <a:pt x="428581" y="2010408"/>
                </a:lnTo>
                <a:lnTo>
                  <a:pt x="433343" y="2007460"/>
                </a:lnTo>
                <a:lnTo>
                  <a:pt x="438104" y="2004285"/>
                </a:lnTo>
                <a:lnTo>
                  <a:pt x="442185" y="2000882"/>
                </a:lnTo>
                <a:lnTo>
                  <a:pt x="446266" y="1997254"/>
                </a:lnTo>
                <a:lnTo>
                  <a:pt x="450348" y="1993398"/>
                </a:lnTo>
                <a:lnTo>
                  <a:pt x="453975" y="1989542"/>
                </a:lnTo>
                <a:lnTo>
                  <a:pt x="457603" y="1985460"/>
                </a:lnTo>
                <a:lnTo>
                  <a:pt x="461004" y="1981377"/>
                </a:lnTo>
                <a:lnTo>
                  <a:pt x="464405" y="1976841"/>
                </a:lnTo>
                <a:lnTo>
                  <a:pt x="467353" y="1972305"/>
                </a:lnTo>
                <a:lnTo>
                  <a:pt x="470074" y="1967315"/>
                </a:lnTo>
                <a:lnTo>
                  <a:pt x="472794" y="1962552"/>
                </a:lnTo>
                <a:lnTo>
                  <a:pt x="474835" y="1957336"/>
                </a:lnTo>
                <a:lnTo>
                  <a:pt x="476876" y="1952119"/>
                </a:lnTo>
                <a:lnTo>
                  <a:pt x="478690" y="1947129"/>
                </a:lnTo>
                <a:lnTo>
                  <a:pt x="480277" y="1941686"/>
                </a:lnTo>
                <a:lnTo>
                  <a:pt x="481637" y="1936243"/>
                </a:lnTo>
                <a:lnTo>
                  <a:pt x="482544" y="1930799"/>
                </a:lnTo>
                <a:lnTo>
                  <a:pt x="483451" y="1924902"/>
                </a:lnTo>
                <a:lnTo>
                  <a:pt x="483904" y="1919232"/>
                </a:lnTo>
                <a:lnTo>
                  <a:pt x="483904" y="1913335"/>
                </a:lnTo>
                <a:lnTo>
                  <a:pt x="483904" y="1907665"/>
                </a:lnTo>
                <a:lnTo>
                  <a:pt x="483451" y="1901768"/>
                </a:lnTo>
                <a:lnTo>
                  <a:pt x="482544" y="1896325"/>
                </a:lnTo>
                <a:lnTo>
                  <a:pt x="481637" y="1890428"/>
                </a:lnTo>
                <a:lnTo>
                  <a:pt x="480277" y="1884985"/>
                </a:lnTo>
                <a:lnTo>
                  <a:pt x="478690" y="1879541"/>
                </a:lnTo>
                <a:lnTo>
                  <a:pt x="476876" y="1874325"/>
                </a:lnTo>
                <a:lnTo>
                  <a:pt x="474835" y="1869335"/>
                </a:lnTo>
                <a:lnTo>
                  <a:pt x="472794" y="1864345"/>
                </a:lnTo>
                <a:lnTo>
                  <a:pt x="470074" y="1859356"/>
                </a:lnTo>
                <a:lnTo>
                  <a:pt x="467353" y="1854366"/>
                </a:lnTo>
                <a:lnTo>
                  <a:pt x="464405" y="1850056"/>
                </a:lnTo>
                <a:lnTo>
                  <a:pt x="461004" y="1845747"/>
                </a:lnTo>
                <a:lnTo>
                  <a:pt x="457603" y="1841211"/>
                </a:lnTo>
                <a:lnTo>
                  <a:pt x="453975" y="1837129"/>
                </a:lnTo>
                <a:lnTo>
                  <a:pt x="450348" y="1833273"/>
                </a:lnTo>
                <a:lnTo>
                  <a:pt x="446266" y="1829417"/>
                </a:lnTo>
                <a:lnTo>
                  <a:pt x="442185" y="1826015"/>
                </a:lnTo>
                <a:lnTo>
                  <a:pt x="438104" y="1822613"/>
                </a:lnTo>
                <a:lnTo>
                  <a:pt x="433343" y="1819211"/>
                </a:lnTo>
                <a:lnTo>
                  <a:pt x="428581" y="1816262"/>
                </a:lnTo>
                <a:lnTo>
                  <a:pt x="424046" y="1813541"/>
                </a:lnTo>
                <a:lnTo>
                  <a:pt x="419058" y="1811273"/>
                </a:lnTo>
                <a:lnTo>
                  <a:pt x="413843" y="1808778"/>
                </a:lnTo>
                <a:lnTo>
                  <a:pt x="408628" y="1806737"/>
                </a:lnTo>
                <a:lnTo>
                  <a:pt x="403414" y="1804922"/>
                </a:lnTo>
                <a:lnTo>
                  <a:pt x="397972" y="1803334"/>
                </a:lnTo>
                <a:lnTo>
                  <a:pt x="392530" y="1801974"/>
                </a:lnTo>
                <a:lnTo>
                  <a:pt x="386862" y="1801293"/>
                </a:lnTo>
                <a:lnTo>
                  <a:pt x="381194" y="1800613"/>
                </a:lnTo>
                <a:lnTo>
                  <a:pt x="375298" y="1799932"/>
                </a:lnTo>
                <a:lnTo>
                  <a:pt x="369630" y="1799932"/>
                </a:lnTo>
                <a:lnTo>
                  <a:pt x="230188" y="1799932"/>
                </a:lnTo>
                <a:lnTo>
                  <a:pt x="230188" y="1385784"/>
                </a:lnTo>
                <a:lnTo>
                  <a:pt x="369630" y="1385784"/>
                </a:lnTo>
                <a:lnTo>
                  <a:pt x="375298" y="1385557"/>
                </a:lnTo>
                <a:lnTo>
                  <a:pt x="381194" y="1385331"/>
                </a:lnTo>
                <a:lnTo>
                  <a:pt x="386862" y="1384650"/>
                </a:lnTo>
                <a:lnTo>
                  <a:pt x="392530" y="1383516"/>
                </a:lnTo>
                <a:lnTo>
                  <a:pt x="397972" y="1382155"/>
                </a:lnTo>
                <a:lnTo>
                  <a:pt x="403414" y="1380795"/>
                </a:lnTo>
                <a:lnTo>
                  <a:pt x="408628" y="1378980"/>
                </a:lnTo>
                <a:lnTo>
                  <a:pt x="413843" y="1376712"/>
                </a:lnTo>
                <a:lnTo>
                  <a:pt x="419058" y="1374671"/>
                </a:lnTo>
                <a:lnTo>
                  <a:pt x="424046" y="1372176"/>
                </a:lnTo>
                <a:lnTo>
                  <a:pt x="428581" y="1369227"/>
                </a:lnTo>
                <a:lnTo>
                  <a:pt x="433343" y="1366506"/>
                </a:lnTo>
                <a:lnTo>
                  <a:pt x="438104" y="1363331"/>
                </a:lnTo>
                <a:lnTo>
                  <a:pt x="442185" y="1359928"/>
                </a:lnTo>
                <a:lnTo>
                  <a:pt x="446266" y="1356300"/>
                </a:lnTo>
                <a:lnTo>
                  <a:pt x="450348" y="1352671"/>
                </a:lnTo>
                <a:lnTo>
                  <a:pt x="453975" y="1348588"/>
                </a:lnTo>
                <a:lnTo>
                  <a:pt x="457603" y="1344732"/>
                </a:lnTo>
                <a:lnTo>
                  <a:pt x="461004" y="1340196"/>
                </a:lnTo>
                <a:lnTo>
                  <a:pt x="464405" y="1335887"/>
                </a:lnTo>
                <a:lnTo>
                  <a:pt x="467353" y="1331124"/>
                </a:lnTo>
                <a:lnTo>
                  <a:pt x="470074" y="1326588"/>
                </a:lnTo>
                <a:lnTo>
                  <a:pt x="472794" y="1321598"/>
                </a:lnTo>
                <a:lnTo>
                  <a:pt x="474835" y="1316608"/>
                </a:lnTo>
                <a:lnTo>
                  <a:pt x="476876" y="1311392"/>
                </a:lnTo>
                <a:lnTo>
                  <a:pt x="478690" y="1305949"/>
                </a:lnTo>
                <a:lnTo>
                  <a:pt x="480277" y="1300732"/>
                </a:lnTo>
                <a:lnTo>
                  <a:pt x="481637" y="1295289"/>
                </a:lnTo>
                <a:lnTo>
                  <a:pt x="482544" y="1289619"/>
                </a:lnTo>
                <a:lnTo>
                  <a:pt x="483451" y="1283948"/>
                </a:lnTo>
                <a:lnTo>
                  <a:pt x="483904" y="1278278"/>
                </a:lnTo>
                <a:lnTo>
                  <a:pt x="483904" y="1272381"/>
                </a:lnTo>
                <a:lnTo>
                  <a:pt x="483904" y="1266711"/>
                </a:lnTo>
                <a:lnTo>
                  <a:pt x="483451" y="1260814"/>
                </a:lnTo>
                <a:lnTo>
                  <a:pt x="482544" y="1255144"/>
                </a:lnTo>
                <a:lnTo>
                  <a:pt x="481637" y="1249474"/>
                </a:lnTo>
                <a:lnTo>
                  <a:pt x="480277" y="1244031"/>
                </a:lnTo>
                <a:lnTo>
                  <a:pt x="478690" y="1238814"/>
                </a:lnTo>
                <a:lnTo>
                  <a:pt x="476876" y="1233371"/>
                </a:lnTo>
                <a:lnTo>
                  <a:pt x="474835" y="1228154"/>
                </a:lnTo>
                <a:lnTo>
                  <a:pt x="472794" y="1223391"/>
                </a:lnTo>
                <a:lnTo>
                  <a:pt x="470074" y="1218401"/>
                </a:lnTo>
                <a:lnTo>
                  <a:pt x="467353" y="1213639"/>
                </a:lnTo>
                <a:lnTo>
                  <a:pt x="464405" y="1209102"/>
                </a:lnTo>
                <a:lnTo>
                  <a:pt x="461004" y="1204566"/>
                </a:lnTo>
                <a:lnTo>
                  <a:pt x="457603" y="1200257"/>
                </a:lnTo>
                <a:lnTo>
                  <a:pt x="453975" y="1196175"/>
                </a:lnTo>
                <a:lnTo>
                  <a:pt x="450348" y="1192092"/>
                </a:lnTo>
                <a:lnTo>
                  <a:pt x="446266" y="1188463"/>
                </a:lnTo>
                <a:lnTo>
                  <a:pt x="442185" y="1184834"/>
                </a:lnTo>
                <a:lnTo>
                  <a:pt x="438104" y="1181659"/>
                </a:lnTo>
                <a:lnTo>
                  <a:pt x="433343" y="1178484"/>
                </a:lnTo>
                <a:lnTo>
                  <a:pt x="428581" y="1175308"/>
                </a:lnTo>
                <a:lnTo>
                  <a:pt x="424046" y="1172813"/>
                </a:lnTo>
                <a:lnTo>
                  <a:pt x="419058" y="1170092"/>
                </a:lnTo>
                <a:lnTo>
                  <a:pt x="413843" y="1167824"/>
                </a:lnTo>
                <a:lnTo>
                  <a:pt x="408628" y="1165783"/>
                </a:lnTo>
                <a:lnTo>
                  <a:pt x="403414" y="1164195"/>
                </a:lnTo>
                <a:lnTo>
                  <a:pt x="397972" y="1162607"/>
                </a:lnTo>
                <a:lnTo>
                  <a:pt x="392530" y="1161246"/>
                </a:lnTo>
                <a:lnTo>
                  <a:pt x="386862" y="1160339"/>
                </a:lnTo>
                <a:lnTo>
                  <a:pt x="381194" y="1159432"/>
                </a:lnTo>
                <a:lnTo>
                  <a:pt x="375298" y="1158978"/>
                </a:lnTo>
                <a:lnTo>
                  <a:pt x="369630" y="1158978"/>
                </a:lnTo>
                <a:lnTo>
                  <a:pt x="230188" y="1158978"/>
                </a:lnTo>
                <a:lnTo>
                  <a:pt x="230188" y="744831"/>
                </a:lnTo>
                <a:lnTo>
                  <a:pt x="369630" y="744831"/>
                </a:lnTo>
                <a:lnTo>
                  <a:pt x="375298" y="744831"/>
                </a:lnTo>
                <a:lnTo>
                  <a:pt x="381194" y="744377"/>
                </a:lnTo>
                <a:lnTo>
                  <a:pt x="386862" y="743470"/>
                </a:lnTo>
                <a:lnTo>
                  <a:pt x="392530" y="742563"/>
                </a:lnTo>
                <a:lnTo>
                  <a:pt x="397972" y="741429"/>
                </a:lnTo>
                <a:lnTo>
                  <a:pt x="403414" y="739841"/>
                </a:lnTo>
                <a:lnTo>
                  <a:pt x="408628" y="738026"/>
                </a:lnTo>
                <a:lnTo>
                  <a:pt x="413843" y="735985"/>
                </a:lnTo>
                <a:lnTo>
                  <a:pt x="419058" y="733717"/>
                </a:lnTo>
                <a:lnTo>
                  <a:pt x="424046" y="731222"/>
                </a:lnTo>
                <a:lnTo>
                  <a:pt x="428581" y="728501"/>
                </a:lnTo>
                <a:lnTo>
                  <a:pt x="433343" y="725325"/>
                </a:lnTo>
                <a:lnTo>
                  <a:pt x="438104" y="722377"/>
                </a:lnTo>
                <a:lnTo>
                  <a:pt x="442185" y="718975"/>
                </a:lnTo>
                <a:lnTo>
                  <a:pt x="446266" y="715573"/>
                </a:lnTo>
                <a:lnTo>
                  <a:pt x="450348" y="711717"/>
                </a:lnTo>
                <a:lnTo>
                  <a:pt x="453975" y="707861"/>
                </a:lnTo>
                <a:lnTo>
                  <a:pt x="457603" y="703552"/>
                </a:lnTo>
                <a:lnTo>
                  <a:pt x="461004" y="699243"/>
                </a:lnTo>
                <a:lnTo>
                  <a:pt x="464405" y="694706"/>
                </a:lnTo>
                <a:lnTo>
                  <a:pt x="467353" y="690170"/>
                </a:lnTo>
                <a:lnTo>
                  <a:pt x="470074" y="685407"/>
                </a:lnTo>
                <a:lnTo>
                  <a:pt x="472794" y="680645"/>
                </a:lnTo>
                <a:lnTo>
                  <a:pt x="474835" y="675655"/>
                </a:lnTo>
                <a:lnTo>
                  <a:pt x="476876" y="670438"/>
                </a:lnTo>
                <a:lnTo>
                  <a:pt x="478690" y="665222"/>
                </a:lnTo>
                <a:lnTo>
                  <a:pt x="480277" y="659778"/>
                </a:lnTo>
                <a:lnTo>
                  <a:pt x="481637" y="654335"/>
                </a:lnTo>
                <a:lnTo>
                  <a:pt x="482544" y="648665"/>
                </a:lnTo>
                <a:lnTo>
                  <a:pt x="483451" y="642995"/>
                </a:lnTo>
                <a:lnTo>
                  <a:pt x="483904" y="637325"/>
                </a:lnTo>
                <a:lnTo>
                  <a:pt x="483904" y="631428"/>
                </a:lnTo>
                <a:lnTo>
                  <a:pt x="483904" y="625531"/>
                </a:lnTo>
                <a:lnTo>
                  <a:pt x="483451" y="619861"/>
                </a:lnTo>
                <a:lnTo>
                  <a:pt x="482544" y="614190"/>
                </a:lnTo>
                <a:lnTo>
                  <a:pt x="481637" y="608747"/>
                </a:lnTo>
                <a:lnTo>
                  <a:pt x="480277" y="603077"/>
                </a:lnTo>
                <a:lnTo>
                  <a:pt x="478690" y="597860"/>
                </a:lnTo>
                <a:lnTo>
                  <a:pt x="476876" y="592417"/>
                </a:lnTo>
                <a:lnTo>
                  <a:pt x="474835" y="587427"/>
                </a:lnTo>
                <a:lnTo>
                  <a:pt x="472794" y="582211"/>
                </a:lnTo>
                <a:lnTo>
                  <a:pt x="470074" y="577448"/>
                </a:lnTo>
                <a:lnTo>
                  <a:pt x="467353" y="572685"/>
                </a:lnTo>
                <a:lnTo>
                  <a:pt x="464405" y="567922"/>
                </a:lnTo>
                <a:lnTo>
                  <a:pt x="461004" y="563613"/>
                </a:lnTo>
                <a:lnTo>
                  <a:pt x="457603" y="559530"/>
                </a:lnTo>
                <a:lnTo>
                  <a:pt x="453975" y="555221"/>
                </a:lnTo>
                <a:lnTo>
                  <a:pt x="450348" y="551138"/>
                </a:lnTo>
                <a:lnTo>
                  <a:pt x="446266" y="547509"/>
                </a:lnTo>
                <a:lnTo>
                  <a:pt x="442185" y="543881"/>
                </a:lnTo>
                <a:lnTo>
                  <a:pt x="438104" y="540478"/>
                </a:lnTo>
                <a:lnTo>
                  <a:pt x="433343" y="537303"/>
                </a:lnTo>
                <a:lnTo>
                  <a:pt x="428581" y="534581"/>
                </a:lnTo>
                <a:lnTo>
                  <a:pt x="424046" y="531633"/>
                </a:lnTo>
                <a:lnTo>
                  <a:pt x="419058" y="529138"/>
                </a:lnTo>
                <a:lnTo>
                  <a:pt x="413843" y="527097"/>
                </a:lnTo>
                <a:lnTo>
                  <a:pt x="408628" y="525056"/>
                </a:lnTo>
                <a:lnTo>
                  <a:pt x="403414" y="523241"/>
                </a:lnTo>
                <a:lnTo>
                  <a:pt x="397972" y="521654"/>
                </a:lnTo>
                <a:lnTo>
                  <a:pt x="392530" y="520293"/>
                </a:lnTo>
                <a:lnTo>
                  <a:pt x="386862" y="519159"/>
                </a:lnTo>
                <a:lnTo>
                  <a:pt x="381194" y="518478"/>
                </a:lnTo>
                <a:lnTo>
                  <a:pt x="375298" y="518251"/>
                </a:lnTo>
                <a:lnTo>
                  <a:pt x="369630" y="518025"/>
                </a:lnTo>
                <a:lnTo>
                  <a:pt x="230188" y="518025"/>
                </a:lnTo>
                <a:lnTo>
                  <a:pt x="230188" y="229074"/>
                </a:lnTo>
                <a:lnTo>
                  <a:pt x="230415" y="217053"/>
                </a:lnTo>
                <a:lnTo>
                  <a:pt x="231322" y="205713"/>
                </a:lnTo>
                <a:lnTo>
                  <a:pt x="232682" y="194372"/>
                </a:lnTo>
                <a:lnTo>
                  <a:pt x="234723" y="183032"/>
                </a:lnTo>
                <a:lnTo>
                  <a:pt x="237444" y="172145"/>
                </a:lnTo>
                <a:lnTo>
                  <a:pt x="240391" y="161032"/>
                </a:lnTo>
                <a:lnTo>
                  <a:pt x="244019" y="150599"/>
                </a:lnTo>
                <a:lnTo>
                  <a:pt x="248327" y="140166"/>
                </a:lnTo>
                <a:lnTo>
                  <a:pt x="252862" y="129960"/>
                </a:lnTo>
                <a:lnTo>
                  <a:pt x="257850" y="120207"/>
                </a:lnTo>
                <a:lnTo>
                  <a:pt x="263518" y="110681"/>
                </a:lnTo>
                <a:lnTo>
                  <a:pt x="269413" y="101155"/>
                </a:lnTo>
                <a:lnTo>
                  <a:pt x="275762" y="92083"/>
                </a:lnTo>
                <a:lnTo>
                  <a:pt x="282564" y="83691"/>
                </a:lnTo>
                <a:lnTo>
                  <a:pt x="289819" y="75299"/>
                </a:lnTo>
                <a:lnTo>
                  <a:pt x="297528" y="67361"/>
                </a:lnTo>
                <a:lnTo>
                  <a:pt x="305237" y="59650"/>
                </a:lnTo>
                <a:lnTo>
                  <a:pt x="313626" y="52392"/>
                </a:lnTo>
                <a:lnTo>
                  <a:pt x="322469" y="45815"/>
                </a:lnTo>
                <a:lnTo>
                  <a:pt x="331085" y="39237"/>
                </a:lnTo>
                <a:lnTo>
                  <a:pt x="340608" y="33340"/>
                </a:lnTo>
                <a:lnTo>
                  <a:pt x="350131" y="27897"/>
                </a:lnTo>
                <a:lnTo>
                  <a:pt x="359880" y="22680"/>
                </a:lnTo>
                <a:lnTo>
                  <a:pt x="370084" y="18371"/>
                </a:lnTo>
                <a:lnTo>
                  <a:pt x="380513" y="14062"/>
                </a:lnTo>
                <a:lnTo>
                  <a:pt x="391170" y="10433"/>
                </a:lnTo>
                <a:lnTo>
                  <a:pt x="402053" y="7258"/>
                </a:lnTo>
                <a:lnTo>
                  <a:pt x="413163" y="4763"/>
                </a:lnTo>
                <a:lnTo>
                  <a:pt x="424273" y="2722"/>
                </a:lnTo>
                <a:lnTo>
                  <a:pt x="435610" y="1134"/>
                </a:lnTo>
                <a:lnTo>
                  <a:pt x="447400" y="453"/>
                </a:lnTo>
                <a:lnTo>
                  <a:pt x="45896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20" name="Freeform 6"/>
          <p:cNvSpPr/>
          <p:nvPr/>
        </p:nvSpPr>
        <p:spPr bwMode="auto">
          <a:xfrm flipH="1">
            <a:off x="10954643" y="2458702"/>
            <a:ext cx="627757" cy="2527151"/>
          </a:xfrm>
          <a:custGeom>
            <a:avLst/>
            <a:gdLst/>
            <a:ahLst/>
            <a:cxnLst/>
            <a:rect l="l" t="t" r="r" b="b"/>
            <a:pathLst>
              <a:path w="621232" h="2527151">
                <a:moveTo>
                  <a:pt x="621232" y="0"/>
                </a:moveTo>
                <a:lnTo>
                  <a:pt x="0" y="0"/>
                </a:lnTo>
                <a:lnTo>
                  <a:pt x="0" y="2527151"/>
                </a:lnTo>
                <a:lnTo>
                  <a:pt x="621232" y="2527151"/>
                </a:lnTo>
                <a:close/>
              </a:path>
            </a:pathLst>
          </a:custGeom>
          <a:solidFill>
            <a:schemeClr val="bg1">
              <a:lumMod val="50000"/>
            </a:schemeClr>
          </a:solidFill>
          <a:ln>
            <a:noFill/>
          </a:ln>
        </p:spPr>
        <p:txBody>
          <a:bodyPr vert="horz" wrap="square" lIns="85566" tIns="42782" rIns="85566" bIns="42782" numCol="1" anchor="t" anchorCtr="0" compatLnSpc="1"/>
          <a:lstStyle/>
          <a:p>
            <a:endParaRPr lang="zh-CN" altLang="en-US" sz="2160" dirty="0"/>
          </a:p>
        </p:txBody>
      </p:sp>
      <p:sp>
        <p:nvSpPr>
          <p:cNvPr id="21" name="Freeform 6"/>
          <p:cNvSpPr/>
          <p:nvPr/>
        </p:nvSpPr>
        <p:spPr bwMode="auto">
          <a:xfrm flipH="1">
            <a:off x="10309746" y="1182352"/>
            <a:ext cx="644896" cy="5156051"/>
          </a:xfrm>
          <a:custGeom>
            <a:avLst/>
            <a:gdLst>
              <a:gd name="connsiteX0" fmla="*/ 638192 w 638192"/>
              <a:gd name="connsiteY0" fmla="*/ 0 h 3403451"/>
              <a:gd name="connsiteX1" fmla="*/ 0 w 638192"/>
              <a:gd name="connsiteY1" fmla="*/ 876300 h 3403451"/>
              <a:gd name="connsiteX2" fmla="*/ 0 w 638192"/>
              <a:gd name="connsiteY2" fmla="*/ 3403451 h 3403451"/>
              <a:gd name="connsiteX3" fmla="*/ 621232 w 638192"/>
              <a:gd name="connsiteY3" fmla="*/ 3403451 h 3403451"/>
              <a:gd name="connsiteX4" fmla="*/ 638192 w 638192"/>
              <a:gd name="connsiteY4" fmla="*/ 0 h 3403451"/>
              <a:gd name="connsiteX0-1" fmla="*/ 638192 w 638192"/>
              <a:gd name="connsiteY0-2" fmla="*/ 0 h 4260701"/>
              <a:gd name="connsiteX1-3" fmla="*/ 0 w 638192"/>
              <a:gd name="connsiteY1-4" fmla="*/ 876300 h 4260701"/>
              <a:gd name="connsiteX2-5" fmla="*/ 0 w 638192"/>
              <a:gd name="connsiteY2-6" fmla="*/ 3403451 h 4260701"/>
              <a:gd name="connsiteX3-7" fmla="*/ 638192 w 638192"/>
              <a:gd name="connsiteY3-8" fmla="*/ 4260701 h 4260701"/>
              <a:gd name="connsiteX4-9" fmla="*/ 638192 w 638192"/>
              <a:gd name="connsiteY4-10" fmla="*/ 0 h 4260701"/>
              <a:gd name="connsiteX0-11" fmla="*/ 638192 w 638192"/>
              <a:gd name="connsiteY0-12" fmla="*/ 0 h 4508351"/>
              <a:gd name="connsiteX1-13" fmla="*/ 0 w 638192"/>
              <a:gd name="connsiteY1-14" fmla="*/ 1123950 h 4508351"/>
              <a:gd name="connsiteX2-15" fmla="*/ 0 w 638192"/>
              <a:gd name="connsiteY2-16" fmla="*/ 3651101 h 4508351"/>
              <a:gd name="connsiteX3-17" fmla="*/ 638192 w 638192"/>
              <a:gd name="connsiteY3-18" fmla="*/ 4508351 h 4508351"/>
              <a:gd name="connsiteX4-19" fmla="*/ 638192 w 638192"/>
              <a:gd name="connsiteY4-20" fmla="*/ 0 h 4508351"/>
              <a:gd name="connsiteX0-21" fmla="*/ 638192 w 638192"/>
              <a:gd name="connsiteY0-22" fmla="*/ 0 h 5003651"/>
              <a:gd name="connsiteX1-23" fmla="*/ 0 w 638192"/>
              <a:gd name="connsiteY1-24" fmla="*/ 1123950 h 5003651"/>
              <a:gd name="connsiteX2-25" fmla="*/ 0 w 638192"/>
              <a:gd name="connsiteY2-26" fmla="*/ 3651101 h 5003651"/>
              <a:gd name="connsiteX3-27" fmla="*/ 638192 w 638192"/>
              <a:gd name="connsiteY3-28" fmla="*/ 5003651 h 5003651"/>
              <a:gd name="connsiteX4-29" fmla="*/ 638192 w 638192"/>
              <a:gd name="connsiteY4-30" fmla="*/ 0 h 5003651"/>
              <a:gd name="connsiteX0-31" fmla="*/ 638192 w 638192"/>
              <a:gd name="connsiteY0-32" fmla="*/ 0 h 5156051"/>
              <a:gd name="connsiteX1-33" fmla="*/ 0 w 638192"/>
              <a:gd name="connsiteY1-34" fmla="*/ 1276350 h 5156051"/>
              <a:gd name="connsiteX2-35" fmla="*/ 0 w 638192"/>
              <a:gd name="connsiteY2-36" fmla="*/ 3803501 h 5156051"/>
              <a:gd name="connsiteX3-37" fmla="*/ 638192 w 638192"/>
              <a:gd name="connsiteY3-38" fmla="*/ 5156051 h 5156051"/>
              <a:gd name="connsiteX4-39" fmla="*/ 638192 w 638192"/>
              <a:gd name="connsiteY4-40" fmla="*/ 0 h 515605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8192" h="5156051">
                <a:moveTo>
                  <a:pt x="638192" y="0"/>
                </a:moveTo>
                <a:lnTo>
                  <a:pt x="0" y="1276350"/>
                </a:lnTo>
                <a:lnTo>
                  <a:pt x="0" y="3803501"/>
                </a:lnTo>
                <a:lnTo>
                  <a:pt x="638192" y="5156051"/>
                </a:lnTo>
                <a:lnTo>
                  <a:pt x="638192" y="0"/>
                </a:lnTo>
                <a:close/>
              </a:path>
            </a:pathLst>
          </a:custGeom>
          <a:solidFill>
            <a:schemeClr val="bg1">
              <a:lumMod val="75000"/>
            </a:schemeClr>
          </a:solidFill>
          <a:ln>
            <a:noFill/>
          </a:ln>
        </p:spPr>
        <p:txBody>
          <a:bodyPr vert="horz" wrap="square" lIns="85566" tIns="42782" rIns="85566" bIns="42782" numCol="1" anchor="t" anchorCtr="0" compatLnSpc="1"/>
          <a:lstStyle/>
          <a:p>
            <a:endParaRPr lang="zh-CN" altLang="en-US" sz="2160" dirty="0"/>
          </a:p>
        </p:txBody>
      </p:sp>
      <p:sp>
        <p:nvSpPr>
          <p:cNvPr id="25" name="燕尾形 8"/>
          <p:cNvSpPr/>
          <p:nvPr/>
        </p:nvSpPr>
        <p:spPr bwMode="auto">
          <a:xfrm rot="16200000">
            <a:off x="2330280" y="3098891"/>
            <a:ext cx="1008112" cy="1101292"/>
          </a:xfrm>
          <a:prstGeom prst="chevron">
            <a:avLst>
              <a:gd name="adj" fmla="val 23860"/>
            </a:avLst>
          </a:prstGeom>
          <a:solidFill>
            <a:srgbClr val="4472C4"/>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713105" fontAlgn="base">
              <a:spcBef>
                <a:spcPct val="0"/>
              </a:spcBef>
              <a:spcAft>
                <a:spcPct val="0"/>
              </a:spcAft>
            </a:pPr>
            <a:endParaRPr lang="zh-CN" altLang="en-US" sz="1680">
              <a:latin typeface="Arial" panose="020B0604020202020204" pitchFamily="34" charset="0"/>
              <a:ea typeface="宋体" panose="02010600030101010101" pitchFamily="2" charset="-122"/>
            </a:endParaRPr>
          </a:p>
        </p:txBody>
      </p:sp>
      <p:sp>
        <p:nvSpPr>
          <p:cNvPr id="26" name="燕尾形 9"/>
          <p:cNvSpPr/>
          <p:nvPr/>
        </p:nvSpPr>
        <p:spPr bwMode="auto">
          <a:xfrm rot="5400000" flipV="1">
            <a:off x="6390402" y="3388420"/>
            <a:ext cx="1008112" cy="1101292"/>
          </a:xfrm>
          <a:prstGeom prst="chevron">
            <a:avLst>
              <a:gd name="adj" fmla="val 23860"/>
            </a:avLst>
          </a:prstGeom>
          <a:solidFill>
            <a:srgbClr val="4472C4"/>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713105" fontAlgn="base">
              <a:spcBef>
                <a:spcPct val="0"/>
              </a:spcBef>
              <a:spcAft>
                <a:spcPct val="0"/>
              </a:spcAft>
            </a:pPr>
            <a:endParaRPr lang="zh-CN" altLang="en-US" sz="1680">
              <a:latin typeface="Arial" panose="020B0604020202020204" pitchFamily="34" charset="0"/>
              <a:ea typeface="宋体" panose="02010600030101010101" pitchFamily="2" charset="-122"/>
            </a:endParaRPr>
          </a:p>
        </p:txBody>
      </p:sp>
      <p:sp>
        <p:nvSpPr>
          <p:cNvPr id="29" name="TextBox 12"/>
          <p:cNvSpPr txBox="1"/>
          <p:nvPr/>
        </p:nvSpPr>
        <p:spPr>
          <a:xfrm>
            <a:off x="3586172" y="1997348"/>
            <a:ext cx="2386241" cy="3406140"/>
          </a:xfrm>
          <a:prstGeom prst="rect">
            <a:avLst/>
          </a:prstGeom>
          <a:noFill/>
        </p:spPr>
        <p:txBody>
          <a:bodyPr wrap="square" lIns="85566" tIns="42782" rIns="85566" bIns="42782" rtlCol="0">
            <a:spAutoFit/>
          </a:bodyPr>
          <a:lstStyle/>
          <a:p>
            <a:pPr>
              <a:lnSpc>
                <a:spcPct val="150000"/>
              </a:lnSpc>
            </a:pPr>
            <a:r>
              <a:rPr lang="zh-CN" altLang="en-US" sz="1440" dirty="0">
                <a:solidFill>
                  <a:schemeClr val="tx1">
                    <a:lumMod val="75000"/>
                    <a:lumOff val="25000"/>
                  </a:schemeClr>
                </a:solidFill>
                <a:latin typeface="微软雅黑" panose="020B0503020204020204" charset="-122"/>
                <a:ea typeface="微软雅黑" panose="020B0503020204020204" charset="-122"/>
              </a:rPr>
              <a:t>系统中该项功能多的测评一共涵盖了</a:t>
            </a:r>
            <a:r>
              <a:rPr lang="en-US" altLang="zh-CN" sz="1440" dirty="0">
                <a:solidFill>
                  <a:schemeClr val="tx1">
                    <a:lumMod val="75000"/>
                    <a:lumOff val="25000"/>
                  </a:schemeClr>
                </a:solidFill>
                <a:latin typeface="微软雅黑" panose="020B0503020204020204" charset="-122"/>
                <a:ea typeface="微软雅黑" panose="020B0503020204020204" charset="-122"/>
              </a:rPr>
              <a:t>17</a:t>
            </a:r>
            <a:r>
              <a:rPr lang="zh-CN" altLang="en-US" sz="1440" dirty="0">
                <a:solidFill>
                  <a:schemeClr val="tx1">
                    <a:lumMod val="75000"/>
                    <a:lumOff val="25000"/>
                  </a:schemeClr>
                </a:solidFill>
                <a:latin typeface="微软雅黑" panose="020B0503020204020204" charset="-122"/>
                <a:ea typeface="微软雅黑" panose="020B0503020204020204" charset="-122"/>
              </a:rPr>
              <a:t>个项目的评定内容包括汽车的外观状况、发动机、离合器磨损情况、刹车系统、转向系统等部件所使用的技术，比较全面的分析了汽车的性价比。同时设置了对汽车大修次数的评定，综合考虑了用户在价格预估时要涉及到的问题。</a:t>
            </a:r>
            <a:endParaRPr lang="en-US" altLang="zh-CN" sz="1440" dirty="0">
              <a:solidFill>
                <a:schemeClr val="tx1">
                  <a:lumMod val="75000"/>
                  <a:lumOff val="25000"/>
                </a:schemeClr>
              </a:solidFill>
              <a:latin typeface="微软雅黑" panose="020B0503020204020204" charset="-122"/>
              <a:ea typeface="微软雅黑" panose="020B0503020204020204" charset="-122"/>
            </a:endParaRPr>
          </a:p>
        </p:txBody>
      </p:sp>
      <p:sp>
        <p:nvSpPr>
          <p:cNvPr id="30" name="TextBox 13"/>
          <p:cNvSpPr txBox="1"/>
          <p:nvPr/>
        </p:nvSpPr>
        <p:spPr>
          <a:xfrm>
            <a:off x="2432253" y="3581172"/>
            <a:ext cx="947420" cy="398145"/>
          </a:xfrm>
          <a:prstGeom prst="rect">
            <a:avLst/>
          </a:prstGeom>
          <a:noFill/>
        </p:spPr>
        <p:txBody>
          <a:bodyPr wrap="none" lIns="85566" tIns="42782" rIns="85566" bIns="42782" rtlCol="0">
            <a:spAutoFit/>
          </a:bodyPr>
          <a:lstStyle/>
          <a:p>
            <a:pPr algn="ctr"/>
            <a:r>
              <a:rPr lang="zh-CN" altLang="en-US" sz="2040" dirty="0">
                <a:solidFill>
                  <a:srgbClr val="F8F8F8"/>
                </a:solidFill>
                <a:latin typeface="微软雅黑" panose="020B0503020204020204" charset="-122"/>
                <a:ea typeface="微软雅黑" panose="020B0503020204020204" charset="-122"/>
              </a:rPr>
              <a:t>亮点一</a:t>
            </a:r>
          </a:p>
        </p:txBody>
      </p:sp>
      <p:sp>
        <p:nvSpPr>
          <p:cNvPr id="35" name="TextBox 18"/>
          <p:cNvSpPr txBox="1"/>
          <p:nvPr/>
        </p:nvSpPr>
        <p:spPr>
          <a:xfrm>
            <a:off x="6432172" y="3753991"/>
            <a:ext cx="947420" cy="398145"/>
          </a:xfrm>
          <a:prstGeom prst="rect">
            <a:avLst/>
          </a:prstGeom>
          <a:noFill/>
        </p:spPr>
        <p:txBody>
          <a:bodyPr wrap="none" lIns="85566" tIns="42782" rIns="85566" bIns="42782" rtlCol="0">
            <a:spAutoFit/>
          </a:bodyPr>
          <a:lstStyle/>
          <a:p>
            <a:pPr algn="ctr"/>
            <a:r>
              <a:rPr lang="zh-CN" altLang="en-US" sz="2040" dirty="0">
                <a:solidFill>
                  <a:srgbClr val="F8F8F8"/>
                </a:solidFill>
                <a:latin typeface="微软雅黑" panose="020B0503020204020204" charset="-122"/>
                <a:ea typeface="微软雅黑" panose="020B0503020204020204" charset="-122"/>
              </a:rPr>
              <a:t>亮点二</a:t>
            </a:r>
          </a:p>
        </p:txBody>
      </p:sp>
      <p:sp>
        <p:nvSpPr>
          <p:cNvPr id="37" name="TextBox 20"/>
          <p:cNvSpPr txBox="1"/>
          <p:nvPr/>
        </p:nvSpPr>
        <p:spPr>
          <a:xfrm>
            <a:off x="7506114" y="2458992"/>
            <a:ext cx="2552849" cy="2077720"/>
          </a:xfrm>
          <a:prstGeom prst="rect">
            <a:avLst/>
          </a:prstGeom>
          <a:noFill/>
        </p:spPr>
        <p:txBody>
          <a:bodyPr wrap="square" lIns="85566" tIns="42782" rIns="85566" bIns="42782" rtlCol="0">
            <a:spAutoFit/>
          </a:bodyPr>
          <a:lstStyle/>
          <a:p>
            <a:pPr>
              <a:lnSpc>
                <a:spcPct val="150000"/>
              </a:lnSpc>
            </a:pPr>
            <a:r>
              <a:rPr lang="zh-CN" altLang="en-US" sz="1440" dirty="0">
                <a:solidFill>
                  <a:schemeClr val="tx1">
                    <a:lumMod val="75000"/>
                    <a:lumOff val="25000"/>
                  </a:schemeClr>
                </a:solidFill>
                <a:latin typeface="微软雅黑" panose="020B0503020204020204" charset="-122"/>
                <a:ea typeface="微软雅黑" panose="020B0503020204020204" charset="-122"/>
              </a:rPr>
              <a:t>在系统功能中为方便用户对比，系统设计了同款型车型新车的现时价格反馈功能，用户可以利用该功能做出参照，从中决定购买二手车还是重置新车的决定。</a:t>
            </a:r>
            <a:endParaRPr lang="en-US" altLang="zh-CN" sz="1440" dirty="0">
              <a:solidFill>
                <a:schemeClr val="tx1">
                  <a:lumMod val="75000"/>
                  <a:lumOff val="25000"/>
                </a:schemeClr>
              </a:solidFill>
              <a:latin typeface="微软雅黑" panose="020B0503020204020204" charset="-122"/>
              <a:ea typeface="微软雅黑" panose="020B0503020204020204" charset="-122"/>
            </a:endParaRPr>
          </a:p>
        </p:txBody>
      </p:sp>
      <p:sp>
        <p:nvSpPr>
          <p:cNvPr id="41" name="Freeform 6"/>
          <p:cNvSpPr/>
          <p:nvPr/>
        </p:nvSpPr>
        <p:spPr bwMode="auto">
          <a:xfrm>
            <a:off x="609466" y="2458702"/>
            <a:ext cx="627757" cy="2527151"/>
          </a:xfrm>
          <a:custGeom>
            <a:avLst/>
            <a:gdLst/>
            <a:ahLst/>
            <a:cxnLst/>
            <a:rect l="l" t="t" r="r" b="b"/>
            <a:pathLst>
              <a:path w="621232" h="2527151">
                <a:moveTo>
                  <a:pt x="621232" y="0"/>
                </a:moveTo>
                <a:lnTo>
                  <a:pt x="0" y="0"/>
                </a:lnTo>
                <a:lnTo>
                  <a:pt x="0" y="2527151"/>
                </a:lnTo>
                <a:lnTo>
                  <a:pt x="621232" y="2527151"/>
                </a:lnTo>
                <a:close/>
              </a:path>
            </a:pathLst>
          </a:custGeom>
          <a:solidFill>
            <a:schemeClr val="bg1">
              <a:lumMod val="65000"/>
            </a:schemeClr>
          </a:solidFill>
          <a:ln>
            <a:noFill/>
          </a:ln>
        </p:spPr>
        <p:txBody>
          <a:bodyPr vert="horz" wrap="square" lIns="85566" tIns="42782" rIns="85566" bIns="42782" numCol="1" anchor="t" anchorCtr="0" compatLnSpc="1"/>
          <a:lstStyle/>
          <a:p>
            <a:endParaRPr lang="zh-CN" altLang="en-US" sz="2160" dirty="0"/>
          </a:p>
        </p:txBody>
      </p:sp>
      <p:sp>
        <p:nvSpPr>
          <p:cNvPr id="42" name="Freeform 6"/>
          <p:cNvSpPr/>
          <p:nvPr/>
        </p:nvSpPr>
        <p:spPr bwMode="auto">
          <a:xfrm>
            <a:off x="1237224" y="1182352"/>
            <a:ext cx="644896" cy="5156051"/>
          </a:xfrm>
          <a:custGeom>
            <a:avLst/>
            <a:gdLst>
              <a:gd name="connsiteX0" fmla="*/ 638192 w 638192"/>
              <a:gd name="connsiteY0" fmla="*/ 0 h 3403451"/>
              <a:gd name="connsiteX1" fmla="*/ 0 w 638192"/>
              <a:gd name="connsiteY1" fmla="*/ 876300 h 3403451"/>
              <a:gd name="connsiteX2" fmla="*/ 0 w 638192"/>
              <a:gd name="connsiteY2" fmla="*/ 3403451 h 3403451"/>
              <a:gd name="connsiteX3" fmla="*/ 621232 w 638192"/>
              <a:gd name="connsiteY3" fmla="*/ 3403451 h 3403451"/>
              <a:gd name="connsiteX4" fmla="*/ 638192 w 638192"/>
              <a:gd name="connsiteY4" fmla="*/ 0 h 3403451"/>
              <a:gd name="connsiteX0-1" fmla="*/ 638192 w 638192"/>
              <a:gd name="connsiteY0-2" fmla="*/ 0 h 4260701"/>
              <a:gd name="connsiteX1-3" fmla="*/ 0 w 638192"/>
              <a:gd name="connsiteY1-4" fmla="*/ 876300 h 4260701"/>
              <a:gd name="connsiteX2-5" fmla="*/ 0 w 638192"/>
              <a:gd name="connsiteY2-6" fmla="*/ 3403451 h 4260701"/>
              <a:gd name="connsiteX3-7" fmla="*/ 638192 w 638192"/>
              <a:gd name="connsiteY3-8" fmla="*/ 4260701 h 4260701"/>
              <a:gd name="connsiteX4-9" fmla="*/ 638192 w 638192"/>
              <a:gd name="connsiteY4-10" fmla="*/ 0 h 4260701"/>
              <a:gd name="connsiteX0-11" fmla="*/ 638192 w 638192"/>
              <a:gd name="connsiteY0-12" fmla="*/ 0 h 4508351"/>
              <a:gd name="connsiteX1-13" fmla="*/ 0 w 638192"/>
              <a:gd name="connsiteY1-14" fmla="*/ 1123950 h 4508351"/>
              <a:gd name="connsiteX2-15" fmla="*/ 0 w 638192"/>
              <a:gd name="connsiteY2-16" fmla="*/ 3651101 h 4508351"/>
              <a:gd name="connsiteX3-17" fmla="*/ 638192 w 638192"/>
              <a:gd name="connsiteY3-18" fmla="*/ 4508351 h 4508351"/>
              <a:gd name="connsiteX4-19" fmla="*/ 638192 w 638192"/>
              <a:gd name="connsiteY4-20" fmla="*/ 0 h 4508351"/>
              <a:gd name="connsiteX0-21" fmla="*/ 638192 w 638192"/>
              <a:gd name="connsiteY0-22" fmla="*/ 0 h 5003651"/>
              <a:gd name="connsiteX1-23" fmla="*/ 0 w 638192"/>
              <a:gd name="connsiteY1-24" fmla="*/ 1123950 h 5003651"/>
              <a:gd name="connsiteX2-25" fmla="*/ 0 w 638192"/>
              <a:gd name="connsiteY2-26" fmla="*/ 3651101 h 5003651"/>
              <a:gd name="connsiteX3-27" fmla="*/ 638192 w 638192"/>
              <a:gd name="connsiteY3-28" fmla="*/ 5003651 h 5003651"/>
              <a:gd name="connsiteX4-29" fmla="*/ 638192 w 638192"/>
              <a:gd name="connsiteY4-30" fmla="*/ 0 h 5003651"/>
              <a:gd name="connsiteX0-31" fmla="*/ 638192 w 638192"/>
              <a:gd name="connsiteY0-32" fmla="*/ 0 h 5156051"/>
              <a:gd name="connsiteX1-33" fmla="*/ 0 w 638192"/>
              <a:gd name="connsiteY1-34" fmla="*/ 1276350 h 5156051"/>
              <a:gd name="connsiteX2-35" fmla="*/ 0 w 638192"/>
              <a:gd name="connsiteY2-36" fmla="*/ 3803501 h 5156051"/>
              <a:gd name="connsiteX3-37" fmla="*/ 638192 w 638192"/>
              <a:gd name="connsiteY3-38" fmla="*/ 5156051 h 5156051"/>
              <a:gd name="connsiteX4-39" fmla="*/ 638192 w 638192"/>
              <a:gd name="connsiteY4-40" fmla="*/ 0 h 515605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8192" h="5156051">
                <a:moveTo>
                  <a:pt x="638192" y="0"/>
                </a:moveTo>
                <a:lnTo>
                  <a:pt x="0" y="1276350"/>
                </a:lnTo>
                <a:lnTo>
                  <a:pt x="0" y="3803501"/>
                </a:lnTo>
                <a:lnTo>
                  <a:pt x="638192" y="5156051"/>
                </a:lnTo>
                <a:lnTo>
                  <a:pt x="638192" y="0"/>
                </a:lnTo>
                <a:close/>
              </a:path>
            </a:pathLst>
          </a:custGeom>
          <a:solidFill>
            <a:schemeClr val="bg1">
              <a:lumMod val="75000"/>
            </a:schemeClr>
          </a:solidFill>
          <a:ln>
            <a:noFill/>
          </a:ln>
        </p:spPr>
        <p:txBody>
          <a:bodyPr vert="horz" wrap="square" lIns="85566" tIns="42782" rIns="85566" bIns="42782" numCol="1" anchor="t" anchorCtr="0" compatLnSpc="1"/>
          <a:lstStyle/>
          <a:p>
            <a:endParaRPr lang="zh-CN" altLang="en-US" sz="2160" dirty="0"/>
          </a:p>
        </p:txBody>
      </p:sp>
      <p:sp>
        <p:nvSpPr>
          <p:cNvPr id="2" name="矩形 11"/>
          <p:cNvSpPr>
            <a:spLocks noChangeArrowheads="1"/>
          </p:cNvSpPr>
          <p:nvPr/>
        </p:nvSpPr>
        <p:spPr bwMode="auto">
          <a:xfrm>
            <a:off x="6700048" y="335180"/>
            <a:ext cx="1100993" cy="388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400" dirty="0">
                <a:solidFill>
                  <a:srgbClr val="FFFFFF"/>
                </a:solidFill>
                <a:latin typeface="微软雅黑" panose="020B0503020204020204" charset="-122"/>
                <a:ea typeface="微软雅黑" panose="020B0503020204020204" charset="-122"/>
                <a:sym typeface="微软雅黑" panose="020B0503020204020204" charset="-122"/>
              </a:rPr>
              <a:t>标题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400"/>
                                        <p:tgtEl>
                                          <p:spTgt spid="4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400"/>
                                        <p:tgtEl>
                                          <p:spTgt spid="2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400"/>
                                        <p:tgtEl>
                                          <p:spTgt spid="20"/>
                                        </p:tgtEl>
                                      </p:cBhvr>
                                    </p:animEffect>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anim calcmode="lin" valueType="num">
                                      <p:cBhvr>
                                        <p:cTn id="24" dur="500" fill="hold"/>
                                        <p:tgtEl>
                                          <p:spTgt spid="25"/>
                                        </p:tgtEl>
                                        <p:attrNameLst>
                                          <p:attrName>ppt_x</p:attrName>
                                        </p:attrNameLst>
                                      </p:cBhvr>
                                      <p:tavLst>
                                        <p:tav tm="0">
                                          <p:val>
                                            <p:strVal val="#ppt_x"/>
                                          </p:val>
                                        </p:tav>
                                        <p:tav tm="100000">
                                          <p:val>
                                            <p:strVal val="#ppt_x"/>
                                          </p:val>
                                        </p:tav>
                                      </p:tavLst>
                                    </p:anim>
                                    <p:anim calcmode="lin" valueType="num">
                                      <p:cBhvr>
                                        <p:cTn id="25" dur="500" fill="hold"/>
                                        <p:tgtEl>
                                          <p:spTgt spid="25"/>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20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anim calcmode="lin" valueType="num">
                                      <p:cBhvr>
                                        <p:cTn id="29" dur="500" fill="hold"/>
                                        <p:tgtEl>
                                          <p:spTgt spid="30"/>
                                        </p:tgtEl>
                                        <p:attrNameLst>
                                          <p:attrName>ppt_x</p:attrName>
                                        </p:attrNameLst>
                                      </p:cBhvr>
                                      <p:tavLst>
                                        <p:tav tm="0">
                                          <p:val>
                                            <p:strVal val="#ppt_x"/>
                                          </p:val>
                                        </p:tav>
                                        <p:tav tm="100000">
                                          <p:val>
                                            <p:strVal val="#ppt_x"/>
                                          </p:val>
                                        </p:tav>
                                      </p:tavLst>
                                    </p:anim>
                                    <p:anim calcmode="lin" valueType="num">
                                      <p:cBhvr>
                                        <p:cTn id="30" dur="500" fill="hold"/>
                                        <p:tgtEl>
                                          <p:spTgt spid="30"/>
                                        </p:tgtEl>
                                        <p:attrNameLst>
                                          <p:attrName>ppt_y</p:attrName>
                                        </p:attrNameLst>
                                      </p:cBhvr>
                                      <p:tavLst>
                                        <p:tav tm="0">
                                          <p:val>
                                            <p:strVal val="#ppt_y+.1"/>
                                          </p:val>
                                        </p:tav>
                                        <p:tav tm="100000">
                                          <p:val>
                                            <p:strVal val="#ppt_y"/>
                                          </p:val>
                                        </p:tav>
                                      </p:tavLst>
                                    </p:anim>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left)">
                                      <p:cBhvr>
                                        <p:cTn id="34" dur="500"/>
                                        <p:tgtEl>
                                          <p:spTgt spid="29"/>
                                        </p:tgtEl>
                                      </p:cBhvr>
                                    </p:animEffect>
                                  </p:childTnLst>
                                </p:cTn>
                              </p:par>
                              <p:par>
                                <p:cTn id="35" presetID="47" presetClass="entr" presetSubtype="0" fill="hold" grpId="0" nodeType="withEffect">
                                  <p:stCondLst>
                                    <p:cond delay="20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500"/>
                                        <p:tgtEl>
                                          <p:spTgt spid="35"/>
                                        </p:tgtEl>
                                      </p:cBhvr>
                                    </p:animEffect>
                                    <p:anim calcmode="lin" valueType="num">
                                      <p:cBhvr>
                                        <p:cTn id="38" dur="500" fill="hold"/>
                                        <p:tgtEl>
                                          <p:spTgt spid="35"/>
                                        </p:tgtEl>
                                        <p:attrNameLst>
                                          <p:attrName>ppt_x</p:attrName>
                                        </p:attrNameLst>
                                      </p:cBhvr>
                                      <p:tavLst>
                                        <p:tav tm="0">
                                          <p:val>
                                            <p:strVal val="#ppt_x"/>
                                          </p:val>
                                        </p:tav>
                                        <p:tav tm="100000">
                                          <p:val>
                                            <p:strVal val="#ppt_x"/>
                                          </p:val>
                                        </p:tav>
                                      </p:tavLst>
                                    </p:anim>
                                    <p:anim calcmode="lin" valueType="num">
                                      <p:cBhvr>
                                        <p:cTn id="39" dur="500" fill="hold"/>
                                        <p:tgtEl>
                                          <p:spTgt spid="35"/>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20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anim calcmode="lin" valueType="num">
                                      <p:cBhvr>
                                        <p:cTn id="43" dur="500" fill="hold"/>
                                        <p:tgtEl>
                                          <p:spTgt spid="26"/>
                                        </p:tgtEl>
                                        <p:attrNameLst>
                                          <p:attrName>ppt_x</p:attrName>
                                        </p:attrNameLst>
                                      </p:cBhvr>
                                      <p:tavLst>
                                        <p:tav tm="0">
                                          <p:val>
                                            <p:strVal val="#ppt_x"/>
                                          </p:val>
                                        </p:tav>
                                        <p:tav tm="100000">
                                          <p:val>
                                            <p:strVal val="#ppt_x"/>
                                          </p:val>
                                        </p:tav>
                                      </p:tavLst>
                                    </p:anim>
                                    <p:anim calcmode="lin" valueType="num">
                                      <p:cBhvr>
                                        <p:cTn id="44" dur="500" fill="hold"/>
                                        <p:tgtEl>
                                          <p:spTgt spid="26"/>
                                        </p:tgtEl>
                                        <p:attrNameLst>
                                          <p:attrName>ppt_y</p:attrName>
                                        </p:attrNameLst>
                                      </p:cBhvr>
                                      <p:tavLst>
                                        <p:tav tm="0">
                                          <p:val>
                                            <p:strVal val="#ppt_y-.1"/>
                                          </p:val>
                                        </p:tav>
                                        <p:tav tm="100000">
                                          <p:val>
                                            <p:strVal val="#ppt_y"/>
                                          </p:val>
                                        </p:tav>
                                      </p:tavLst>
                                    </p:anim>
                                  </p:childTnLst>
                                </p:cTn>
                              </p:par>
                              <p:par>
                                <p:cTn id="45" presetID="22" presetClass="entr" presetSubtype="8" fill="hold" grpId="0" nodeType="withEffect">
                                  <p:stCondLst>
                                    <p:cond delay="200"/>
                                  </p:stCondLst>
                                  <p:childTnLst>
                                    <p:set>
                                      <p:cBhvr>
                                        <p:cTn id="46" dur="1" fill="hold">
                                          <p:stCondLst>
                                            <p:cond delay="0"/>
                                          </p:stCondLst>
                                        </p:cTn>
                                        <p:tgtEl>
                                          <p:spTgt spid="37"/>
                                        </p:tgtEl>
                                        <p:attrNameLst>
                                          <p:attrName>style.visibility</p:attrName>
                                        </p:attrNameLst>
                                      </p:cBhvr>
                                      <p:to>
                                        <p:strVal val="visible"/>
                                      </p:to>
                                    </p:set>
                                    <p:animEffect transition="in" filter="wipe(left)">
                                      <p:cBhvr>
                                        <p:cTn id="4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5" grpId="0" bldLvl="0" animBg="1"/>
      <p:bldP spid="26" grpId="0" bldLvl="0" animBg="1"/>
      <p:bldP spid="29" grpId="0"/>
      <p:bldP spid="30" grpId="0"/>
      <p:bldP spid="35" grpId="0"/>
      <p:bldP spid="37" grpId="0"/>
      <p:bldP spid="41" grpId="0" bldLvl="0" animBg="1"/>
      <p:bldP spid="42"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
          <p:cNvSpPr>
            <a:spLocks noChangeArrowheads="1"/>
          </p:cNvSpPr>
          <p:nvPr/>
        </p:nvSpPr>
        <p:spPr bwMode="auto">
          <a:xfrm>
            <a:off x="609600" y="335180"/>
            <a:ext cx="10972800" cy="388417"/>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5" name="矩形 11"/>
          <p:cNvSpPr>
            <a:spLocks noChangeArrowheads="1"/>
          </p:cNvSpPr>
          <p:nvPr/>
        </p:nvSpPr>
        <p:spPr bwMode="auto">
          <a:xfrm>
            <a:off x="5691163" y="344104"/>
            <a:ext cx="1100993" cy="388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en-US" sz="2400" dirty="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6" name="矩形 12"/>
          <p:cNvSpPr>
            <a:spLocks noChangeArrowheads="1"/>
          </p:cNvSpPr>
          <p:nvPr/>
        </p:nvSpPr>
        <p:spPr bwMode="auto">
          <a:xfrm>
            <a:off x="7822460" y="335180"/>
            <a:ext cx="1100993" cy="388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400" dirty="0">
                <a:solidFill>
                  <a:srgbClr val="FFFFFF"/>
                </a:solidFill>
                <a:latin typeface="微软雅黑" panose="020B0503020204020204" charset="-122"/>
                <a:ea typeface="微软雅黑" panose="020B0503020204020204" charset="-122"/>
                <a:sym typeface="微软雅黑" panose="020B0503020204020204" charset="-122"/>
              </a:rPr>
              <a:t>标题</a:t>
            </a:r>
          </a:p>
        </p:txBody>
      </p:sp>
      <p:sp>
        <p:nvSpPr>
          <p:cNvPr id="7" name="矩形 13"/>
          <p:cNvSpPr>
            <a:spLocks noChangeArrowheads="1"/>
          </p:cNvSpPr>
          <p:nvPr/>
        </p:nvSpPr>
        <p:spPr bwMode="auto">
          <a:xfrm>
            <a:off x="8944873" y="335180"/>
            <a:ext cx="1100993" cy="388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400" dirty="0">
                <a:solidFill>
                  <a:srgbClr val="FFFFFF"/>
                </a:solidFill>
                <a:latin typeface="微软雅黑" panose="020B0503020204020204" charset="-122"/>
                <a:ea typeface="微软雅黑" panose="020B0503020204020204" charset="-122"/>
                <a:sym typeface="微软雅黑" panose="020B0503020204020204" charset="-122"/>
              </a:rPr>
              <a:t>标题</a:t>
            </a:r>
          </a:p>
        </p:txBody>
      </p:sp>
      <p:sp>
        <p:nvSpPr>
          <p:cNvPr id="8" name="矩形 1"/>
          <p:cNvSpPr>
            <a:spLocks noChangeArrowheads="1"/>
          </p:cNvSpPr>
          <p:nvPr/>
        </p:nvSpPr>
        <p:spPr bwMode="auto">
          <a:xfrm>
            <a:off x="609600" y="723598"/>
            <a:ext cx="10972800" cy="64261"/>
          </a:xfrm>
          <a:prstGeom prst="rect">
            <a:avLst/>
          </a:prstGeom>
          <a:solidFill>
            <a:srgbClr val="E36C0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9" name="矩形 3"/>
          <p:cNvSpPr>
            <a:spLocks noChangeArrowheads="1"/>
          </p:cNvSpPr>
          <p:nvPr/>
        </p:nvSpPr>
        <p:spPr bwMode="auto">
          <a:xfrm>
            <a:off x="6560820" y="335280"/>
            <a:ext cx="1462278" cy="38862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400" b="1" dirty="0">
                <a:solidFill>
                  <a:srgbClr val="4472C4"/>
                </a:solidFill>
                <a:latin typeface="微软雅黑" panose="020B0503020204020204" charset="-122"/>
                <a:ea typeface="微软雅黑" panose="020B0503020204020204" charset="-122"/>
                <a:sym typeface="微软雅黑" panose="020B0503020204020204" charset="-122"/>
              </a:rPr>
              <a:t>结果反馈</a:t>
            </a:r>
          </a:p>
        </p:txBody>
      </p:sp>
      <p:grpSp>
        <p:nvGrpSpPr>
          <p:cNvPr id="10" name="组合 5"/>
          <p:cNvGrpSpPr/>
          <p:nvPr/>
        </p:nvGrpSpPr>
        <p:grpSpPr bwMode="auto">
          <a:xfrm>
            <a:off x="10454275" y="366596"/>
            <a:ext cx="324158" cy="325585"/>
            <a:chOff x="0" y="0"/>
            <a:chExt cx="360000" cy="360000"/>
          </a:xfrm>
        </p:grpSpPr>
        <p:sp>
          <p:nvSpPr>
            <p:cNvPr id="11" name="椭圆 15"/>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12" name="燕尾形 16">
              <a:hlinkClick r:id="" action="ppaction://hlinkshowjump?jump=previousslide"/>
            </p:cNvPr>
            <p:cNvSpPr>
              <a:spLocks noChangeArrowheads="1"/>
            </p:cNvSpPr>
            <p:nvPr/>
          </p:nvSpPr>
          <p:spPr bwMode="auto">
            <a:xfrm flipH="1">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sz="2160">
                <a:latin typeface="宋体" panose="02010600030101010101" pitchFamily="2" charset="-122"/>
                <a:sym typeface="宋体" panose="02010600030101010101" pitchFamily="2" charset="-122"/>
              </a:endParaRPr>
            </a:p>
          </p:txBody>
        </p:sp>
      </p:grpSp>
      <p:grpSp>
        <p:nvGrpSpPr>
          <p:cNvPr id="13" name="组合 4"/>
          <p:cNvGrpSpPr/>
          <p:nvPr/>
        </p:nvGrpSpPr>
        <p:grpSpPr bwMode="auto">
          <a:xfrm>
            <a:off x="10908382" y="366596"/>
            <a:ext cx="324158" cy="325585"/>
            <a:chOff x="0" y="0"/>
            <a:chExt cx="360000" cy="360000"/>
          </a:xfrm>
        </p:grpSpPr>
        <p:sp>
          <p:nvSpPr>
            <p:cNvPr id="14" name="椭圆 2"/>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15" name="燕尾形 3">
              <a:hlinkClick r:id="" action="ppaction://hlinkshowjump?jump=nextslide"/>
            </p:cNvPr>
            <p:cNvSpPr>
              <a:spLocks noChangeArrowheads="1"/>
            </p:cNvSpPr>
            <p:nvPr/>
          </p:nvSpPr>
          <p:spPr bwMode="auto">
            <a:xfrm>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sz="2160">
                <a:latin typeface="宋体" panose="02010600030101010101" pitchFamily="2" charset="-122"/>
                <a:sym typeface="宋体" panose="02010600030101010101" pitchFamily="2" charset="-122"/>
              </a:endParaRPr>
            </a:p>
          </p:txBody>
        </p:sp>
      </p:grpSp>
      <p:sp>
        <p:nvSpPr>
          <p:cNvPr id="16" name="TextBox 1"/>
          <p:cNvSpPr>
            <a:spLocks noChangeArrowheads="1"/>
          </p:cNvSpPr>
          <p:nvPr/>
        </p:nvSpPr>
        <p:spPr bwMode="auto">
          <a:xfrm>
            <a:off x="1930506" y="335179"/>
            <a:ext cx="1645920" cy="38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zh-CN" altLang="en-US" sz="1920" dirty="0">
                <a:solidFill>
                  <a:schemeClr val="bg1"/>
                </a:solidFill>
                <a:latin typeface="方正兰亭粗黑简体" pitchFamily="2" charset="-122"/>
                <a:ea typeface="方正兰亭粗黑简体" pitchFamily="2" charset="-122"/>
                <a:sym typeface="方正兰亭粗黑简体" pitchFamily="2" charset="-122"/>
              </a:rPr>
              <a:t>系统功能简介</a:t>
            </a:r>
          </a:p>
        </p:txBody>
      </p:sp>
      <p:sp>
        <p:nvSpPr>
          <p:cNvPr id="17" name="矩形 4"/>
          <p:cNvSpPr>
            <a:spLocks noChangeArrowheads="1"/>
          </p:cNvSpPr>
          <p:nvPr/>
        </p:nvSpPr>
        <p:spPr bwMode="auto">
          <a:xfrm>
            <a:off x="609601" y="140971"/>
            <a:ext cx="1276638" cy="828244"/>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18" name="KSO_Shape"/>
          <p:cNvSpPr>
            <a:spLocks noChangeArrowheads="1"/>
          </p:cNvSpPr>
          <p:nvPr/>
        </p:nvSpPr>
        <p:spPr bwMode="auto">
          <a:xfrm>
            <a:off x="1060852" y="205231"/>
            <a:ext cx="695440" cy="712574"/>
          </a:xfrm>
          <a:custGeom>
            <a:avLst/>
            <a:gdLst>
              <a:gd name="T0" fmla="*/ 142575 w 2482850"/>
              <a:gd name="T1" fmla="*/ 587055 h 2544763"/>
              <a:gd name="T2" fmla="*/ 127597 w 2482850"/>
              <a:gd name="T3" fmla="*/ 620828 h 2544763"/>
              <a:gd name="T4" fmla="*/ 5652 w 2482850"/>
              <a:gd name="T5" fmla="*/ 612296 h 2544763"/>
              <a:gd name="T6" fmla="*/ 8337 w 2482850"/>
              <a:gd name="T7" fmla="*/ 575562 h 2544763"/>
              <a:gd name="T8" fmla="*/ 766694 w 2482850"/>
              <a:gd name="T9" fmla="*/ 554746 h 2544763"/>
              <a:gd name="T10" fmla="*/ 765001 w 2482850"/>
              <a:gd name="T11" fmla="*/ 667206 h 2544763"/>
              <a:gd name="T12" fmla="*/ 478502 w 2482850"/>
              <a:gd name="T13" fmla="*/ 450193 h 2544763"/>
              <a:gd name="T14" fmla="*/ 552131 w 2482850"/>
              <a:gd name="T15" fmla="*/ 536109 h 2544763"/>
              <a:gd name="T16" fmla="*/ 239285 w 2482850"/>
              <a:gd name="T17" fmla="*/ 487185 h 2544763"/>
              <a:gd name="T18" fmla="*/ 755690 w 2482850"/>
              <a:gd name="T19" fmla="*/ 403054 h 2544763"/>
              <a:gd name="T20" fmla="*/ 771561 w 2482850"/>
              <a:gd name="T21" fmla="*/ 513286 h 2544763"/>
              <a:gd name="T22" fmla="*/ 121097 w 2482850"/>
              <a:gd name="T23" fmla="*/ 368724 h 2544763"/>
              <a:gd name="T24" fmla="*/ 143776 w 2482850"/>
              <a:gd name="T25" fmla="*/ 397703 h 2544763"/>
              <a:gd name="T26" fmla="*/ 118271 w 2482850"/>
              <a:gd name="T27" fmla="*/ 424355 h 2544763"/>
              <a:gd name="T28" fmla="*/ 1272 w 2482850"/>
              <a:gd name="T29" fmla="*/ 404683 h 2544763"/>
              <a:gd name="T30" fmla="*/ 16179 w 2482850"/>
              <a:gd name="T31" fmla="*/ 370980 h 2544763"/>
              <a:gd name="T32" fmla="*/ 454542 w 2482850"/>
              <a:gd name="T33" fmla="*/ 276949 h 2544763"/>
              <a:gd name="T34" fmla="*/ 475461 w 2482850"/>
              <a:gd name="T35" fmla="*/ 339639 h 2544763"/>
              <a:gd name="T36" fmla="*/ 422245 w 2482850"/>
              <a:gd name="T37" fmla="*/ 421601 h 2544763"/>
              <a:gd name="T38" fmla="*/ 363163 w 2482850"/>
              <a:gd name="T39" fmla="*/ 427037 h 2544763"/>
              <a:gd name="T40" fmla="*/ 305989 w 2482850"/>
              <a:gd name="T41" fmla="*/ 345640 h 2544763"/>
              <a:gd name="T42" fmla="*/ 319558 w 2482850"/>
              <a:gd name="T43" fmla="*/ 293186 h 2544763"/>
              <a:gd name="T44" fmla="*/ 390018 w 2482850"/>
              <a:gd name="T45" fmla="*/ 262760 h 2544763"/>
              <a:gd name="T46" fmla="*/ 765848 w 2482850"/>
              <a:gd name="T47" fmla="*/ 268646 h 2544763"/>
              <a:gd name="T48" fmla="*/ 765848 w 2482850"/>
              <a:gd name="T49" fmla="*/ 381281 h 2544763"/>
              <a:gd name="T50" fmla="*/ 433654 w 2482850"/>
              <a:gd name="T51" fmla="*/ 206699 h 2544763"/>
              <a:gd name="T52" fmla="*/ 467071 w 2482850"/>
              <a:gd name="T53" fmla="*/ 234779 h 2544763"/>
              <a:gd name="T54" fmla="*/ 460585 w 2482850"/>
              <a:gd name="T55" fmla="*/ 289316 h 2544763"/>
              <a:gd name="T56" fmla="*/ 419836 w 2482850"/>
              <a:gd name="T57" fmla="*/ 248114 h 2544763"/>
              <a:gd name="T58" fmla="*/ 328538 w 2482850"/>
              <a:gd name="T59" fmla="*/ 256227 h 2544763"/>
              <a:gd name="T60" fmla="*/ 303017 w 2482850"/>
              <a:gd name="T61" fmla="*/ 283601 h 2544763"/>
              <a:gd name="T62" fmla="*/ 336223 w 2482850"/>
              <a:gd name="T63" fmla="*/ 209028 h 2544763"/>
              <a:gd name="T64" fmla="*/ 131271 w 2482850"/>
              <a:gd name="T65" fmla="*/ 173372 h 2544763"/>
              <a:gd name="T66" fmla="*/ 141021 w 2482850"/>
              <a:gd name="T67" fmla="*/ 208864 h 2544763"/>
              <a:gd name="T68" fmla="*/ 21407 w 2482850"/>
              <a:gd name="T69" fmla="*/ 223934 h 2544763"/>
              <a:gd name="T70" fmla="*/ 141 w 2482850"/>
              <a:gd name="T71" fmla="*/ 193794 h 2544763"/>
              <a:gd name="T72" fmla="*/ 27060 w 2482850"/>
              <a:gd name="T73" fmla="*/ 168584 h 2544763"/>
              <a:gd name="T74" fmla="*/ 773113 w 2482850"/>
              <a:gd name="T75" fmla="*/ 216102 h 2544763"/>
              <a:gd name="T76" fmla="*/ 142913 w 2482850"/>
              <a:gd name="T77" fmla="*/ 7131 h 2544763"/>
              <a:gd name="T78" fmla="*/ 79583 w 2482850"/>
              <a:gd name="T79" fmla="*/ 61566 h 2544763"/>
              <a:gd name="T80" fmla="*/ 154491 w 2482850"/>
              <a:gd name="T81" fmla="*/ 180037 h 2544763"/>
              <a:gd name="T82" fmla="*/ 137194 w 2482850"/>
              <a:gd name="T83" fmla="*/ 232848 h 2544763"/>
              <a:gd name="T84" fmla="*/ 143830 w 2482850"/>
              <a:gd name="T85" fmla="*/ 364663 h 2544763"/>
              <a:gd name="T86" fmla="*/ 150538 w 2482850"/>
              <a:gd name="T87" fmla="*/ 419803 h 2544763"/>
              <a:gd name="T88" fmla="*/ 127734 w 2482850"/>
              <a:gd name="T89" fmla="*/ 555078 h 2544763"/>
              <a:gd name="T90" fmla="*/ 157315 w 2482850"/>
              <a:gd name="T91" fmla="*/ 602029 h 2544763"/>
              <a:gd name="T92" fmla="*/ 115096 w 2482850"/>
              <a:gd name="T93" fmla="*/ 638036 h 2544763"/>
              <a:gd name="T94" fmla="*/ 126957 w 2482850"/>
              <a:gd name="T95" fmla="*/ 783054 h 2544763"/>
              <a:gd name="T96" fmla="*/ 690000 w 2482850"/>
              <a:gd name="T97" fmla="*/ 748671 h 2544763"/>
              <a:gd name="T98" fmla="*/ 670514 w 2482850"/>
              <a:gd name="T99" fmla="*/ 19910 h 2544763"/>
              <a:gd name="T100" fmla="*/ 674750 w 2482850"/>
              <a:gd name="T101" fmla="*/ 14262 h 2544763"/>
              <a:gd name="T102" fmla="*/ 696354 w 2482850"/>
              <a:gd name="T103" fmla="*/ 751707 h 2544763"/>
              <a:gd name="T104" fmla="*/ 125192 w 2482850"/>
              <a:gd name="T105" fmla="*/ 789903 h 2544763"/>
              <a:gd name="T106" fmla="*/ 115096 w 2482850"/>
              <a:gd name="T107" fmla="*/ 630976 h 2544763"/>
              <a:gd name="T108" fmla="*/ 150255 w 2482850"/>
              <a:gd name="T109" fmla="*/ 601040 h 2544763"/>
              <a:gd name="T110" fmla="*/ 125616 w 2482850"/>
              <a:gd name="T111" fmla="*/ 561856 h 2544763"/>
              <a:gd name="T112" fmla="*/ 144607 w 2482850"/>
              <a:gd name="T113" fmla="*/ 415850 h 2544763"/>
              <a:gd name="T114" fmla="*/ 138959 w 2482850"/>
              <a:gd name="T115" fmla="*/ 369958 h 2544763"/>
              <a:gd name="T116" fmla="*/ 133452 w 2482850"/>
              <a:gd name="T117" fmla="*/ 226776 h 2544763"/>
              <a:gd name="T118" fmla="*/ 147855 w 2482850"/>
              <a:gd name="T119" fmla="*/ 182861 h 2544763"/>
              <a:gd name="T120" fmla="*/ 72453 w 2482850"/>
              <a:gd name="T121" fmla="*/ 60506 h 2544763"/>
              <a:gd name="T122" fmla="*/ 142913 w 2482850"/>
              <a:gd name="T123" fmla="*/ 0 h 25447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82850" h="2544763">
                <a:moveTo>
                  <a:pt x="86902" y="1822450"/>
                </a:moveTo>
                <a:lnTo>
                  <a:pt x="91667" y="1822450"/>
                </a:lnTo>
                <a:lnTo>
                  <a:pt x="370523" y="1822450"/>
                </a:lnTo>
                <a:lnTo>
                  <a:pt x="375061" y="1822450"/>
                </a:lnTo>
                <a:lnTo>
                  <a:pt x="379826" y="1822903"/>
                </a:lnTo>
                <a:lnTo>
                  <a:pt x="384137" y="1823583"/>
                </a:lnTo>
                <a:lnTo>
                  <a:pt x="388902" y="1824262"/>
                </a:lnTo>
                <a:lnTo>
                  <a:pt x="393213" y="1825395"/>
                </a:lnTo>
                <a:lnTo>
                  <a:pt x="397524" y="1826527"/>
                </a:lnTo>
                <a:lnTo>
                  <a:pt x="401835" y="1827886"/>
                </a:lnTo>
                <a:lnTo>
                  <a:pt x="405919" y="1829472"/>
                </a:lnTo>
                <a:lnTo>
                  <a:pt x="409777" y="1831284"/>
                </a:lnTo>
                <a:lnTo>
                  <a:pt x="414088" y="1833322"/>
                </a:lnTo>
                <a:lnTo>
                  <a:pt x="417718" y="1835587"/>
                </a:lnTo>
                <a:lnTo>
                  <a:pt x="421575" y="1838079"/>
                </a:lnTo>
                <a:lnTo>
                  <a:pt x="425206" y="1840344"/>
                </a:lnTo>
                <a:lnTo>
                  <a:pt x="428609" y="1843062"/>
                </a:lnTo>
                <a:lnTo>
                  <a:pt x="432013" y="1846006"/>
                </a:lnTo>
                <a:lnTo>
                  <a:pt x="434962" y="1848951"/>
                </a:lnTo>
                <a:lnTo>
                  <a:pt x="438139" y="1852122"/>
                </a:lnTo>
                <a:lnTo>
                  <a:pt x="441088" y="1855293"/>
                </a:lnTo>
                <a:lnTo>
                  <a:pt x="443584" y="1858691"/>
                </a:lnTo>
                <a:lnTo>
                  <a:pt x="446307" y="1862315"/>
                </a:lnTo>
                <a:lnTo>
                  <a:pt x="448803" y="1865939"/>
                </a:lnTo>
                <a:lnTo>
                  <a:pt x="450845" y="1869789"/>
                </a:lnTo>
                <a:lnTo>
                  <a:pt x="452887" y="1873640"/>
                </a:lnTo>
                <a:lnTo>
                  <a:pt x="454702" y="1877490"/>
                </a:lnTo>
                <a:lnTo>
                  <a:pt x="456291" y="1881794"/>
                </a:lnTo>
                <a:lnTo>
                  <a:pt x="457879" y="1885871"/>
                </a:lnTo>
                <a:lnTo>
                  <a:pt x="459240" y="1890401"/>
                </a:lnTo>
                <a:lnTo>
                  <a:pt x="460148" y="1894704"/>
                </a:lnTo>
                <a:lnTo>
                  <a:pt x="461055" y="1899008"/>
                </a:lnTo>
                <a:lnTo>
                  <a:pt x="461509" y="1903538"/>
                </a:lnTo>
                <a:lnTo>
                  <a:pt x="461736" y="1908068"/>
                </a:lnTo>
                <a:lnTo>
                  <a:pt x="461963" y="1912824"/>
                </a:lnTo>
                <a:lnTo>
                  <a:pt x="461736" y="1917581"/>
                </a:lnTo>
                <a:lnTo>
                  <a:pt x="461509" y="1922111"/>
                </a:lnTo>
                <a:lnTo>
                  <a:pt x="461055" y="1926641"/>
                </a:lnTo>
                <a:lnTo>
                  <a:pt x="460148" y="1930945"/>
                </a:lnTo>
                <a:lnTo>
                  <a:pt x="459240" y="1935248"/>
                </a:lnTo>
                <a:lnTo>
                  <a:pt x="457879" y="1939778"/>
                </a:lnTo>
                <a:lnTo>
                  <a:pt x="456291" y="1943855"/>
                </a:lnTo>
                <a:lnTo>
                  <a:pt x="454702" y="1947932"/>
                </a:lnTo>
                <a:lnTo>
                  <a:pt x="452887" y="1952009"/>
                </a:lnTo>
                <a:lnTo>
                  <a:pt x="450845" y="1955860"/>
                </a:lnTo>
                <a:lnTo>
                  <a:pt x="448803" y="1959710"/>
                </a:lnTo>
                <a:lnTo>
                  <a:pt x="446307" y="1963334"/>
                </a:lnTo>
                <a:lnTo>
                  <a:pt x="443584" y="1966958"/>
                </a:lnTo>
                <a:lnTo>
                  <a:pt x="441088" y="1970356"/>
                </a:lnTo>
                <a:lnTo>
                  <a:pt x="438139" y="1973753"/>
                </a:lnTo>
                <a:lnTo>
                  <a:pt x="434962" y="1976698"/>
                </a:lnTo>
                <a:lnTo>
                  <a:pt x="432013" y="1979643"/>
                </a:lnTo>
                <a:lnTo>
                  <a:pt x="428609" y="1982587"/>
                </a:lnTo>
                <a:lnTo>
                  <a:pt x="425206" y="1985305"/>
                </a:lnTo>
                <a:lnTo>
                  <a:pt x="421575" y="1988023"/>
                </a:lnTo>
                <a:lnTo>
                  <a:pt x="417718" y="1990288"/>
                </a:lnTo>
                <a:lnTo>
                  <a:pt x="414088" y="1992327"/>
                </a:lnTo>
                <a:lnTo>
                  <a:pt x="409777" y="1994365"/>
                </a:lnTo>
                <a:lnTo>
                  <a:pt x="405919" y="1996177"/>
                </a:lnTo>
                <a:lnTo>
                  <a:pt x="401835" y="1997763"/>
                </a:lnTo>
                <a:lnTo>
                  <a:pt x="397524" y="1999348"/>
                </a:lnTo>
                <a:lnTo>
                  <a:pt x="393213" y="2000254"/>
                </a:lnTo>
                <a:lnTo>
                  <a:pt x="388902" y="2001387"/>
                </a:lnTo>
                <a:lnTo>
                  <a:pt x="384137" y="2002066"/>
                </a:lnTo>
                <a:lnTo>
                  <a:pt x="379826" y="2002972"/>
                </a:lnTo>
                <a:lnTo>
                  <a:pt x="375061" y="2003199"/>
                </a:lnTo>
                <a:lnTo>
                  <a:pt x="370523" y="2003425"/>
                </a:lnTo>
                <a:lnTo>
                  <a:pt x="91667" y="2003425"/>
                </a:lnTo>
                <a:lnTo>
                  <a:pt x="86902" y="2003199"/>
                </a:lnTo>
                <a:lnTo>
                  <a:pt x="82364" y="2002972"/>
                </a:lnTo>
                <a:lnTo>
                  <a:pt x="77599" y="2002066"/>
                </a:lnTo>
                <a:lnTo>
                  <a:pt x="73288" y="2001387"/>
                </a:lnTo>
                <a:lnTo>
                  <a:pt x="68750" y="2000254"/>
                </a:lnTo>
                <a:lnTo>
                  <a:pt x="64439" y="1999348"/>
                </a:lnTo>
                <a:lnTo>
                  <a:pt x="60128" y="1997763"/>
                </a:lnTo>
                <a:lnTo>
                  <a:pt x="56044" y="1996177"/>
                </a:lnTo>
                <a:lnTo>
                  <a:pt x="51959" y="1994365"/>
                </a:lnTo>
                <a:lnTo>
                  <a:pt x="48102" y="1992327"/>
                </a:lnTo>
                <a:lnTo>
                  <a:pt x="44245" y="1990288"/>
                </a:lnTo>
                <a:lnTo>
                  <a:pt x="40615" y="1988023"/>
                </a:lnTo>
                <a:lnTo>
                  <a:pt x="36757" y="1985305"/>
                </a:lnTo>
                <a:lnTo>
                  <a:pt x="33581" y="1982587"/>
                </a:lnTo>
                <a:lnTo>
                  <a:pt x="30177" y="1979643"/>
                </a:lnTo>
                <a:lnTo>
                  <a:pt x="26774" y="1976698"/>
                </a:lnTo>
                <a:lnTo>
                  <a:pt x="23824" y="1973753"/>
                </a:lnTo>
                <a:lnTo>
                  <a:pt x="21101" y="1970356"/>
                </a:lnTo>
                <a:lnTo>
                  <a:pt x="18152" y="1966958"/>
                </a:lnTo>
                <a:lnTo>
                  <a:pt x="15656" y="1963334"/>
                </a:lnTo>
                <a:lnTo>
                  <a:pt x="13160" y="1959710"/>
                </a:lnTo>
                <a:lnTo>
                  <a:pt x="11118" y="1955860"/>
                </a:lnTo>
                <a:lnTo>
                  <a:pt x="9076" y="1952009"/>
                </a:lnTo>
                <a:lnTo>
                  <a:pt x="7261" y="1947932"/>
                </a:lnTo>
                <a:lnTo>
                  <a:pt x="5446" y="1943855"/>
                </a:lnTo>
                <a:lnTo>
                  <a:pt x="4084" y="1939778"/>
                </a:lnTo>
                <a:lnTo>
                  <a:pt x="2950" y="1935248"/>
                </a:lnTo>
                <a:lnTo>
                  <a:pt x="1815" y="1930945"/>
                </a:lnTo>
                <a:lnTo>
                  <a:pt x="1134" y="1926641"/>
                </a:lnTo>
                <a:lnTo>
                  <a:pt x="454" y="1922111"/>
                </a:lnTo>
                <a:lnTo>
                  <a:pt x="0" y="1917581"/>
                </a:lnTo>
                <a:lnTo>
                  <a:pt x="0" y="1912824"/>
                </a:lnTo>
                <a:lnTo>
                  <a:pt x="0" y="1908068"/>
                </a:lnTo>
                <a:lnTo>
                  <a:pt x="454" y="1903538"/>
                </a:lnTo>
                <a:lnTo>
                  <a:pt x="1134" y="1899008"/>
                </a:lnTo>
                <a:lnTo>
                  <a:pt x="1815" y="1894704"/>
                </a:lnTo>
                <a:lnTo>
                  <a:pt x="2950" y="1890401"/>
                </a:lnTo>
                <a:lnTo>
                  <a:pt x="4084" y="1885871"/>
                </a:lnTo>
                <a:lnTo>
                  <a:pt x="5446" y="1881794"/>
                </a:lnTo>
                <a:lnTo>
                  <a:pt x="7261" y="1877490"/>
                </a:lnTo>
                <a:lnTo>
                  <a:pt x="9076" y="1873640"/>
                </a:lnTo>
                <a:lnTo>
                  <a:pt x="11118" y="1869789"/>
                </a:lnTo>
                <a:lnTo>
                  <a:pt x="13160" y="1865939"/>
                </a:lnTo>
                <a:lnTo>
                  <a:pt x="15656" y="1862315"/>
                </a:lnTo>
                <a:lnTo>
                  <a:pt x="18152" y="1858691"/>
                </a:lnTo>
                <a:lnTo>
                  <a:pt x="21101" y="1855293"/>
                </a:lnTo>
                <a:lnTo>
                  <a:pt x="23824" y="1852122"/>
                </a:lnTo>
                <a:lnTo>
                  <a:pt x="26774" y="1848951"/>
                </a:lnTo>
                <a:lnTo>
                  <a:pt x="30177" y="1846006"/>
                </a:lnTo>
                <a:lnTo>
                  <a:pt x="33581" y="1843062"/>
                </a:lnTo>
                <a:lnTo>
                  <a:pt x="36757" y="1840344"/>
                </a:lnTo>
                <a:lnTo>
                  <a:pt x="40615" y="1838079"/>
                </a:lnTo>
                <a:lnTo>
                  <a:pt x="44245" y="1835587"/>
                </a:lnTo>
                <a:lnTo>
                  <a:pt x="48102" y="1833322"/>
                </a:lnTo>
                <a:lnTo>
                  <a:pt x="51959" y="1831284"/>
                </a:lnTo>
                <a:lnTo>
                  <a:pt x="56044" y="1829472"/>
                </a:lnTo>
                <a:lnTo>
                  <a:pt x="60128" y="1827886"/>
                </a:lnTo>
                <a:lnTo>
                  <a:pt x="64439" y="1826527"/>
                </a:lnTo>
                <a:lnTo>
                  <a:pt x="68750" y="1825395"/>
                </a:lnTo>
                <a:lnTo>
                  <a:pt x="73288" y="1824262"/>
                </a:lnTo>
                <a:lnTo>
                  <a:pt x="77599" y="1823583"/>
                </a:lnTo>
                <a:lnTo>
                  <a:pt x="82364" y="1822903"/>
                </a:lnTo>
                <a:lnTo>
                  <a:pt x="86902" y="1822450"/>
                </a:lnTo>
                <a:close/>
                <a:moveTo>
                  <a:pt x="2282825" y="1685925"/>
                </a:moveTo>
                <a:lnTo>
                  <a:pt x="2412173" y="1745797"/>
                </a:lnTo>
                <a:lnTo>
                  <a:pt x="2422140" y="1750786"/>
                </a:lnTo>
                <a:lnTo>
                  <a:pt x="2426897" y="1753281"/>
                </a:lnTo>
                <a:lnTo>
                  <a:pt x="2431201" y="1756002"/>
                </a:lnTo>
                <a:lnTo>
                  <a:pt x="2435732" y="1758724"/>
                </a:lnTo>
                <a:lnTo>
                  <a:pt x="2439583" y="1761445"/>
                </a:lnTo>
                <a:lnTo>
                  <a:pt x="2443434" y="1764166"/>
                </a:lnTo>
                <a:lnTo>
                  <a:pt x="2447058" y="1767115"/>
                </a:lnTo>
                <a:lnTo>
                  <a:pt x="2450456" y="1769836"/>
                </a:lnTo>
                <a:lnTo>
                  <a:pt x="2453628" y="1773011"/>
                </a:lnTo>
                <a:lnTo>
                  <a:pt x="2456799" y="1775959"/>
                </a:lnTo>
                <a:lnTo>
                  <a:pt x="2459518" y="1778907"/>
                </a:lnTo>
                <a:lnTo>
                  <a:pt x="2462236" y="1782082"/>
                </a:lnTo>
                <a:lnTo>
                  <a:pt x="2464501" y="1785257"/>
                </a:lnTo>
                <a:lnTo>
                  <a:pt x="2466766" y="1788432"/>
                </a:lnTo>
                <a:lnTo>
                  <a:pt x="2468805" y="1791607"/>
                </a:lnTo>
                <a:lnTo>
                  <a:pt x="2470617" y="1794782"/>
                </a:lnTo>
                <a:lnTo>
                  <a:pt x="2472430" y="1798184"/>
                </a:lnTo>
                <a:lnTo>
                  <a:pt x="2474015" y="1801813"/>
                </a:lnTo>
                <a:lnTo>
                  <a:pt x="2475601" y="1805215"/>
                </a:lnTo>
                <a:lnTo>
                  <a:pt x="2477866" y="1812245"/>
                </a:lnTo>
                <a:lnTo>
                  <a:pt x="2479905" y="1819502"/>
                </a:lnTo>
                <a:lnTo>
                  <a:pt x="2481264" y="1826986"/>
                </a:lnTo>
                <a:lnTo>
                  <a:pt x="2482397" y="1834697"/>
                </a:lnTo>
                <a:lnTo>
                  <a:pt x="2482850" y="1842861"/>
                </a:lnTo>
                <a:lnTo>
                  <a:pt x="2482850" y="1851025"/>
                </a:lnTo>
                <a:lnTo>
                  <a:pt x="2482850" y="2068286"/>
                </a:lnTo>
                <a:lnTo>
                  <a:pt x="2482850" y="2076677"/>
                </a:lnTo>
                <a:lnTo>
                  <a:pt x="2482397" y="2084388"/>
                </a:lnTo>
                <a:lnTo>
                  <a:pt x="2481264" y="2092326"/>
                </a:lnTo>
                <a:lnTo>
                  <a:pt x="2479905" y="2099810"/>
                </a:lnTo>
                <a:lnTo>
                  <a:pt x="2477866" y="2107067"/>
                </a:lnTo>
                <a:lnTo>
                  <a:pt x="2475601" y="2114324"/>
                </a:lnTo>
                <a:lnTo>
                  <a:pt x="2474015" y="2117726"/>
                </a:lnTo>
                <a:lnTo>
                  <a:pt x="2472430" y="2121127"/>
                </a:lnTo>
                <a:lnTo>
                  <a:pt x="2470617" y="2124302"/>
                </a:lnTo>
                <a:lnTo>
                  <a:pt x="2468805" y="2127704"/>
                </a:lnTo>
                <a:lnTo>
                  <a:pt x="2466766" y="2130879"/>
                </a:lnTo>
                <a:lnTo>
                  <a:pt x="2464501" y="2134281"/>
                </a:lnTo>
                <a:lnTo>
                  <a:pt x="2462236" y="2137456"/>
                </a:lnTo>
                <a:lnTo>
                  <a:pt x="2459518" y="2140404"/>
                </a:lnTo>
                <a:lnTo>
                  <a:pt x="2456799" y="2143352"/>
                </a:lnTo>
                <a:lnTo>
                  <a:pt x="2453628" y="2146527"/>
                </a:lnTo>
                <a:lnTo>
                  <a:pt x="2450456" y="2149249"/>
                </a:lnTo>
                <a:lnTo>
                  <a:pt x="2447058" y="2152197"/>
                </a:lnTo>
                <a:lnTo>
                  <a:pt x="2443434" y="2154919"/>
                </a:lnTo>
                <a:lnTo>
                  <a:pt x="2439583" y="2157867"/>
                </a:lnTo>
                <a:lnTo>
                  <a:pt x="2435732" y="2160588"/>
                </a:lnTo>
                <a:lnTo>
                  <a:pt x="2431201" y="2163310"/>
                </a:lnTo>
                <a:lnTo>
                  <a:pt x="2426897" y="2165804"/>
                </a:lnTo>
                <a:lnTo>
                  <a:pt x="2422140" y="2168526"/>
                </a:lnTo>
                <a:lnTo>
                  <a:pt x="2412173" y="2173742"/>
                </a:lnTo>
                <a:lnTo>
                  <a:pt x="2282825" y="2233613"/>
                </a:lnTo>
                <a:lnTo>
                  <a:pt x="2282825" y="1685925"/>
                </a:lnTo>
                <a:close/>
                <a:moveTo>
                  <a:pt x="1216535" y="1436687"/>
                </a:moveTo>
                <a:lnTo>
                  <a:pt x="1274253" y="1436687"/>
                </a:lnTo>
                <a:lnTo>
                  <a:pt x="1303338" y="1492629"/>
                </a:lnTo>
                <a:lnTo>
                  <a:pt x="1283046" y="1513778"/>
                </a:lnTo>
                <a:lnTo>
                  <a:pt x="1301534" y="1642262"/>
                </a:lnTo>
                <a:lnTo>
                  <a:pt x="1245394" y="1852612"/>
                </a:lnTo>
                <a:lnTo>
                  <a:pt x="1189254" y="1642262"/>
                </a:lnTo>
                <a:lnTo>
                  <a:pt x="1207516" y="1513778"/>
                </a:lnTo>
                <a:lnTo>
                  <a:pt x="1187450" y="1492629"/>
                </a:lnTo>
                <a:lnTo>
                  <a:pt x="1216535" y="1436687"/>
                </a:lnTo>
                <a:close/>
                <a:moveTo>
                  <a:pt x="1389519" y="1379537"/>
                </a:moveTo>
                <a:lnTo>
                  <a:pt x="1401785" y="1384753"/>
                </a:lnTo>
                <a:lnTo>
                  <a:pt x="1434494" y="1399267"/>
                </a:lnTo>
                <a:lnTo>
                  <a:pt x="1456754" y="1409246"/>
                </a:lnTo>
                <a:lnTo>
                  <a:pt x="1481740" y="1420358"/>
                </a:lnTo>
                <a:lnTo>
                  <a:pt x="1508543" y="1432831"/>
                </a:lnTo>
                <a:lnTo>
                  <a:pt x="1536709" y="1446212"/>
                </a:lnTo>
                <a:lnTo>
                  <a:pt x="1565557" y="1460273"/>
                </a:lnTo>
                <a:lnTo>
                  <a:pt x="1593950" y="1474560"/>
                </a:lnTo>
                <a:lnTo>
                  <a:pt x="1607578" y="1481818"/>
                </a:lnTo>
                <a:lnTo>
                  <a:pt x="1621207" y="1489075"/>
                </a:lnTo>
                <a:lnTo>
                  <a:pt x="1634154" y="1496105"/>
                </a:lnTo>
                <a:lnTo>
                  <a:pt x="1646647" y="1503362"/>
                </a:lnTo>
                <a:lnTo>
                  <a:pt x="1658232" y="1509939"/>
                </a:lnTo>
                <a:lnTo>
                  <a:pt x="1669589" y="1516743"/>
                </a:lnTo>
                <a:lnTo>
                  <a:pt x="1679584" y="1523546"/>
                </a:lnTo>
                <a:lnTo>
                  <a:pt x="1688669" y="1529669"/>
                </a:lnTo>
                <a:lnTo>
                  <a:pt x="1697074" y="1536019"/>
                </a:lnTo>
                <a:lnTo>
                  <a:pt x="1704115" y="1541689"/>
                </a:lnTo>
                <a:lnTo>
                  <a:pt x="1707068" y="1544410"/>
                </a:lnTo>
                <a:lnTo>
                  <a:pt x="1709794" y="1547132"/>
                </a:lnTo>
                <a:lnTo>
                  <a:pt x="1712292" y="1549853"/>
                </a:lnTo>
                <a:lnTo>
                  <a:pt x="1714337" y="1552348"/>
                </a:lnTo>
                <a:lnTo>
                  <a:pt x="1716154" y="1554843"/>
                </a:lnTo>
                <a:lnTo>
                  <a:pt x="1717971" y="1558018"/>
                </a:lnTo>
                <a:lnTo>
                  <a:pt x="1721833" y="1565048"/>
                </a:lnTo>
                <a:lnTo>
                  <a:pt x="1726148" y="1573666"/>
                </a:lnTo>
                <a:lnTo>
                  <a:pt x="1730237" y="1583191"/>
                </a:lnTo>
                <a:lnTo>
                  <a:pt x="1734326" y="1593850"/>
                </a:lnTo>
                <a:lnTo>
                  <a:pt x="1738869" y="1605416"/>
                </a:lnTo>
                <a:lnTo>
                  <a:pt x="1742957" y="1618116"/>
                </a:lnTo>
                <a:lnTo>
                  <a:pt x="1747500" y="1631269"/>
                </a:lnTo>
                <a:lnTo>
                  <a:pt x="1751816" y="1645330"/>
                </a:lnTo>
                <a:lnTo>
                  <a:pt x="1755904" y="1659844"/>
                </a:lnTo>
                <a:lnTo>
                  <a:pt x="1764536" y="1690460"/>
                </a:lnTo>
                <a:lnTo>
                  <a:pt x="1773168" y="1722210"/>
                </a:lnTo>
                <a:lnTo>
                  <a:pt x="1781118" y="1753960"/>
                </a:lnTo>
                <a:lnTo>
                  <a:pt x="1788613" y="1785030"/>
                </a:lnTo>
                <a:lnTo>
                  <a:pt x="1795428" y="1814966"/>
                </a:lnTo>
                <a:lnTo>
                  <a:pt x="1801561" y="1842180"/>
                </a:lnTo>
                <a:lnTo>
                  <a:pt x="1807012" y="1866446"/>
                </a:lnTo>
                <a:lnTo>
                  <a:pt x="1814962" y="1902505"/>
                </a:lnTo>
                <a:lnTo>
                  <a:pt x="1817688" y="1916112"/>
                </a:lnTo>
                <a:lnTo>
                  <a:pt x="1244600" y="1916112"/>
                </a:lnTo>
                <a:lnTo>
                  <a:pt x="1389519" y="1379537"/>
                </a:lnTo>
                <a:close/>
                <a:moveTo>
                  <a:pt x="1100083" y="1379537"/>
                </a:moveTo>
                <a:lnTo>
                  <a:pt x="1244600" y="1916112"/>
                </a:lnTo>
                <a:lnTo>
                  <a:pt x="673100" y="1916112"/>
                </a:lnTo>
                <a:lnTo>
                  <a:pt x="676045" y="1902505"/>
                </a:lnTo>
                <a:lnTo>
                  <a:pt x="683520" y="1866446"/>
                </a:lnTo>
                <a:lnTo>
                  <a:pt x="688956" y="1842180"/>
                </a:lnTo>
                <a:lnTo>
                  <a:pt x="695072" y="1814966"/>
                </a:lnTo>
                <a:lnTo>
                  <a:pt x="702094" y="1785030"/>
                </a:lnTo>
                <a:lnTo>
                  <a:pt x="709569" y="1753960"/>
                </a:lnTo>
                <a:lnTo>
                  <a:pt x="717724" y="1722210"/>
                </a:lnTo>
                <a:lnTo>
                  <a:pt x="725878" y="1690460"/>
                </a:lnTo>
                <a:lnTo>
                  <a:pt x="734486" y="1659844"/>
                </a:lnTo>
                <a:lnTo>
                  <a:pt x="739016" y="1645330"/>
                </a:lnTo>
                <a:lnTo>
                  <a:pt x="743320" y="1631269"/>
                </a:lnTo>
                <a:lnTo>
                  <a:pt x="747397" y="1618116"/>
                </a:lnTo>
                <a:lnTo>
                  <a:pt x="751928" y="1605416"/>
                </a:lnTo>
                <a:lnTo>
                  <a:pt x="756005" y="1593850"/>
                </a:lnTo>
                <a:lnTo>
                  <a:pt x="760082" y="1583191"/>
                </a:lnTo>
                <a:lnTo>
                  <a:pt x="764386" y="1573666"/>
                </a:lnTo>
                <a:lnTo>
                  <a:pt x="768463" y="1565048"/>
                </a:lnTo>
                <a:lnTo>
                  <a:pt x="772314" y="1558018"/>
                </a:lnTo>
                <a:lnTo>
                  <a:pt x="774353" y="1554843"/>
                </a:lnTo>
                <a:lnTo>
                  <a:pt x="776165" y="1552348"/>
                </a:lnTo>
                <a:lnTo>
                  <a:pt x="778203" y="1549853"/>
                </a:lnTo>
                <a:lnTo>
                  <a:pt x="780695" y="1547132"/>
                </a:lnTo>
                <a:lnTo>
                  <a:pt x="783413" y="1544410"/>
                </a:lnTo>
                <a:lnTo>
                  <a:pt x="786358" y="1541689"/>
                </a:lnTo>
                <a:lnTo>
                  <a:pt x="793607" y="1536019"/>
                </a:lnTo>
                <a:lnTo>
                  <a:pt x="801535" y="1529669"/>
                </a:lnTo>
                <a:lnTo>
                  <a:pt x="810822" y="1523546"/>
                </a:lnTo>
                <a:lnTo>
                  <a:pt x="821015" y="1516743"/>
                </a:lnTo>
                <a:lnTo>
                  <a:pt x="831888" y="1509939"/>
                </a:lnTo>
                <a:lnTo>
                  <a:pt x="843893" y="1503362"/>
                </a:lnTo>
                <a:lnTo>
                  <a:pt x="855898" y="1496105"/>
                </a:lnTo>
                <a:lnTo>
                  <a:pt x="869263" y="1489075"/>
                </a:lnTo>
                <a:lnTo>
                  <a:pt x="882401" y="1481818"/>
                </a:lnTo>
                <a:lnTo>
                  <a:pt x="896445" y="1474560"/>
                </a:lnTo>
                <a:lnTo>
                  <a:pt x="924533" y="1460273"/>
                </a:lnTo>
                <a:lnTo>
                  <a:pt x="953074" y="1446212"/>
                </a:lnTo>
                <a:lnTo>
                  <a:pt x="981388" y="1432831"/>
                </a:lnTo>
                <a:lnTo>
                  <a:pt x="1008117" y="1420358"/>
                </a:lnTo>
                <a:lnTo>
                  <a:pt x="1033034" y="1409246"/>
                </a:lnTo>
                <a:lnTo>
                  <a:pt x="1055006" y="1399267"/>
                </a:lnTo>
                <a:lnTo>
                  <a:pt x="1088077" y="1384753"/>
                </a:lnTo>
                <a:lnTo>
                  <a:pt x="1100083" y="1379537"/>
                </a:lnTo>
                <a:close/>
                <a:moveTo>
                  <a:pt x="2282825" y="1227137"/>
                </a:moveTo>
                <a:lnTo>
                  <a:pt x="2412173" y="1287064"/>
                </a:lnTo>
                <a:lnTo>
                  <a:pt x="2422140" y="1292285"/>
                </a:lnTo>
                <a:lnTo>
                  <a:pt x="2426897" y="1294782"/>
                </a:lnTo>
                <a:lnTo>
                  <a:pt x="2431201" y="1297505"/>
                </a:lnTo>
                <a:lnTo>
                  <a:pt x="2435732" y="1300002"/>
                </a:lnTo>
                <a:lnTo>
                  <a:pt x="2439583" y="1302953"/>
                </a:lnTo>
                <a:lnTo>
                  <a:pt x="2443434" y="1305677"/>
                </a:lnTo>
                <a:lnTo>
                  <a:pt x="2447058" y="1308628"/>
                </a:lnTo>
                <a:lnTo>
                  <a:pt x="2450456" y="1311352"/>
                </a:lnTo>
                <a:lnTo>
                  <a:pt x="2453628" y="1314303"/>
                </a:lnTo>
                <a:lnTo>
                  <a:pt x="2456799" y="1317481"/>
                </a:lnTo>
                <a:lnTo>
                  <a:pt x="2459518" y="1320205"/>
                </a:lnTo>
                <a:lnTo>
                  <a:pt x="2462236" y="1323383"/>
                </a:lnTo>
                <a:lnTo>
                  <a:pt x="2464501" y="1326561"/>
                </a:lnTo>
                <a:lnTo>
                  <a:pt x="2466766" y="1329966"/>
                </a:lnTo>
                <a:lnTo>
                  <a:pt x="2468805" y="1332917"/>
                </a:lnTo>
                <a:lnTo>
                  <a:pt x="2470617" y="1336322"/>
                </a:lnTo>
                <a:lnTo>
                  <a:pt x="2472430" y="1339727"/>
                </a:lnTo>
                <a:lnTo>
                  <a:pt x="2474015" y="1343132"/>
                </a:lnTo>
                <a:lnTo>
                  <a:pt x="2475601" y="1346537"/>
                </a:lnTo>
                <a:lnTo>
                  <a:pt x="2477866" y="1353800"/>
                </a:lnTo>
                <a:lnTo>
                  <a:pt x="2479905" y="1361064"/>
                </a:lnTo>
                <a:lnTo>
                  <a:pt x="2481264" y="1368555"/>
                </a:lnTo>
                <a:lnTo>
                  <a:pt x="2482397" y="1376273"/>
                </a:lnTo>
                <a:lnTo>
                  <a:pt x="2482850" y="1384445"/>
                </a:lnTo>
                <a:lnTo>
                  <a:pt x="2482850" y="1392390"/>
                </a:lnTo>
                <a:lnTo>
                  <a:pt x="2482850" y="1609852"/>
                </a:lnTo>
                <a:lnTo>
                  <a:pt x="2482850" y="1618251"/>
                </a:lnTo>
                <a:lnTo>
                  <a:pt x="2482397" y="1626196"/>
                </a:lnTo>
                <a:lnTo>
                  <a:pt x="2481264" y="1634141"/>
                </a:lnTo>
                <a:lnTo>
                  <a:pt x="2479905" y="1641632"/>
                </a:lnTo>
                <a:lnTo>
                  <a:pt x="2477866" y="1648895"/>
                </a:lnTo>
                <a:lnTo>
                  <a:pt x="2475601" y="1655932"/>
                </a:lnTo>
                <a:lnTo>
                  <a:pt x="2474015" y="1659337"/>
                </a:lnTo>
                <a:lnTo>
                  <a:pt x="2472430" y="1662969"/>
                </a:lnTo>
                <a:lnTo>
                  <a:pt x="2470617" y="1666147"/>
                </a:lnTo>
                <a:lnTo>
                  <a:pt x="2468805" y="1669325"/>
                </a:lnTo>
                <a:lnTo>
                  <a:pt x="2466766" y="1672730"/>
                </a:lnTo>
                <a:lnTo>
                  <a:pt x="2464501" y="1675908"/>
                </a:lnTo>
                <a:lnTo>
                  <a:pt x="2462236" y="1678859"/>
                </a:lnTo>
                <a:lnTo>
                  <a:pt x="2459518" y="1682037"/>
                </a:lnTo>
                <a:lnTo>
                  <a:pt x="2456799" y="1685215"/>
                </a:lnTo>
                <a:lnTo>
                  <a:pt x="2453628" y="1687939"/>
                </a:lnTo>
                <a:lnTo>
                  <a:pt x="2450456" y="1691117"/>
                </a:lnTo>
                <a:lnTo>
                  <a:pt x="2447058" y="1694068"/>
                </a:lnTo>
                <a:lnTo>
                  <a:pt x="2443434" y="1696792"/>
                </a:lnTo>
                <a:lnTo>
                  <a:pt x="2439583" y="1699743"/>
                </a:lnTo>
                <a:lnTo>
                  <a:pt x="2435732" y="1702240"/>
                </a:lnTo>
                <a:lnTo>
                  <a:pt x="2431201" y="1705190"/>
                </a:lnTo>
                <a:lnTo>
                  <a:pt x="2426897" y="1707687"/>
                </a:lnTo>
                <a:lnTo>
                  <a:pt x="2422140" y="1710411"/>
                </a:lnTo>
                <a:lnTo>
                  <a:pt x="2412173" y="1715178"/>
                </a:lnTo>
                <a:lnTo>
                  <a:pt x="2406963" y="1717675"/>
                </a:lnTo>
                <a:lnTo>
                  <a:pt x="2282825" y="1660018"/>
                </a:lnTo>
                <a:lnTo>
                  <a:pt x="2282825" y="1227137"/>
                </a:lnTo>
                <a:close/>
                <a:moveTo>
                  <a:pt x="91667" y="1182687"/>
                </a:moveTo>
                <a:lnTo>
                  <a:pt x="370523" y="1182687"/>
                </a:lnTo>
                <a:lnTo>
                  <a:pt x="375061" y="1182913"/>
                </a:lnTo>
                <a:lnTo>
                  <a:pt x="379826" y="1183140"/>
                </a:lnTo>
                <a:lnTo>
                  <a:pt x="384137" y="1183593"/>
                </a:lnTo>
                <a:lnTo>
                  <a:pt x="388902" y="1184499"/>
                </a:lnTo>
                <a:lnTo>
                  <a:pt x="393213" y="1185405"/>
                </a:lnTo>
                <a:lnTo>
                  <a:pt x="397524" y="1186764"/>
                </a:lnTo>
                <a:lnTo>
                  <a:pt x="401835" y="1188349"/>
                </a:lnTo>
                <a:lnTo>
                  <a:pt x="405919" y="1189935"/>
                </a:lnTo>
                <a:lnTo>
                  <a:pt x="409777" y="1191747"/>
                </a:lnTo>
                <a:lnTo>
                  <a:pt x="414088" y="1193785"/>
                </a:lnTo>
                <a:lnTo>
                  <a:pt x="417718" y="1195824"/>
                </a:lnTo>
                <a:lnTo>
                  <a:pt x="421575" y="1198089"/>
                </a:lnTo>
                <a:lnTo>
                  <a:pt x="425206" y="1200807"/>
                </a:lnTo>
                <a:lnTo>
                  <a:pt x="428609" y="1203298"/>
                </a:lnTo>
                <a:lnTo>
                  <a:pt x="432013" y="1206243"/>
                </a:lnTo>
                <a:lnTo>
                  <a:pt x="434962" y="1209187"/>
                </a:lnTo>
                <a:lnTo>
                  <a:pt x="438139" y="1212358"/>
                </a:lnTo>
                <a:lnTo>
                  <a:pt x="441088" y="1215756"/>
                </a:lnTo>
                <a:lnTo>
                  <a:pt x="443584" y="1219154"/>
                </a:lnTo>
                <a:lnTo>
                  <a:pt x="446307" y="1222778"/>
                </a:lnTo>
                <a:lnTo>
                  <a:pt x="448803" y="1226402"/>
                </a:lnTo>
                <a:lnTo>
                  <a:pt x="450845" y="1230026"/>
                </a:lnTo>
                <a:lnTo>
                  <a:pt x="452887" y="1233876"/>
                </a:lnTo>
                <a:lnTo>
                  <a:pt x="454702" y="1237953"/>
                </a:lnTo>
                <a:lnTo>
                  <a:pt x="456291" y="1242257"/>
                </a:lnTo>
                <a:lnTo>
                  <a:pt x="457879" y="1246334"/>
                </a:lnTo>
                <a:lnTo>
                  <a:pt x="459240" y="1250411"/>
                </a:lnTo>
                <a:lnTo>
                  <a:pt x="460148" y="1254941"/>
                </a:lnTo>
                <a:lnTo>
                  <a:pt x="461055" y="1259471"/>
                </a:lnTo>
                <a:lnTo>
                  <a:pt x="461509" y="1264001"/>
                </a:lnTo>
                <a:lnTo>
                  <a:pt x="461736" y="1268531"/>
                </a:lnTo>
                <a:lnTo>
                  <a:pt x="461963" y="1273061"/>
                </a:lnTo>
                <a:lnTo>
                  <a:pt x="461736" y="1277591"/>
                </a:lnTo>
                <a:lnTo>
                  <a:pt x="461509" y="1282348"/>
                </a:lnTo>
                <a:lnTo>
                  <a:pt x="461055" y="1286651"/>
                </a:lnTo>
                <a:lnTo>
                  <a:pt x="460148" y="1291408"/>
                </a:lnTo>
                <a:lnTo>
                  <a:pt x="459240" y="1295485"/>
                </a:lnTo>
                <a:lnTo>
                  <a:pt x="457879" y="1300015"/>
                </a:lnTo>
                <a:lnTo>
                  <a:pt x="456291" y="1304092"/>
                </a:lnTo>
                <a:lnTo>
                  <a:pt x="454702" y="1308169"/>
                </a:lnTo>
                <a:lnTo>
                  <a:pt x="452887" y="1312246"/>
                </a:lnTo>
                <a:lnTo>
                  <a:pt x="450845" y="1316323"/>
                </a:lnTo>
                <a:lnTo>
                  <a:pt x="448803" y="1319947"/>
                </a:lnTo>
                <a:lnTo>
                  <a:pt x="446307" y="1323571"/>
                </a:lnTo>
                <a:lnTo>
                  <a:pt x="443584" y="1327195"/>
                </a:lnTo>
                <a:lnTo>
                  <a:pt x="441088" y="1330366"/>
                </a:lnTo>
                <a:lnTo>
                  <a:pt x="438139" y="1333764"/>
                </a:lnTo>
                <a:lnTo>
                  <a:pt x="434962" y="1336935"/>
                </a:lnTo>
                <a:lnTo>
                  <a:pt x="432013" y="1340106"/>
                </a:lnTo>
                <a:lnTo>
                  <a:pt x="428609" y="1342824"/>
                </a:lnTo>
                <a:lnTo>
                  <a:pt x="425206" y="1345542"/>
                </a:lnTo>
                <a:lnTo>
                  <a:pt x="421575" y="1348033"/>
                </a:lnTo>
                <a:lnTo>
                  <a:pt x="417718" y="1350525"/>
                </a:lnTo>
                <a:lnTo>
                  <a:pt x="414088" y="1352563"/>
                </a:lnTo>
                <a:lnTo>
                  <a:pt x="409777" y="1354602"/>
                </a:lnTo>
                <a:lnTo>
                  <a:pt x="405919" y="1356414"/>
                </a:lnTo>
                <a:lnTo>
                  <a:pt x="401835" y="1357999"/>
                </a:lnTo>
                <a:lnTo>
                  <a:pt x="397524" y="1359585"/>
                </a:lnTo>
                <a:lnTo>
                  <a:pt x="393213" y="1360717"/>
                </a:lnTo>
                <a:lnTo>
                  <a:pt x="388902" y="1361850"/>
                </a:lnTo>
                <a:lnTo>
                  <a:pt x="384137" y="1362529"/>
                </a:lnTo>
                <a:lnTo>
                  <a:pt x="379826" y="1363209"/>
                </a:lnTo>
                <a:lnTo>
                  <a:pt x="375061" y="1363435"/>
                </a:lnTo>
                <a:lnTo>
                  <a:pt x="370523" y="1363662"/>
                </a:lnTo>
                <a:lnTo>
                  <a:pt x="91667" y="1363662"/>
                </a:lnTo>
                <a:lnTo>
                  <a:pt x="86902" y="1363435"/>
                </a:lnTo>
                <a:lnTo>
                  <a:pt x="82364" y="1363209"/>
                </a:lnTo>
                <a:lnTo>
                  <a:pt x="77599" y="1362529"/>
                </a:lnTo>
                <a:lnTo>
                  <a:pt x="73288" y="1361850"/>
                </a:lnTo>
                <a:lnTo>
                  <a:pt x="68750" y="1360717"/>
                </a:lnTo>
                <a:lnTo>
                  <a:pt x="64439" y="1359585"/>
                </a:lnTo>
                <a:lnTo>
                  <a:pt x="60128" y="1357999"/>
                </a:lnTo>
                <a:lnTo>
                  <a:pt x="56044" y="1356414"/>
                </a:lnTo>
                <a:lnTo>
                  <a:pt x="51959" y="1354602"/>
                </a:lnTo>
                <a:lnTo>
                  <a:pt x="48102" y="1352563"/>
                </a:lnTo>
                <a:lnTo>
                  <a:pt x="44245" y="1350525"/>
                </a:lnTo>
                <a:lnTo>
                  <a:pt x="40615" y="1348033"/>
                </a:lnTo>
                <a:lnTo>
                  <a:pt x="36757" y="1345542"/>
                </a:lnTo>
                <a:lnTo>
                  <a:pt x="33581" y="1342824"/>
                </a:lnTo>
                <a:lnTo>
                  <a:pt x="30177" y="1340106"/>
                </a:lnTo>
                <a:lnTo>
                  <a:pt x="26774" y="1336935"/>
                </a:lnTo>
                <a:lnTo>
                  <a:pt x="23824" y="1333764"/>
                </a:lnTo>
                <a:lnTo>
                  <a:pt x="21101" y="1330366"/>
                </a:lnTo>
                <a:lnTo>
                  <a:pt x="18152" y="1327195"/>
                </a:lnTo>
                <a:lnTo>
                  <a:pt x="15656" y="1323571"/>
                </a:lnTo>
                <a:lnTo>
                  <a:pt x="13160" y="1319947"/>
                </a:lnTo>
                <a:lnTo>
                  <a:pt x="11118" y="1316323"/>
                </a:lnTo>
                <a:lnTo>
                  <a:pt x="9076" y="1312246"/>
                </a:lnTo>
                <a:lnTo>
                  <a:pt x="7261" y="1308169"/>
                </a:lnTo>
                <a:lnTo>
                  <a:pt x="5446" y="1304092"/>
                </a:lnTo>
                <a:lnTo>
                  <a:pt x="4084" y="1300015"/>
                </a:lnTo>
                <a:lnTo>
                  <a:pt x="2950" y="1295485"/>
                </a:lnTo>
                <a:lnTo>
                  <a:pt x="1815" y="1291408"/>
                </a:lnTo>
                <a:lnTo>
                  <a:pt x="1134" y="1286651"/>
                </a:lnTo>
                <a:lnTo>
                  <a:pt x="454" y="1282348"/>
                </a:lnTo>
                <a:lnTo>
                  <a:pt x="0" y="1277591"/>
                </a:lnTo>
                <a:lnTo>
                  <a:pt x="0" y="1273061"/>
                </a:lnTo>
                <a:lnTo>
                  <a:pt x="0" y="1268531"/>
                </a:lnTo>
                <a:lnTo>
                  <a:pt x="454" y="1264001"/>
                </a:lnTo>
                <a:lnTo>
                  <a:pt x="1134" y="1259471"/>
                </a:lnTo>
                <a:lnTo>
                  <a:pt x="1815" y="1254941"/>
                </a:lnTo>
                <a:lnTo>
                  <a:pt x="2950" y="1250411"/>
                </a:lnTo>
                <a:lnTo>
                  <a:pt x="4084" y="1246334"/>
                </a:lnTo>
                <a:lnTo>
                  <a:pt x="5446" y="1242257"/>
                </a:lnTo>
                <a:lnTo>
                  <a:pt x="7261" y="1237953"/>
                </a:lnTo>
                <a:lnTo>
                  <a:pt x="9076" y="1233876"/>
                </a:lnTo>
                <a:lnTo>
                  <a:pt x="11118" y="1230026"/>
                </a:lnTo>
                <a:lnTo>
                  <a:pt x="13160" y="1226402"/>
                </a:lnTo>
                <a:lnTo>
                  <a:pt x="15656" y="1222778"/>
                </a:lnTo>
                <a:lnTo>
                  <a:pt x="18152" y="1219154"/>
                </a:lnTo>
                <a:lnTo>
                  <a:pt x="21101" y="1215756"/>
                </a:lnTo>
                <a:lnTo>
                  <a:pt x="23824" y="1212358"/>
                </a:lnTo>
                <a:lnTo>
                  <a:pt x="26774" y="1209187"/>
                </a:lnTo>
                <a:lnTo>
                  <a:pt x="30177" y="1206243"/>
                </a:lnTo>
                <a:lnTo>
                  <a:pt x="33581" y="1203298"/>
                </a:lnTo>
                <a:lnTo>
                  <a:pt x="36757" y="1200807"/>
                </a:lnTo>
                <a:lnTo>
                  <a:pt x="40615" y="1198089"/>
                </a:lnTo>
                <a:lnTo>
                  <a:pt x="44245" y="1195824"/>
                </a:lnTo>
                <a:lnTo>
                  <a:pt x="48102" y="1193785"/>
                </a:lnTo>
                <a:lnTo>
                  <a:pt x="51959" y="1191747"/>
                </a:lnTo>
                <a:lnTo>
                  <a:pt x="56044" y="1189935"/>
                </a:lnTo>
                <a:lnTo>
                  <a:pt x="60128" y="1188349"/>
                </a:lnTo>
                <a:lnTo>
                  <a:pt x="64439" y="1186764"/>
                </a:lnTo>
                <a:lnTo>
                  <a:pt x="68750" y="1185405"/>
                </a:lnTo>
                <a:lnTo>
                  <a:pt x="73288" y="1184499"/>
                </a:lnTo>
                <a:lnTo>
                  <a:pt x="77599" y="1183593"/>
                </a:lnTo>
                <a:lnTo>
                  <a:pt x="82364" y="1183140"/>
                </a:lnTo>
                <a:lnTo>
                  <a:pt x="86902" y="1182913"/>
                </a:lnTo>
                <a:lnTo>
                  <a:pt x="91667" y="1182687"/>
                </a:lnTo>
                <a:close/>
                <a:moveTo>
                  <a:pt x="1390308" y="782637"/>
                </a:moveTo>
                <a:lnTo>
                  <a:pt x="1396663" y="786039"/>
                </a:lnTo>
                <a:lnTo>
                  <a:pt x="1402564" y="789894"/>
                </a:lnTo>
                <a:lnTo>
                  <a:pt x="1408238" y="793749"/>
                </a:lnTo>
                <a:lnTo>
                  <a:pt x="1413458" y="797831"/>
                </a:lnTo>
                <a:lnTo>
                  <a:pt x="1418225" y="802140"/>
                </a:lnTo>
                <a:lnTo>
                  <a:pt x="1422764" y="806449"/>
                </a:lnTo>
                <a:lnTo>
                  <a:pt x="1426849" y="811439"/>
                </a:lnTo>
                <a:lnTo>
                  <a:pt x="1430935" y="816428"/>
                </a:lnTo>
                <a:lnTo>
                  <a:pt x="1434112" y="821417"/>
                </a:lnTo>
                <a:lnTo>
                  <a:pt x="1437516" y="826860"/>
                </a:lnTo>
                <a:lnTo>
                  <a:pt x="1440694" y="832303"/>
                </a:lnTo>
                <a:lnTo>
                  <a:pt x="1443644" y="837973"/>
                </a:lnTo>
                <a:lnTo>
                  <a:pt x="1446141" y="843869"/>
                </a:lnTo>
                <a:lnTo>
                  <a:pt x="1448411" y="849765"/>
                </a:lnTo>
                <a:lnTo>
                  <a:pt x="1450907" y="856115"/>
                </a:lnTo>
                <a:lnTo>
                  <a:pt x="1452723" y="862465"/>
                </a:lnTo>
                <a:lnTo>
                  <a:pt x="1454766" y="869042"/>
                </a:lnTo>
                <a:lnTo>
                  <a:pt x="1456581" y="875846"/>
                </a:lnTo>
                <a:lnTo>
                  <a:pt x="1459759" y="889680"/>
                </a:lnTo>
                <a:lnTo>
                  <a:pt x="1462709" y="904648"/>
                </a:lnTo>
                <a:lnTo>
                  <a:pt x="1465433" y="919842"/>
                </a:lnTo>
                <a:lnTo>
                  <a:pt x="1471107" y="952499"/>
                </a:lnTo>
                <a:lnTo>
                  <a:pt x="1474284" y="969735"/>
                </a:lnTo>
                <a:lnTo>
                  <a:pt x="1477462" y="987424"/>
                </a:lnTo>
                <a:lnTo>
                  <a:pt x="1483363" y="988785"/>
                </a:lnTo>
                <a:lnTo>
                  <a:pt x="1489037" y="990146"/>
                </a:lnTo>
                <a:lnTo>
                  <a:pt x="1494484" y="992187"/>
                </a:lnTo>
                <a:lnTo>
                  <a:pt x="1499704" y="994228"/>
                </a:lnTo>
                <a:lnTo>
                  <a:pt x="1504470" y="996949"/>
                </a:lnTo>
                <a:lnTo>
                  <a:pt x="1509237" y="999671"/>
                </a:lnTo>
                <a:lnTo>
                  <a:pt x="1513549" y="1003073"/>
                </a:lnTo>
                <a:lnTo>
                  <a:pt x="1517407" y="1006474"/>
                </a:lnTo>
                <a:lnTo>
                  <a:pt x="1521493" y="1010330"/>
                </a:lnTo>
                <a:lnTo>
                  <a:pt x="1525124" y="1014185"/>
                </a:lnTo>
                <a:lnTo>
                  <a:pt x="1528075" y="1018721"/>
                </a:lnTo>
                <a:lnTo>
                  <a:pt x="1530798" y="1023030"/>
                </a:lnTo>
                <a:lnTo>
                  <a:pt x="1533068" y="1027792"/>
                </a:lnTo>
                <a:lnTo>
                  <a:pt x="1535110" y="1032555"/>
                </a:lnTo>
                <a:lnTo>
                  <a:pt x="1536472" y="1037771"/>
                </a:lnTo>
                <a:lnTo>
                  <a:pt x="1537607" y="1043214"/>
                </a:lnTo>
                <a:lnTo>
                  <a:pt x="1538288" y="1048657"/>
                </a:lnTo>
                <a:lnTo>
                  <a:pt x="1538288" y="1054326"/>
                </a:lnTo>
                <a:lnTo>
                  <a:pt x="1537834" y="1060223"/>
                </a:lnTo>
                <a:lnTo>
                  <a:pt x="1536699" y="1066119"/>
                </a:lnTo>
                <a:lnTo>
                  <a:pt x="1535110" y="1072016"/>
                </a:lnTo>
                <a:lnTo>
                  <a:pt x="1533068" y="1078366"/>
                </a:lnTo>
                <a:lnTo>
                  <a:pt x="1530117" y="1084489"/>
                </a:lnTo>
                <a:lnTo>
                  <a:pt x="1526940" y="1091066"/>
                </a:lnTo>
                <a:lnTo>
                  <a:pt x="1522854" y="1097416"/>
                </a:lnTo>
                <a:lnTo>
                  <a:pt x="1518315" y="1103766"/>
                </a:lnTo>
                <a:lnTo>
                  <a:pt x="1512868" y="1110342"/>
                </a:lnTo>
                <a:lnTo>
                  <a:pt x="1506967" y="1116919"/>
                </a:lnTo>
                <a:lnTo>
                  <a:pt x="1500158" y="1123496"/>
                </a:lnTo>
                <a:lnTo>
                  <a:pt x="1492668" y="1129846"/>
                </a:lnTo>
                <a:lnTo>
                  <a:pt x="1484271" y="1136650"/>
                </a:lnTo>
                <a:lnTo>
                  <a:pt x="1474965" y="1143000"/>
                </a:lnTo>
                <a:lnTo>
                  <a:pt x="1472696" y="1155019"/>
                </a:lnTo>
                <a:lnTo>
                  <a:pt x="1469745" y="1167266"/>
                </a:lnTo>
                <a:lnTo>
                  <a:pt x="1466568" y="1179059"/>
                </a:lnTo>
                <a:lnTo>
                  <a:pt x="1462936" y="1190851"/>
                </a:lnTo>
                <a:lnTo>
                  <a:pt x="1459078" y="1202417"/>
                </a:lnTo>
                <a:lnTo>
                  <a:pt x="1454993" y="1213984"/>
                </a:lnTo>
                <a:lnTo>
                  <a:pt x="1450680" y="1225323"/>
                </a:lnTo>
                <a:lnTo>
                  <a:pt x="1445687" y="1236435"/>
                </a:lnTo>
                <a:lnTo>
                  <a:pt x="1440467" y="1247321"/>
                </a:lnTo>
                <a:lnTo>
                  <a:pt x="1435020" y="1257980"/>
                </a:lnTo>
                <a:lnTo>
                  <a:pt x="1429346" y="1268412"/>
                </a:lnTo>
                <a:lnTo>
                  <a:pt x="1423218" y="1278391"/>
                </a:lnTo>
                <a:lnTo>
                  <a:pt x="1416863" y="1288369"/>
                </a:lnTo>
                <a:lnTo>
                  <a:pt x="1410281" y="1297894"/>
                </a:lnTo>
                <a:lnTo>
                  <a:pt x="1403245" y="1307193"/>
                </a:lnTo>
                <a:lnTo>
                  <a:pt x="1395982" y="1316037"/>
                </a:lnTo>
                <a:lnTo>
                  <a:pt x="1388719" y="1324655"/>
                </a:lnTo>
                <a:lnTo>
                  <a:pt x="1381003" y="1332593"/>
                </a:lnTo>
                <a:lnTo>
                  <a:pt x="1373059" y="1340077"/>
                </a:lnTo>
                <a:lnTo>
                  <a:pt x="1364661" y="1347334"/>
                </a:lnTo>
                <a:lnTo>
                  <a:pt x="1356037" y="1354364"/>
                </a:lnTo>
                <a:lnTo>
                  <a:pt x="1347639" y="1360714"/>
                </a:lnTo>
                <a:lnTo>
                  <a:pt x="1338561" y="1366610"/>
                </a:lnTo>
                <a:lnTo>
                  <a:pt x="1329028" y="1371827"/>
                </a:lnTo>
                <a:lnTo>
                  <a:pt x="1319723" y="1376816"/>
                </a:lnTo>
                <a:lnTo>
                  <a:pt x="1310190" y="1380898"/>
                </a:lnTo>
                <a:lnTo>
                  <a:pt x="1300431" y="1384527"/>
                </a:lnTo>
                <a:lnTo>
                  <a:pt x="1295211" y="1386341"/>
                </a:lnTo>
                <a:lnTo>
                  <a:pt x="1290218" y="1387702"/>
                </a:lnTo>
                <a:lnTo>
                  <a:pt x="1284997" y="1389062"/>
                </a:lnTo>
                <a:lnTo>
                  <a:pt x="1279777" y="1390196"/>
                </a:lnTo>
                <a:lnTo>
                  <a:pt x="1274557" y="1391330"/>
                </a:lnTo>
                <a:lnTo>
                  <a:pt x="1269110" y="1392010"/>
                </a:lnTo>
                <a:lnTo>
                  <a:pt x="1264117" y="1392691"/>
                </a:lnTo>
                <a:lnTo>
                  <a:pt x="1258670" y="1393371"/>
                </a:lnTo>
                <a:lnTo>
                  <a:pt x="1253223" y="1393825"/>
                </a:lnTo>
                <a:lnTo>
                  <a:pt x="1247776" y="1393825"/>
                </a:lnTo>
                <a:lnTo>
                  <a:pt x="1242328" y="1393825"/>
                </a:lnTo>
                <a:lnTo>
                  <a:pt x="1236881" y="1393371"/>
                </a:lnTo>
                <a:lnTo>
                  <a:pt x="1231661" y="1392691"/>
                </a:lnTo>
                <a:lnTo>
                  <a:pt x="1226214" y="1392010"/>
                </a:lnTo>
                <a:lnTo>
                  <a:pt x="1220994" y="1391330"/>
                </a:lnTo>
                <a:lnTo>
                  <a:pt x="1215774" y="1390196"/>
                </a:lnTo>
                <a:lnTo>
                  <a:pt x="1210554" y="1389062"/>
                </a:lnTo>
                <a:lnTo>
                  <a:pt x="1205333" y="1387702"/>
                </a:lnTo>
                <a:lnTo>
                  <a:pt x="1200113" y="1386341"/>
                </a:lnTo>
                <a:lnTo>
                  <a:pt x="1195347" y="1384527"/>
                </a:lnTo>
                <a:lnTo>
                  <a:pt x="1185361" y="1380898"/>
                </a:lnTo>
                <a:lnTo>
                  <a:pt x="1175828" y="1376816"/>
                </a:lnTo>
                <a:lnTo>
                  <a:pt x="1166296" y="1371827"/>
                </a:lnTo>
                <a:lnTo>
                  <a:pt x="1157217" y="1366610"/>
                </a:lnTo>
                <a:lnTo>
                  <a:pt x="1148139" y="1360714"/>
                </a:lnTo>
                <a:lnTo>
                  <a:pt x="1139514" y="1354364"/>
                </a:lnTo>
                <a:lnTo>
                  <a:pt x="1130890" y="1347334"/>
                </a:lnTo>
                <a:lnTo>
                  <a:pt x="1122492" y="1340077"/>
                </a:lnTo>
                <a:lnTo>
                  <a:pt x="1114548" y="1332593"/>
                </a:lnTo>
                <a:lnTo>
                  <a:pt x="1106832" y="1324655"/>
                </a:lnTo>
                <a:lnTo>
                  <a:pt x="1099569" y="1316037"/>
                </a:lnTo>
                <a:lnTo>
                  <a:pt x="1092306" y="1307193"/>
                </a:lnTo>
                <a:lnTo>
                  <a:pt x="1085270" y="1297894"/>
                </a:lnTo>
                <a:lnTo>
                  <a:pt x="1078688" y="1288369"/>
                </a:lnTo>
                <a:lnTo>
                  <a:pt x="1072333" y="1278391"/>
                </a:lnTo>
                <a:lnTo>
                  <a:pt x="1066205" y="1268412"/>
                </a:lnTo>
                <a:lnTo>
                  <a:pt x="1060531" y="1257980"/>
                </a:lnTo>
                <a:lnTo>
                  <a:pt x="1055084" y="1247321"/>
                </a:lnTo>
                <a:lnTo>
                  <a:pt x="1049864" y="1236435"/>
                </a:lnTo>
                <a:lnTo>
                  <a:pt x="1045098" y="1225323"/>
                </a:lnTo>
                <a:lnTo>
                  <a:pt x="1040558" y="1213984"/>
                </a:lnTo>
                <a:lnTo>
                  <a:pt x="1036473" y="1202417"/>
                </a:lnTo>
                <a:lnTo>
                  <a:pt x="1032615" y="1190851"/>
                </a:lnTo>
                <a:lnTo>
                  <a:pt x="1028983" y="1179059"/>
                </a:lnTo>
                <a:lnTo>
                  <a:pt x="1025806" y="1167266"/>
                </a:lnTo>
                <a:lnTo>
                  <a:pt x="1022855" y="1155019"/>
                </a:lnTo>
                <a:lnTo>
                  <a:pt x="1020586" y="1143000"/>
                </a:lnTo>
                <a:lnTo>
                  <a:pt x="1011507" y="1136650"/>
                </a:lnTo>
                <a:lnTo>
                  <a:pt x="1003336" y="1129846"/>
                </a:lnTo>
                <a:lnTo>
                  <a:pt x="995620" y="1123496"/>
                </a:lnTo>
                <a:lnTo>
                  <a:pt x="988811" y="1116919"/>
                </a:lnTo>
                <a:lnTo>
                  <a:pt x="982683" y="1110342"/>
                </a:lnTo>
                <a:lnTo>
                  <a:pt x="977236" y="1103766"/>
                </a:lnTo>
                <a:lnTo>
                  <a:pt x="972696" y="1097416"/>
                </a:lnTo>
                <a:lnTo>
                  <a:pt x="968838" y="1091066"/>
                </a:lnTo>
                <a:lnTo>
                  <a:pt x="965434" y="1084489"/>
                </a:lnTo>
                <a:lnTo>
                  <a:pt x="962483" y="1078366"/>
                </a:lnTo>
                <a:lnTo>
                  <a:pt x="960440" y="1072016"/>
                </a:lnTo>
                <a:lnTo>
                  <a:pt x="958852" y="1066119"/>
                </a:lnTo>
                <a:lnTo>
                  <a:pt x="957944" y="1060223"/>
                </a:lnTo>
                <a:lnTo>
                  <a:pt x="957263" y="1054326"/>
                </a:lnTo>
                <a:lnTo>
                  <a:pt x="957263" y="1048657"/>
                </a:lnTo>
                <a:lnTo>
                  <a:pt x="958171" y="1043214"/>
                </a:lnTo>
                <a:lnTo>
                  <a:pt x="959079" y="1037771"/>
                </a:lnTo>
                <a:lnTo>
                  <a:pt x="960440" y="1032555"/>
                </a:lnTo>
                <a:lnTo>
                  <a:pt x="962483" y="1027792"/>
                </a:lnTo>
                <a:lnTo>
                  <a:pt x="964753" y="1023030"/>
                </a:lnTo>
                <a:lnTo>
                  <a:pt x="967476" y="1018721"/>
                </a:lnTo>
                <a:lnTo>
                  <a:pt x="970654" y="1014185"/>
                </a:lnTo>
                <a:lnTo>
                  <a:pt x="974285" y="1010330"/>
                </a:lnTo>
                <a:lnTo>
                  <a:pt x="978144" y="1006474"/>
                </a:lnTo>
                <a:lnTo>
                  <a:pt x="982002" y="1003073"/>
                </a:lnTo>
                <a:lnTo>
                  <a:pt x="986541" y="999671"/>
                </a:lnTo>
                <a:lnTo>
                  <a:pt x="991307" y="996949"/>
                </a:lnTo>
                <a:lnTo>
                  <a:pt x="996301" y="994228"/>
                </a:lnTo>
                <a:lnTo>
                  <a:pt x="1001521" y="992187"/>
                </a:lnTo>
                <a:lnTo>
                  <a:pt x="1006514" y="990146"/>
                </a:lnTo>
                <a:lnTo>
                  <a:pt x="1012415" y="988785"/>
                </a:lnTo>
                <a:lnTo>
                  <a:pt x="1018089" y="987424"/>
                </a:lnTo>
                <a:lnTo>
                  <a:pt x="1022401" y="964292"/>
                </a:lnTo>
                <a:lnTo>
                  <a:pt x="1026260" y="941840"/>
                </a:lnTo>
                <a:lnTo>
                  <a:pt x="1029891" y="920523"/>
                </a:lnTo>
                <a:lnTo>
                  <a:pt x="1033749" y="900339"/>
                </a:lnTo>
                <a:lnTo>
                  <a:pt x="1035792" y="890587"/>
                </a:lnTo>
                <a:lnTo>
                  <a:pt x="1037835" y="881289"/>
                </a:lnTo>
                <a:lnTo>
                  <a:pt x="1040104" y="872217"/>
                </a:lnTo>
                <a:lnTo>
                  <a:pt x="1042374" y="863373"/>
                </a:lnTo>
                <a:lnTo>
                  <a:pt x="1045325" y="854981"/>
                </a:lnTo>
                <a:lnTo>
                  <a:pt x="1048048" y="846817"/>
                </a:lnTo>
                <a:lnTo>
                  <a:pt x="1051453" y="838880"/>
                </a:lnTo>
                <a:lnTo>
                  <a:pt x="1055311" y="831396"/>
                </a:lnTo>
                <a:lnTo>
                  <a:pt x="1062574" y="834117"/>
                </a:lnTo>
                <a:lnTo>
                  <a:pt x="1072787" y="837065"/>
                </a:lnTo>
                <a:lnTo>
                  <a:pt x="1085270" y="840467"/>
                </a:lnTo>
                <a:lnTo>
                  <a:pt x="1092306" y="842281"/>
                </a:lnTo>
                <a:lnTo>
                  <a:pt x="1100023" y="843869"/>
                </a:lnTo>
                <a:lnTo>
                  <a:pt x="1108420" y="845456"/>
                </a:lnTo>
                <a:lnTo>
                  <a:pt x="1116818" y="847044"/>
                </a:lnTo>
                <a:lnTo>
                  <a:pt x="1126123" y="848178"/>
                </a:lnTo>
                <a:lnTo>
                  <a:pt x="1135883" y="849539"/>
                </a:lnTo>
                <a:lnTo>
                  <a:pt x="1145869" y="850673"/>
                </a:lnTo>
                <a:lnTo>
                  <a:pt x="1156309" y="851126"/>
                </a:lnTo>
                <a:lnTo>
                  <a:pt x="1167204" y="851580"/>
                </a:lnTo>
                <a:lnTo>
                  <a:pt x="1178552" y="851806"/>
                </a:lnTo>
                <a:lnTo>
                  <a:pt x="1190354" y="851580"/>
                </a:lnTo>
                <a:lnTo>
                  <a:pt x="1202156" y="851126"/>
                </a:lnTo>
                <a:lnTo>
                  <a:pt x="1214412" y="849992"/>
                </a:lnTo>
                <a:lnTo>
                  <a:pt x="1226895" y="848631"/>
                </a:lnTo>
                <a:lnTo>
                  <a:pt x="1239605" y="846364"/>
                </a:lnTo>
                <a:lnTo>
                  <a:pt x="1252542" y="844096"/>
                </a:lnTo>
                <a:lnTo>
                  <a:pt x="1265933" y="840921"/>
                </a:lnTo>
                <a:lnTo>
                  <a:pt x="1279323" y="837292"/>
                </a:lnTo>
                <a:lnTo>
                  <a:pt x="1292714" y="832983"/>
                </a:lnTo>
                <a:lnTo>
                  <a:pt x="1306559" y="827994"/>
                </a:lnTo>
                <a:lnTo>
                  <a:pt x="1313368" y="825499"/>
                </a:lnTo>
                <a:lnTo>
                  <a:pt x="1320404" y="822551"/>
                </a:lnTo>
                <a:lnTo>
                  <a:pt x="1327212" y="819603"/>
                </a:lnTo>
                <a:lnTo>
                  <a:pt x="1334248" y="816201"/>
                </a:lnTo>
                <a:lnTo>
                  <a:pt x="1341057" y="812799"/>
                </a:lnTo>
                <a:lnTo>
                  <a:pt x="1348093" y="809171"/>
                </a:lnTo>
                <a:lnTo>
                  <a:pt x="1355129" y="805315"/>
                </a:lnTo>
                <a:lnTo>
                  <a:pt x="1362165" y="801006"/>
                </a:lnTo>
                <a:lnTo>
                  <a:pt x="1369201" y="796924"/>
                </a:lnTo>
                <a:lnTo>
                  <a:pt x="1376463" y="792389"/>
                </a:lnTo>
                <a:lnTo>
                  <a:pt x="1383272" y="787626"/>
                </a:lnTo>
                <a:lnTo>
                  <a:pt x="1390308" y="782637"/>
                </a:lnTo>
                <a:close/>
                <a:moveTo>
                  <a:pt x="2282825" y="769937"/>
                </a:moveTo>
                <a:lnTo>
                  <a:pt x="2412173" y="829864"/>
                </a:lnTo>
                <a:lnTo>
                  <a:pt x="2422140" y="834858"/>
                </a:lnTo>
                <a:lnTo>
                  <a:pt x="2426897" y="837355"/>
                </a:lnTo>
                <a:lnTo>
                  <a:pt x="2431201" y="840078"/>
                </a:lnTo>
                <a:lnTo>
                  <a:pt x="2435732" y="842802"/>
                </a:lnTo>
                <a:lnTo>
                  <a:pt x="2439583" y="845526"/>
                </a:lnTo>
                <a:lnTo>
                  <a:pt x="2443434" y="848250"/>
                </a:lnTo>
                <a:lnTo>
                  <a:pt x="2447058" y="851201"/>
                </a:lnTo>
                <a:lnTo>
                  <a:pt x="2450456" y="853925"/>
                </a:lnTo>
                <a:lnTo>
                  <a:pt x="2453628" y="857103"/>
                </a:lnTo>
                <a:lnTo>
                  <a:pt x="2456799" y="860054"/>
                </a:lnTo>
                <a:lnTo>
                  <a:pt x="2459518" y="863005"/>
                </a:lnTo>
                <a:lnTo>
                  <a:pt x="2462236" y="866183"/>
                </a:lnTo>
                <a:lnTo>
                  <a:pt x="2464501" y="869361"/>
                </a:lnTo>
                <a:lnTo>
                  <a:pt x="2466766" y="872539"/>
                </a:lnTo>
                <a:lnTo>
                  <a:pt x="2468805" y="875717"/>
                </a:lnTo>
                <a:lnTo>
                  <a:pt x="2470617" y="878895"/>
                </a:lnTo>
                <a:lnTo>
                  <a:pt x="2472430" y="882300"/>
                </a:lnTo>
                <a:lnTo>
                  <a:pt x="2474015" y="885932"/>
                </a:lnTo>
                <a:lnTo>
                  <a:pt x="2475601" y="889337"/>
                </a:lnTo>
                <a:lnTo>
                  <a:pt x="2477866" y="896373"/>
                </a:lnTo>
                <a:lnTo>
                  <a:pt x="2479905" y="903637"/>
                </a:lnTo>
                <a:lnTo>
                  <a:pt x="2481264" y="911128"/>
                </a:lnTo>
                <a:lnTo>
                  <a:pt x="2482397" y="918846"/>
                </a:lnTo>
                <a:lnTo>
                  <a:pt x="2482850" y="927018"/>
                </a:lnTo>
                <a:lnTo>
                  <a:pt x="2482850" y="935190"/>
                </a:lnTo>
                <a:lnTo>
                  <a:pt x="2482850" y="1152652"/>
                </a:lnTo>
                <a:lnTo>
                  <a:pt x="2482850" y="1160824"/>
                </a:lnTo>
                <a:lnTo>
                  <a:pt x="2482397" y="1168768"/>
                </a:lnTo>
                <a:lnTo>
                  <a:pt x="2481264" y="1176486"/>
                </a:lnTo>
                <a:lnTo>
                  <a:pt x="2479905" y="1184204"/>
                </a:lnTo>
                <a:lnTo>
                  <a:pt x="2477866" y="1191468"/>
                </a:lnTo>
                <a:lnTo>
                  <a:pt x="2475601" y="1198732"/>
                </a:lnTo>
                <a:lnTo>
                  <a:pt x="2474015" y="1202137"/>
                </a:lnTo>
                <a:lnTo>
                  <a:pt x="2472430" y="1205315"/>
                </a:lnTo>
                <a:lnTo>
                  <a:pt x="2470617" y="1208720"/>
                </a:lnTo>
                <a:lnTo>
                  <a:pt x="2468805" y="1212125"/>
                </a:lnTo>
                <a:lnTo>
                  <a:pt x="2466766" y="1215303"/>
                </a:lnTo>
                <a:lnTo>
                  <a:pt x="2464501" y="1218708"/>
                </a:lnTo>
                <a:lnTo>
                  <a:pt x="2462236" y="1221658"/>
                </a:lnTo>
                <a:lnTo>
                  <a:pt x="2459518" y="1224836"/>
                </a:lnTo>
                <a:lnTo>
                  <a:pt x="2456799" y="1227787"/>
                </a:lnTo>
                <a:lnTo>
                  <a:pt x="2453628" y="1230738"/>
                </a:lnTo>
                <a:lnTo>
                  <a:pt x="2450456" y="1233689"/>
                </a:lnTo>
                <a:lnTo>
                  <a:pt x="2447058" y="1236640"/>
                </a:lnTo>
                <a:lnTo>
                  <a:pt x="2443434" y="1239364"/>
                </a:lnTo>
                <a:lnTo>
                  <a:pt x="2439583" y="1242315"/>
                </a:lnTo>
                <a:lnTo>
                  <a:pt x="2435732" y="1245039"/>
                </a:lnTo>
                <a:lnTo>
                  <a:pt x="2431201" y="1247763"/>
                </a:lnTo>
                <a:lnTo>
                  <a:pt x="2426897" y="1250260"/>
                </a:lnTo>
                <a:lnTo>
                  <a:pt x="2422140" y="1252984"/>
                </a:lnTo>
                <a:lnTo>
                  <a:pt x="2412173" y="1257978"/>
                </a:lnTo>
                <a:lnTo>
                  <a:pt x="2406963" y="1260475"/>
                </a:lnTo>
                <a:lnTo>
                  <a:pt x="2282825" y="1202818"/>
                </a:lnTo>
                <a:lnTo>
                  <a:pt x="2282825" y="769937"/>
                </a:lnTo>
                <a:close/>
                <a:moveTo>
                  <a:pt x="1247774" y="628650"/>
                </a:moveTo>
                <a:lnTo>
                  <a:pt x="1262265" y="628876"/>
                </a:lnTo>
                <a:lnTo>
                  <a:pt x="1276302" y="629556"/>
                </a:lnTo>
                <a:lnTo>
                  <a:pt x="1290113" y="631143"/>
                </a:lnTo>
                <a:lnTo>
                  <a:pt x="1303472" y="632956"/>
                </a:lnTo>
                <a:lnTo>
                  <a:pt x="1316830" y="635222"/>
                </a:lnTo>
                <a:lnTo>
                  <a:pt x="1329282" y="638169"/>
                </a:lnTo>
                <a:lnTo>
                  <a:pt x="1341282" y="641569"/>
                </a:lnTo>
                <a:lnTo>
                  <a:pt x="1353056" y="645195"/>
                </a:lnTo>
                <a:lnTo>
                  <a:pt x="1363923" y="649274"/>
                </a:lnTo>
                <a:lnTo>
                  <a:pt x="1374338" y="654034"/>
                </a:lnTo>
                <a:lnTo>
                  <a:pt x="1378866" y="656300"/>
                </a:lnTo>
                <a:lnTo>
                  <a:pt x="1383847" y="658794"/>
                </a:lnTo>
                <a:lnTo>
                  <a:pt x="1388149" y="661513"/>
                </a:lnTo>
                <a:lnTo>
                  <a:pt x="1392677" y="664006"/>
                </a:lnTo>
                <a:lnTo>
                  <a:pt x="1396753" y="666953"/>
                </a:lnTo>
                <a:lnTo>
                  <a:pt x="1400602" y="669672"/>
                </a:lnTo>
                <a:lnTo>
                  <a:pt x="1404451" y="672619"/>
                </a:lnTo>
                <a:lnTo>
                  <a:pt x="1407847" y="675565"/>
                </a:lnTo>
                <a:lnTo>
                  <a:pt x="1411243" y="678512"/>
                </a:lnTo>
                <a:lnTo>
                  <a:pt x="1414413" y="681685"/>
                </a:lnTo>
                <a:lnTo>
                  <a:pt x="1417130" y="685084"/>
                </a:lnTo>
                <a:lnTo>
                  <a:pt x="1419847" y="688257"/>
                </a:lnTo>
                <a:lnTo>
                  <a:pt x="1425507" y="688484"/>
                </a:lnTo>
                <a:lnTo>
                  <a:pt x="1430941" y="689164"/>
                </a:lnTo>
                <a:lnTo>
                  <a:pt x="1436148" y="690297"/>
                </a:lnTo>
                <a:lnTo>
                  <a:pt x="1441356" y="691430"/>
                </a:lnTo>
                <a:lnTo>
                  <a:pt x="1446110" y="693017"/>
                </a:lnTo>
                <a:lnTo>
                  <a:pt x="1450865" y="694830"/>
                </a:lnTo>
                <a:lnTo>
                  <a:pt x="1455167" y="697323"/>
                </a:lnTo>
                <a:lnTo>
                  <a:pt x="1459695" y="699816"/>
                </a:lnTo>
                <a:lnTo>
                  <a:pt x="1463544" y="702763"/>
                </a:lnTo>
                <a:lnTo>
                  <a:pt x="1467619" y="705709"/>
                </a:lnTo>
                <a:lnTo>
                  <a:pt x="1471242" y="708882"/>
                </a:lnTo>
                <a:lnTo>
                  <a:pt x="1474865" y="712508"/>
                </a:lnTo>
                <a:lnTo>
                  <a:pt x="1478261" y="716361"/>
                </a:lnTo>
                <a:lnTo>
                  <a:pt x="1481657" y="720668"/>
                </a:lnTo>
                <a:lnTo>
                  <a:pt x="1484827" y="724747"/>
                </a:lnTo>
                <a:lnTo>
                  <a:pt x="1487544" y="729053"/>
                </a:lnTo>
                <a:lnTo>
                  <a:pt x="1490487" y="733813"/>
                </a:lnTo>
                <a:lnTo>
                  <a:pt x="1492977" y="738799"/>
                </a:lnTo>
                <a:lnTo>
                  <a:pt x="1495468" y="743785"/>
                </a:lnTo>
                <a:lnTo>
                  <a:pt x="1497732" y="748998"/>
                </a:lnTo>
                <a:lnTo>
                  <a:pt x="1499996" y="754211"/>
                </a:lnTo>
                <a:lnTo>
                  <a:pt x="1502034" y="759877"/>
                </a:lnTo>
                <a:lnTo>
                  <a:pt x="1503845" y="765543"/>
                </a:lnTo>
                <a:lnTo>
                  <a:pt x="1505656" y="771436"/>
                </a:lnTo>
                <a:lnTo>
                  <a:pt x="1509053" y="783222"/>
                </a:lnTo>
                <a:lnTo>
                  <a:pt x="1511996" y="795460"/>
                </a:lnTo>
                <a:lnTo>
                  <a:pt x="1514260" y="808153"/>
                </a:lnTo>
                <a:lnTo>
                  <a:pt x="1516071" y="821071"/>
                </a:lnTo>
                <a:lnTo>
                  <a:pt x="1517656" y="833990"/>
                </a:lnTo>
                <a:lnTo>
                  <a:pt x="1519015" y="846909"/>
                </a:lnTo>
                <a:lnTo>
                  <a:pt x="1519694" y="860281"/>
                </a:lnTo>
                <a:lnTo>
                  <a:pt x="1520147" y="873200"/>
                </a:lnTo>
                <a:lnTo>
                  <a:pt x="1520826" y="886118"/>
                </a:lnTo>
                <a:lnTo>
                  <a:pt x="1520826" y="898584"/>
                </a:lnTo>
                <a:lnTo>
                  <a:pt x="1520373" y="910823"/>
                </a:lnTo>
                <a:lnTo>
                  <a:pt x="1520147" y="922608"/>
                </a:lnTo>
                <a:lnTo>
                  <a:pt x="1519241" y="945046"/>
                </a:lnTo>
                <a:lnTo>
                  <a:pt x="1517883" y="964311"/>
                </a:lnTo>
                <a:lnTo>
                  <a:pt x="1516524" y="981083"/>
                </a:lnTo>
                <a:lnTo>
                  <a:pt x="1514939" y="993321"/>
                </a:lnTo>
                <a:lnTo>
                  <a:pt x="1511996" y="991508"/>
                </a:lnTo>
                <a:lnTo>
                  <a:pt x="1508600" y="990148"/>
                </a:lnTo>
                <a:lnTo>
                  <a:pt x="1505204" y="988562"/>
                </a:lnTo>
                <a:lnTo>
                  <a:pt x="1501808" y="987202"/>
                </a:lnTo>
                <a:lnTo>
                  <a:pt x="1498185" y="985842"/>
                </a:lnTo>
                <a:lnTo>
                  <a:pt x="1494562" y="984936"/>
                </a:lnTo>
                <a:lnTo>
                  <a:pt x="1490713" y="983802"/>
                </a:lnTo>
                <a:lnTo>
                  <a:pt x="1487091" y="983349"/>
                </a:lnTo>
                <a:lnTo>
                  <a:pt x="1481657" y="946859"/>
                </a:lnTo>
                <a:lnTo>
                  <a:pt x="1479166" y="929408"/>
                </a:lnTo>
                <a:lnTo>
                  <a:pt x="1476223" y="912636"/>
                </a:lnTo>
                <a:lnTo>
                  <a:pt x="1473280" y="896544"/>
                </a:lnTo>
                <a:lnTo>
                  <a:pt x="1469657" y="881132"/>
                </a:lnTo>
                <a:lnTo>
                  <a:pt x="1467846" y="873653"/>
                </a:lnTo>
                <a:lnTo>
                  <a:pt x="1465808" y="866400"/>
                </a:lnTo>
                <a:lnTo>
                  <a:pt x="1463770" y="859374"/>
                </a:lnTo>
                <a:lnTo>
                  <a:pt x="1461506" y="852802"/>
                </a:lnTo>
                <a:lnTo>
                  <a:pt x="1459242" y="846002"/>
                </a:lnTo>
                <a:lnTo>
                  <a:pt x="1456299" y="839430"/>
                </a:lnTo>
                <a:lnTo>
                  <a:pt x="1453356" y="833310"/>
                </a:lnTo>
                <a:lnTo>
                  <a:pt x="1450412" y="826964"/>
                </a:lnTo>
                <a:lnTo>
                  <a:pt x="1447242" y="821071"/>
                </a:lnTo>
                <a:lnTo>
                  <a:pt x="1443620" y="815405"/>
                </a:lnTo>
                <a:lnTo>
                  <a:pt x="1439771" y="809966"/>
                </a:lnTo>
                <a:lnTo>
                  <a:pt x="1435922" y="804526"/>
                </a:lnTo>
                <a:lnTo>
                  <a:pt x="1431394" y="799313"/>
                </a:lnTo>
                <a:lnTo>
                  <a:pt x="1426865" y="794780"/>
                </a:lnTo>
                <a:lnTo>
                  <a:pt x="1421884" y="789794"/>
                </a:lnTo>
                <a:lnTo>
                  <a:pt x="1416677" y="785261"/>
                </a:lnTo>
                <a:lnTo>
                  <a:pt x="1411017" y="781182"/>
                </a:lnTo>
                <a:lnTo>
                  <a:pt x="1405130" y="777102"/>
                </a:lnTo>
                <a:lnTo>
                  <a:pt x="1398791" y="773249"/>
                </a:lnTo>
                <a:lnTo>
                  <a:pt x="1391998" y="769623"/>
                </a:lnTo>
                <a:lnTo>
                  <a:pt x="1384753" y="774609"/>
                </a:lnTo>
                <a:lnTo>
                  <a:pt x="1377508" y="779595"/>
                </a:lnTo>
                <a:lnTo>
                  <a:pt x="1370263" y="784355"/>
                </a:lnTo>
                <a:lnTo>
                  <a:pt x="1363018" y="788661"/>
                </a:lnTo>
                <a:lnTo>
                  <a:pt x="1355772" y="793194"/>
                </a:lnTo>
                <a:lnTo>
                  <a:pt x="1348301" y="797047"/>
                </a:lnTo>
                <a:lnTo>
                  <a:pt x="1341056" y="800900"/>
                </a:lnTo>
                <a:lnTo>
                  <a:pt x="1334037" y="804526"/>
                </a:lnTo>
                <a:lnTo>
                  <a:pt x="1326792" y="807926"/>
                </a:lnTo>
                <a:lnTo>
                  <a:pt x="1319547" y="811326"/>
                </a:lnTo>
                <a:lnTo>
                  <a:pt x="1312302" y="814045"/>
                </a:lnTo>
                <a:lnTo>
                  <a:pt x="1305283" y="816992"/>
                </a:lnTo>
                <a:lnTo>
                  <a:pt x="1298038" y="819711"/>
                </a:lnTo>
                <a:lnTo>
                  <a:pt x="1291245" y="822205"/>
                </a:lnTo>
                <a:lnTo>
                  <a:pt x="1277208" y="826511"/>
                </a:lnTo>
                <a:lnTo>
                  <a:pt x="1263397" y="830364"/>
                </a:lnTo>
                <a:lnTo>
                  <a:pt x="1249812" y="833537"/>
                </a:lnTo>
                <a:lnTo>
                  <a:pt x="1236454" y="836030"/>
                </a:lnTo>
                <a:lnTo>
                  <a:pt x="1223322" y="838296"/>
                </a:lnTo>
                <a:lnTo>
                  <a:pt x="1210417" y="839656"/>
                </a:lnTo>
                <a:lnTo>
                  <a:pt x="1197964" y="840789"/>
                </a:lnTo>
                <a:lnTo>
                  <a:pt x="1185511" y="841469"/>
                </a:lnTo>
                <a:lnTo>
                  <a:pt x="1173738" y="841469"/>
                </a:lnTo>
                <a:lnTo>
                  <a:pt x="1162191" y="841469"/>
                </a:lnTo>
                <a:lnTo>
                  <a:pt x="1151097" y="841016"/>
                </a:lnTo>
                <a:lnTo>
                  <a:pt x="1140229" y="840336"/>
                </a:lnTo>
                <a:lnTo>
                  <a:pt x="1129814" y="839203"/>
                </a:lnTo>
                <a:lnTo>
                  <a:pt x="1120079" y="837843"/>
                </a:lnTo>
                <a:lnTo>
                  <a:pt x="1110796" y="836710"/>
                </a:lnTo>
                <a:lnTo>
                  <a:pt x="1101739" y="835123"/>
                </a:lnTo>
                <a:lnTo>
                  <a:pt x="1093362" y="833310"/>
                </a:lnTo>
                <a:lnTo>
                  <a:pt x="1085438" y="831724"/>
                </a:lnTo>
                <a:lnTo>
                  <a:pt x="1078193" y="829910"/>
                </a:lnTo>
                <a:lnTo>
                  <a:pt x="1065514" y="826284"/>
                </a:lnTo>
                <a:lnTo>
                  <a:pt x="1055099" y="823111"/>
                </a:lnTo>
                <a:lnTo>
                  <a:pt x="1047401" y="820391"/>
                </a:lnTo>
                <a:lnTo>
                  <a:pt x="1043552" y="828097"/>
                </a:lnTo>
                <a:lnTo>
                  <a:pt x="1040156" y="836483"/>
                </a:lnTo>
                <a:lnTo>
                  <a:pt x="1036986" y="844869"/>
                </a:lnTo>
                <a:lnTo>
                  <a:pt x="1034043" y="853708"/>
                </a:lnTo>
                <a:lnTo>
                  <a:pt x="1031552" y="862774"/>
                </a:lnTo>
                <a:lnTo>
                  <a:pt x="1029288" y="872520"/>
                </a:lnTo>
                <a:lnTo>
                  <a:pt x="1027024" y="882265"/>
                </a:lnTo>
                <a:lnTo>
                  <a:pt x="1024986" y="892464"/>
                </a:lnTo>
                <a:lnTo>
                  <a:pt x="1021137" y="913316"/>
                </a:lnTo>
                <a:lnTo>
                  <a:pt x="1017288" y="935527"/>
                </a:lnTo>
                <a:lnTo>
                  <a:pt x="1013213" y="958871"/>
                </a:lnTo>
                <a:lnTo>
                  <a:pt x="1011175" y="970884"/>
                </a:lnTo>
                <a:lnTo>
                  <a:pt x="1008458" y="983349"/>
                </a:lnTo>
                <a:lnTo>
                  <a:pt x="1004609" y="984029"/>
                </a:lnTo>
                <a:lnTo>
                  <a:pt x="1000760" y="984936"/>
                </a:lnTo>
                <a:lnTo>
                  <a:pt x="997138" y="985842"/>
                </a:lnTo>
                <a:lnTo>
                  <a:pt x="993515" y="987202"/>
                </a:lnTo>
                <a:lnTo>
                  <a:pt x="989892" y="988789"/>
                </a:lnTo>
                <a:lnTo>
                  <a:pt x="986496" y="990375"/>
                </a:lnTo>
                <a:lnTo>
                  <a:pt x="983100" y="991962"/>
                </a:lnTo>
                <a:lnTo>
                  <a:pt x="979704" y="993775"/>
                </a:lnTo>
                <a:lnTo>
                  <a:pt x="977666" y="979723"/>
                </a:lnTo>
                <a:lnTo>
                  <a:pt x="976761" y="970657"/>
                </a:lnTo>
                <a:lnTo>
                  <a:pt x="975402" y="960458"/>
                </a:lnTo>
                <a:lnTo>
                  <a:pt x="974496" y="949352"/>
                </a:lnTo>
                <a:lnTo>
                  <a:pt x="973817" y="937340"/>
                </a:lnTo>
                <a:lnTo>
                  <a:pt x="973364" y="924421"/>
                </a:lnTo>
                <a:lnTo>
                  <a:pt x="973138" y="911049"/>
                </a:lnTo>
                <a:lnTo>
                  <a:pt x="973364" y="896771"/>
                </a:lnTo>
                <a:lnTo>
                  <a:pt x="974044" y="882039"/>
                </a:lnTo>
                <a:lnTo>
                  <a:pt x="975402" y="866854"/>
                </a:lnTo>
                <a:lnTo>
                  <a:pt x="977213" y="851442"/>
                </a:lnTo>
                <a:lnTo>
                  <a:pt x="978119" y="843736"/>
                </a:lnTo>
                <a:lnTo>
                  <a:pt x="979704" y="835577"/>
                </a:lnTo>
                <a:lnTo>
                  <a:pt x="981062" y="827871"/>
                </a:lnTo>
                <a:lnTo>
                  <a:pt x="982874" y="819711"/>
                </a:lnTo>
                <a:lnTo>
                  <a:pt x="984911" y="812006"/>
                </a:lnTo>
                <a:lnTo>
                  <a:pt x="986949" y="804073"/>
                </a:lnTo>
                <a:lnTo>
                  <a:pt x="989440" y="796140"/>
                </a:lnTo>
                <a:lnTo>
                  <a:pt x="991930" y="788208"/>
                </a:lnTo>
                <a:lnTo>
                  <a:pt x="994873" y="780502"/>
                </a:lnTo>
                <a:lnTo>
                  <a:pt x="997817" y="772569"/>
                </a:lnTo>
                <a:lnTo>
                  <a:pt x="1001213" y="765090"/>
                </a:lnTo>
                <a:lnTo>
                  <a:pt x="1004836" y="757384"/>
                </a:lnTo>
                <a:lnTo>
                  <a:pt x="1008685" y="749905"/>
                </a:lnTo>
                <a:lnTo>
                  <a:pt x="1012986" y="742652"/>
                </a:lnTo>
                <a:lnTo>
                  <a:pt x="1017288" y="735400"/>
                </a:lnTo>
                <a:lnTo>
                  <a:pt x="1022043" y="728147"/>
                </a:lnTo>
                <a:lnTo>
                  <a:pt x="1027024" y="721121"/>
                </a:lnTo>
                <a:lnTo>
                  <a:pt x="1032458" y="714095"/>
                </a:lnTo>
                <a:lnTo>
                  <a:pt x="1038118" y="707522"/>
                </a:lnTo>
                <a:lnTo>
                  <a:pt x="1044231" y="701176"/>
                </a:lnTo>
                <a:lnTo>
                  <a:pt x="1050344" y="694603"/>
                </a:lnTo>
                <a:lnTo>
                  <a:pt x="1057136" y="688711"/>
                </a:lnTo>
                <a:lnTo>
                  <a:pt x="1064382" y="682818"/>
                </a:lnTo>
                <a:lnTo>
                  <a:pt x="1071627" y="676925"/>
                </a:lnTo>
                <a:lnTo>
                  <a:pt x="1079778" y="671486"/>
                </a:lnTo>
                <a:lnTo>
                  <a:pt x="1087702" y="666726"/>
                </a:lnTo>
                <a:lnTo>
                  <a:pt x="1096306" y="661740"/>
                </a:lnTo>
                <a:lnTo>
                  <a:pt x="1105362" y="656980"/>
                </a:lnTo>
                <a:lnTo>
                  <a:pt x="1114645" y="652674"/>
                </a:lnTo>
                <a:lnTo>
                  <a:pt x="1124380" y="648821"/>
                </a:lnTo>
                <a:lnTo>
                  <a:pt x="1134795" y="645195"/>
                </a:lnTo>
                <a:lnTo>
                  <a:pt x="1145437" y="641795"/>
                </a:lnTo>
                <a:lnTo>
                  <a:pt x="1156531" y="638622"/>
                </a:lnTo>
                <a:lnTo>
                  <a:pt x="1168304" y="636129"/>
                </a:lnTo>
                <a:lnTo>
                  <a:pt x="1180304" y="634089"/>
                </a:lnTo>
                <a:lnTo>
                  <a:pt x="1192757" y="631823"/>
                </a:lnTo>
                <a:lnTo>
                  <a:pt x="1205662" y="630690"/>
                </a:lnTo>
                <a:lnTo>
                  <a:pt x="1219247" y="629330"/>
                </a:lnTo>
                <a:lnTo>
                  <a:pt x="1233058" y="628876"/>
                </a:lnTo>
                <a:lnTo>
                  <a:pt x="1247774" y="628650"/>
                </a:lnTo>
                <a:close/>
                <a:moveTo>
                  <a:pt x="91667" y="541337"/>
                </a:moveTo>
                <a:lnTo>
                  <a:pt x="370523" y="541337"/>
                </a:lnTo>
                <a:lnTo>
                  <a:pt x="375061" y="541563"/>
                </a:lnTo>
                <a:lnTo>
                  <a:pt x="379826" y="542015"/>
                </a:lnTo>
                <a:lnTo>
                  <a:pt x="384137" y="542468"/>
                </a:lnTo>
                <a:lnTo>
                  <a:pt x="388902" y="543373"/>
                </a:lnTo>
                <a:lnTo>
                  <a:pt x="393213" y="544278"/>
                </a:lnTo>
                <a:lnTo>
                  <a:pt x="397524" y="545635"/>
                </a:lnTo>
                <a:lnTo>
                  <a:pt x="401835" y="546992"/>
                </a:lnTo>
                <a:lnTo>
                  <a:pt x="405919" y="548576"/>
                </a:lnTo>
                <a:lnTo>
                  <a:pt x="409777" y="550386"/>
                </a:lnTo>
                <a:lnTo>
                  <a:pt x="414088" y="552421"/>
                </a:lnTo>
                <a:lnTo>
                  <a:pt x="417718" y="554684"/>
                </a:lnTo>
                <a:lnTo>
                  <a:pt x="421575" y="556946"/>
                </a:lnTo>
                <a:lnTo>
                  <a:pt x="425206" y="559434"/>
                </a:lnTo>
                <a:lnTo>
                  <a:pt x="428609" y="562149"/>
                </a:lnTo>
                <a:lnTo>
                  <a:pt x="432013" y="564864"/>
                </a:lnTo>
                <a:lnTo>
                  <a:pt x="434962" y="568031"/>
                </a:lnTo>
                <a:lnTo>
                  <a:pt x="438139" y="571198"/>
                </a:lnTo>
                <a:lnTo>
                  <a:pt x="441088" y="574591"/>
                </a:lnTo>
                <a:lnTo>
                  <a:pt x="443584" y="577984"/>
                </a:lnTo>
                <a:lnTo>
                  <a:pt x="446307" y="581604"/>
                </a:lnTo>
                <a:lnTo>
                  <a:pt x="448803" y="585223"/>
                </a:lnTo>
                <a:lnTo>
                  <a:pt x="450845" y="589069"/>
                </a:lnTo>
                <a:lnTo>
                  <a:pt x="452887" y="592915"/>
                </a:lnTo>
                <a:lnTo>
                  <a:pt x="454702" y="596760"/>
                </a:lnTo>
                <a:lnTo>
                  <a:pt x="456291" y="600832"/>
                </a:lnTo>
                <a:lnTo>
                  <a:pt x="457879" y="605130"/>
                </a:lnTo>
                <a:lnTo>
                  <a:pt x="459240" y="609429"/>
                </a:lnTo>
                <a:lnTo>
                  <a:pt x="460148" y="613727"/>
                </a:lnTo>
                <a:lnTo>
                  <a:pt x="461055" y="618251"/>
                </a:lnTo>
                <a:lnTo>
                  <a:pt x="461509" y="622549"/>
                </a:lnTo>
                <a:lnTo>
                  <a:pt x="461736" y="627300"/>
                </a:lnTo>
                <a:lnTo>
                  <a:pt x="461963" y="631824"/>
                </a:lnTo>
                <a:lnTo>
                  <a:pt x="461736" y="636575"/>
                </a:lnTo>
                <a:lnTo>
                  <a:pt x="461509" y="641099"/>
                </a:lnTo>
                <a:lnTo>
                  <a:pt x="461055" y="645624"/>
                </a:lnTo>
                <a:lnTo>
                  <a:pt x="460148" y="650148"/>
                </a:lnTo>
                <a:lnTo>
                  <a:pt x="459240" y="654446"/>
                </a:lnTo>
                <a:lnTo>
                  <a:pt x="457879" y="658518"/>
                </a:lnTo>
                <a:lnTo>
                  <a:pt x="456291" y="662816"/>
                </a:lnTo>
                <a:lnTo>
                  <a:pt x="454702" y="666888"/>
                </a:lnTo>
                <a:lnTo>
                  <a:pt x="452887" y="670960"/>
                </a:lnTo>
                <a:lnTo>
                  <a:pt x="450845" y="674806"/>
                </a:lnTo>
                <a:lnTo>
                  <a:pt x="448803" y="678652"/>
                </a:lnTo>
                <a:lnTo>
                  <a:pt x="446307" y="682271"/>
                </a:lnTo>
                <a:lnTo>
                  <a:pt x="443584" y="685664"/>
                </a:lnTo>
                <a:lnTo>
                  <a:pt x="441088" y="689284"/>
                </a:lnTo>
                <a:lnTo>
                  <a:pt x="438139" y="692451"/>
                </a:lnTo>
                <a:lnTo>
                  <a:pt x="434962" y="695618"/>
                </a:lnTo>
                <a:lnTo>
                  <a:pt x="432013" y="698559"/>
                </a:lnTo>
                <a:lnTo>
                  <a:pt x="428609" y="701500"/>
                </a:lnTo>
                <a:lnTo>
                  <a:pt x="425206" y="703988"/>
                </a:lnTo>
                <a:lnTo>
                  <a:pt x="421575" y="706703"/>
                </a:lnTo>
                <a:lnTo>
                  <a:pt x="417718" y="708965"/>
                </a:lnTo>
                <a:lnTo>
                  <a:pt x="414088" y="711227"/>
                </a:lnTo>
                <a:lnTo>
                  <a:pt x="409777" y="713489"/>
                </a:lnTo>
                <a:lnTo>
                  <a:pt x="405919" y="715299"/>
                </a:lnTo>
                <a:lnTo>
                  <a:pt x="401835" y="716883"/>
                </a:lnTo>
                <a:lnTo>
                  <a:pt x="397524" y="718014"/>
                </a:lnTo>
                <a:lnTo>
                  <a:pt x="393213" y="719371"/>
                </a:lnTo>
                <a:lnTo>
                  <a:pt x="388902" y="720502"/>
                </a:lnTo>
                <a:lnTo>
                  <a:pt x="384137" y="721181"/>
                </a:lnTo>
                <a:lnTo>
                  <a:pt x="379826" y="721633"/>
                </a:lnTo>
                <a:lnTo>
                  <a:pt x="375061" y="722312"/>
                </a:lnTo>
                <a:lnTo>
                  <a:pt x="370523" y="722312"/>
                </a:lnTo>
                <a:lnTo>
                  <a:pt x="91667" y="722312"/>
                </a:lnTo>
                <a:lnTo>
                  <a:pt x="86902" y="722312"/>
                </a:lnTo>
                <a:lnTo>
                  <a:pt x="82364" y="721633"/>
                </a:lnTo>
                <a:lnTo>
                  <a:pt x="77599" y="721181"/>
                </a:lnTo>
                <a:lnTo>
                  <a:pt x="73288" y="720502"/>
                </a:lnTo>
                <a:lnTo>
                  <a:pt x="68750" y="719371"/>
                </a:lnTo>
                <a:lnTo>
                  <a:pt x="64439" y="718014"/>
                </a:lnTo>
                <a:lnTo>
                  <a:pt x="60128" y="716883"/>
                </a:lnTo>
                <a:lnTo>
                  <a:pt x="56044" y="715299"/>
                </a:lnTo>
                <a:lnTo>
                  <a:pt x="51959" y="713489"/>
                </a:lnTo>
                <a:lnTo>
                  <a:pt x="48102" y="711227"/>
                </a:lnTo>
                <a:lnTo>
                  <a:pt x="44245" y="708965"/>
                </a:lnTo>
                <a:lnTo>
                  <a:pt x="40615" y="706703"/>
                </a:lnTo>
                <a:lnTo>
                  <a:pt x="36757" y="703988"/>
                </a:lnTo>
                <a:lnTo>
                  <a:pt x="33581" y="701500"/>
                </a:lnTo>
                <a:lnTo>
                  <a:pt x="30177" y="698559"/>
                </a:lnTo>
                <a:lnTo>
                  <a:pt x="26774" y="695618"/>
                </a:lnTo>
                <a:lnTo>
                  <a:pt x="23824" y="692451"/>
                </a:lnTo>
                <a:lnTo>
                  <a:pt x="21101" y="689284"/>
                </a:lnTo>
                <a:lnTo>
                  <a:pt x="18152" y="685664"/>
                </a:lnTo>
                <a:lnTo>
                  <a:pt x="15656" y="682271"/>
                </a:lnTo>
                <a:lnTo>
                  <a:pt x="13160" y="678652"/>
                </a:lnTo>
                <a:lnTo>
                  <a:pt x="11118" y="674806"/>
                </a:lnTo>
                <a:lnTo>
                  <a:pt x="9076" y="670960"/>
                </a:lnTo>
                <a:lnTo>
                  <a:pt x="7261" y="666888"/>
                </a:lnTo>
                <a:lnTo>
                  <a:pt x="5446" y="662816"/>
                </a:lnTo>
                <a:lnTo>
                  <a:pt x="4084" y="658518"/>
                </a:lnTo>
                <a:lnTo>
                  <a:pt x="2950" y="654446"/>
                </a:lnTo>
                <a:lnTo>
                  <a:pt x="1815" y="650148"/>
                </a:lnTo>
                <a:lnTo>
                  <a:pt x="1134" y="645624"/>
                </a:lnTo>
                <a:lnTo>
                  <a:pt x="454" y="641099"/>
                </a:lnTo>
                <a:lnTo>
                  <a:pt x="0" y="636575"/>
                </a:lnTo>
                <a:lnTo>
                  <a:pt x="0" y="631824"/>
                </a:lnTo>
                <a:lnTo>
                  <a:pt x="0" y="627300"/>
                </a:lnTo>
                <a:lnTo>
                  <a:pt x="454" y="622549"/>
                </a:lnTo>
                <a:lnTo>
                  <a:pt x="1134" y="618251"/>
                </a:lnTo>
                <a:lnTo>
                  <a:pt x="1815" y="613727"/>
                </a:lnTo>
                <a:lnTo>
                  <a:pt x="2950" y="609429"/>
                </a:lnTo>
                <a:lnTo>
                  <a:pt x="4084" y="605130"/>
                </a:lnTo>
                <a:lnTo>
                  <a:pt x="5446" y="600832"/>
                </a:lnTo>
                <a:lnTo>
                  <a:pt x="7261" y="596760"/>
                </a:lnTo>
                <a:lnTo>
                  <a:pt x="9076" y="592915"/>
                </a:lnTo>
                <a:lnTo>
                  <a:pt x="11118" y="589069"/>
                </a:lnTo>
                <a:lnTo>
                  <a:pt x="13160" y="585223"/>
                </a:lnTo>
                <a:lnTo>
                  <a:pt x="15656" y="581604"/>
                </a:lnTo>
                <a:lnTo>
                  <a:pt x="18152" y="577984"/>
                </a:lnTo>
                <a:lnTo>
                  <a:pt x="21101" y="574591"/>
                </a:lnTo>
                <a:lnTo>
                  <a:pt x="23824" y="571198"/>
                </a:lnTo>
                <a:lnTo>
                  <a:pt x="26774" y="568031"/>
                </a:lnTo>
                <a:lnTo>
                  <a:pt x="30177" y="564864"/>
                </a:lnTo>
                <a:lnTo>
                  <a:pt x="33581" y="562149"/>
                </a:lnTo>
                <a:lnTo>
                  <a:pt x="36757" y="559434"/>
                </a:lnTo>
                <a:lnTo>
                  <a:pt x="40615" y="556946"/>
                </a:lnTo>
                <a:lnTo>
                  <a:pt x="44245" y="554684"/>
                </a:lnTo>
                <a:lnTo>
                  <a:pt x="48102" y="552421"/>
                </a:lnTo>
                <a:lnTo>
                  <a:pt x="51959" y="550386"/>
                </a:lnTo>
                <a:lnTo>
                  <a:pt x="56044" y="548576"/>
                </a:lnTo>
                <a:lnTo>
                  <a:pt x="60128" y="546992"/>
                </a:lnTo>
                <a:lnTo>
                  <a:pt x="64439" y="545635"/>
                </a:lnTo>
                <a:lnTo>
                  <a:pt x="68750" y="544278"/>
                </a:lnTo>
                <a:lnTo>
                  <a:pt x="73288" y="543373"/>
                </a:lnTo>
                <a:lnTo>
                  <a:pt x="77599" y="542468"/>
                </a:lnTo>
                <a:lnTo>
                  <a:pt x="82364" y="542015"/>
                </a:lnTo>
                <a:lnTo>
                  <a:pt x="86902" y="541563"/>
                </a:lnTo>
                <a:lnTo>
                  <a:pt x="91667" y="541337"/>
                </a:lnTo>
                <a:close/>
                <a:moveTo>
                  <a:pt x="2282825" y="312737"/>
                </a:moveTo>
                <a:lnTo>
                  <a:pt x="2412173" y="372470"/>
                </a:lnTo>
                <a:lnTo>
                  <a:pt x="2422140" y="377674"/>
                </a:lnTo>
                <a:lnTo>
                  <a:pt x="2426897" y="380163"/>
                </a:lnTo>
                <a:lnTo>
                  <a:pt x="2431201" y="382878"/>
                </a:lnTo>
                <a:lnTo>
                  <a:pt x="2435732" y="385367"/>
                </a:lnTo>
                <a:lnTo>
                  <a:pt x="2439583" y="388308"/>
                </a:lnTo>
                <a:lnTo>
                  <a:pt x="2443434" y="391023"/>
                </a:lnTo>
                <a:lnTo>
                  <a:pt x="2447058" y="393964"/>
                </a:lnTo>
                <a:lnTo>
                  <a:pt x="2450456" y="396680"/>
                </a:lnTo>
                <a:lnTo>
                  <a:pt x="2453628" y="399621"/>
                </a:lnTo>
                <a:lnTo>
                  <a:pt x="2456799" y="402562"/>
                </a:lnTo>
                <a:lnTo>
                  <a:pt x="2459518" y="405504"/>
                </a:lnTo>
                <a:lnTo>
                  <a:pt x="2462236" y="408671"/>
                </a:lnTo>
                <a:lnTo>
                  <a:pt x="2464501" y="411839"/>
                </a:lnTo>
                <a:lnTo>
                  <a:pt x="2466766" y="415233"/>
                </a:lnTo>
                <a:lnTo>
                  <a:pt x="2468805" y="418174"/>
                </a:lnTo>
                <a:lnTo>
                  <a:pt x="2470617" y="421568"/>
                </a:lnTo>
                <a:lnTo>
                  <a:pt x="2472430" y="424962"/>
                </a:lnTo>
                <a:lnTo>
                  <a:pt x="2474015" y="428356"/>
                </a:lnTo>
                <a:lnTo>
                  <a:pt x="2475601" y="431750"/>
                </a:lnTo>
                <a:lnTo>
                  <a:pt x="2477866" y="438990"/>
                </a:lnTo>
                <a:lnTo>
                  <a:pt x="2479905" y="446231"/>
                </a:lnTo>
                <a:lnTo>
                  <a:pt x="2481264" y="453697"/>
                </a:lnTo>
                <a:lnTo>
                  <a:pt x="2482397" y="461390"/>
                </a:lnTo>
                <a:lnTo>
                  <a:pt x="2482850" y="469536"/>
                </a:lnTo>
                <a:lnTo>
                  <a:pt x="2482850" y="477455"/>
                </a:lnTo>
                <a:lnTo>
                  <a:pt x="2482850" y="694213"/>
                </a:lnTo>
                <a:lnTo>
                  <a:pt x="2482850" y="702584"/>
                </a:lnTo>
                <a:lnTo>
                  <a:pt x="2482397" y="710504"/>
                </a:lnTo>
                <a:lnTo>
                  <a:pt x="2481264" y="718423"/>
                </a:lnTo>
                <a:lnTo>
                  <a:pt x="2479905" y="725889"/>
                </a:lnTo>
                <a:lnTo>
                  <a:pt x="2477866" y="733130"/>
                </a:lnTo>
                <a:lnTo>
                  <a:pt x="2475601" y="740144"/>
                </a:lnTo>
                <a:lnTo>
                  <a:pt x="2474015" y="743311"/>
                </a:lnTo>
                <a:lnTo>
                  <a:pt x="2472430" y="746932"/>
                </a:lnTo>
                <a:lnTo>
                  <a:pt x="2470617" y="750326"/>
                </a:lnTo>
                <a:lnTo>
                  <a:pt x="2468805" y="753493"/>
                </a:lnTo>
                <a:lnTo>
                  <a:pt x="2466766" y="756887"/>
                </a:lnTo>
                <a:lnTo>
                  <a:pt x="2464501" y="760055"/>
                </a:lnTo>
                <a:lnTo>
                  <a:pt x="2462236" y="762996"/>
                </a:lnTo>
                <a:lnTo>
                  <a:pt x="2459518" y="766164"/>
                </a:lnTo>
                <a:lnTo>
                  <a:pt x="2456799" y="769331"/>
                </a:lnTo>
                <a:lnTo>
                  <a:pt x="2453628" y="772047"/>
                </a:lnTo>
                <a:lnTo>
                  <a:pt x="2450456" y="775214"/>
                </a:lnTo>
                <a:lnTo>
                  <a:pt x="2447058" y="778156"/>
                </a:lnTo>
                <a:lnTo>
                  <a:pt x="2443434" y="780871"/>
                </a:lnTo>
                <a:lnTo>
                  <a:pt x="2439583" y="783812"/>
                </a:lnTo>
                <a:lnTo>
                  <a:pt x="2435732" y="786301"/>
                </a:lnTo>
                <a:lnTo>
                  <a:pt x="2431201" y="789242"/>
                </a:lnTo>
                <a:lnTo>
                  <a:pt x="2426897" y="791731"/>
                </a:lnTo>
                <a:lnTo>
                  <a:pt x="2422140" y="794446"/>
                </a:lnTo>
                <a:lnTo>
                  <a:pt x="2412173" y="799198"/>
                </a:lnTo>
                <a:lnTo>
                  <a:pt x="2406963" y="801687"/>
                </a:lnTo>
                <a:lnTo>
                  <a:pt x="2282825" y="744216"/>
                </a:lnTo>
                <a:lnTo>
                  <a:pt x="2282825" y="312737"/>
                </a:lnTo>
                <a:close/>
                <a:moveTo>
                  <a:pt x="458964" y="22907"/>
                </a:moveTo>
                <a:lnTo>
                  <a:pt x="448307" y="23134"/>
                </a:lnTo>
                <a:lnTo>
                  <a:pt x="438104" y="24041"/>
                </a:lnTo>
                <a:lnTo>
                  <a:pt x="427674" y="25175"/>
                </a:lnTo>
                <a:lnTo>
                  <a:pt x="417471" y="26990"/>
                </a:lnTo>
                <a:lnTo>
                  <a:pt x="407722" y="29485"/>
                </a:lnTo>
                <a:lnTo>
                  <a:pt x="397745" y="32206"/>
                </a:lnTo>
                <a:lnTo>
                  <a:pt x="388222" y="35382"/>
                </a:lnTo>
                <a:lnTo>
                  <a:pt x="378926" y="39237"/>
                </a:lnTo>
                <a:lnTo>
                  <a:pt x="369857" y="43320"/>
                </a:lnTo>
                <a:lnTo>
                  <a:pt x="361014" y="47856"/>
                </a:lnTo>
                <a:lnTo>
                  <a:pt x="352171" y="52846"/>
                </a:lnTo>
                <a:lnTo>
                  <a:pt x="344009" y="58289"/>
                </a:lnTo>
                <a:lnTo>
                  <a:pt x="335847" y="63959"/>
                </a:lnTo>
                <a:lnTo>
                  <a:pt x="328138" y="70083"/>
                </a:lnTo>
                <a:lnTo>
                  <a:pt x="320655" y="76660"/>
                </a:lnTo>
                <a:lnTo>
                  <a:pt x="313626" y="83238"/>
                </a:lnTo>
                <a:lnTo>
                  <a:pt x="306598" y="90722"/>
                </a:lnTo>
                <a:lnTo>
                  <a:pt x="300022" y="98207"/>
                </a:lnTo>
                <a:lnTo>
                  <a:pt x="294127" y="105918"/>
                </a:lnTo>
                <a:lnTo>
                  <a:pt x="288232" y="113856"/>
                </a:lnTo>
                <a:lnTo>
                  <a:pt x="283017" y="122248"/>
                </a:lnTo>
                <a:lnTo>
                  <a:pt x="278029" y="130867"/>
                </a:lnTo>
                <a:lnTo>
                  <a:pt x="273494" y="139939"/>
                </a:lnTo>
                <a:lnTo>
                  <a:pt x="269186" y="149011"/>
                </a:lnTo>
                <a:lnTo>
                  <a:pt x="265559" y="158310"/>
                </a:lnTo>
                <a:lnTo>
                  <a:pt x="262158" y="167836"/>
                </a:lnTo>
                <a:lnTo>
                  <a:pt x="259664" y="177589"/>
                </a:lnTo>
                <a:lnTo>
                  <a:pt x="257396" y="187568"/>
                </a:lnTo>
                <a:lnTo>
                  <a:pt x="255582" y="197775"/>
                </a:lnTo>
                <a:lnTo>
                  <a:pt x="254222" y="207754"/>
                </a:lnTo>
                <a:lnTo>
                  <a:pt x="253542" y="218414"/>
                </a:lnTo>
                <a:lnTo>
                  <a:pt x="253088" y="229074"/>
                </a:lnTo>
                <a:lnTo>
                  <a:pt x="253088" y="495117"/>
                </a:lnTo>
                <a:lnTo>
                  <a:pt x="369630" y="495117"/>
                </a:lnTo>
                <a:lnTo>
                  <a:pt x="376659" y="495344"/>
                </a:lnTo>
                <a:lnTo>
                  <a:pt x="383461" y="496024"/>
                </a:lnTo>
                <a:lnTo>
                  <a:pt x="390263" y="496705"/>
                </a:lnTo>
                <a:lnTo>
                  <a:pt x="397065" y="498066"/>
                </a:lnTo>
                <a:lnTo>
                  <a:pt x="403867" y="499653"/>
                </a:lnTo>
                <a:lnTo>
                  <a:pt x="410216" y="501468"/>
                </a:lnTo>
                <a:lnTo>
                  <a:pt x="416791" y="503509"/>
                </a:lnTo>
                <a:lnTo>
                  <a:pt x="422913" y="505777"/>
                </a:lnTo>
                <a:lnTo>
                  <a:pt x="428808" y="508726"/>
                </a:lnTo>
                <a:lnTo>
                  <a:pt x="434930" y="511674"/>
                </a:lnTo>
                <a:lnTo>
                  <a:pt x="440598" y="514849"/>
                </a:lnTo>
                <a:lnTo>
                  <a:pt x="446266" y="518478"/>
                </a:lnTo>
                <a:lnTo>
                  <a:pt x="451481" y="522334"/>
                </a:lnTo>
                <a:lnTo>
                  <a:pt x="456923" y="526190"/>
                </a:lnTo>
                <a:lnTo>
                  <a:pt x="461911" y="530726"/>
                </a:lnTo>
                <a:lnTo>
                  <a:pt x="466446" y="535035"/>
                </a:lnTo>
                <a:lnTo>
                  <a:pt x="471207" y="539798"/>
                </a:lnTo>
                <a:lnTo>
                  <a:pt x="475289" y="545015"/>
                </a:lnTo>
                <a:lnTo>
                  <a:pt x="479370" y="549777"/>
                </a:lnTo>
                <a:lnTo>
                  <a:pt x="483451" y="555221"/>
                </a:lnTo>
                <a:lnTo>
                  <a:pt x="487079" y="560664"/>
                </a:lnTo>
                <a:lnTo>
                  <a:pt x="490026" y="566561"/>
                </a:lnTo>
                <a:lnTo>
                  <a:pt x="493201" y="572458"/>
                </a:lnTo>
                <a:lnTo>
                  <a:pt x="496148" y="578355"/>
                </a:lnTo>
                <a:lnTo>
                  <a:pt x="498416" y="584706"/>
                </a:lnTo>
                <a:lnTo>
                  <a:pt x="500683" y="591056"/>
                </a:lnTo>
                <a:lnTo>
                  <a:pt x="502497" y="597407"/>
                </a:lnTo>
                <a:lnTo>
                  <a:pt x="504084" y="603984"/>
                </a:lnTo>
                <a:lnTo>
                  <a:pt x="505218" y="610788"/>
                </a:lnTo>
                <a:lnTo>
                  <a:pt x="506125" y="617592"/>
                </a:lnTo>
                <a:lnTo>
                  <a:pt x="506578" y="624623"/>
                </a:lnTo>
                <a:lnTo>
                  <a:pt x="506578" y="631428"/>
                </a:lnTo>
                <a:lnTo>
                  <a:pt x="506578" y="638459"/>
                </a:lnTo>
                <a:lnTo>
                  <a:pt x="506125" y="645263"/>
                </a:lnTo>
                <a:lnTo>
                  <a:pt x="505218" y="652294"/>
                </a:lnTo>
                <a:lnTo>
                  <a:pt x="504084" y="659098"/>
                </a:lnTo>
                <a:lnTo>
                  <a:pt x="502497" y="665449"/>
                </a:lnTo>
                <a:lnTo>
                  <a:pt x="500683" y="672026"/>
                </a:lnTo>
                <a:lnTo>
                  <a:pt x="498416" y="678150"/>
                </a:lnTo>
                <a:lnTo>
                  <a:pt x="496148" y="684500"/>
                </a:lnTo>
                <a:lnTo>
                  <a:pt x="493201" y="690397"/>
                </a:lnTo>
                <a:lnTo>
                  <a:pt x="490026" y="696294"/>
                </a:lnTo>
                <a:lnTo>
                  <a:pt x="487079" y="701964"/>
                </a:lnTo>
                <a:lnTo>
                  <a:pt x="483451" y="707861"/>
                </a:lnTo>
                <a:lnTo>
                  <a:pt x="479370" y="712851"/>
                </a:lnTo>
                <a:lnTo>
                  <a:pt x="475289" y="718067"/>
                </a:lnTo>
                <a:lnTo>
                  <a:pt x="471207" y="723057"/>
                </a:lnTo>
                <a:lnTo>
                  <a:pt x="466446" y="727820"/>
                </a:lnTo>
                <a:lnTo>
                  <a:pt x="461911" y="732356"/>
                </a:lnTo>
                <a:lnTo>
                  <a:pt x="456923" y="736666"/>
                </a:lnTo>
                <a:lnTo>
                  <a:pt x="451481" y="740748"/>
                </a:lnTo>
                <a:lnTo>
                  <a:pt x="446266" y="744604"/>
                </a:lnTo>
                <a:lnTo>
                  <a:pt x="440598" y="748006"/>
                </a:lnTo>
                <a:lnTo>
                  <a:pt x="434930" y="751408"/>
                </a:lnTo>
                <a:lnTo>
                  <a:pt x="428808" y="754356"/>
                </a:lnTo>
                <a:lnTo>
                  <a:pt x="422913" y="757078"/>
                </a:lnTo>
                <a:lnTo>
                  <a:pt x="416791" y="759573"/>
                </a:lnTo>
                <a:lnTo>
                  <a:pt x="410216" y="761614"/>
                </a:lnTo>
                <a:lnTo>
                  <a:pt x="403867" y="763429"/>
                </a:lnTo>
                <a:lnTo>
                  <a:pt x="397065" y="765016"/>
                </a:lnTo>
                <a:lnTo>
                  <a:pt x="390263" y="766377"/>
                </a:lnTo>
                <a:lnTo>
                  <a:pt x="383461" y="767058"/>
                </a:lnTo>
                <a:lnTo>
                  <a:pt x="376659" y="767738"/>
                </a:lnTo>
                <a:lnTo>
                  <a:pt x="369630" y="767965"/>
                </a:lnTo>
                <a:lnTo>
                  <a:pt x="253088" y="767965"/>
                </a:lnTo>
                <a:lnTo>
                  <a:pt x="253088" y="1135844"/>
                </a:lnTo>
                <a:lnTo>
                  <a:pt x="369630" y="1135844"/>
                </a:lnTo>
                <a:lnTo>
                  <a:pt x="376659" y="1136071"/>
                </a:lnTo>
                <a:lnTo>
                  <a:pt x="383461" y="1136751"/>
                </a:lnTo>
                <a:lnTo>
                  <a:pt x="390263" y="1137659"/>
                </a:lnTo>
                <a:lnTo>
                  <a:pt x="397065" y="1138793"/>
                </a:lnTo>
                <a:lnTo>
                  <a:pt x="403867" y="1140380"/>
                </a:lnTo>
                <a:lnTo>
                  <a:pt x="410216" y="1142195"/>
                </a:lnTo>
                <a:lnTo>
                  <a:pt x="416791" y="1144236"/>
                </a:lnTo>
                <a:lnTo>
                  <a:pt x="422913" y="1146731"/>
                </a:lnTo>
                <a:lnTo>
                  <a:pt x="428808" y="1149452"/>
                </a:lnTo>
                <a:lnTo>
                  <a:pt x="434930" y="1152401"/>
                </a:lnTo>
                <a:lnTo>
                  <a:pt x="440598" y="1155803"/>
                </a:lnTo>
                <a:lnTo>
                  <a:pt x="446266" y="1159205"/>
                </a:lnTo>
                <a:lnTo>
                  <a:pt x="451481" y="1163061"/>
                </a:lnTo>
                <a:lnTo>
                  <a:pt x="456923" y="1167370"/>
                </a:lnTo>
                <a:lnTo>
                  <a:pt x="461911" y="1171453"/>
                </a:lnTo>
                <a:lnTo>
                  <a:pt x="466446" y="1175989"/>
                </a:lnTo>
                <a:lnTo>
                  <a:pt x="471207" y="1180752"/>
                </a:lnTo>
                <a:lnTo>
                  <a:pt x="475289" y="1185741"/>
                </a:lnTo>
                <a:lnTo>
                  <a:pt x="479370" y="1190958"/>
                </a:lnTo>
                <a:lnTo>
                  <a:pt x="483451" y="1196401"/>
                </a:lnTo>
                <a:lnTo>
                  <a:pt x="487079" y="1201845"/>
                </a:lnTo>
                <a:lnTo>
                  <a:pt x="490026" y="1207515"/>
                </a:lnTo>
                <a:lnTo>
                  <a:pt x="493201" y="1213412"/>
                </a:lnTo>
                <a:lnTo>
                  <a:pt x="496148" y="1219309"/>
                </a:lnTo>
                <a:lnTo>
                  <a:pt x="498416" y="1225659"/>
                </a:lnTo>
                <a:lnTo>
                  <a:pt x="500683" y="1231783"/>
                </a:lnTo>
                <a:lnTo>
                  <a:pt x="502497" y="1238360"/>
                </a:lnTo>
                <a:lnTo>
                  <a:pt x="504084" y="1245165"/>
                </a:lnTo>
                <a:lnTo>
                  <a:pt x="505218" y="1251742"/>
                </a:lnTo>
                <a:lnTo>
                  <a:pt x="506125" y="1258546"/>
                </a:lnTo>
                <a:lnTo>
                  <a:pt x="506578" y="1265350"/>
                </a:lnTo>
                <a:lnTo>
                  <a:pt x="506578" y="1272381"/>
                </a:lnTo>
                <a:lnTo>
                  <a:pt x="506578" y="1279639"/>
                </a:lnTo>
                <a:lnTo>
                  <a:pt x="506125" y="1286216"/>
                </a:lnTo>
                <a:lnTo>
                  <a:pt x="505218" y="1293021"/>
                </a:lnTo>
                <a:lnTo>
                  <a:pt x="504084" y="1299825"/>
                </a:lnTo>
                <a:lnTo>
                  <a:pt x="502497" y="1306629"/>
                </a:lnTo>
                <a:lnTo>
                  <a:pt x="500683" y="1312980"/>
                </a:lnTo>
                <a:lnTo>
                  <a:pt x="498416" y="1319330"/>
                </a:lnTo>
                <a:lnTo>
                  <a:pt x="496148" y="1325454"/>
                </a:lnTo>
                <a:lnTo>
                  <a:pt x="493201" y="1331351"/>
                </a:lnTo>
                <a:lnTo>
                  <a:pt x="490026" y="1337475"/>
                </a:lnTo>
                <a:lnTo>
                  <a:pt x="487079" y="1343145"/>
                </a:lnTo>
                <a:lnTo>
                  <a:pt x="483451" y="1348588"/>
                </a:lnTo>
                <a:lnTo>
                  <a:pt x="479370" y="1354031"/>
                </a:lnTo>
                <a:lnTo>
                  <a:pt x="475289" y="1359248"/>
                </a:lnTo>
                <a:lnTo>
                  <a:pt x="471207" y="1364011"/>
                </a:lnTo>
                <a:lnTo>
                  <a:pt x="466446" y="1368774"/>
                </a:lnTo>
                <a:lnTo>
                  <a:pt x="461911" y="1373537"/>
                </a:lnTo>
                <a:lnTo>
                  <a:pt x="456923" y="1377619"/>
                </a:lnTo>
                <a:lnTo>
                  <a:pt x="451481" y="1381702"/>
                </a:lnTo>
                <a:lnTo>
                  <a:pt x="446266" y="1385557"/>
                </a:lnTo>
                <a:lnTo>
                  <a:pt x="440598" y="1388960"/>
                </a:lnTo>
                <a:lnTo>
                  <a:pt x="434930" y="1392362"/>
                </a:lnTo>
                <a:lnTo>
                  <a:pt x="428808" y="1395537"/>
                </a:lnTo>
                <a:lnTo>
                  <a:pt x="422913" y="1398032"/>
                </a:lnTo>
                <a:lnTo>
                  <a:pt x="416791" y="1400300"/>
                </a:lnTo>
                <a:lnTo>
                  <a:pt x="410216" y="1402795"/>
                </a:lnTo>
                <a:lnTo>
                  <a:pt x="403867" y="1404609"/>
                </a:lnTo>
                <a:lnTo>
                  <a:pt x="397065" y="1406197"/>
                </a:lnTo>
                <a:lnTo>
                  <a:pt x="390263" y="1407104"/>
                </a:lnTo>
                <a:lnTo>
                  <a:pt x="383461" y="1408238"/>
                </a:lnTo>
                <a:lnTo>
                  <a:pt x="376659" y="1408692"/>
                </a:lnTo>
                <a:lnTo>
                  <a:pt x="369630" y="1408692"/>
                </a:lnTo>
                <a:lnTo>
                  <a:pt x="253088" y="1408692"/>
                </a:lnTo>
                <a:lnTo>
                  <a:pt x="253088" y="1777025"/>
                </a:lnTo>
                <a:lnTo>
                  <a:pt x="369630" y="1777025"/>
                </a:lnTo>
                <a:lnTo>
                  <a:pt x="376659" y="1777252"/>
                </a:lnTo>
                <a:lnTo>
                  <a:pt x="383461" y="1777705"/>
                </a:lnTo>
                <a:lnTo>
                  <a:pt x="390263" y="1778386"/>
                </a:lnTo>
                <a:lnTo>
                  <a:pt x="397065" y="1779747"/>
                </a:lnTo>
                <a:lnTo>
                  <a:pt x="403867" y="1781334"/>
                </a:lnTo>
                <a:lnTo>
                  <a:pt x="410216" y="1783149"/>
                </a:lnTo>
                <a:lnTo>
                  <a:pt x="416791" y="1785190"/>
                </a:lnTo>
                <a:lnTo>
                  <a:pt x="422913" y="1787912"/>
                </a:lnTo>
                <a:lnTo>
                  <a:pt x="428808" y="1790407"/>
                </a:lnTo>
                <a:lnTo>
                  <a:pt x="434930" y="1793582"/>
                </a:lnTo>
                <a:lnTo>
                  <a:pt x="440598" y="1796984"/>
                </a:lnTo>
                <a:lnTo>
                  <a:pt x="446266" y="1800159"/>
                </a:lnTo>
                <a:lnTo>
                  <a:pt x="451481" y="1804242"/>
                </a:lnTo>
                <a:lnTo>
                  <a:pt x="456923" y="1808324"/>
                </a:lnTo>
                <a:lnTo>
                  <a:pt x="461911" y="1812407"/>
                </a:lnTo>
                <a:lnTo>
                  <a:pt x="466446" y="1817170"/>
                </a:lnTo>
                <a:lnTo>
                  <a:pt x="471207" y="1821706"/>
                </a:lnTo>
                <a:lnTo>
                  <a:pt x="475289" y="1826695"/>
                </a:lnTo>
                <a:lnTo>
                  <a:pt x="479370" y="1831912"/>
                </a:lnTo>
                <a:lnTo>
                  <a:pt x="483451" y="1837129"/>
                </a:lnTo>
                <a:lnTo>
                  <a:pt x="487079" y="1842799"/>
                </a:lnTo>
                <a:lnTo>
                  <a:pt x="490026" y="1848469"/>
                </a:lnTo>
                <a:lnTo>
                  <a:pt x="493201" y="1854139"/>
                </a:lnTo>
                <a:lnTo>
                  <a:pt x="496148" y="1860490"/>
                </a:lnTo>
                <a:lnTo>
                  <a:pt x="498416" y="1866613"/>
                </a:lnTo>
                <a:lnTo>
                  <a:pt x="500683" y="1872964"/>
                </a:lnTo>
                <a:lnTo>
                  <a:pt x="502497" y="1879314"/>
                </a:lnTo>
                <a:lnTo>
                  <a:pt x="504084" y="1885892"/>
                </a:lnTo>
                <a:lnTo>
                  <a:pt x="505218" y="1892696"/>
                </a:lnTo>
                <a:lnTo>
                  <a:pt x="506125" y="1899273"/>
                </a:lnTo>
                <a:lnTo>
                  <a:pt x="506578" y="1906304"/>
                </a:lnTo>
                <a:lnTo>
                  <a:pt x="506578" y="1913335"/>
                </a:lnTo>
                <a:lnTo>
                  <a:pt x="506578" y="1920366"/>
                </a:lnTo>
                <a:lnTo>
                  <a:pt x="506125" y="1927397"/>
                </a:lnTo>
                <a:lnTo>
                  <a:pt x="505218" y="1933975"/>
                </a:lnTo>
                <a:lnTo>
                  <a:pt x="504084" y="1940779"/>
                </a:lnTo>
                <a:lnTo>
                  <a:pt x="502497" y="1947356"/>
                </a:lnTo>
                <a:lnTo>
                  <a:pt x="500683" y="1953707"/>
                </a:lnTo>
                <a:lnTo>
                  <a:pt x="498416" y="1960284"/>
                </a:lnTo>
                <a:lnTo>
                  <a:pt x="496148" y="1966408"/>
                </a:lnTo>
                <a:lnTo>
                  <a:pt x="493201" y="1972532"/>
                </a:lnTo>
                <a:lnTo>
                  <a:pt x="490026" y="1978429"/>
                </a:lnTo>
                <a:lnTo>
                  <a:pt x="487079" y="1984099"/>
                </a:lnTo>
                <a:lnTo>
                  <a:pt x="483451" y="1989542"/>
                </a:lnTo>
                <a:lnTo>
                  <a:pt x="479370" y="1994986"/>
                </a:lnTo>
                <a:lnTo>
                  <a:pt x="475289" y="1999975"/>
                </a:lnTo>
                <a:lnTo>
                  <a:pt x="471207" y="2004965"/>
                </a:lnTo>
                <a:lnTo>
                  <a:pt x="466446" y="2009728"/>
                </a:lnTo>
                <a:lnTo>
                  <a:pt x="461911" y="2014264"/>
                </a:lnTo>
                <a:lnTo>
                  <a:pt x="456923" y="2018573"/>
                </a:lnTo>
                <a:lnTo>
                  <a:pt x="451481" y="2022429"/>
                </a:lnTo>
                <a:lnTo>
                  <a:pt x="446266" y="2026285"/>
                </a:lnTo>
                <a:lnTo>
                  <a:pt x="440598" y="2029914"/>
                </a:lnTo>
                <a:lnTo>
                  <a:pt x="434930" y="2033089"/>
                </a:lnTo>
                <a:lnTo>
                  <a:pt x="428808" y="2036264"/>
                </a:lnTo>
                <a:lnTo>
                  <a:pt x="422913" y="2038759"/>
                </a:lnTo>
                <a:lnTo>
                  <a:pt x="416791" y="2041481"/>
                </a:lnTo>
                <a:lnTo>
                  <a:pt x="410216" y="2043522"/>
                </a:lnTo>
                <a:lnTo>
                  <a:pt x="403867" y="2045336"/>
                </a:lnTo>
                <a:lnTo>
                  <a:pt x="397065" y="2046924"/>
                </a:lnTo>
                <a:lnTo>
                  <a:pt x="390263" y="2048285"/>
                </a:lnTo>
                <a:lnTo>
                  <a:pt x="383461" y="2048965"/>
                </a:lnTo>
                <a:lnTo>
                  <a:pt x="376659" y="2049419"/>
                </a:lnTo>
                <a:lnTo>
                  <a:pt x="369630" y="2049646"/>
                </a:lnTo>
                <a:lnTo>
                  <a:pt x="253088" y="2049646"/>
                </a:lnTo>
                <a:lnTo>
                  <a:pt x="253088" y="2315689"/>
                </a:lnTo>
                <a:lnTo>
                  <a:pt x="253542" y="2326349"/>
                </a:lnTo>
                <a:lnTo>
                  <a:pt x="254222" y="2336782"/>
                </a:lnTo>
                <a:lnTo>
                  <a:pt x="255582" y="2347215"/>
                </a:lnTo>
                <a:lnTo>
                  <a:pt x="257396" y="2357195"/>
                </a:lnTo>
                <a:lnTo>
                  <a:pt x="259664" y="2367401"/>
                </a:lnTo>
                <a:lnTo>
                  <a:pt x="262158" y="2376927"/>
                </a:lnTo>
                <a:lnTo>
                  <a:pt x="265559" y="2386679"/>
                </a:lnTo>
                <a:lnTo>
                  <a:pt x="269186" y="2395978"/>
                </a:lnTo>
                <a:lnTo>
                  <a:pt x="273494" y="2405051"/>
                </a:lnTo>
                <a:lnTo>
                  <a:pt x="278029" y="2414123"/>
                </a:lnTo>
                <a:lnTo>
                  <a:pt x="283017" y="2422515"/>
                </a:lnTo>
                <a:lnTo>
                  <a:pt x="288232" y="2430907"/>
                </a:lnTo>
                <a:lnTo>
                  <a:pt x="294127" y="2439072"/>
                </a:lnTo>
                <a:lnTo>
                  <a:pt x="300022" y="2446783"/>
                </a:lnTo>
                <a:lnTo>
                  <a:pt x="306598" y="2454268"/>
                </a:lnTo>
                <a:lnTo>
                  <a:pt x="313626" y="2461525"/>
                </a:lnTo>
                <a:lnTo>
                  <a:pt x="320655" y="2468330"/>
                </a:lnTo>
                <a:lnTo>
                  <a:pt x="328138" y="2474680"/>
                </a:lnTo>
                <a:lnTo>
                  <a:pt x="335847" y="2481031"/>
                </a:lnTo>
                <a:lnTo>
                  <a:pt x="344009" y="2486701"/>
                </a:lnTo>
                <a:lnTo>
                  <a:pt x="352171" y="2492144"/>
                </a:lnTo>
                <a:lnTo>
                  <a:pt x="361014" y="2497134"/>
                </a:lnTo>
                <a:lnTo>
                  <a:pt x="369857" y="2501443"/>
                </a:lnTo>
                <a:lnTo>
                  <a:pt x="378926" y="2505526"/>
                </a:lnTo>
                <a:lnTo>
                  <a:pt x="388222" y="2509608"/>
                </a:lnTo>
                <a:lnTo>
                  <a:pt x="397745" y="2512557"/>
                </a:lnTo>
                <a:lnTo>
                  <a:pt x="407722" y="2515505"/>
                </a:lnTo>
                <a:lnTo>
                  <a:pt x="417471" y="2517773"/>
                </a:lnTo>
                <a:lnTo>
                  <a:pt x="427674" y="2519588"/>
                </a:lnTo>
                <a:lnTo>
                  <a:pt x="438104" y="2520948"/>
                </a:lnTo>
                <a:lnTo>
                  <a:pt x="448307" y="2521629"/>
                </a:lnTo>
                <a:lnTo>
                  <a:pt x="458964" y="2521856"/>
                </a:lnTo>
                <a:lnTo>
                  <a:pt x="2030011" y="2521856"/>
                </a:lnTo>
                <a:lnTo>
                  <a:pt x="2040667" y="2521629"/>
                </a:lnTo>
                <a:lnTo>
                  <a:pt x="2051324" y="2520948"/>
                </a:lnTo>
                <a:lnTo>
                  <a:pt x="2061527" y="2519588"/>
                </a:lnTo>
                <a:lnTo>
                  <a:pt x="2071503" y="2517773"/>
                </a:lnTo>
                <a:lnTo>
                  <a:pt x="2081706" y="2515505"/>
                </a:lnTo>
                <a:lnTo>
                  <a:pt x="2091456" y="2512557"/>
                </a:lnTo>
                <a:lnTo>
                  <a:pt x="2100752" y="2509608"/>
                </a:lnTo>
                <a:lnTo>
                  <a:pt x="2110502" y="2505526"/>
                </a:lnTo>
                <a:lnTo>
                  <a:pt x="2119571" y="2501443"/>
                </a:lnTo>
                <a:lnTo>
                  <a:pt x="2128187" y="2497134"/>
                </a:lnTo>
                <a:lnTo>
                  <a:pt x="2136803" y="2492144"/>
                </a:lnTo>
                <a:lnTo>
                  <a:pt x="2145192" y="2486701"/>
                </a:lnTo>
                <a:lnTo>
                  <a:pt x="2153354" y="2481031"/>
                </a:lnTo>
                <a:lnTo>
                  <a:pt x="2161290" y="2474680"/>
                </a:lnTo>
                <a:lnTo>
                  <a:pt x="2168546" y="2468330"/>
                </a:lnTo>
                <a:lnTo>
                  <a:pt x="2175801" y="2461525"/>
                </a:lnTo>
                <a:lnTo>
                  <a:pt x="2182376" y="2454268"/>
                </a:lnTo>
                <a:lnTo>
                  <a:pt x="2188952" y="2446783"/>
                </a:lnTo>
                <a:lnTo>
                  <a:pt x="2195074" y="2439072"/>
                </a:lnTo>
                <a:lnTo>
                  <a:pt x="2200969" y="2430907"/>
                </a:lnTo>
                <a:lnTo>
                  <a:pt x="2206410" y="2422515"/>
                </a:lnTo>
                <a:lnTo>
                  <a:pt x="2211172" y="2414123"/>
                </a:lnTo>
                <a:lnTo>
                  <a:pt x="2215933" y="2405051"/>
                </a:lnTo>
                <a:lnTo>
                  <a:pt x="2219788" y="2395978"/>
                </a:lnTo>
                <a:lnTo>
                  <a:pt x="2223642" y="2386679"/>
                </a:lnTo>
                <a:lnTo>
                  <a:pt x="2226817" y="2376927"/>
                </a:lnTo>
                <a:lnTo>
                  <a:pt x="2229538" y="2367401"/>
                </a:lnTo>
                <a:lnTo>
                  <a:pt x="2232032" y="2357195"/>
                </a:lnTo>
                <a:lnTo>
                  <a:pt x="2233845" y="2347215"/>
                </a:lnTo>
                <a:lnTo>
                  <a:pt x="2235206" y="2336782"/>
                </a:lnTo>
                <a:lnTo>
                  <a:pt x="2235886" y="2326349"/>
                </a:lnTo>
                <a:lnTo>
                  <a:pt x="2236113" y="2315689"/>
                </a:lnTo>
                <a:lnTo>
                  <a:pt x="2236113" y="229074"/>
                </a:lnTo>
                <a:lnTo>
                  <a:pt x="2235886" y="218414"/>
                </a:lnTo>
                <a:lnTo>
                  <a:pt x="2235206" y="207754"/>
                </a:lnTo>
                <a:lnTo>
                  <a:pt x="2233845" y="197775"/>
                </a:lnTo>
                <a:lnTo>
                  <a:pt x="2232032" y="187568"/>
                </a:lnTo>
                <a:lnTo>
                  <a:pt x="2229538" y="177589"/>
                </a:lnTo>
                <a:lnTo>
                  <a:pt x="2226817" y="167836"/>
                </a:lnTo>
                <a:lnTo>
                  <a:pt x="2223642" y="158310"/>
                </a:lnTo>
                <a:lnTo>
                  <a:pt x="2219788" y="149011"/>
                </a:lnTo>
                <a:lnTo>
                  <a:pt x="2215933" y="139939"/>
                </a:lnTo>
                <a:lnTo>
                  <a:pt x="2211172" y="130867"/>
                </a:lnTo>
                <a:lnTo>
                  <a:pt x="2206410" y="122248"/>
                </a:lnTo>
                <a:lnTo>
                  <a:pt x="2200969" y="113856"/>
                </a:lnTo>
                <a:lnTo>
                  <a:pt x="2195074" y="105918"/>
                </a:lnTo>
                <a:lnTo>
                  <a:pt x="2188952" y="98207"/>
                </a:lnTo>
                <a:lnTo>
                  <a:pt x="2182376" y="90722"/>
                </a:lnTo>
                <a:lnTo>
                  <a:pt x="2175801" y="83238"/>
                </a:lnTo>
                <a:lnTo>
                  <a:pt x="2168546" y="76660"/>
                </a:lnTo>
                <a:lnTo>
                  <a:pt x="2161290" y="70083"/>
                </a:lnTo>
                <a:lnTo>
                  <a:pt x="2153354" y="63959"/>
                </a:lnTo>
                <a:lnTo>
                  <a:pt x="2145192" y="58289"/>
                </a:lnTo>
                <a:lnTo>
                  <a:pt x="2136803" y="52846"/>
                </a:lnTo>
                <a:lnTo>
                  <a:pt x="2128187" y="47856"/>
                </a:lnTo>
                <a:lnTo>
                  <a:pt x="2119571" y="43320"/>
                </a:lnTo>
                <a:lnTo>
                  <a:pt x="2110502" y="39237"/>
                </a:lnTo>
                <a:lnTo>
                  <a:pt x="2100752" y="35382"/>
                </a:lnTo>
                <a:lnTo>
                  <a:pt x="2091456" y="32206"/>
                </a:lnTo>
                <a:lnTo>
                  <a:pt x="2081706" y="29485"/>
                </a:lnTo>
                <a:lnTo>
                  <a:pt x="2071503" y="26990"/>
                </a:lnTo>
                <a:lnTo>
                  <a:pt x="2061527" y="25175"/>
                </a:lnTo>
                <a:lnTo>
                  <a:pt x="2051324" y="24041"/>
                </a:lnTo>
                <a:lnTo>
                  <a:pt x="2040667" y="23134"/>
                </a:lnTo>
                <a:lnTo>
                  <a:pt x="2030011" y="22907"/>
                </a:lnTo>
                <a:lnTo>
                  <a:pt x="458964" y="22907"/>
                </a:lnTo>
                <a:close/>
                <a:moveTo>
                  <a:pt x="458964" y="0"/>
                </a:moveTo>
                <a:lnTo>
                  <a:pt x="2030011" y="0"/>
                </a:lnTo>
                <a:lnTo>
                  <a:pt x="2042028" y="453"/>
                </a:lnTo>
                <a:lnTo>
                  <a:pt x="2053364" y="1134"/>
                </a:lnTo>
                <a:lnTo>
                  <a:pt x="2064701" y="2722"/>
                </a:lnTo>
                <a:lnTo>
                  <a:pt x="2076265" y="4763"/>
                </a:lnTo>
                <a:lnTo>
                  <a:pt x="2087148" y="7258"/>
                </a:lnTo>
                <a:lnTo>
                  <a:pt x="2098031" y="10433"/>
                </a:lnTo>
                <a:lnTo>
                  <a:pt x="2108688" y="14062"/>
                </a:lnTo>
                <a:lnTo>
                  <a:pt x="2118891" y="18371"/>
                </a:lnTo>
                <a:lnTo>
                  <a:pt x="2129094" y="22680"/>
                </a:lnTo>
                <a:lnTo>
                  <a:pt x="2138843" y="27897"/>
                </a:lnTo>
                <a:lnTo>
                  <a:pt x="2148593" y="33340"/>
                </a:lnTo>
                <a:lnTo>
                  <a:pt x="2157889" y="39237"/>
                </a:lnTo>
                <a:lnTo>
                  <a:pt x="2166959" y="45815"/>
                </a:lnTo>
                <a:lnTo>
                  <a:pt x="2175574" y="52392"/>
                </a:lnTo>
                <a:lnTo>
                  <a:pt x="2183737" y="59650"/>
                </a:lnTo>
                <a:lnTo>
                  <a:pt x="2191899" y="67361"/>
                </a:lnTo>
                <a:lnTo>
                  <a:pt x="2199382" y="75299"/>
                </a:lnTo>
                <a:lnTo>
                  <a:pt x="2206637" y="83691"/>
                </a:lnTo>
                <a:lnTo>
                  <a:pt x="2213212" y="92083"/>
                </a:lnTo>
                <a:lnTo>
                  <a:pt x="2219788" y="101155"/>
                </a:lnTo>
                <a:lnTo>
                  <a:pt x="2225683" y="110681"/>
                </a:lnTo>
                <a:lnTo>
                  <a:pt x="2231125" y="120207"/>
                </a:lnTo>
                <a:lnTo>
                  <a:pt x="2236340" y="129960"/>
                </a:lnTo>
                <a:lnTo>
                  <a:pt x="2241101" y="140166"/>
                </a:lnTo>
                <a:lnTo>
                  <a:pt x="2244955" y="150599"/>
                </a:lnTo>
                <a:lnTo>
                  <a:pt x="2248583" y="161032"/>
                </a:lnTo>
                <a:lnTo>
                  <a:pt x="2251758" y="172145"/>
                </a:lnTo>
                <a:lnTo>
                  <a:pt x="2254252" y="183032"/>
                </a:lnTo>
                <a:lnTo>
                  <a:pt x="2256292" y="194372"/>
                </a:lnTo>
                <a:lnTo>
                  <a:pt x="2257879" y="205713"/>
                </a:lnTo>
                <a:lnTo>
                  <a:pt x="2258786" y="217053"/>
                </a:lnTo>
                <a:lnTo>
                  <a:pt x="2259013" y="229074"/>
                </a:lnTo>
                <a:lnTo>
                  <a:pt x="2259013" y="2315689"/>
                </a:lnTo>
                <a:lnTo>
                  <a:pt x="2258786" y="2327483"/>
                </a:lnTo>
                <a:lnTo>
                  <a:pt x="2257879" y="2339050"/>
                </a:lnTo>
                <a:lnTo>
                  <a:pt x="2256292" y="2350617"/>
                </a:lnTo>
                <a:lnTo>
                  <a:pt x="2254252" y="2361958"/>
                </a:lnTo>
                <a:lnTo>
                  <a:pt x="2251758" y="2372844"/>
                </a:lnTo>
                <a:lnTo>
                  <a:pt x="2248583" y="2383731"/>
                </a:lnTo>
                <a:lnTo>
                  <a:pt x="2244955" y="2394391"/>
                </a:lnTo>
                <a:lnTo>
                  <a:pt x="2241101" y="2404824"/>
                </a:lnTo>
                <a:lnTo>
                  <a:pt x="2236340" y="2414803"/>
                </a:lnTo>
                <a:lnTo>
                  <a:pt x="2231125" y="2424783"/>
                </a:lnTo>
                <a:lnTo>
                  <a:pt x="2225683" y="2434309"/>
                </a:lnTo>
                <a:lnTo>
                  <a:pt x="2219788" y="2443608"/>
                </a:lnTo>
                <a:lnTo>
                  <a:pt x="2213212" y="2452680"/>
                </a:lnTo>
                <a:lnTo>
                  <a:pt x="2206637" y="2461299"/>
                </a:lnTo>
                <a:lnTo>
                  <a:pt x="2199382" y="2469464"/>
                </a:lnTo>
                <a:lnTo>
                  <a:pt x="2191899" y="2477629"/>
                </a:lnTo>
                <a:lnTo>
                  <a:pt x="2183737" y="2485113"/>
                </a:lnTo>
                <a:lnTo>
                  <a:pt x="2175574" y="2492371"/>
                </a:lnTo>
                <a:lnTo>
                  <a:pt x="2166959" y="2499175"/>
                </a:lnTo>
                <a:lnTo>
                  <a:pt x="2157889" y="2505526"/>
                </a:lnTo>
                <a:lnTo>
                  <a:pt x="2148593" y="2511649"/>
                </a:lnTo>
                <a:lnTo>
                  <a:pt x="2138843" y="2517093"/>
                </a:lnTo>
                <a:lnTo>
                  <a:pt x="2129094" y="2522309"/>
                </a:lnTo>
                <a:lnTo>
                  <a:pt x="2118891" y="2526619"/>
                </a:lnTo>
                <a:lnTo>
                  <a:pt x="2108688" y="2530701"/>
                </a:lnTo>
                <a:lnTo>
                  <a:pt x="2098031" y="2534330"/>
                </a:lnTo>
                <a:lnTo>
                  <a:pt x="2087148" y="2537505"/>
                </a:lnTo>
                <a:lnTo>
                  <a:pt x="2076265" y="2540000"/>
                </a:lnTo>
                <a:lnTo>
                  <a:pt x="2064701" y="2542268"/>
                </a:lnTo>
                <a:lnTo>
                  <a:pt x="2053364" y="2543402"/>
                </a:lnTo>
                <a:lnTo>
                  <a:pt x="2042028" y="2544536"/>
                </a:lnTo>
                <a:lnTo>
                  <a:pt x="2030011" y="2544763"/>
                </a:lnTo>
                <a:lnTo>
                  <a:pt x="458964" y="2544763"/>
                </a:lnTo>
                <a:lnTo>
                  <a:pt x="447400" y="2544536"/>
                </a:lnTo>
                <a:lnTo>
                  <a:pt x="435610" y="2543402"/>
                </a:lnTo>
                <a:lnTo>
                  <a:pt x="424273" y="2542268"/>
                </a:lnTo>
                <a:lnTo>
                  <a:pt x="413163" y="2540000"/>
                </a:lnTo>
                <a:lnTo>
                  <a:pt x="402053" y="2537505"/>
                </a:lnTo>
                <a:lnTo>
                  <a:pt x="391170" y="2534330"/>
                </a:lnTo>
                <a:lnTo>
                  <a:pt x="380513" y="2530701"/>
                </a:lnTo>
                <a:lnTo>
                  <a:pt x="370084" y="2526619"/>
                </a:lnTo>
                <a:lnTo>
                  <a:pt x="359880" y="2522309"/>
                </a:lnTo>
                <a:lnTo>
                  <a:pt x="350131" y="2517093"/>
                </a:lnTo>
                <a:lnTo>
                  <a:pt x="340608" y="2511649"/>
                </a:lnTo>
                <a:lnTo>
                  <a:pt x="331085" y="2505526"/>
                </a:lnTo>
                <a:lnTo>
                  <a:pt x="322469" y="2499175"/>
                </a:lnTo>
                <a:lnTo>
                  <a:pt x="313626" y="2492371"/>
                </a:lnTo>
                <a:lnTo>
                  <a:pt x="305237" y="2485113"/>
                </a:lnTo>
                <a:lnTo>
                  <a:pt x="297528" y="2477629"/>
                </a:lnTo>
                <a:lnTo>
                  <a:pt x="289819" y="2469464"/>
                </a:lnTo>
                <a:lnTo>
                  <a:pt x="282564" y="2461299"/>
                </a:lnTo>
                <a:lnTo>
                  <a:pt x="275762" y="2452680"/>
                </a:lnTo>
                <a:lnTo>
                  <a:pt x="269413" y="2443608"/>
                </a:lnTo>
                <a:lnTo>
                  <a:pt x="263518" y="2434309"/>
                </a:lnTo>
                <a:lnTo>
                  <a:pt x="257850" y="2424783"/>
                </a:lnTo>
                <a:lnTo>
                  <a:pt x="252862" y="2414803"/>
                </a:lnTo>
                <a:lnTo>
                  <a:pt x="248327" y="2404824"/>
                </a:lnTo>
                <a:lnTo>
                  <a:pt x="244019" y="2394391"/>
                </a:lnTo>
                <a:lnTo>
                  <a:pt x="240391" y="2383731"/>
                </a:lnTo>
                <a:lnTo>
                  <a:pt x="237444" y="2372844"/>
                </a:lnTo>
                <a:lnTo>
                  <a:pt x="234723" y="2361958"/>
                </a:lnTo>
                <a:lnTo>
                  <a:pt x="232682" y="2350617"/>
                </a:lnTo>
                <a:lnTo>
                  <a:pt x="231322" y="2339050"/>
                </a:lnTo>
                <a:lnTo>
                  <a:pt x="230415" y="2327483"/>
                </a:lnTo>
                <a:lnTo>
                  <a:pt x="230188" y="2315689"/>
                </a:lnTo>
                <a:lnTo>
                  <a:pt x="230188" y="2026965"/>
                </a:lnTo>
                <a:lnTo>
                  <a:pt x="369630" y="2026965"/>
                </a:lnTo>
                <a:lnTo>
                  <a:pt x="375298" y="2026738"/>
                </a:lnTo>
                <a:lnTo>
                  <a:pt x="381194" y="2026285"/>
                </a:lnTo>
                <a:lnTo>
                  <a:pt x="386862" y="2025604"/>
                </a:lnTo>
                <a:lnTo>
                  <a:pt x="392530" y="2024470"/>
                </a:lnTo>
                <a:lnTo>
                  <a:pt x="397972" y="2023336"/>
                </a:lnTo>
                <a:lnTo>
                  <a:pt x="403414" y="2021749"/>
                </a:lnTo>
                <a:lnTo>
                  <a:pt x="408628" y="2019934"/>
                </a:lnTo>
                <a:lnTo>
                  <a:pt x="413843" y="2017893"/>
                </a:lnTo>
                <a:lnTo>
                  <a:pt x="419058" y="2015852"/>
                </a:lnTo>
                <a:lnTo>
                  <a:pt x="424046" y="2013130"/>
                </a:lnTo>
                <a:lnTo>
                  <a:pt x="428581" y="2010408"/>
                </a:lnTo>
                <a:lnTo>
                  <a:pt x="433343" y="2007460"/>
                </a:lnTo>
                <a:lnTo>
                  <a:pt x="438104" y="2004285"/>
                </a:lnTo>
                <a:lnTo>
                  <a:pt x="442185" y="2000882"/>
                </a:lnTo>
                <a:lnTo>
                  <a:pt x="446266" y="1997254"/>
                </a:lnTo>
                <a:lnTo>
                  <a:pt x="450348" y="1993398"/>
                </a:lnTo>
                <a:lnTo>
                  <a:pt x="453975" y="1989542"/>
                </a:lnTo>
                <a:lnTo>
                  <a:pt x="457603" y="1985460"/>
                </a:lnTo>
                <a:lnTo>
                  <a:pt x="461004" y="1981377"/>
                </a:lnTo>
                <a:lnTo>
                  <a:pt x="464405" y="1976841"/>
                </a:lnTo>
                <a:lnTo>
                  <a:pt x="467353" y="1972305"/>
                </a:lnTo>
                <a:lnTo>
                  <a:pt x="470074" y="1967315"/>
                </a:lnTo>
                <a:lnTo>
                  <a:pt x="472794" y="1962552"/>
                </a:lnTo>
                <a:lnTo>
                  <a:pt x="474835" y="1957336"/>
                </a:lnTo>
                <a:lnTo>
                  <a:pt x="476876" y="1952119"/>
                </a:lnTo>
                <a:lnTo>
                  <a:pt x="478690" y="1947129"/>
                </a:lnTo>
                <a:lnTo>
                  <a:pt x="480277" y="1941686"/>
                </a:lnTo>
                <a:lnTo>
                  <a:pt x="481637" y="1936243"/>
                </a:lnTo>
                <a:lnTo>
                  <a:pt x="482544" y="1930799"/>
                </a:lnTo>
                <a:lnTo>
                  <a:pt x="483451" y="1924902"/>
                </a:lnTo>
                <a:lnTo>
                  <a:pt x="483904" y="1919232"/>
                </a:lnTo>
                <a:lnTo>
                  <a:pt x="483904" y="1913335"/>
                </a:lnTo>
                <a:lnTo>
                  <a:pt x="483904" y="1907665"/>
                </a:lnTo>
                <a:lnTo>
                  <a:pt x="483451" y="1901768"/>
                </a:lnTo>
                <a:lnTo>
                  <a:pt x="482544" y="1896325"/>
                </a:lnTo>
                <a:lnTo>
                  <a:pt x="481637" y="1890428"/>
                </a:lnTo>
                <a:lnTo>
                  <a:pt x="480277" y="1884985"/>
                </a:lnTo>
                <a:lnTo>
                  <a:pt x="478690" y="1879541"/>
                </a:lnTo>
                <a:lnTo>
                  <a:pt x="476876" y="1874325"/>
                </a:lnTo>
                <a:lnTo>
                  <a:pt x="474835" y="1869335"/>
                </a:lnTo>
                <a:lnTo>
                  <a:pt x="472794" y="1864345"/>
                </a:lnTo>
                <a:lnTo>
                  <a:pt x="470074" y="1859356"/>
                </a:lnTo>
                <a:lnTo>
                  <a:pt x="467353" y="1854366"/>
                </a:lnTo>
                <a:lnTo>
                  <a:pt x="464405" y="1850056"/>
                </a:lnTo>
                <a:lnTo>
                  <a:pt x="461004" y="1845747"/>
                </a:lnTo>
                <a:lnTo>
                  <a:pt x="457603" y="1841211"/>
                </a:lnTo>
                <a:lnTo>
                  <a:pt x="453975" y="1837129"/>
                </a:lnTo>
                <a:lnTo>
                  <a:pt x="450348" y="1833273"/>
                </a:lnTo>
                <a:lnTo>
                  <a:pt x="446266" y="1829417"/>
                </a:lnTo>
                <a:lnTo>
                  <a:pt x="442185" y="1826015"/>
                </a:lnTo>
                <a:lnTo>
                  <a:pt x="438104" y="1822613"/>
                </a:lnTo>
                <a:lnTo>
                  <a:pt x="433343" y="1819211"/>
                </a:lnTo>
                <a:lnTo>
                  <a:pt x="428581" y="1816262"/>
                </a:lnTo>
                <a:lnTo>
                  <a:pt x="424046" y="1813541"/>
                </a:lnTo>
                <a:lnTo>
                  <a:pt x="419058" y="1811273"/>
                </a:lnTo>
                <a:lnTo>
                  <a:pt x="413843" y="1808778"/>
                </a:lnTo>
                <a:lnTo>
                  <a:pt x="408628" y="1806737"/>
                </a:lnTo>
                <a:lnTo>
                  <a:pt x="403414" y="1804922"/>
                </a:lnTo>
                <a:lnTo>
                  <a:pt x="397972" y="1803334"/>
                </a:lnTo>
                <a:lnTo>
                  <a:pt x="392530" y="1801974"/>
                </a:lnTo>
                <a:lnTo>
                  <a:pt x="386862" y="1801293"/>
                </a:lnTo>
                <a:lnTo>
                  <a:pt x="381194" y="1800613"/>
                </a:lnTo>
                <a:lnTo>
                  <a:pt x="375298" y="1799932"/>
                </a:lnTo>
                <a:lnTo>
                  <a:pt x="369630" y="1799932"/>
                </a:lnTo>
                <a:lnTo>
                  <a:pt x="230188" y="1799932"/>
                </a:lnTo>
                <a:lnTo>
                  <a:pt x="230188" y="1385784"/>
                </a:lnTo>
                <a:lnTo>
                  <a:pt x="369630" y="1385784"/>
                </a:lnTo>
                <a:lnTo>
                  <a:pt x="375298" y="1385557"/>
                </a:lnTo>
                <a:lnTo>
                  <a:pt x="381194" y="1385331"/>
                </a:lnTo>
                <a:lnTo>
                  <a:pt x="386862" y="1384650"/>
                </a:lnTo>
                <a:lnTo>
                  <a:pt x="392530" y="1383516"/>
                </a:lnTo>
                <a:lnTo>
                  <a:pt x="397972" y="1382155"/>
                </a:lnTo>
                <a:lnTo>
                  <a:pt x="403414" y="1380795"/>
                </a:lnTo>
                <a:lnTo>
                  <a:pt x="408628" y="1378980"/>
                </a:lnTo>
                <a:lnTo>
                  <a:pt x="413843" y="1376712"/>
                </a:lnTo>
                <a:lnTo>
                  <a:pt x="419058" y="1374671"/>
                </a:lnTo>
                <a:lnTo>
                  <a:pt x="424046" y="1372176"/>
                </a:lnTo>
                <a:lnTo>
                  <a:pt x="428581" y="1369227"/>
                </a:lnTo>
                <a:lnTo>
                  <a:pt x="433343" y="1366506"/>
                </a:lnTo>
                <a:lnTo>
                  <a:pt x="438104" y="1363331"/>
                </a:lnTo>
                <a:lnTo>
                  <a:pt x="442185" y="1359928"/>
                </a:lnTo>
                <a:lnTo>
                  <a:pt x="446266" y="1356300"/>
                </a:lnTo>
                <a:lnTo>
                  <a:pt x="450348" y="1352671"/>
                </a:lnTo>
                <a:lnTo>
                  <a:pt x="453975" y="1348588"/>
                </a:lnTo>
                <a:lnTo>
                  <a:pt x="457603" y="1344732"/>
                </a:lnTo>
                <a:lnTo>
                  <a:pt x="461004" y="1340196"/>
                </a:lnTo>
                <a:lnTo>
                  <a:pt x="464405" y="1335887"/>
                </a:lnTo>
                <a:lnTo>
                  <a:pt x="467353" y="1331124"/>
                </a:lnTo>
                <a:lnTo>
                  <a:pt x="470074" y="1326588"/>
                </a:lnTo>
                <a:lnTo>
                  <a:pt x="472794" y="1321598"/>
                </a:lnTo>
                <a:lnTo>
                  <a:pt x="474835" y="1316608"/>
                </a:lnTo>
                <a:lnTo>
                  <a:pt x="476876" y="1311392"/>
                </a:lnTo>
                <a:lnTo>
                  <a:pt x="478690" y="1305949"/>
                </a:lnTo>
                <a:lnTo>
                  <a:pt x="480277" y="1300732"/>
                </a:lnTo>
                <a:lnTo>
                  <a:pt x="481637" y="1295289"/>
                </a:lnTo>
                <a:lnTo>
                  <a:pt x="482544" y="1289619"/>
                </a:lnTo>
                <a:lnTo>
                  <a:pt x="483451" y="1283948"/>
                </a:lnTo>
                <a:lnTo>
                  <a:pt x="483904" y="1278278"/>
                </a:lnTo>
                <a:lnTo>
                  <a:pt x="483904" y="1272381"/>
                </a:lnTo>
                <a:lnTo>
                  <a:pt x="483904" y="1266711"/>
                </a:lnTo>
                <a:lnTo>
                  <a:pt x="483451" y="1260814"/>
                </a:lnTo>
                <a:lnTo>
                  <a:pt x="482544" y="1255144"/>
                </a:lnTo>
                <a:lnTo>
                  <a:pt x="481637" y="1249474"/>
                </a:lnTo>
                <a:lnTo>
                  <a:pt x="480277" y="1244031"/>
                </a:lnTo>
                <a:lnTo>
                  <a:pt x="478690" y="1238814"/>
                </a:lnTo>
                <a:lnTo>
                  <a:pt x="476876" y="1233371"/>
                </a:lnTo>
                <a:lnTo>
                  <a:pt x="474835" y="1228154"/>
                </a:lnTo>
                <a:lnTo>
                  <a:pt x="472794" y="1223391"/>
                </a:lnTo>
                <a:lnTo>
                  <a:pt x="470074" y="1218401"/>
                </a:lnTo>
                <a:lnTo>
                  <a:pt x="467353" y="1213639"/>
                </a:lnTo>
                <a:lnTo>
                  <a:pt x="464405" y="1209102"/>
                </a:lnTo>
                <a:lnTo>
                  <a:pt x="461004" y="1204566"/>
                </a:lnTo>
                <a:lnTo>
                  <a:pt x="457603" y="1200257"/>
                </a:lnTo>
                <a:lnTo>
                  <a:pt x="453975" y="1196175"/>
                </a:lnTo>
                <a:lnTo>
                  <a:pt x="450348" y="1192092"/>
                </a:lnTo>
                <a:lnTo>
                  <a:pt x="446266" y="1188463"/>
                </a:lnTo>
                <a:lnTo>
                  <a:pt x="442185" y="1184834"/>
                </a:lnTo>
                <a:lnTo>
                  <a:pt x="438104" y="1181659"/>
                </a:lnTo>
                <a:lnTo>
                  <a:pt x="433343" y="1178484"/>
                </a:lnTo>
                <a:lnTo>
                  <a:pt x="428581" y="1175308"/>
                </a:lnTo>
                <a:lnTo>
                  <a:pt x="424046" y="1172813"/>
                </a:lnTo>
                <a:lnTo>
                  <a:pt x="419058" y="1170092"/>
                </a:lnTo>
                <a:lnTo>
                  <a:pt x="413843" y="1167824"/>
                </a:lnTo>
                <a:lnTo>
                  <a:pt x="408628" y="1165783"/>
                </a:lnTo>
                <a:lnTo>
                  <a:pt x="403414" y="1164195"/>
                </a:lnTo>
                <a:lnTo>
                  <a:pt x="397972" y="1162607"/>
                </a:lnTo>
                <a:lnTo>
                  <a:pt x="392530" y="1161246"/>
                </a:lnTo>
                <a:lnTo>
                  <a:pt x="386862" y="1160339"/>
                </a:lnTo>
                <a:lnTo>
                  <a:pt x="381194" y="1159432"/>
                </a:lnTo>
                <a:lnTo>
                  <a:pt x="375298" y="1158978"/>
                </a:lnTo>
                <a:lnTo>
                  <a:pt x="369630" y="1158978"/>
                </a:lnTo>
                <a:lnTo>
                  <a:pt x="230188" y="1158978"/>
                </a:lnTo>
                <a:lnTo>
                  <a:pt x="230188" y="744831"/>
                </a:lnTo>
                <a:lnTo>
                  <a:pt x="369630" y="744831"/>
                </a:lnTo>
                <a:lnTo>
                  <a:pt x="375298" y="744831"/>
                </a:lnTo>
                <a:lnTo>
                  <a:pt x="381194" y="744377"/>
                </a:lnTo>
                <a:lnTo>
                  <a:pt x="386862" y="743470"/>
                </a:lnTo>
                <a:lnTo>
                  <a:pt x="392530" y="742563"/>
                </a:lnTo>
                <a:lnTo>
                  <a:pt x="397972" y="741429"/>
                </a:lnTo>
                <a:lnTo>
                  <a:pt x="403414" y="739841"/>
                </a:lnTo>
                <a:lnTo>
                  <a:pt x="408628" y="738026"/>
                </a:lnTo>
                <a:lnTo>
                  <a:pt x="413843" y="735985"/>
                </a:lnTo>
                <a:lnTo>
                  <a:pt x="419058" y="733717"/>
                </a:lnTo>
                <a:lnTo>
                  <a:pt x="424046" y="731222"/>
                </a:lnTo>
                <a:lnTo>
                  <a:pt x="428581" y="728501"/>
                </a:lnTo>
                <a:lnTo>
                  <a:pt x="433343" y="725325"/>
                </a:lnTo>
                <a:lnTo>
                  <a:pt x="438104" y="722377"/>
                </a:lnTo>
                <a:lnTo>
                  <a:pt x="442185" y="718975"/>
                </a:lnTo>
                <a:lnTo>
                  <a:pt x="446266" y="715573"/>
                </a:lnTo>
                <a:lnTo>
                  <a:pt x="450348" y="711717"/>
                </a:lnTo>
                <a:lnTo>
                  <a:pt x="453975" y="707861"/>
                </a:lnTo>
                <a:lnTo>
                  <a:pt x="457603" y="703552"/>
                </a:lnTo>
                <a:lnTo>
                  <a:pt x="461004" y="699243"/>
                </a:lnTo>
                <a:lnTo>
                  <a:pt x="464405" y="694706"/>
                </a:lnTo>
                <a:lnTo>
                  <a:pt x="467353" y="690170"/>
                </a:lnTo>
                <a:lnTo>
                  <a:pt x="470074" y="685407"/>
                </a:lnTo>
                <a:lnTo>
                  <a:pt x="472794" y="680645"/>
                </a:lnTo>
                <a:lnTo>
                  <a:pt x="474835" y="675655"/>
                </a:lnTo>
                <a:lnTo>
                  <a:pt x="476876" y="670438"/>
                </a:lnTo>
                <a:lnTo>
                  <a:pt x="478690" y="665222"/>
                </a:lnTo>
                <a:lnTo>
                  <a:pt x="480277" y="659778"/>
                </a:lnTo>
                <a:lnTo>
                  <a:pt x="481637" y="654335"/>
                </a:lnTo>
                <a:lnTo>
                  <a:pt x="482544" y="648665"/>
                </a:lnTo>
                <a:lnTo>
                  <a:pt x="483451" y="642995"/>
                </a:lnTo>
                <a:lnTo>
                  <a:pt x="483904" y="637325"/>
                </a:lnTo>
                <a:lnTo>
                  <a:pt x="483904" y="631428"/>
                </a:lnTo>
                <a:lnTo>
                  <a:pt x="483904" y="625531"/>
                </a:lnTo>
                <a:lnTo>
                  <a:pt x="483451" y="619861"/>
                </a:lnTo>
                <a:lnTo>
                  <a:pt x="482544" y="614190"/>
                </a:lnTo>
                <a:lnTo>
                  <a:pt x="481637" y="608747"/>
                </a:lnTo>
                <a:lnTo>
                  <a:pt x="480277" y="603077"/>
                </a:lnTo>
                <a:lnTo>
                  <a:pt x="478690" y="597860"/>
                </a:lnTo>
                <a:lnTo>
                  <a:pt x="476876" y="592417"/>
                </a:lnTo>
                <a:lnTo>
                  <a:pt x="474835" y="587427"/>
                </a:lnTo>
                <a:lnTo>
                  <a:pt x="472794" y="582211"/>
                </a:lnTo>
                <a:lnTo>
                  <a:pt x="470074" y="577448"/>
                </a:lnTo>
                <a:lnTo>
                  <a:pt x="467353" y="572685"/>
                </a:lnTo>
                <a:lnTo>
                  <a:pt x="464405" y="567922"/>
                </a:lnTo>
                <a:lnTo>
                  <a:pt x="461004" y="563613"/>
                </a:lnTo>
                <a:lnTo>
                  <a:pt x="457603" y="559530"/>
                </a:lnTo>
                <a:lnTo>
                  <a:pt x="453975" y="555221"/>
                </a:lnTo>
                <a:lnTo>
                  <a:pt x="450348" y="551138"/>
                </a:lnTo>
                <a:lnTo>
                  <a:pt x="446266" y="547509"/>
                </a:lnTo>
                <a:lnTo>
                  <a:pt x="442185" y="543881"/>
                </a:lnTo>
                <a:lnTo>
                  <a:pt x="438104" y="540478"/>
                </a:lnTo>
                <a:lnTo>
                  <a:pt x="433343" y="537303"/>
                </a:lnTo>
                <a:lnTo>
                  <a:pt x="428581" y="534581"/>
                </a:lnTo>
                <a:lnTo>
                  <a:pt x="424046" y="531633"/>
                </a:lnTo>
                <a:lnTo>
                  <a:pt x="419058" y="529138"/>
                </a:lnTo>
                <a:lnTo>
                  <a:pt x="413843" y="527097"/>
                </a:lnTo>
                <a:lnTo>
                  <a:pt x="408628" y="525056"/>
                </a:lnTo>
                <a:lnTo>
                  <a:pt x="403414" y="523241"/>
                </a:lnTo>
                <a:lnTo>
                  <a:pt x="397972" y="521654"/>
                </a:lnTo>
                <a:lnTo>
                  <a:pt x="392530" y="520293"/>
                </a:lnTo>
                <a:lnTo>
                  <a:pt x="386862" y="519159"/>
                </a:lnTo>
                <a:lnTo>
                  <a:pt x="381194" y="518478"/>
                </a:lnTo>
                <a:lnTo>
                  <a:pt x="375298" y="518251"/>
                </a:lnTo>
                <a:lnTo>
                  <a:pt x="369630" y="518025"/>
                </a:lnTo>
                <a:lnTo>
                  <a:pt x="230188" y="518025"/>
                </a:lnTo>
                <a:lnTo>
                  <a:pt x="230188" y="229074"/>
                </a:lnTo>
                <a:lnTo>
                  <a:pt x="230415" y="217053"/>
                </a:lnTo>
                <a:lnTo>
                  <a:pt x="231322" y="205713"/>
                </a:lnTo>
                <a:lnTo>
                  <a:pt x="232682" y="194372"/>
                </a:lnTo>
                <a:lnTo>
                  <a:pt x="234723" y="183032"/>
                </a:lnTo>
                <a:lnTo>
                  <a:pt x="237444" y="172145"/>
                </a:lnTo>
                <a:lnTo>
                  <a:pt x="240391" y="161032"/>
                </a:lnTo>
                <a:lnTo>
                  <a:pt x="244019" y="150599"/>
                </a:lnTo>
                <a:lnTo>
                  <a:pt x="248327" y="140166"/>
                </a:lnTo>
                <a:lnTo>
                  <a:pt x="252862" y="129960"/>
                </a:lnTo>
                <a:lnTo>
                  <a:pt x="257850" y="120207"/>
                </a:lnTo>
                <a:lnTo>
                  <a:pt x="263518" y="110681"/>
                </a:lnTo>
                <a:lnTo>
                  <a:pt x="269413" y="101155"/>
                </a:lnTo>
                <a:lnTo>
                  <a:pt x="275762" y="92083"/>
                </a:lnTo>
                <a:lnTo>
                  <a:pt x="282564" y="83691"/>
                </a:lnTo>
                <a:lnTo>
                  <a:pt x="289819" y="75299"/>
                </a:lnTo>
                <a:lnTo>
                  <a:pt x="297528" y="67361"/>
                </a:lnTo>
                <a:lnTo>
                  <a:pt x="305237" y="59650"/>
                </a:lnTo>
                <a:lnTo>
                  <a:pt x="313626" y="52392"/>
                </a:lnTo>
                <a:lnTo>
                  <a:pt x="322469" y="45815"/>
                </a:lnTo>
                <a:lnTo>
                  <a:pt x="331085" y="39237"/>
                </a:lnTo>
                <a:lnTo>
                  <a:pt x="340608" y="33340"/>
                </a:lnTo>
                <a:lnTo>
                  <a:pt x="350131" y="27897"/>
                </a:lnTo>
                <a:lnTo>
                  <a:pt x="359880" y="22680"/>
                </a:lnTo>
                <a:lnTo>
                  <a:pt x="370084" y="18371"/>
                </a:lnTo>
                <a:lnTo>
                  <a:pt x="380513" y="14062"/>
                </a:lnTo>
                <a:lnTo>
                  <a:pt x="391170" y="10433"/>
                </a:lnTo>
                <a:lnTo>
                  <a:pt x="402053" y="7258"/>
                </a:lnTo>
                <a:lnTo>
                  <a:pt x="413163" y="4763"/>
                </a:lnTo>
                <a:lnTo>
                  <a:pt x="424273" y="2722"/>
                </a:lnTo>
                <a:lnTo>
                  <a:pt x="435610" y="1134"/>
                </a:lnTo>
                <a:lnTo>
                  <a:pt x="447400" y="453"/>
                </a:lnTo>
                <a:lnTo>
                  <a:pt x="45896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9" name="等腰三角形 18"/>
          <p:cNvSpPr/>
          <p:nvPr/>
        </p:nvSpPr>
        <p:spPr>
          <a:xfrm>
            <a:off x="5144513" y="2613186"/>
            <a:ext cx="2073830" cy="1787784"/>
          </a:xfrm>
          <a:prstGeom prst="triangl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0" name="等腰三角形 19"/>
          <p:cNvSpPr/>
          <p:nvPr/>
        </p:nvSpPr>
        <p:spPr>
          <a:xfrm>
            <a:off x="4107598" y="4400970"/>
            <a:ext cx="2073830" cy="1787784"/>
          </a:xfrm>
          <a:prstGeom prst="triangl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1" name="等腰三角形 20"/>
          <p:cNvSpPr/>
          <p:nvPr/>
        </p:nvSpPr>
        <p:spPr>
          <a:xfrm>
            <a:off x="6179242" y="4400970"/>
            <a:ext cx="2073830" cy="1787784"/>
          </a:xfrm>
          <a:prstGeom prst="triangl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2" name="矩形 21"/>
          <p:cNvSpPr/>
          <p:nvPr/>
        </p:nvSpPr>
        <p:spPr>
          <a:xfrm flipH="1">
            <a:off x="4453236" y="1689892"/>
            <a:ext cx="3729444" cy="920115"/>
          </a:xfrm>
          <a:prstGeom prst="rect">
            <a:avLst/>
          </a:prstGeom>
          <a:effectLst/>
        </p:spPr>
        <p:txBody>
          <a:bodyPr wrap="square" lIns="146271" tIns="73135" rIns="146271" bIns="73135">
            <a:spAutoFit/>
          </a:bodyPr>
          <a:lstStyle/>
          <a:p>
            <a:pPr>
              <a:lnSpc>
                <a:spcPct val="150000"/>
              </a:lnSpc>
            </a:pPr>
            <a:r>
              <a:rPr lang="zh-CN" altLang="en-US" sz="1680" dirty="0">
                <a:solidFill>
                  <a:schemeClr val="tx1">
                    <a:lumMod val="75000"/>
                    <a:lumOff val="25000"/>
                  </a:schemeClr>
                </a:solidFill>
                <a:latin typeface="微软雅黑" panose="020B0503020204020204" charset="-122"/>
                <a:ea typeface="微软雅黑" panose="020B0503020204020204" charset="-122"/>
              </a:rPr>
              <a:t>反馈二手车交易价格的功能是本系统实现的核心功能。</a:t>
            </a:r>
            <a:endParaRPr lang="en-US" altLang="zh-CN" sz="1680" dirty="0">
              <a:solidFill>
                <a:schemeClr val="tx1">
                  <a:lumMod val="75000"/>
                  <a:lumOff val="25000"/>
                </a:schemeClr>
              </a:solidFill>
              <a:latin typeface="微软雅黑" panose="020B0503020204020204" charset="-122"/>
              <a:ea typeface="微软雅黑" panose="020B0503020204020204" charset="-122"/>
            </a:endParaRPr>
          </a:p>
        </p:txBody>
      </p:sp>
      <p:sp>
        <p:nvSpPr>
          <p:cNvPr id="23" name="矩形 22"/>
          <p:cNvSpPr/>
          <p:nvPr/>
        </p:nvSpPr>
        <p:spPr>
          <a:xfrm>
            <a:off x="5158344" y="1355171"/>
            <a:ext cx="2223360" cy="351155"/>
          </a:xfrm>
          <a:prstGeom prst="rect">
            <a:avLst/>
          </a:prstGeom>
        </p:spPr>
        <p:txBody>
          <a:bodyPr wrap="square" lIns="146271" tIns="73135" rIns="146271" bIns="73135">
            <a:spAutoFit/>
          </a:bodyPr>
          <a:lstStyle/>
          <a:p>
            <a:pPr algn="just" defTabSz="1219200" fontAlgn="base">
              <a:lnSpc>
                <a:spcPts val="1600"/>
              </a:lnSpc>
              <a:spcBef>
                <a:spcPct val="0"/>
              </a:spcBef>
              <a:spcAft>
                <a:spcPct val="0"/>
              </a:spcAft>
            </a:pPr>
            <a:r>
              <a:rPr lang="zh-CN" altLang="en-US" sz="1920" b="1" dirty="0">
                <a:solidFill>
                  <a:schemeClr val="tx1">
                    <a:lumMod val="75000"/>
                    <a:lumOff val="25000"/>
                  </a:schemeClr>
                </a:solidFill>
                <a:latin typeface="微软雅黑" panose="020B0503020204020204" charset="-122"/>
                <a:ea typeface="微软雅黑" panose="020B0503020204020204" charset="-122"/>
              </a:rPr>
              <a:t>价格评估</a:t>
            </a:r>
          </a:p>
        </p:txBody>
      </p:sp>
      <p:sp>
        <p:nvSpPr>
          <p:cNvPr id="24" name="矩形 23"/>
          <p:cNvSpPr/>
          <p:nvPr/>
        </p:nvSpPr>
        <p:spPr>
          <a:xfrm flipH="1">
            <a:off x="911424" y="4412837"/>
            <a:ext cx="3348091" cy="1307465"/>
          </a:xfrm>
          <a:prstGeom prst="rect">
            <a:avLst/>
          </a:prstGeom>
          <a:effectLst/>
        </p:spPr>
        <p:txBody>
          <a:bodyPr wrap="square" lIns="146271" tIns="73135" rIns="146271" bIns="73135">
            <a:spAutoFit/>
          </a:bodyPr>
          <a:lstStyle/>
          <a:p>
            <a:pPr>
              <a:lnSpc>
                <a:spcPct val="150000"/>
              </a:lnSpc>
            </a:pPr>
            <a:r>
              <a:rPr lang="zh-CN" altLang="en-US" sz="1680" dirty="0">
                <a:solidFill>
                  <a:schemeClr val="tx1">
                    <a:lumMod val="75000"/>
                    <a:lumOff val="25000"/>
                  </a:schemeClr>
                </a:solidFill>
                <a:latin typeface="微软雅黑" panose="020B0503020204020204" charset="-122"/>
                <a:ea typeface="微软雅黑" panose="020B0503020204020204" charset="-122"/>
              </a:rPr>
              <a:t>市场价格波动率作为参考值，为客户进行二手车的买卖交易提供参考，便于客户把握市场行情。</a:t>
            </a:r>
            <a:endParaRPr lang="en-US" altLang="zh-CN" sz="1680" dirty="0">
              <a:solidFill>
                <a:schemeClr val="tx1">
                  <a:lumMod val="75000"/>
                  <a:lumOff val="25000"/>
                </a:schemeClr>
              </a:solidFill>
              <a:latin typeface="微软雅黑" panose="020B0503020204020204" charset="-122"/>
              <a:ea typeface="微软雅黑" panose="020B0503020204020204" charset="-122"/>
            </a:endParaRPr>
          </a:p>
        </p:txBody>
      </p:sp>
      <p:sp>
        <p:nvSpPr>
          <p:cNvPr id="25" name="矩形 24"/>
          <p:cNvSpPr/>
          <p:nvPr/>
        </p:nvSpPr>
        <p:spPr>
          <a:xfrm>
            <a:off x="1500028" y="4078116"/>
            <a:ext cx="2642983" cy="351155"/>
          </a:xfrm>
          <a:prstGeom prst="rect">
            <a:avLst/>
          </a:prstGeom>
        </p:spPr>
        <p:txBody>
          <a:bodyPr wrap="square" lIns="146271" tIns="73135" rIns="146271" bIns="73135">
            <a:spAutoFit/>
          </a:bodyPr>
          <a:lstStyle/>
          <a:p>
            <a:pPr algn="just" defTabSz="1219200" fontAlgn="base">
              <a:lnSpc>
                <a:spcPts val="1600"/>
              </a:lnSpc>
              <a:spcBef>
                <a:spcPct val="0"/>
              </a:spcBef>
              <a:spcAft>
                <a:spcPct val="0"/>
              </a:spcAft>
            </a:pPr>
            <a:r>
              <a:rPr lang="zh-CN" altLang="en-US" sz="1920" b="1" dirty="0">
                <a:solidFill>
                  <a:schemeClr val="tx1">
                    <a:lumMod val="75000"/>
                    <a:lumOff val="25000"/>
                  </a:schemeClr>
                </a:solidFill>
                <a:latin typeface="微软雅黑" panose="020B0503020204020204" charset="-122"/>
                <a:ea typeface="微软雅黑" panose="020B0503020204020204" charset="-122"/>
              </a:rPr>
              <a:t>近期市场价格波动率</a:t>
            </a:r>
          </a:p>
        </p:txBody>
      </p:sp>
      <p:sp>
        <p:nvSpPr>
          <p:cNvPr id="26" name="矩形 25"/>
          <p:cNvSpPr/>
          <p:nvPr/>
        </p:nvSpPr>
        <p:spPr>
          <a:xfrm flipH="1">
            <a:off x="8168849" y="4416871"/>
            <a:ext cx="3348091" cy="1307465"/>
          </a:xfrm>
          <a:prstGeom prst="rect">
            <a:avLst/>
          </a:prstGeom>
          <a:effectLst/>
        </p:spPr>
        <p:txBody>
          <a:bodyPr wrap="square" lIns="146271" tIns="73135" rIns="146271" bIns="73135">
            <a:spAutoFit/>
          </a:bodyPr>
          <a:lstStyle/>
          <a:p>
            <a:pPr>
              <a:lnSpc>
                <a:spcPct val="150000"/>
              </a:lnSpc>
            </a:pPr>
            <a:r>
              <a:rPr lang="zh-CN" altLang="en-US" sz="1680" dirty="0">
                <a:solidFill>
                  <a:schemeClr val="tx1">
                    <a:lumMod val="75000"/>
                    <a:lumOff val="25000"/>
                  </a:schemeClr>
                </a:solidFill>
                <a:latin typeface="微软雅黑" panose="020B0503020204020204" charset="-122"/>
                <a:ea typeface="微软雅黑" panose="020B0503020204020204" charset="-122"/>
              </a:rPr>
              <a:t>车辆鉴定评估所反馈的是该车辆最终的性价比状况，为用户选购符合自己购买意愿的车辆提</a:t>
            </a:r>
            <a:endParaRPr lang="en-US" altLang="zh-CN" sz="1680" dirty="0">
              <a:solidFill>
                <a:schemeClr val="tx1">
                  <a:lumMod val="75000"/>
                  <a:lumOff val="25000"/>
                </a:schemeClr>
              </a:solidFill>
              <a:latin typeface="微软雅黑" panose="020B0503020204020204" charset="-122"/>
              <a:ea typeface="微软雅黑" panose="020B0503020204020204" charset="-122"/>
            </a:endParaRPr>
          </a:p>
        </p:txBody>
      </p:sp>
      <p:sp>
        <p:nvSpPr>
          <p:cNvPr id="27" name="矩形 26"/>
          <p:cNvSpPr/>
          <p:nvPr/>
        </p:nvSpPr>
        <p:spPr>
          <a:xfrm>
            <a:off x="8757452" y="4082150"/>
            <a:ext cx="2642983" cy="351155"/>
          </a:xfrm>
          <a:prstGeom prst="rect">
            <a:avLst/>
          </a:prstGeom>
        </p:spPr>
        <p:txBody>
          <a:bodyPr wrap="square" lIns="146271" tIns="73135" rIns="146271" bIns="73135">
            <a:spAutoFit/>
          </a:bodyPr>
          <a:lstStyle/>
          <a:p>
            <a:pPr algn="just" defTabSz="1219200" fontAlgn="base">
              <a:lnSpc>
                <a:spcPts val="1600"/>
              </a:lnSpc>
              <a:spcBef>
                <a:spcPct val="0"/>
              </a:spcBef>
              <a:spcAft>
                <a:spcPct val="0"/>
              </a:spcAft>
            </a:pPr>
            <a:r>
              <a:rPr lang="zh-CN" altLang="en-US" sz="1920" b="1" dirty="0">
                <a:solidFill>
                  <a:schemeClr val="tx1">
                    <a:lumMod val="75000"/>
                    <a:lumOff val="25000"/>
                  </a:schemeClr>
                </a:solidFill>
                <a:latin typeface="微软雅黑" panose="020B0503020204020204" charset="-122"/>
                <a:ea typeface="微软雅黑" panose="020B0503020204020204" charset="-122"/>
              </a:rPr>
              <a:t>车辆鉴定评估</a:t>
            </a:r>
          </a:p>
        </p:txBody>
      </p:sp>
      <p:sp>
        <p:nvSpPr>
          <p:cNvPr id="28" name="TextBox 18"/>
          <p:cNvSpPr txBox="1"/>
          <p:nvPr/>
        </p:nvSpPr>
        <p:spPr>
          <a:xfrm>
            <a:off x="5719681" y="2928478"/>
            <a:ext cx="685800" cy="1309370"/>
          </a:xfrm>
          <a:prstGeom prst="rect">
            <a:avLst/>
          </a:prstGeom>
          <a:noFill/>
        </p:spPr>
        <p:txBody>
          <a:bodyPr wrap="none" rtlCol="0">
            <a:spAutoFit/>
          </a:bodyPr>
          <a:lstStyle/>
          <a:p>
            <a:r>
              <a:rPr lang="en-US" altLang="zh-CN" sz="7920" dirty="0">
                <a:solidFill>
                  <a:schemeClr val="bg1"/>
                </a:solidFill>
                <a:latin typeface="方正兰亭粗黑_GBK" panose="02000000000000000000" pitchFamily="2" charset="-122"/>
                <a:ea typeface="方正兰亭粗黑_GBK" panose="02000000000000000000" pitchFamily="2" charset="-122"/>
              </a:rPr>
              <a:t>1</a:t>
            </a:r>
            <a:endParaRPr lang="zh-CN" altLang="en-US" sz="7920" dirty="0">
              <a:solidFill>
                <a:schemeClr val="bg1"/>
              </a:solidFill>
              <a:latin typeface="方正兰亭粗黑_GBK" panose="02000000000000000000" pitchFamily="2" charset="-122"/>
              <a:ea typeface="方正兰亭粗黑_GBK" panose="02000000000000000000" pitchFamily="2" charset="-122"/>
            </a:endParaRPr>
          </a:p>
        </p:txBody>
      </p:sp>
      <p:sp>
        <p:nvSpPr>
          <p:cNvPr id="29" name="TextBox 19"/>
          <p:cNvSpPr txBox="1"/>
          <p:nvPr/>
        </p:nvSpPr>
        <p:spPr>
          <a:xfrm>
            <a:off x="4724014" y="4859159"/>
            <a:ext cx="685800" cy="1309370"/>
          </a:xfrm>
          <a:prstGeom prst="rect">
            <a:avLst/>
          </a:prstGeom>
          <a:noFill/>
        </p:spPr>
        <p:txBody>
          <a:bodyPr wrap="none" rtlCol="0">
            <a:spAutoFit/>
          </a:bodyPr>
          <a:lstStyle/>
          <a:p>
            <a:r>
              <a:rPr lang="en-US" altLang="zh-CN" sz="7920" dirty="0">
                <a:solidFill>
                  <a:schemeClr val="bg1"/>
                </a:solidFill>
                <a:latin typeface="方正兰亭粗黑_GBK" panose="02000000000000000000" pitchFamily="2" charset="-122"/>
                <a:ea typeface="方正兰亭粗黑_GBK" panose="02000000000000000000" pitchFamily="2" charset="-122"/>
              </a:rPr>
              <a:t>2</a:t>
            </a:r>
            <a:endParaRPr lang="zh-CN" altLang="en-US" sz="7920" dirty="0">
              <a:solidFill>
                <a:schemeClr val="bg1"/>
              </a:solidFill>
              <a:latin typeface="方正兰亭粗黑_GBK" panose="02000000000000000000" pitchFamily="2" charset="-122"/>
              <a:ea typeface="方正兰亭粗黑_GBK" panose="02000000000000000000" pitchFamily="2" charset="-122"/>
            </a:endParaRPr>
          </a:p>
        </p:txBody>
      </p:sp>
      <p:sp>
        <p:nvSpPr>
          <p:cNvPr id="30" name="TextBox 20"/>
          <p:cNvSpPr txBox="1"/>
          <p:nvPr/>
        </p:nvSpPr>
        <p:spPr>
          <a:xfrm>
            <a:off x="6778608" y="4859159"/>
            <a:ext cx="685800" cy="1309370"/>
          </a:xfrm>
          <a:prstGeom prst="rect">
            <a:avLst/>
          </a:prstGeom>
          <a:noFill/>
        </p:spPr>
        <p:txBody>
          <a:bodyPr wrap="none" rtlCol="0">
            <a:spAutoFit/>
          </a:bodyPr>
          <a:lstStyle/>
          <a:p>
            <a:r>
              <a:rPr lang="en-US" altLang="zh-CN" sz="7920" dirty="0">
                <a:solidFill>
                  <a:schemeClr val="bg1"/>
                </a:solidFill>
                <a:latin typeface="方正兰亭粗黑_GBK" panose="02000000000000000000" pitchFamily="2" charset="-122"/>
                <a:ea typeface="方正兰亭粗黑_GBK" panose="02000000000000000000" pitchFamily="2" charset="-122"/>
              </a:rPr>
              <a:t>3</a:t>
            </a:r>
            <a:endParaRPr lang="zh-CN" altLang="en-US" sz="7920" dirty="0">
              <a:solidFill>
                <a:schemeClr val="bg1"/>
              </a:solidFill>
              <a:latin typeface="方正兰亭粗黑_GBK" panose="02000000000000000000" pitchFamily="2" charset="-122"/>
              <a:ea typeface="方正兰亭粗黑_GBK"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10" dur="1000" fill="hold"/>
                                        <p:tgtEl>
                                          <p:spTgt spid="28"/>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8"/>
                                        </p:tgtEl>
                                      </p:cBhvr>
                                    </p:animEffect>
                                  </p:childTnLst>
                                </p:cTn>
                              </p:par>
                              <p:par>
                                <p:cTn id="15" presetID="25"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decel="50000" fill="hold">
                                          <p:stCondLst>
                                            <p:cond delay="0"/>
                                          </p:stCondLst>
                                        </p:cTn>
                                        <p:tgtEl>
                                          <p:spTgt spid="19"/>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19"/>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19"/>
                                        </p:tgtEl>
                                        <p:attrNameLst>
                                          <p:attrName>ppt_w</p:attrName>
                                        </p:attrNameLst>
                                      </p:cBhvr>
                                      <p:tavLst>
                                        <p:tav tm="0">
                                          <p:val>
                                            <p:strVal val="#ppt_w*.05"/>
                                          </p:val>
                                        </p:tav>
                                        <p:tav tm="100000">
                                          <p:val>
                                            <p:strVal val="#ppt_w"/>
                                          </p:val>
                                        </p:tav>
                                      </p:tavLst>
                                    </p:anim>
                                    <p:anim calcmode="lin" valueType="num">
                                      <p:cBhvr>
                                        <p:cTn id="20" dur="1000" fill="hold"/>
                                        <p:tgtEl>
                                          <p:spTgt spid="19"/>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19"/>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19"/>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19"/>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19"/>
                                        </p:tgtEl>
                                      </p:cBhvr>
                                    </p:animEffect>
                                  </p:childTnLst>
                                </p:cTn>
                              </p:par>
                            </p:childTnLst>
                          </p:cTn>
                        </p:par>
                        <p:par>
                          <p:cTn id="25" fill="hold">
                            <p:stCondLst>
                              <p:cond delay="1000"/>
                            </p:stCondLst>
                            <p:childTnLst>
                              <p:par>
                                <p:cTn id="26" presetID="25" presetClass="entr" presetSubtype="0" fill="hold" grpId="0" nodeType="after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p:cTn id="28"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29"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30"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31" dur="1000" fill="hold"/>
                                        <p:tgtEl>
                                          <p:spTgt spid="29"/>
                                        </p:tgtEl>
                                        <p:attrNameLst>
                                          <p:attrName>ppt_h</p:attrName>
                                        </p:attrNameLst>
                                      </p:cBhvr>
                                      <p:tavLst>
                                        <p:tav tm="0">
                                          <p:val>
                                            <p:strVal val="#ppt_h"/>
                                          </p:val>
                                        </p:tav>
                                        <p:tav tm="100000">
                                          <p:val>
                                            <p:strVal val="#ppt_h"/>
                                          </p:val>
                                        </p:tav>
                                      </p:tavLst>
                                    </p:anim>
                                    <p:anim calcmode="lin" valueType="num">
                                      <p:cBhvr>
                                        <p:cTn id="32"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33"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34"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35" dur="1000" decel="50000">
                                          <p:stCondLst>
                                            <p:cond delay="0"/>
                                          </p:stCondLst>
                                        </p:cTn>
                                        <p:tgtEl>
                                          <p:spTgt spid="29"/>
                                        </p:tgtEl>
                                      </p:cBhvr>
                                    </p:animEffect>
                                  </p:childTnLst>
                                </p:cTn>
                              </p:par>
                              <p:par>
                                <p:cTn id="36" presetID="25"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 calcmode="lin" valueType="num">
                                      <p:cBhvr>
                                        <p:cTn id="38" dur="500" decel="50000" fill="hold">
                                          <p:stCondLst>
                                            <p:cond delay="0"/>
                                          </p:stCondLst>
                                        </p:cTn>
                                        <p:tgtEl>
                                          <p:spTgt spid="20"/>
                                        </p:tgtEl>
                                        <p:attrNameLst>
                                          <p:attrName>style.rotation</p:attrName>
                                        </p:attrNameLst>
                                      </p:cBhvr>
                                      <p:tavLst>
                                        <p:tav tm="0">
                                          <p:val>
                                            <p:fltVal val="-90"/>
                                          </p:val>
                                        </p:tav>
                                        <p:tav tm="100000">
                                          <p:val>
                                            <p:fltVal val="0"/>
                                          </p:val>
                                        </p:tav>
                                      </p:tavLst>
                                    </p:anim>
                                    <p:anim calcmode="lin" valueType="num">
                                      <p:cBhvr>
                                        <p:cTn id="39" dur="500" decel="50000" fill="hold">
                                          <p:stCondLst>
                                            <p:cond delay="0"/>
                                          </p:stCondLst>
                                        </p:cTn>
                                        <p:tgtEl>
                                          <p:spTgt spid="20"/>
                                        </p:tgtEl>
                                        <p:attrNameLst>
                                          <p:attrName>ppt_w</p:attrName>
                                        </p:attrNameLst>
                                      </p:cBhvr>
                                      <p:tavLst>
                                        <p:tav tm="0">
                                          <p:val>
                                            <p:strVal val="#ppt_w"/>
                                          </p:val>
                                        </p:tav>
                                        <p:tav tm="100000">
                                          <p:val>
                                            <p:strVal val="#ppt_w*.05"/>
                                          </p:val>
                                        </p:tav>
                                      </p:tavLst>
                                    </p:anim>
                                    <p:anim calcmode="lin" valueType="num">
                                      <p:cBhvr>
                                        <p:cTn id="40" dur="500" accel="50000" fill="hold">
                                          <p:stCondLst>
                                            <p:cond delay="500"/>
                                          </p:stCondLst>
                                        </p:cTn>
                                        <p:tgtEl>
                                          <p:spTgt spid="20"/>
                                        </p:tgtEl>
                                        <p:attrNameLst>
                                          <p:attrName>ppt_w</p:attrName>
                                        </p:attrNameLst>
                                      </p:cBhvr>
                                      <p:tavLst>
                                        <p:tav tm="0">
                                          <p:val>
                                            <p:strVal val="#ppt_w*.05"/>
                                          </p:val>
                                        </p:tav>
                                        <p:tav tm="100000">
                                          <p:val>
                                            <p:strVal val="#ppt_w"/>
                                          </p:val>
                                        </p:tav>
                                      </p:tavLst>
                                    </p:anim>
                                    <p:anim calcmode="lin" valueType="num">
                                      <p:cBhvr>
                                        <p:cTn id="41" dur="1000" fill="hold"/>
                                        <p:tgtEl>
                                          <p:spTgt spid="20"/>
                                        </p:tgtEl>
                                        <p:attrNameLst>
                                          <p:attrName>ppt_h</p:attrName>
                                        </p:attrNameLst>
                                      </p:cBhvr>
                                      <p:tavLst>
                                        <p:tav tm="0">
                                          <p:val>
                                            <p:strVal val="#ppt_h"/>
                                          </p:val>
                                        </p:tav>
                                        <p:tav tm="100000">
                                          <p:val>
                                            <p:strVal val="#ppt_h"/>
                                          </p:val>
                                        </p:tav>
                                      </p:tavLst>
                                    </p:anim>
                                    <p:anim calcmode="lin" valueType="num">
                                      <p:cBhvr>
                                        <p:cTn id="42" dur="500" decel="50000" fill="hold">
                                          <p:stCondLst>
                                            <p:cond delay="0"/>
                                          </p:stCondLst>
                                        </p:cTn>
                                        <p:tgtEl>
                                          <p:spTgt spid="20"/>
                                        </p:tgtEl>
                                        <p:attrNameLst>
                                          <p:attrName>ppt_x</p:attrName>
                                        </p:attrNameLst>
                                      </p:cBhvr>
                                      <p:tavLst>
                                        <p:tav tm="0">
                                          <p:val>
                                            <p:strVal val="#ppt_x+.4"/>
                                          </p:val>
                                        </p:tav>
                                        <p:tav tm="100000">
                                          <p:val>
                                            <p:strVal val="#ppt_x"/>
                                          </p:val>
                                        </p:tav>
                                      </p:tavLst>
                                    </p:anim>
                                    <p:anim calcmode="lin" valueType="num">
                                      <p:cBhvr>
                                        <p:cTn id="43" dur="500" decel="50000" fill="hold">
                                          <p:stCondLst>
                                            <p:cond delay="0"/>
                                          </p:stCondLst>
                                        </p:cTn>
                                        <p:tgtEl>
                                          <p:spTgt spid="20"/>
                                        </p:tgtEl>
                                        <p:attrNameLst>
                                          <p:attrName>ppt_y</p:attrName>
                                        </p:attrNameLst>
                                      </p:cBhvr>
                                      <p:tavLst>
                                        <p:tav tm="0">
                                          <p:val>
                                            <p:strVal val="#ppt_y-.2"/>
                                          </p:val>
                                        </p:tav>
                                        <p:tav tm="100000">
                                          <p:val>
                                            <p:strVal val="#ppt_y+.1"/>
                                          </p:val>
                                        </p:tav>
                                      </p:tavLst>
                                    </p:anim>
                                    <p:anim calcmode="lin" valueType="num">
                                      <p:cBhvr>
                                        <p:cTn id="44" dur="500" accel="50000" fill="hold">
                                          <p:stCondLst>
                                            <p:cond delay="500"/>
                                          </p:stCondLst>
                                        </p:cTn>
                                        <p:tgtEl>
                                          <p:spTgt spid="20"/>
                                        </p:tgtEl>
                                        <p:attrNameLst>
                                          <p:attrName>ppt_y</p:attrName>
                                        </p:attrNameLst>
                                      </p:cBhvr>
                                      <p:tavLst>
                                        <p:tav tm="0">
                                          <p:val>
                                            <p:strVal val="#ppt_y+.1"/>
                                          </p:val>
                                        </p:tav>
                                        <p:tav tm="100000">
                                          <p:val>
                                            <p:strVal val="#ppt_y"/>
                                          </p:val>
                                        </p:tav>
                                      </p:tavLst>
                                    </p:anim>
                                    <p:animEffect transition="in" filter="fade">
                                      <p:cBhvr>
                                        <p:cTn id="45" dur="1000" decel="50000">
                                          <p:stCondLst>
                                            <p:cond delay="0"/>
                                          </p:stCondLst>
                                        </p:cTn>
                                        <p:tgtEl>
                                          <p:spTgt spid="20"/>
                                        </p:tgtEl>
                                      </p:cBhvr>
                                    </p:animEffect>
                                  </p:childTnLst>
                                </p:cTn>
                              </p:par>
                            </p:childTnLst>
                          </p:cTn>
                        </p:par>
                        <p:par>
                          <p:cTn id="46" fill="hold">
                            <p:stCondLst>
                              <p:cond delay="2000"/>
                            </p:stCondLst>
                            <p:childTnLst>
                              <p:par>
                                <p:cTn id="47" presetID="25" presetClass="entr" presetSubtype="0" fill="hold" grpId="0" nodeType="after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p:cTn id="49" dur="500" decel="50000" fill="hold">
                                          <p:stCondLst>
                                            <p:cond delay="0"/>
                                          </p:stCondLst>
                                        </p:cTn>
                                        <p:tgtEl>
                                          <p:spTgt spid="21"/>
                                        </p:tgtEl>
                                        <p:attrNameLst>
                                          <p:attrName>style.rotation</p:attrName>
                                        </p:attrNameLst>
                                      </p:cBhvr>
                                      <p:tavLst>
                                        <p:tav tm="0">
                                          <p:val>
                                            <p:fltVal val="-90"/>
                                          </p:val>
                                        </p:tav>
                                        <p:tav tm="100000">
                                          <p:val>
                                            <p:fltVal val="0"/>
                                          </p:val>
                                        </p:tav>
                                      </p:tavLst>
                                    </p:anim>
                                    <p:anim calcmode="lin" valueType="num">
                                      <p:cBhvr>
                                        <p:cTn id="50" dur="500" decel="50000" fill="hold">
                                          <p:stCondLst>
                                            <p:cond delay="0"/>
                                          </p:stCondLst>
                                        </p:cTn>
                                        <p:tgtEl>
                                          <p:spTgt spid="21"/>
                                        </p:tgtEl>
                                        <p:attrNameLst>
                                          <p:attrName>ppt_w</p:attrName>
                                        </p:attrNameLst>
                                      </p:cBhvr>
                                      <p:tavLst>
                                        <p:tav tm="0">
                                          <p:val>
                                            <p:strVal val="#ppt_w"/>
                                          </p:val>
                                        </p:tav>
                                        <p:tav tm="100000">
                                          <p:val>
                                            <p:strVal val="#ppt_w*.05"/>
                                          </p:val>
                                        </p:tav>
                                      </p:tavLst>
                                    </p:anim>
                                    <p:anim calcmode="lin" valueType="num">
                                      <p:cBhvr>
                                        <p:cTn id="51" dur="500" accel="50000" fill="hold">
                                          <p:stCondLst>
                                            <p:cond delay="500"/>
                                          </p:stCondLst>
                                        </p:cTn>
                                        <p:tgtEl>
                                          <p:spTgt spid="21"/>
                                        </p:tgtEl>
                                        <p:attrNameLst>
                                          <p:attrName>ppt_w</p:attrName>
                                        </p:attrNameLst>
                                      </p:cBhvr>
                                      <p:tavLst>
                                        <p:tav tm="0">
                                          <p:val>
                                            <p:strVal val="#ppt_w*.05"/>
                                          </p:val>
                                        </p:tav>
                                        <p:tav tm="100000">
                                          <p:val>
                                            <p:strVal val="#ppt_w"/>
                                          </p:val>
                                        </p:tav>
                                      </p:tavLst>
                                    </p:anim>
                                    <p:anim calcmode="lin" valueType="num">
                                      <p:cBhvr>
                                        <p:cTn id="52" dur="1000" fill="hold"/>
                                        <p:tgtEl>
                                          <p:spTgt spid="21"/>
                                        </p:tgtEl>
                                        <p:attrNameLst>
                                          <p:attrName>ppt_h</p:attrName>
                                        </p:attrNameLst>
                                      </p:cBhvr>
                                      <p:tavLst>
                                        <p:tav tm="0">
                                          <p:val>
                                            <p:strVal val="#ppt_h"/>
                                          </p:val>
                                        </p:tav>
                                        <p:tav tm="100000">
                                          <p:val>
                                            <p:strVal val="#ppt_h"/>
                                          </p:val>
                                        </p:tav>
                                      </p:tavLst>
                                    </p:anim>
                                    <p:anim calcmode="lin" valueType="num">
                                      <p:cBhvr>
                                        <p:cTn id="53" dur="500" decel="50000" fill="hold">
                                          <p:stCondLst>
                                            <p:cond delay="0"/>
                                          </p:stCondLst>
                                        </p:cTn>
                                        <p:tgtEl>
                                          <p:spTgt spid="21"/>
                                        </p:tgtEl>
                                        <p:attrNameLst>
                                          <p:attrName>ppt_x</p:attrName>
                                        </p:attrNameLst>
                                      </p:cBhvr>
                                      <p:tavLst>
                                        <p:tav tm="0">
                                          <p:val>
                                            <p:strVal val="#ppt_x+.4"/>
                                          </p:val>
                                        </p:tav>
                                        <p:tav tm="100000">
                                          <p:val>
                                            <p:strVal val="#ppt_x"/>
                                          </p:val>
                                        </p:tav>
                                      </p:tavLst>
                                    </p:anim>
                                    <p:anim calcmode="lin" valueType="num">
                                      <p:cBhvr>
                                        <p:cTn id="54" dur="500" decel="50000" fill="hold">
                                          <p:stCondLst>
                                            <p:cond delay="0"/>
                                          </p:stCondLst>
                                        </p:cTn>
                                        <p:tgtEl>
                                          <p:spTgt spid="21"/>
                                        </p:tgtEl>
                                        <p:attrNameLst>
                                          <p:attrName>ppt_y</p:attrName>
                                        </p:attrNameLst>
                                      </p:cBhvr>
                                      <p:tavLst>
                                        <p:tav tm="0">
                                          <p:val>
                                            <p:strVal val="#ppt_y-.2"/>
                                          </p:val>
                                        </p:tav>
                                        <p:tav tm="100000">
                                          <p:val>
                                            <p:strVal val="#ppt_y+.1"/>
                                          </p:val>
                                        </p:tav>
                                      </p:tavLst>
                                    </p:anim>
                                    <p:anim calcmode="lin" valueType="num">
                                      <p:cBhvr>
                                        <p:cTn id="55" dur="500" accel="50000" fill="hold">
                                          <p:stCondLst>
                                            <p:cond delay="500"/>
                                          </p:stCondLst>
                                        </p:cTn>
                                        <p:tgtEl>
                                          <p:spTgt spid="21"/>
                                        </p:tgtEl>
                                        <p:attrNameLst>
                                          <p:attrName>ppt_y</p:attrName>
                                        </p:attrNameLst>
                                      </p:cBhvr>
                                      <p:tavLst>
                                        <p:tav tm="0">
                                          <p:val>
                                            <p:strVal val="#ppt_y+.1"/>
                                          </p:val>
                                        </p:tav>
                                        <p:tav tm="100000">
                                          <p:val>
                                            <p:strVal val="#ppt_y"/>
                                          </p:val>
                                        </p:tav>
                                      </p:tavLst>
                                    </p:anim>
                                    <p:animEffect transition="in" filter="fade">
                                      <p:cBhvr>
                                        <p:cTn id="56" dur="1000" decel="50000">
                                          <p:stCondLst>
                                            <p:cond delay="0"/>
                                          </p:stCondLst>
                                        </p:cTn>
                                        <p:tgtEl>
                                          <p:spTgt spid="21"/>
                                        </p:tgtEl>
                                      </p:cBhvr>
                                    </p:animEffect>
                                  </p:childTnLst>
                                </p:cTn>
                              </p:par>
                              <p:par>
                                <p:cTn id="57" presetID="25"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anim calcmode="lin" valueType="num">
                                      <p:cBhvr>
                                        <p:cTn id="59"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60"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61"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62" dur="1000" fill="hold"/>
                                        <p:tgtEl>
                                          <p:spTgt spid="30"/>
                                        </p:tgtEl>
                                        <p:attrNameLst>
                                          <p:attrName>ppt_h</p:attrName>
                                        </p:attrNameLst>
                                      </p:cBhvr>
                                      <p:tavLst>
                                        <p:tav tm="0">
                                          <p:val>
                                            <p:strVal val="#ppt_h"/>
                                          </p:val>
                                        </p:tav>
                                        <p:tav tm="100000">
                                          <p:val>
                                            <p:strVal val="#ppt_h"/>
                                          </p:val>
                                        </p:tav>
                                      </p:tavLst>
                                    </p:anim>
                                    <p:anim calcmode="lin" valueType="num">
                                      <p:cBhvr>
                                        <p:cTn id="63"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64"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65"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66" dur="1000" decel="50000">
                                          <p:stCondLst>
                                            <p:cond delay="0"/>
                                          </p:stCondLst>
                                        </p:cTn>
                                        <p:tgtEl>
                                          <p:spTgt spid="30"/>
                                        </p:tgtEl>
                                      </p:cBhvr>
                                    </p:animEffect>
                                  </p:childTnLst>
                                </p:cTn>
                              </p:par>
                            </p:childTnLst>
                          </p:cTn>
                        </p:par>
                        <p:par>
                          <p:cTn id="67" fill="hold">
                            <p:stCondLst>
                              <p:cond delay="3000"/>
                            </p:stCondLst>
                            <p:childTnLst>
                              <p:par>
                                <p:cTn id="68" presetID="10" presetClass="entr" presetSubtype="0" fill="hold" grpId="0" nodeType="after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fade">
                                      <p:cBhvr>
                                        <p:cTn id="70" dur="350"/>
                                        <p:tgtEl>
                                          <p:spTgt spid="23"/>
                                        </p:tgtEl>
                                      </p:cBhvr>
                                    </p:animEffect>
                                  </p:childTnLst>
                                </p:cTn>
                              </p:par>
                              <p:par>
                                <p:cTn id="71" presetID="26" presetClass="emph" presetSubtype="0" fill="hold" grpId="1" nodeType="withEffect">
                                  <p:stCondLst>
                                    <p:cond delay="0"/>
                                  </p:stCondLst>
                                  <p:childTnLst>
                                    <p:animEffect transition="out" filter="fade">
                                      <p:cBhvr>
                                        <p:cTn id="72" dur="400" tmFilter="0, 0; .2, .5; .8, .5; 1, 0"/>
                                        <p:tgtEl>
                                          <p:spTgt spid="23"/>
                                        </p:tgtEl>
                                      </p:cBhvr>
                                    </p:animEffect>
                                    <p:animScale>
                                      <p:cBhvr>
                                        <p:cTn id="73" dur="200" autoRev="1" fill="hold"/>
                                        <p:tgtEl>
                                          <p:spTgt spid="23"/>
                                        </p:tgtEl>
                                      </p:cBhvr>
                                      <p:by x="105000" y="105000"/>
                                    </p:animScale>
                                  </p:childTnLst>
                                </p:cTn>
                              </p:par>
                            </p:childTnLst>
                          </p:cTn>
                        </p:par>
                        <p:par>
                          <p:cTn id="74" fill="hold">
                            <p:stCondLst>
                              <p:cond delay="3500"/>
                            </p:stCondLst>
                            <p:childTnLst>
                              <p:par>
                                <p:cTn id="75" presetID="10" presetClass="entr" presetSubtype="0" fill="hold" grpId="0" nodeType="after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fade">
                                      <p:cBhvr>
                                        <p:cTn id="77" dur="500"/>
                                        <p:tgtEl>
                                          <p:spTgt spid="22"/>
                                        </p:tgtEl>
                                      </p:cBhvr>
                                    </p:animEffect>
                                  </p:childTnLst>
                                </p:cTn>
                              </p:par>
                            </p:childTnLst>
                          </p:cTn>
                        </p:par>
                        <p:par>
                          <p:cTn id="78" fill="hold">
                            <p:stCondLst>
                              <p:cond delay="4000"/>
                            </p:stCondLst>
                            <p:childTnLst>
                              <p:par>
                                <p:cTn id="79" presetID="10" presetClass="entr" presetSubtype="0" fill="hold" grpId="0" nodeType="after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fade">
                                      <p:cBhvr>
                                        <p:cTn id="81" dur="350"/>
                                        <p:tgtEl>
                                          <p:spTgt spid="25"/>
                                        </p:tgtEl>
                                      </p:cBhvr>
                                    </p:animEffect>
                                  </p:childTnLst>
                                </p:cTn>
                              </p:par>
                              <p:par>
                                <p:cTn id="82" presetID="26" presetClass="emph" presetSubtype="0" fill="hold" grpId="1" nodeType="withEffect">
                                  <p:stCondLst>
                                    <p:cond delay="0"/>
                                  </p:stCondLst>
                                  <p:childTnLst>
                                    <p:animEffect transition="out" filter="fade">
                                      <p:cBhvr>
                                        <p:cTn id="83" dur="400" tmFilter="0, 0; .2, .5; .8, .5; 1, 0"/>
                                        <p:tgtEl>
                                          <p:spTgt spid="25"/>
                                        </p:tgtEl>
                                      </p:cBhvr>
                                    </p:animEffect>
                                    <p:animScale>
                                      <p:cBhvr>
                                        <p:cTn id="84" dur="200" autoRev="1" fill="hold"/>
                                        <p:tgtEl>
                                          <p:spTgt spid="25"/>
                                        </p:tgtEl>
                                      </p:cBhvr>
                                      <p:by x="105000" y="105000"/>
                                    </p:animScale>
                                  </p:childTnLst>
                                </p:cTn>
                              </p:par>
                            </p:childTnLst>
                          </p:cTn>
                        </p:par>
                        <p:par>
                          <p:cTn id="85" fill="hold">
                            <p:stCondLst>
                              <p:cond delay="4500"/>
                            </p:stCondLst>
                            <p:childTnLst>
                              <p:par>
                                <p:cTn id="86" presetID="10" presetClass="entr" presetSubtype="0" fill="hold" grpId="0" nodeType="afterEffect">
                                  <p:stCondLst>
                                    <p:cond delay="0"/>
                                  </p:stCondLst>
                                  <p:childTnLst>
                                    <p:set>
                                      <p:cBhvr>
                                        <p:cTn id="87" dur="1" fill="hold">
                                          <p:stCondLst>
                                            <p:cond delay="0"/>
                                          </p:stCondLst>
                                        </p:cTn>
                                        <p:tgtEl>
                                          <p:spTgt spid="24"/>
                                        </p:tgtEl>
                                        <p:attrNameLst>
                                          <p:attrName>style.visibility</p:attrName>
                                        </p:attrNameLst>
                                      </p:cBhvr>
                                      <p:to>
                                        <p:strVal val="visible"/>
                                      </p:to>
                                    </p:set>
                                    <p:animEffect transition="in" filter="fade">
                                      <p:cBhvr>
                                        <p:cTn id="88" dur="500"/>
                                        <p:tgtEl>
                                          <p:spTgt spid="24"/>
                                        </p:tgtEl>
                                      </p:cBhvr>
                                    </p:animEffect>
                                  </p:childTnLst>
                                </p:cTn>
                              </p:par>
                            </p:childTnLst>
                          </p:cTn>
                        </p:par>
                        <p:par>
                          <p:cTn id="89" fill="hold">
                            <p:stCondLst>
                              <p:cond delay="5000"/>
                            </p:stCondLst>
                            <p:childTnLst>
                              <p:par>
                                <p:cTn id="90" presetID="10" presetClass="entr" presetSubtype="0"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fade">
                                      <p:cBhvr>
                                        <p:cTn id="92" dur="350"/>
                                        <p:tgtEl>
                                          <p:spTgt spid="27"/>
                                        </p:tgtEl>
                                      </p:cBhvr>
                                    </p:animEffect>
                                  </p:childTnLst>
                                </p:cTn>
                              </p:par>
                              <p:par>
                                <p:cTn id="93" presetID="26" presetClass="emph" presetSubtype="0" fill="hold" grpId="1" nodeType="withEffect">
                                  <p:stCondLst>
                                    <p:cond delay="0"/>
                                  </p:stCondLst>
                                  <p:childTnLst>
                                    <p:animEffect transition="out" filter="fade">
                                      <p:cBhvr>
                                        <p:cTn id="94" dur="400" tmFilter="0, 0; .2, .5; .8, .5; 1, 0"/>
                                        <p:tgtEl>
                                          <p:spTgt spid="27"/>
                                        </p:tgtEl>
                                      </p:cBhvr>
                                    </p:animEffect>
                                    <p:animScale>
                                      <p:cBhvr>
                                        <p:cTn id="95" dur="200" autoRev="1" fill="hold"/>
                                        <p:tgtEl>
                                          <p:spTgt spid="27"/>
                                        </p:tgtEl>
                                      </p:cBhvr>
                                      <p:by x="105000" y="105000"/>
                                    </p:animScale>
                                  </p:childTnLst>
                                </p:cTn>
                              </p:par>
                            </p:childTnLst>
                          </p:cTn>
                        </p:par>
                        <p:par>
                          <p:cTn id="96" fill="hold">
                            <p:stCondLst>
                              <p:cond delay="5500"/>
                            </p:stCondLst>
                            <p:childTnLst>
                              <p:par>
                                <p:cTn id="97" presetID="10" presetClass="entr" presetSubtype="0" fill="hold" grpId="0" nodeType="afterEffect">
                                  <p:stCondLst>
                                    <p:cond delay="0"/>
                                  </p:stCondLst>
                                  <p:childTnLst>
                                    <p:set>
                                      <p:cBhvr>
                                        <p:cTn id="98" dur="1" fill="hold">
                                          <p:stCondLst>
                                            <p:cond delay="0"/>
                                          </p:stCondLst>
                                        </p:cTn>
                                        <p:tgtEl>
                                          <p:spTgt spid="26"/>
                                        </p:tgtEl>
                                        <p:attrNameLst>
                                          <p:attrName>style.visibility</p:attrName>
                                        </p:attrNameLst>
                                      </p:cBhvr>
                                      <p:to>
                                        <p:strVal val="visible"/>
                                      </p:to>
                                    </p:set>
                                    <p:animEffect transition="in" filter="fade">
                                      <p:cBhvr>
                                        <p:cTn id="9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bldLvl="0" animBg="1"/>
      <p:bldP spid="21" grpId="0" bldLvl="0" animBg="1"/>
      <p:bldP spid="22" grpId="0" bldLvl="0" animBg="1"/>
      <p:bldP spid="23" grpId="0"/>
      <p:bldP spid="23" grpId="1"/>
      <p:bldP spid="24" grpId="0" bldLvl="0" animBg="1"/>
      <p:bldP spid="25" grpId="0"/>
      <p:bldP spid="25" grpId="1"/>
      <p:bldP spid="26" grpId="0" bldLvl="0" animBg="1"/>
      <p:bldP spid="27" grpId="0"/>
      <p:bldP spid="27" grpId="1"/>
      <p:bldP spid="28" grpId="0"/>
      <p:bldP spid="29" grpId="0"/>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
          <p:cNvSpPr>
            <a:spLocks noChangeArrowheads="1"/>
          </p:cNvSpPr>
          <p:nvPr/>
        </p:nvSpPr>
        <p:spPr bwMode="auto">
          <a:xfrm>
            <a:off x="609600" y="335180"/>
            <a:ext cx="10972800" cy="388417"/>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6" name="矩形 12"/>
          <p:cNvSpPr>
            <a:spLocks noChangeArrowheads="1"/>
          </p:cNvSpPr>
          <p:nvPr/>
        </p:nvSpPr>
        <p:spPr bwMode="auto">
          <a:xfrm>
            <a:off x="7822460" y="335180"/>
            <a:ext cx="1100993" cy="388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400" dirty="0">
                <a:solidFill>
                  <a:srgbClr val="FFFFFF"/>
                </a:solidFill>
                <a:latin typeface="微软雅黑" panose="020B0503020204020204" charset="-122"/>
                <a:ea typeface="微软雅黑" panose="020B0503020204020204" charset="-122"/>
                <a:sym typeface="微软雅黑" panose="020B0503020204020204" charset="-122"/>
              </a:rPr>
              <a:t>标题</a:t>
            </a:r>
          </a:p>
        </p:txBody>
      </p:sp>
      <p:sp>
        <p:nvSpPr>
          <p:cNvPr id="7" name="矩形 13"/>
          <p:cNvSpPr>
            <a:spLocks noChangeArrowheads="1"/>
          </p:cNvSpPr>
          <p:nvPr/>
        </p:nvSpPr>
        <p:spPr bwMode="auto">
          <a:xfrm>
            <a:off x="8944873" y="335180"/>
            <a:ext cx="1100993" cy="388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400" dirty="0">
                <a:solidFill>
                  <a:srgbClr val="FFFFFF"/>
                </a:solidFill>
                <a:latin typeface="微软雅黑" panose="020B0503020204020204" charset="-122"/>
                <a:ea typeface="微软雅黑" panose="020B0503020204020204" charset="-122"/>
                <a:sym typeface="微软雅黑" panose="020B0503020204020204" charset="-122"/>
              </a:rPr>
              <a:t>标题</a:t>
            </a:r>
          </a:p>
        </p:txBody>
      </p:sp>
      <p:sp>
        <p:nvSpPr>
          <p:cNvPr id="8" name="矩形 1"/>
          <p:cNvSpPr>
            <a:spLocks noChangeArrowheads="1"/>
          </p:cNvSpPr>
          <p:nvPr/>
        </p:nvSpPr>
        <p:spPr bwMode="auto">
          <a:xfrm>
            <a:off x="609600" y="723598"/>
            <a:ext cx="10972800" cy="64261"/>
          </a:xfrm>
          <a:prstGeom prst="rect">
            <a:avLst/>
          </a:prstGeom>
          <a:solidFill>
            <a:srgbClr val="E36C0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9" name="矩形 3"/>
          <p:cNvSpPr>
            <a:spLocks noChangeArrowheads="1"/>
          </p:cNvSpPr>
          <p:nvPr/>
        </p:nvSpPr>
        <p:spPr bwMode="auto">
          <a:xfrm>
            <a:off x="6922104" y="335180"/>
            <a:ext cx="1100993" cy="388417"/>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400" b="1" dirty="0">
                <a:solidFill>
                  <a:srgbClr val="4472C4"/>
                </a:solidFill>
                <a:latin typeface="微软雅黑" panose="020B0503020204020204" charset="-122"/>
                <a:ea typeface="微软雅黑" panose="020B0503020204020204" charset="-122"/>
                <a:sym typeface="微软雅黑" panose="020B0503020204020204" charset="-122"/>
              </a:rPr>
              <a:t>展望</a:t>
            </a:r>
          </a:p>
        </p:txBody>
      </p:sp>
      <p:grpSp>
        <p:nvGrpSpPr>
          <p:cNvPr id="10" name="组合 5"/>
          <p:cNvGrpSpPr/>
          <p:nvPr/>
        </p:nvGrpSpPr>
        <p:grpSpPr bwMode="auto">
          <a:xfrm>
            <a:off x="10454275" y="366596"/>
            <a:ext cx="324158" cy="325585"/>
            <a:chOff x="0" y="0"/>
            <a:chExt cx="360000" cy="360000"/>
          </a:xfrm>
        </p:grpSpPr>
        <p:sp>
          <p:nvSpPr>
            <p:cNvPr id="11" name="椭圆 15"/>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12" name="燕尾形 16">
              <a:hlinkClick r:id="" action="ppaction://hlinkshowjump?jump=previousslide"/>
            </p:cNvPr>
            <p:cNvSpPr>
              <a:spLocks noChangeArrowheads="1"/>
            </p:cNvSpPr>
            <p:nvPr/>
          </p:nvSpPr>
          <p:spPr bwMode="auto">
            <a:xfrm flipH="1">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sz="2160">
                <a:latin typeface="宋体" panose="02010600030101010101" pitchFamily="2" charset="-122"/>
                <a:sym typeface="宋体" panose="02010600030101010101" pitchFamily="2" charset="-122"/>
              </a:endParaRPr>
            </a:p>
          </p:txBody>
        </p:sp>
      </p:grpSp>
      <p:grpSp>
        <p:nvGrpSpPr>
          <p:cNvPr id="13" name="组合 4"/>
          <p:cNvGrpSpPr/>
          <p:nvPr/>
        </p:nvGrpSpPr>
        <p:grpSpPr bwMode="auto">
          <a:xfrm>
            <a:off x="10908382" y="366596"/>
            <a:ext cx="324158" cy="325585"/>
            <a:chOff x="0" y="0"/>
            <a:chExt cx="360000" cy="360000"/>
          </a:xfrm>
        </p:grpSpPr>
        <p:sp>
          <p:nvSpPr>
            <p:cNvPr id="14" name="椭圆 2"/>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15" name="燕尾形 3">
              <a:hlinkClick r:id="" action="ppaction://hlinkshowjump?jump=nextslide"/>
            </p:cNvPr>
            <p:cNvSpPr>
              <a:spLocks noChangeArrowheads="1"/>
            </p:cNvSpPr>
            <p:nvPr/>
          </p:nvSpPr>
          <p:spPr bwMode="auto">
            <a:xfrm>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sz="2160">
                <a:latin typeface="宋体" panose="02010600030101010101" pitchFamily="2" charset="-122"/>
                <a:sym typeface="宋体" panose="02010600030101010101" pitchFamily="2" charset="-122"/>
              </a:endParaRPr>
            </a:p>
          </p:txBody>
        </p:sp>
      </p:grpSp>
      <p:sp>
        <p:nvSpPr>
          <p:cNvPr id="16" name="TextBox 1"/>
          <p:cNvSpPr>
            <a:spLocks noChangeArrowheads="1"/>
          </p:cNvSpPr>
          <p:nvPr/>
        </p:nvSpPr>
        <p:spPr bwMode="auto">
          <a:xfrm>
            <a:off x="1930506" y="335179"/>
            <a:ext cx="2133600" cy="38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zh-CN" altLang="en-US" sz="1920" dirty="0">
                <a:solidFill>
                  <a:schemeClr val="bg1"/>
                </a:solidFill>
                <a:latin typeface="方正兰亭粗黑简体" pitchFamily="2" charset="-122"/>
                <a:ea typeface="方正兰亭粗黑简体" pitchFamily="2" charset="-122"/>
                <a:sym typeface="方正兰亭粗黑简体" pitchFamily="2" charset="-122"/>
              </a:rPr>
              <a:t>项目应用成果展望</a:t>
            </a:r>
            <a:endParaRPr lang="en-US" altLang="zh-CN" sz="1920" dirty="0">
              <a:solidFill>
                <a:schemeClr val="bg1"/>
              </a:solidFill>
              <a:latin typeface="方正兰亭粗黑简体" pitchFamily="2" charset="-122"/>
              <a:ea typeface="方正兰亭粗黑简体" pitchFamily="2" charset="-122"/>
              <a:sym typeface="方正兰亭粗黑简体" pitchFamily="2" charset="-122"/>
            </a:endParaRPr>
          </a:p>
        </p:txBody>
      </p:sp>
      <p:sp>
        <p:nvSpPr>
          <p:cNvPr id="17" name="矩形 4"/>
          <p:cNvSpPr>
            <a:spLocks noChangeArrowheads="1"/>
          </p:cNvSpPr>
          <p:nvPr/>
        </p:nvSpPr>
        <p:spPr bwMode="auto">
          <a:xfrm>
            <a:off x="609601" y="140971"/>
            <a:ext cx="1276638" cy="828244"/>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18" name="KSO_Shape"/>
          <p:cNvSpPr>
            <a:spLocks noChangeArrowheads="1"/>
          </p:cNvSpPr>
          <p:nvPr/>
        </p:nvSpPr>
        <p:spPr bwMode="auto">
          <a:xfrm>
            <a:off x="1060852" y="205231"/>
            <a:ext cx="695440" cy="712574"/>
          </a:xfrm>
          <a:custGeom>
            <a:avLst/>
            <a:gdLst>
              <a:gd name="T0" fmla="*/ 142575 w 2482850"/>
              <a:gd name="T1" fmla="*/ 587055 h 2544763"/>
              <a:gd name="T2" fmla="*/ 127597 w 2482850"/>
              <a:gd name="T3" fmla="*/ 620828 h 2544763"/>
              <a:gd name="T4" fmla="*/ 5652 w 2482850"/>
              <a:gd name="T5" fmla="*/ 612296 h 2544763"/>
              <a:gd name="T6" fmla="*/ 8337 w 2482850"/>
              <a:gd name="T7" fmla="*/ 575562 h 2544763"/>
              <a:gd name="T8" fmla="*/ 766694 w 2482850"/>
              <a:gd name="T9" fmla="*/ 554746 h 2544763"/>
              <a:gd name="T10" fmla="*/ 765001 w 2482850"/>
              <a:gd name="T11" fmla="*/ 667206 h 2544763"/>
              <a:gd name="T12" fmla="*/ 478502 w 2482850"/>
              <a:gd name="T13" fmla="*/ 450193 h 2544763"/>
              <a:gd name="T14" fmla="*/ 552131 w 2482850"/>
              <a:gd name="T15" fmla="*/ 536109 h 2544763"/>
              <a:gd name="T16" fmla="*/ 239285 w 2482850"/>
              <a:gd name="T17" fmla="*/ 487185 h 2544763"/>
              <a:gd name="T18" fmla="*/ 755690 w 2482850"/>
              <a:gd name="T19" fmla="*/ 403054 h 2544763"/>
              <a:gd name="T20" fmla="*/ 771561 w 2482850"/>
              <a:gd name="T21" fmla="*/ 513286 h 2544763"/>
              <a:gd name="T22" fmla="*/ 121097 w 2482850"/>
              <a:gd name="T23" fmla="*/ 368724 h 2544763"/>
              <a:gd name="T24" fmla="*/ 143776 w 2482850"/>
              <a:gd name="T25" fmla="*/ 397703 h 2544763"/>
              <a:gd name="T26" fmla="*/ 118271 w 2482850"/>
              <a:gd name="T27" fmla="*/ 424355 h 2544763"/>
              <a:gd name="T28" fmla="*/ 1272 w 2482850"/>
              <a:gd name="T29" fmla="*/ 404683 h 2544763"/>
              <a:gd name="T30" fmla="*/ 16179 w 2482850"/>
              <a:gd name="T31" fmla="*/ 370980 h 2544763"/>
              <a:gd name="T32" fmla="*/ 454542 w 2482850"/>
              <a:gd name="T33" fmla="*/ 276949 h 2544763"/>
              <a:gd name="T34" fmla="*/ 475461 w 2482850"/>
              <a:gd name="T35" fmla="*/ 339639 h 2544763"/>
              <a:gd name="T36" fmla="*/ 422245 w 2482850"/>
              <a:gd name="T37" fmla="*/ 421601 h 2544763"/>
              <a:gd name="T38" fmla="*/ 363163 w 2482850"/>
              <a:gd name="T39" fmla="*/ 427037 h 2544763"/>
              <a:gd name="T40" fmla="*/ 305989 w 2482850"/>
              <a:gd name="T41" fmla="*/ 345640 h 2544763"/>
              <a:gd name="T42" fmla="*/ 319558 w 2482850"/>
              <a:gd name="T43" fmla="*/ 293186 h 2544763"/>
              <a:gd name="T44" fmla="*/ 390018 w 2482850"/>
              <a:gd name="T45" fmla="*/ 262760 h 2544763"/>
              <a:gd name="T46" fmla="*/ 765848 w 2482850"/>
              <a:gd name="T47" fmla="*/ 268646 h 2544763"/>
              <a:gd name="T48" fmla="*/ 765848 w 2482850"/>
              <a:gd name="T49" fmla="*/ 381281 h 2544763"/>
              <a:gd name="T50" fmla="*/ 433654 w 2482850"/>
              <a:gd name="T51" fmla="*/ 206699 h 2544763"/>
              <a:gd name="T52" fmla="*/ 467071 w 2482850"/>
              <a:gd name="T53" fmla="*/ 234779 h 2544763"/>
              <a:gd name="T54" fmla="*/ 460585 w 2482850"/>
              <a:gd name="T55" fmla="*/ 289316 h 2544763"/>
              <a:gd name="T56" fmla="*/ 419836 w 2482850"/>
              <a:gd name="T57" fmla="*/ 248114 h 2544763"/>
              <a:gd name="T58" fmla="*/ 328538 w 2482850"/>
              <a:gd name="T59" fmla="*/ 256227 h 2544763"/>
              <a:gd name="T60" fmla="*/ 303017 w 2482850"/>
              <a:gd name="T61" fmla="*/ 283601 h 2544763"/>
              <a:gd name="T62" fmla="*/ 336223 w 2482850"/>
              <a:gd name="T63" fmla="*/ 209028 h 2544763"/>
              <a:gd name="T64" fmla="*/ 131271 w 2482850"/>
              <a:gd name="T65" fmla="*/ 173372 h 2544763"/>
              <a:gd name="T66" fmla="*/ 141021 w 2482850"/>
              <a:gd name="T67" fmla="*/ 208864 h 2544763"/>
              <a:gd name="T68" fmla="*/ 21407 w 2482850"/>
              <a:gd name="T69" fmla="*/ 223934 h 2544763"/>
              <a:gd name="T70" fmla="*/ 141 w 2482850"/>
              <a:gd name="T71" fmla="*/ 193794 h 2544763"/>
              <a:gd name="T72" fmla="*/ 27060 w 2482850"/>
              <a:gd name="T73" fmla="*/ 168584 h 2544763"/>
              <a:gd name="T74" fmla="*/ 773113 w 2482850"/>
              <a:gd name="T75" fmla="*/ 216102 h 2544763"/>
              <a:gd name="T76" fmla="*/ 142913 w 2482850"/>
              <a:gd name="T77" fmla="*/ 7131 h 2544763"/>
              <a:gd name="T78" fmla="*/ 79583 w 2482850"/>
              <a:gd name="T79" fmla="*/ 61566 h 2544763"/>
              <a:gd name="T80" fmla="*/ 154491 w 2482850"/>
              <a:gd name="T81" fmla="*/ 180037 h 2544763"/>
              <a:gd name="T82" fmla="*/ 137194 w 2482850"/>
              <a:gd name="T83" fmla="*/ 232848 h 2544763"/>
              <a:gd name="T84" fmla="*/ 143830 w 2482850"/>
              <a:gd name="T85" fmla="*/ 364663 h 2544763"/>
              <a:gd name="T86" fmla="*/ 150538 w 2482850"/>
              <a:gd name="T87" fmla="*/ 419803 h 2544763"/>
              <a:gd name="T88" fmla="*/ 127734 w 2482850"/>
              <a:gd name="T89" fmla="*/ 555078 h 2544763"/>
              <a:gd name="T90" fmla="*/ 157315 w 2482850"/>
              <a:gd name="T91" fmla="*/ 602029 h 2544763"/>
              <a:gd name="T92" fmla="*/ 115096 w 2482850"/>
              <a:gd name="T93" fmla="*/ 638036 h 2544763"/>
              <a:gd name="T94" fmla="*/ 126957 w 2482850"/>
              <a:gd name="T95" fmla="*/ 783054 h 2544763"/>
              <a:gd name="T96" fmla="*/ 690000 w 2482850"/>
              <a:gd name="T97" fmla="*/ 748671 h 2544763"/>
              <a:gd name="T98" fmla="*/ 670514 w 2482850"/>
              <a:gd name="T99" fmla="*/ 19910 h 2544763"/>
              <a:gd name="T100" fmla="*/ 674750 w 2482850"/>
              <a:gd name="T101" fmla="*/ 14262 h 2544763"/>
              <a:gd name="T102" fmla="*/ 696354 w 2482850"/>
              <a:gd name="T103" fmla="*/ 751707 h 2544763"/>
              <a:gd name="T104" fmla="*/ 125192 w 2482850"/>
              <a:gd name="T105" fmla="*/ 789903 h 2544763"/>
              <a:gd name="T106" fmla="*/ 115096 w 2482850"/>
              <a:gd name="T107" fmla="*/ 630976 h 2544763"/>
              <a:gd name="T108" fmla="*/ 150255 w 2482850"/>
              <a:gd name="T109" fmla="*/ 601040 h 2544763"/>
              <a:gd name="T110" fmla="*/ 125616 w 2482850"/>
              <a:gd name="T111" fmla="*/ 561856 h 2544763"/>
              <a:gd name="T112" fmla="*/ 144607 w 2482850"/>
              <a:gd name="T113" fmla="*/ 415850 h 2544763"/>
              <a:gd name="T114" fmla="*/ 138959 w 2482850"/>
              <a:gd name="T115" fmla="*/ 369958 h 2544763"/>
              <a:gd name="T116" fmla="*/ 133452 w 2482850"/>
              <a:gd name="T117" fmla="*/ 226776 h 2544763"/>
              <a:gd name="T118" fmla="*/ 147855 w 2482850"/>
              <a:gd name="T119" fmla="*/ 182861 h 2544763"/>
              <a:gd name="T120" fmla="*/ 72453 w 2482850"/>
              <a:gd name="T121" fmla="*/ 60506 h 2544763"/>
              <a:gd name="T122" fmla="*/ 142913 w 2482850"/>
              <a:gd name="T123" fmla="*/ 0 h 25447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82850" h="2544763">
                <a:moveTo>
                  <a:pt x="86902" y="1822450"/>
                </a:moveTo>
                <a:lnTo>
                  <a:pt x="91667" y="1822450"/>
                </a:lnTo>
                <a:lnTo>
                  <a:pt x="370523" y="1822450"/>
                </a:lnTo>
                <a:lnTo>
                  <a:pt x="375061" y="1822450"/>
                </a:lnTo>
                <a:lnTo>
                  <a:pt x="379826" y="1822903"/>
                </a:lnTo>
                <a:lnTo>
                  <a:pt x="384137" y="1823583"/>
                </a:lnTo>
                <a:lnTo>
                  <a:pt x="388902" y="1824262"/>
                </a:lnTo>
                <a:lnTo>
                  <a:pt x="393213" y="1825395"/>
                </a:lnTo>
                <a:lnTo>
                  <a:pt x="397524" y="1826527"/>
                </a:lnTo>
                <a:lnTo>
                  <a:pt x="401835" y="1827886"/>
                </a:lnTo>
                <a:lnTo>
                  <a:pt x="405919" y="1829472"/>
                </a:lnTo>
                <a:lnTo>
                  <a:pt x="409777" y="1831284"/>
                </a:lnTo>
                <a:lnTo>
                  <a:pt x="414088" y="1833322"/>
                </a:lnTo>
                <a:lnTo>
                  <a:pt x="417718" y="1835587"/>
                </a:lnTo>
                <a:lnTo>
                  <a:pt x="421575" y="1838079"/>
                </a:lnTo>
                <a:lnTo>
                  <a:pt x="425206" y="1840344"/>
                </a:lnTo>
                <a:lnTo>
                  <a:pt x="428609" y="1843062"/>
                </a:lnTo>
                <a:lnTo>
                  <a:pt x="432013" y="1846006"/>
                </a:lnTo>
                <a:lnTo>
                  <a:pt x="434962" y="1848951"/>
                </a:lnTo>
                <a:lnTo>
                  <a:pt x="438139" y="1852122"/>
                </a:lnTo>
                <a:lnTo>
                  <a:pt x="441088" y="1855293"/>
                </a:lnTo>
                <a:lnTo>
                  <a:pt x="443584" y="1858691"/>
                </a:lnTo>
                <a:lnTo>
                  <a:pt x="446307" y="1862315"/>
                </a:lnTo>
                <a:lnTo>
                  <a:pt x="448803" y="1865939"/>
                </a:lnTo>
                <a:lnTo>
                  <a:pt x="450845" y="1869789"/>
                </a:lnTo>
                <a:lnTo>
                  <a:pt x="452887" y="1873640"/>
                </a:lnTo>
                <a:lnTo>
                  <a:pt x="454702" y="1877490"/>
                </a:lnTo>
                <a:lnTo>
                  <a:pt x="456291" y="1881794"/>
                </a:lnTo>
                <a:lnTo>
                  <a:pt x="457879" y="1885871"/>
                </a:lnTo>
                <a:lnTo>
                  <a:pt x="459240" y="1890401"/>
                </a:lnTo>
                <a:lnTo>
                  <a:pt x="460148" y="1894704"/>
                </a:lnTo>
                <a:lnTo>
                  <a:pt x="461055" y="1899008"/>
                </a:lnTo>
                <a:lnTo>
                  <a:pt x="461509" y="1903538"/>
                </a:lnTo>
                <a:lnTo>
                  <a:pt x="461736" y="1908068"/>
                </a:lnTo>
                <a:lnTo>
                  <a:pt x="461963" y="1912824"/>
                </a:lnTo>
                <a:lnTo>
                  <a:pt x="461736" y="1917581"/>
                </a:lnTo>
                <a:lnTo>
                  <a:pt x="461509" y="1922111"/>
                </a:lnTo>
                <a:lnTo>
                  <a:pt x="461055" y="1926641"/>
                </a:lnTo>
                <a:lnTo>
                  <a:pt x="460148" y="1930945"/>
                </a:lnTo>
                <a:lnTo>
                  <a:pt x="459240" y="1935248"/>
                </a:lnTo>
                <a:lnTo>
                  <a:pt x="457879" y="1939778"/>
                </a:lnTo>
                <a:lnTo>
                  <a:pt x="456291" y="1943855"/>
                </a:lnTo>
                <a:lnTo>
                  <a:pt x="454702" y="1947932"/>
                </a:lnTo>
                <a:lnTo>
                  <a:pt x="452887" y="1952009"/>
                </a:lnTo>
                <a:lnTo>
                  <a:pt x="450845" y="1955860"/>
                </a:lnTo>
                <a:lnTo>
                  <a:pt x="448803" y="1959710"/>
                </a:lnTo>
                <a:lnTo>
                  <a:pt x="446307" y="1963334"/>
                </a:lnTo>
                <a:lnTo>
                  <a:pt x="443584" y="1966958"/>
                </a:lnTo>
                <a:lnTo>
                  <a:pt x="441088" y="1970356"/>
                </a:lnTo>
                <a:lnTo>
                  <a:pt x="438139" y="1973753"/>
                </a:lnTo>
                <a:lnTo>
                  <a:pt x="434962" y="1976698"/>
                </a:lnTo>
                <a:lnTo>
                  <a:pt x="432013" y="1979643"/>
                </a:lnTo>
                <a:lnTo>
                  <a:pt x="428609" y="1982587"/>
                </a:lnTo>
                <a:lnTo>
                  <a:pt x="425206" y="1985305"/>
                </a:lnTo>
                <a:lnTo>
                  <a:pt x="421575" y="1988023"/>
                </a:lnTo>
                <a:lnTo>
                  <a:pt x="417718" y="1990288"/>
                </a:lnTo>
                <a:lnTo>
                  <a:pt x="414088" y="1992327"/>
                </a:lnTo>
                <a:lnTo>
                  <a:pt x="409777" y="1994365"/>
                </a:lnTo>
                <a:lnTo>
                  <a:pt x="405919" y="1996177"/>
                </a:lnTo>
                <a:lnTo>
                  <a:pt x="401835" y="1997763"/>
                </a:lnTo>
                <a:lnTo>
                  <a:pt x="397524" y="1999348"/>
                </a:lnTo>
                <a:lnTo>
                  <a:pt x="393213" y="2000254"/>
                </a:lnTo>
                <a:lnTo>
                  <a:pt x="388902" y="2001387"/>
                </a:lnTo>
                <a:lnTo>
                  <a:pt x="384137" y="2002066"/>
                </a:lnTo>
                <a:lnTo>
                  <a:pt x="379826" y="2002972"/>
                </a:lnTo>
                <a:lnTo>
                  <a:pt x="375061" y="2003199"/>
                </a:lnTo>
                <a:lnTo>
                  <a:pt x="370523" y="2003425"/>
                </a:lnTo>
                <a:lnTo>
                  <a:pt x="91667" y="2003425"/>
                </a:lnTo>
                <a:lnTo>
                  <a:pt x="86902" y="2003199"/>
                </a:lnTo>
                <a:lnTo>
                  <a:pt x="82364" y="2002972"/>
                </a:lnTo>
                <a:lnTo>
                  <a:pt x="77599" y="2002066"/>
                </a:lnTo>
                <a:lnTo>
                  <a:pt x="73288" y="2001387"/>
                </a:lnTo>
                <a:lnTo>
                  <a:pt x="68750" y="2000254"/>
                </a:lnTo>
                <a:lnTo>
                  <a:pt x="64439" y="1999348"/>
                </a:lnTo>
                <a:lnTo>
                  <a:pt x="60128" y="1997763"/>
                </a:lnTo>
                <a:lnTo>
                  <a:pt x="56044" y="1996177"/>
                </a:lnTo>
                <a:lnTo>
                  <a:pt x="51959" y="1994365"/>
                </a:lnTo>
                <a:lnTo>
                  <a:pt x="48102" y="1992327"/>
                </a:lnTo>
                <a:lnTo>
                  <a:pt x="44245" y="1990288"/>
                </a:lnTo>
                <a:lnTo>
                  <a:pt x="40615" y="1988023"/>
                </a:lnTo>
                <a:lnTo>
                  <a:pt x="36757" y="1985305"/>
                </a:lnTo>
                <a:lnTo>
                  <a:pt x="33581" y="1982587"/>
                </a:lnTo>
                <a:lnTo>
                  <a:pt x="30177" y="1979643"/>
                </a:lnTo>
                <a:lnTo>
                  <a:pt x="26774" y="1976698"/>
                </a:lnTo>
                <a:lnTo>
                  <a:pt x="23824" y="1973753"/>
                </a:lnTo>
                <a:lnTo>
                  <a:pt x="21101" y="1970356"/>
                </a:lnTo>
                <a:lnTo>
                  <a:pt x="18152" y="1966958"/>
                </a:lnTo>
                <a:lnTo>
                  <a:pt x="15656" y="1963334"/>
                </a:lnTo>
                <a:lnTo>
                  <a:pt x="13160" y="1959710"/>
                </a:lnTo>
                <a:lnTo>
                  <a:pt x="11118" y="1955860"/>
                </a:lnTo>
                <a:lnTo>
                  <a:pt x="9076" y="1952009"/>
                </a:lnTo>
                <a:lnTo>
                  <a:pt x="7261" y="1947932"/>
                </a:lnTo>
                <a:lnTo>
                  <a:pt x="5446" y="1943855"/>
                </a:lnTo>
                <a:lnTo>
                  <a:pt x="4084" y="1939778"/>
                </a:lnTo>
                <a:lnTo>
                  <a:pt x="2950" y="1935248"/>
                </a:lnTo>
                <a:lnTo>
                  <a:pt x="1815" y="1930945"/>
                </a:lnTo>
                <a:lnTo>
                  <a:pt x="1134" y="1926641"/>
                </a:lnTo>
                <a:lnTo>
                  <a:pt x="454" y="1922111"/>
                </a:lnTo>
                <a:lnTo>
                  <a:pt x="0" y="1917581"/>
                </a:lnTo>
                <a:lnTo>
                  <a:pt x="0" y="1912824"/>
                </a:lnTo>
                <a:lnTo>
                  <a:pt x="0" y="1908068"/>
                </a:lnTo>
                <a:lnTo>
                  <a:pt x="454" y="1903538"/>
                </a:lnTo>
                <a:lnTo>
                  <a:pt x="1134" y="1899008"/>
                </a:lnTo>
                <a:lnTo>
                  <a:pt x="1815" y="1894704"/>
                </a:lnTo>
                <a:lnTo>
                  <a:pt x="2950" y="1890401"/>
                </a:lnTo>
                <a:lnTo>
                  <a:pt x="4084" y="1885871"/>
                </a:lnTo>
                <a:lnTo>
                  <a:pt x="5446" y="1881794"/>
                </a:lnTo>
                <a:lnTo>
                  <a:pt x="7261" y="1877490"/>
                </a:lnTo>
                <a:lnTo>
                  <a:pt x="9076" y="1873640"/>
                </a:lnTo>
                <a:lnTo>
                  <a:pt x="11118" y="1869789"/>
                </a:lnTo>
                <a:lnTo>
                  <a:pt x="13160" y="1865939"/>
                </a:lnTo>
                <a:lnTo>
                  <a:pt x="15656" y="1862315"/>
                </a:lnTo>
                <a:lnTo>
                  <a:pt x="18152" y="1858691"/>
                </a:lnTo>
                <a:lnTo>
                  <a:pt x="21101" y="1855293"/>
                </a:lnTo>
                <a:lnTo>
                  <a:pt x="23824" y="1852122"/>
                </a:lnTo>
                <a:lnTo>
                  <a:pt x="26774" y="1848951"/>
                </a:lnTo>
                <a:lnTo>
                  <a:pt x="30177" y="1846006"/>
                </a:lnTo>
                <a:lnTo>
                  <a:pt x="33581" y="1843062"/>
                </a:lnTo>
                <a:lnTo>
                  <a:pt x="36757" y="1840344"/>
                </a:lnTo>
                <a:lnTo>
                  <a:pt x="40615" y="1838079"/>
                </a:lnTo>
                <a:lnTo>
                  <a:pt x="44245" y="1835587"/>
                </a:lnTo>
                <a:lnTo>
                  <a:pt x="48102" y="1833322"/>
                </a:lnTo>
                <a:lnTo>
                  <a:pt x="51959" y="1831284"/>
                </a:lnTo>
                <a:lnTo>
                  <a:pt x="56044" y="1829472"/>
                </a:lnTo>
                <a:lnTo>
                  <a:pt x="60128" y="1827886"/>
                </a:lnTo>
                <a:lnTo>
                  <a:pt x="64439" y="1826527"/>
                </a:lnTo>
                <a:lnTo>
                  <a:pt x="68750" y="1825395"/>
                </a:lnTo>
                <a:lnTo>
                  <a:pt x="73288" y="1824262"/>
                </a:lnTo>
                <a:lnTo>
                  <a:pt x="77599" y="1823583"/>
                </a:lnTo>
                <a:lnTo>
                  <a:pt x="82364" y="1822903"/>
                </a:lnTo>
                <a:lnTo>
                  <a:pt x="86902" y="1822450"/>
                </a:lnTo>
                <a:close/>
                <a:moveTo>
                  <a:pt x="2282825" y="1685925"/>
                </a:moveTo>
                <a:lnTo>
                  <a:pt x="2412173" y="1745797"/>
                </a:lnTo>
                <a:lnTo>
                  <a:pt x="2422140" y="1750786"/>
                </a:lnTo>
                <a:lnTo>
                  <a:pt x="2426897" y="1753281"/>
                </a:lnTo>
                <a:lnTo>
                  <a:pt x="2431201" y="1756002"/>
                </a:lnTo>
                <a:lnTo>
                  <a:pt x="2435732" y="1758724"/>
                </a:lnTo>
                <a:lnTo>
                  <a:pt x="2439583" y="1761445"/>
                </a:lnTo>
                <a:lnTo>
                  <a:pt x="2443434" y="1764166"/>
                </a:lnTo>
                <a:lnTo>
                  <a:pt x="2447058" y="1767115"/>
                </a:lnTo>
                <a:lnTo>
                  <a:pt x="2450456" y="1769836"/>
                </a:lnTo>
                <a:lnTo>
                  <a:pt x="2453628" y="1773011"/>
                </a:lnTo>
                <a:lnTo>
                  <a:pt x="2456799" y="1775959"/>
                </a:lnTo>
                <a:lnTo>
                  <a:pt x="2459518" y="1778907"/>
                </a:lnTo>
                <a:lnTo>
                  <a:pt x="2462236" y="1782082"/>
                </a:lnTo>
                <a:lnTo>
                  <a:pt x="2464501" y="1785257"/>
                </a:lnTo>
                <a:lnTo>
                  <a:pt x="2466766" y="1788432"/>
                </a:lnTo>
                <a:lnTo>
                  <a:pt x="2468805" y="1791607"/>
                </a:lnTo>
                <a:lnTo>
                  <a:pt x="2470617" y="1794782"/>
                </a:lnTo>
                <a:lnTo>
                  <a:pt x="2472430" y="1798184"/>
                </a:lnTo>
                <a:lnTo>
                  <a:pt x="2474015" y="1801813"/>
                </a:lnTo>
                <a:lnTo>
                  <a:pt x="2475601" y="1805215"/>
                </a:lnTo>
                <a:lnTo>
                  <a:pt x="2477866" y="1812245"/>
                </a:lnTo>
                <a:lnTo>
                  <a:pt x="2479905" y="1819502"/>
                </a:lnTo>
                <a:lnTo>
                  <a:pt x="2481264" y="1826986"/>
                </a:lnTo>
                <a:lnTo>
                  <a:pt x="2482397" y="1834697"/>
                </a:lnTo>
                <a:lnTo>
                  <a:pt x="2482850" y="1842861"/>
                </a:lnTo>
                <a:lnTo>
                  <a:pt x="2482850" y="1851025"/>
                </a:lnTo>
                <a:lnTo>
                  <a:pt x="2482850" y="2068286"/>
                </a:lnTo>
                <a:lnTo>
                  <a:pt x="2482850" y="2076677"/>
                </a:lnTo>
                <a:lnTo>
                  <a:pt x="2482397" y="2084388"/>
                </a:lnTo>
                <a:lnTo>
                  <a:pt x="2481264" y="2092326"/>
                </a:lnTo>
                <a:lnTo>
                  <a:pt x="2479905" y="2099810"/>
                </a:lnTo>
                <a:lnTo>
                  <a:pt x="2477866" y="2107067"/>
                </a:lnTo>
                <a:lnTo>
                  <a:pt x="2475601" y="2114324"/>
                </a:lnTo>
                <a:lnTo>
                  <a:pt x="2474015" y="2117726"/>
                </a:lnTo>
                <a:lnTo>
                  <a:pt x="2472430" y="2121127"/>
                </a:lnTo>
                <a:lnTo>
                  <a:pt x="2470617" y="2124302"/>
                </a:lnTo>
                <a:lnTo>
                  <a:pt x="2468805" y="2127704"/>
                </a:lnTo>
                <a:lnTo>
                  <a:pt x="2466766" y="2130879"/>
                </a:lnTo>
                <a:lnTo>
                  <a:pt x="2464501" y="2134281"/>
                </a:lnTo>
                <a:lnTo>
                  <a:pt x="2462236" y="2137456"/>
                </a:lnTo>
                <a:lnTo>
                  <a:pt x="2459518" y="2140404"/>
                </a:lnTo>
                <a:lnTo>
                  <a:pt x="2456799" y="2143352"/>
                </a:lnTo>
                <a:lnTo>
                  <a:pt x="2453628" y="2146527"/>
                </a:lnTo>
                <a:lnTo>
                  <a:pt x="2450456" y="2149249"/>
                </a:lnTo>
                <a:lnTo>
                  <a:pt x="2447058" y="2152197"/>
                </a:lnTo>
                <a:lnTo>
                  <a:pt x="2443434" y="2154919"/>
                </a:lnTo>
                <a:lnTo>
                  <a:pt x="2439583" y="2157867"/>
                </a:lnTo>
                <a:lnTo>
                  <a:pt x="2435732" y="2160588"/>
                </a:lnTo>
                <a:lnTo>
                  <a:pt x="2431201" y="2163310"/>
                </a:lnTo>
                <a:lnTo>
                  <a:pt x="2426897" y="2165804"/>
                </a:lnTo>
                <a:lnTo>
                  <a:pt x="2422140" y="2168526"/>
                </a:lnTo>
                <a:lnTo>
                  <a:pt x="2412173" y="2173742"/>
                </a:lnTo>
                <a:lnTo>
                  <a:pt x="2282825" y="2233613"/>
                </a:lnTo>
                <a:lnTo>
                  <a:pt x="2282825" y="1685925"/>
                </a:lnTo>
                <a:close/>
                <a:moveTo>
                  <a:pt x="1216535" y="1436687"/>
                </a:moveTo>
                <a:lnTo>
                  <a:pt x="1274253" y="1436687"/>
                </a:lnTo>
                <a:lnTo>
                  <a:pt x="1303338" y="1492629"/>
                </a:lnTo>
                <a:lnTo>
                  <a:pt x="1283046" y="1513778"/>
                </a:lnTo>
                <a:lnTo>
                  <a:pt x="1301534" y="1642262"/>
                </a:lnTo>
                <a:lnTo>
                  <a:pt x="1245394" y="1852612"/>
                </a:lnTo>
                <a:lnTo>
                  <a:pt x="1189254" y="1642262"/>
                </a:lnTo>
                <a:lnTo>
                  <a:pt x="1207516" y="1513778"/>
                </a:lnTo>
                <a:lnTo>
                  <a:pt x="1187450" y="1492629"/>
                </a:lnTo>
                <a:lnTo>
                  <a:pt x="1216535" y="1436687"/>
                </a:lnTo>
                <a:close/>
                <a:moveTo>
                  <a:pt x="1389519" y="1379537"/>
                </a:moveTo>
                <a:lnTo>
                  <a:pt x="1401785" y="1384753"/>
                </a:lnTo>
                <a:lnTo>
                  <a:pt x="1434494" y="1399267"/>
                </a:lnTo>
                <a:lnTo>
                  <a:pt x="1456754" y="1409246"/>
                </a:lnTo>
                <a:lnTo>
                  <a:pt x="1481740" y="1420358"/>
                </a:lnTo>
                <a:lnTo>
                  <a:pt x="1508543" y="1432831"/>
                </a:lnTo>
                <a:lnTo>
                  <a:pt x="1536709" y="1446212"/>
                </a:lnTo>
                <a:lnTo>
                  <a:pt x="1565557" y="1460273"/>
                </a:lnTo>
                <a:lnTo>
                  <a:pt x="1593950" y="1474560"/>
                </a:lnTo>
                <a:lnTo>
                  <a:pt x="1607578" y="1481818"/>
                </a:lnTo>
                <a:lnTo>
                  <a:pt x="1621207" y="1489075"/>
                </a:lnTo>
                <a:lnTo>
                  <a:pt x="1634154" y="1496105"/>
                </a:lnTo>
                <a:lnTo>
                  <a:pt x="1646647" y="1503362"/>
                </a:lnTo>
                <a:lnTo>
                  <a:pt x="1658232" y="1509939"/>
                </a:lnTo>
                <a:lnTo>
                  <a:pt x="1669589" y="1516743"/>
                </a:lnTo>
                <a:lnTo>
                  <a:pt x="1679584" y="1523546"/>
                </a:lnTo>
                <a:lnTo>
                  <a:pt x="1688669" y="1529669"/>
                </a:lnTo>
                <a:lnTo>
                  <a:pt x="1697074" y="1536019"/>
                </a:lnTo>
                <a:lnTo>
                  <a:pt x="1704115" y="1541689"/>
                </a:lnTo>
                <a:lnTo>
                  <a:pt x="1707068" y="1544410"/>
                </a:lnTo>
                <a:lnTo>
                  <a:pt x="1709794" y="1547132"/>
                </a:lnTo>
                <a:lnTo>
                  <a:pt x="1712292" y="1549853"/>
                </a:lnTo>
                <a:lnTo>
                  <a:pt x="1714337" y="1552348"/>
                </a:lnTo>
                <a:lnTo>
                  <a:pt x="1716154" y="1554843"/>
                </a:lnTo>
                <a:lnTo>
                  <a:pt x="1717971" y="1558018"/>
                </a:lnTo>
                <a:lnTo>
                  <a:pt x="1721833" y="1565048"/>
                </a:lnTo>
                <a:lnTo>
                  <a:pt x="1726148" y="1573666"/>
                </a:lnTo>
                <a:lnTo>
                  <a:pt x="1730237" y="1583191"/>
                </a:lnTo>
                <a:lnTo>
                  <a:pt x="1734326" y="1593850"/>
                </a:lnTo>
                <a:lnTo>
                  <a:pt x="1738869" y="1605416"/>
                </a:lnTo>
                <a:lnTo>
                  <a:pt x="1742957" y="1618116"/>
                </a:lnTo>
                <a:lnTo>
                  <a:pt x="1747500" y="1631269"/>
                </a:lnTo>
                <a:lnTo>
                  <a:pt x="1751816" y="1645330"/>
                </a:lnTo>
                <a:lnTo>
                  <a:pt x="1755904" y="1659844"/>
                </a:lnTo>
                <a:lnTo>
                  <a:pt x="1764536" y="1690460"/>
                </a:lnTo>
                <a:lnTo>
                  <a:pt x="1773168" y="1722210"/>
                </a:lnTo>
                <a:lnTo>
                  <a:pt x="1781118" y="1753960"/>
                </a:lnTo>
                <a:lnTo>
                  <a:pt x="1788613" y="1785030"/>
                </a:lnTo>
                <a:lnTo>
                  <a:pt x="1795428" y="1814966"/>
                </a:lnTo>
                <a:lnTo>
                  <a:pt x="1801561" y="1842180"/>
                </a:lnTo>
                <a:lnTo>
                  <a:pt x="1807012" y="1866446"/>
                </a:lnTo>
                <a:lnTo>
                  <a:pt x="1814962" y="1902505"/>
                </a:lnTo>
                <a:lnTo>
                  <a:pt x="1817688" y="1916112"/>
                </a:lnTo>
                <a:lnTo>
                  <a:pt x="1244600" y="1916112"/>
                </a:lnTo>
                <a:lnTo>
                  <a:pt x="1389519" y="1379537"/>
                </a:lnTo>
                <a:close/>
                <a:moveTo>
                  <a:pt x="1100083" y="1379537"/>
                </a:moveTo>
                <a:lnTo>
                  <a:pt x="1244600" y="1916112"/>
                </a:lnTo>
                <a:lnTo>
                  <a:pt x="673100" y="1916112"/>
                </a:lnTo>
                <a:lnTo>
                  <a:pt x="676045" y="1902505"/>
                </a:lnTo>
                <a:lnTo>
                  <a:pt x="683520" y="1866446"/>
                </a:lnTo>
                <a:lnTo>
                  <a:pt x="688956" y="1842180"/>
                </a:lnTo>
                <a:lnTo>
                  <a:pt x="695072" y="1814966"/>
                </a:lnTo>
                <a:lnTo>
                  <a:pt x="702094" y="1785030"/>
                </a:lnTo>
                <a:lnTo>
                  <a:pt x="709569" y="1753960"/>
                </a:lnTo>
                <a:lnTo>
                  <a:pt x="717724" y="1722210"/>
                </a:lnTo>
                <a:lnTo>
                  <a:pt x="725878" y="1690460"/>
                </a:lnTo>
                <a:lnTo>
                  <a:pt x="734486" y="1659844"/>
                </a:lnTo>
                <a:lnTo>
                  <a:pt x="739016" y="1645330"/>
                </a:lnTo>
                <a:lnTo>
                  <a:pt x="743320" y="1631269"/>
                </a:lnTo>
                <a:lnTo>
                  <a:pt x="747397" y="1618116"/>
                </a:lnTo>
                <a:lnTo>
                  <a:pt x="751928" y="1605416"/>
                </a:lnTo>
                <a:lnTo>
                  <a:pt x="756005" y="1593850"/>
                </a:lnTo>
                <a:lnTo>
                  <a:pt x="760082" y="1583191"/>
                </a:lnTo>
                <a:lnTo>
                  <a:pt x="764386" y="1573666"/>
                </a:lnTo>
                <a:lnTo>
                  <a:pt x="768463" y="1565048"/>
                </a:lnTo>
                <a:lnTo>
                  <a:pt x="772314" y="1558018"/>
                </a:lnTo>
                <a:lnTo>
                  <a:pt x="774353" y="1554843"/>
                </a:lnTo>
                <a:lnTo>
                  <a:pt x="776165" y="1552348"/>
                </a:lnTo>
                <a:lnTo>
                  <a:pt x="778203" y="1549853"/>
                </a:lnTo>
                <a:lnTo>
                  <a:pt x="780695" y="1547132"/>
                </a:lnTo>
                <a:lnTo>
                  <a:pt x="783413" y="1544410"/>
                </a:lnTo>
                <a:lnTo>
                  <a:pt x="786358" y="1541689"/>
                </a:lnTo>
                <a:lnTo>
                  <a:pt x="793607" y="1536019"/>
                </a:lnTo>
                <a:lnTo>
                  <a:pt x="801535" y="1529669"/>
                </a:lnTo>
                <a:lnTo>
                  <a:pt x="810822" y="1523546"/>
                </a:lnTo>
                <a:lnTo>
                  <a:pt x="821015" y="1516743"/>
                </a:lnTo>
                <a:lnTo>
                  <a:pt x="831888" y="1509939"/>
                </a:lnTo>
                <a:lnTo>
                  <a:pt x="843893" y="1503362"/>
                </a:lnTo>
                <a:lnTo>
                  <a:pt x="855898" y="1496105"/>
                </a:lnTo>
                <a:lnTo>
                  <a:pt x="869263" y="1489075"/>
                </a:lnTo>
                <a:lnTo>
                  <a:pt x="882401" y="1481818"/>
                </a:lnTo>
                <a:lnTo>
                  <a:pt x="896445" y="1474560"/>
                </a:lnTo>
                <a:lnTo>
                  <a:pt x="924533" y="1460273"/>
                </a:lnTo>
                <a:lnTo>
                  <a:pt x="953074" y="1446212"/>
                </a:lnTo>
                <a:lnTo>
                  <a:pt x="981388" y="1432831"/>
                </a:lnTo>
                <a:lnTo>
                  <a:pt x="1008117" y="1420358"/>
                </a:lnTo>
                <a:lnTo>
                  <a:pt x="1033034" y="1409246"/>
                </a:lnTo>
                <a:lnTo>
                  <a:pt x="1055006" y="1399267"/>
                </a:lnTo>
                <a:lnTo>
                  <a:pt x="1088077" y="1384753"/>
                </a:lnTo>
                <a:lnTo>
                  <a:pt x="1100083" y="1379537"/>
                </a:lnTo>
                <a:close/>
                <a:moveTo>
                  <a:pt x="2282825" y="1227137"/>
                </a:moveTo>
                <a:lnTo>
                  <a:pt x="2412173" y="1287064"/>
                </a:lnTo>
                <a:lnTo>
                  <a:pt x="2422140" y="1292285"/>
                </a:lnTo>
                <a:lnTo>
                  <a:pt x="2426897" y="1294782"/>
                </a:lnTo>
                <a:lnTo>
                  <a:pt x="2431201" y="1297505"/>
                </a:lnTo>
                <a:lnTo>
                  <a:pt x="2435732" y="1300002"/>
                </a:lnTo>
                <a:lnTo>
                  <a:pt x="2439583" y="1302953"/>
                </a:lnTo>
                <a:lnTo>
                  <a:pt x="2443434" y="1305677"/>
                </a:lnTo>
                <a:lnTo>
                  <a:pt x="2447058" y="1308628"/>
                </a:lnTo>
                <a:lnTo>
                  <a:pt x="2450456" y="1311352"/>
                </a:lnTo>
                <a:lnTo>
                  <a:pt x="2453628" y="1314303"/>
                </a:lnTo>
                <a:lnTo>
                  <a:pt x="2456799" y="1317481"/>
                </a:lnTo>
                <a:lnTo>
                  <a:pt x="2459518" y="1320205"/>
                </a:lnTo>
                <a:lnTo>
                  <a:pt x="2462236" y="1323383"/>
                </a:lnTo>
                <a:lnTo>
                  <a:pt x="2464501" y="1326561"/>
                </a:lnTo>
                <a:lnTo>
                  <a:pt x="2466766" y="1329966"/>
                </a:lnTo>
                <a:lnTo>
                  <a:pt x="2468805" y="1332917"/>
                </a:lnTo>
                <a:lnTo>
                  <a:pt x="2470617" y="1336322"/>
                </a:lnTo>
                <a:lnTo>
                  <a:pt x="2472430" y="1339727"/>
                </a:lnTo>
                <a:lnTo>
                  <a:pt x="2474015" y="1343132"/>
                </a:lnTo>
                <a:lnTo>
                  <a:pt x="2475601" y="1346537"/>
                </a:lnTo>
                <a:lnTo>
                  <a:pt x="2477866" y="1353800"/>
                </a:lnTo>
                <a:lnTo>
                  <a:pt x="2479905" y="1361064"/>
                </a:lnTo>
                <a:lnTo>
                  <a:pt x="2481264" y="1368555"/>
                </a:lnTo>
                <a:lnTo>
                  <a:pt x="2482397" y="1376273"/>
                </a:lnTo>
                <a:lnTo>
                  <a:pt x="2482850" y="1384445"/>
                </a:lnTo>
                <a:lnTo>
                  <a:pt x="2482850" y="1392390"/>
                </a:lnTo>
                <a:lnTo>
                  <a:pt x="2482850" y="1609852"/>
                </a:lnTo>
                <a:lnTo>
                  <a:pt x="2482850" y="1618251"/>
                </a:lnTo>
                <a:lnTo>
                  <a:pt x="2482397" y="1626196"/>
                </a:lnTo>
                <a:lnTo>
                  <a:pt x="2481264" y="1634141"/>
                </a:lnTo>
                <a:lnTo>
                  <a:pt x="2479905" y="1641632"/>
                </a:lnTo>
                <a:lnTo>
                  <a:pt x="2477866" y="1648895"/>
                </a:lnTo>
                <a:lnTo>
                  <a:pt x="2475601" y="1655932"/>
                </a:lnTo>
                <a:lnTo>
                  <a:pt x="2474015" y="1659337"/>
                </a:lnTo>
                <a:lnTo>
                  <a:pt x="2472430" y="1662969"/>
                </a:lnTo>
                <a:lnTo>
                  <a:pt x="2470617" y="1666147"/>
                </a:lnTo>
                <a:lnTo>
                  <a:pt x="2468805" y="1669325"/>
                </a:lnTo>
                <a:lnTo>
                  <a:pt x="2466766" y="1672730"/>
                </a:lnTo>
                <a:lnTo>
                  <a:pt x="2464501" y="1675908"/>
                </a:lnTo>
                <a:lnTo>
                  <a:pt x="2462236" y="1678859"/>
                </a:lnTo>
                <a:lnTo>
                  <a:pt x="2459518" y="1682037"/>
                </a:lnTo>
                <a:lnTo>
                  <a:pt x="2456799" y="1685215"/>
                </a:lnTo>
                <a:lnTo>
                  <a:pt x="2453628" y="1687939"/>
                </a:lnTo>
                <a:lnTo>
                  <a:pt x="2450456" y="1691117"/>
                </a:lnTo>
                <a:lnTo>
                  <a:pt x="2447058" y="1694068"/>
                </a:lnTo>
                <a:lnTo>
                  <a:pt x="2443434" y="1696792"/>
                </a:lnTo>
                <a:lnTo>
                  <a:pt x="2439583" y="1699743"/>
                </a:lnTo>
                <a:lnTo>
                  <a:pt x="2435732" y="1702240"/>
                </a:lnTo>
                <a:lnTo>
                  <a:pt x="2431201" y="1705190"/>
                </a:lnTo>
                <a:lnTo>
                  <a:pt x="2426897" y="1707687"/>
                </a:lnTo>
                <a:lnTo>
                  <a:pt x="2422140" y="1710411"/>
                </a:lnTo>
                <a:lnTo>
                  <a:pt x="2412173" y="1715178"/>
                </a:lnTo>
                <a:lnTo>
                  <a:pt x="2406963" y="1717675"/>
                </a:lnTo>
                <a:lnTo>
                  <a:pt x="2282825" y="1660018"/>
                </a:lnTo>
                <a:lnTo>
                  <a:pt x="2282825" y="1227137"/>
                </a:lnTo>
                <a:close/>
                <a:moveTo>
                  <a:pt x="91667" y="1182687"/>
                </a:moveTo>
                <a:lnTo>
                  <a:pt x="370523" y="1182687"/>
                </a:lnTo>
                <a:lnTo>
                  <a:pt x="375061" y="1182913"/>
                </a:lnTo>
                <a:lnTo>
                  <a:pt x="379826" y="1183140"/>
                </a:lnTo>
                <a:lnTo>
                  <a:pt x="384137" y="1183593"/>
                </a:lnTo>
                <a:lnTo>
                  <a:pt x="388902" y="1184499"/>
                </a:lnTo>
                <a:lnTo>
                  <a:pt x="393213" y="1185405"/>
                </a:lnTo>
                <a:lnTo>
                  <a:pt x="397524" y="1186764"/>
                </a:lnTo>
                <a:lnTo>
                  <a:pt x="401835" y="1188349"/>
                </a:lnTo>
                <a:lnTo>
                  <a:pt x="405919" y="1189935"/>
                </a:lnTo>
                <a:lnTo>
                  <a:pt x="409777" y="1191747"/>
                </a:lnTo>
                <a:lnTo>
                  <a:pt x="414088" y="1193785"/>
                </a:lnTo>
                <a:lnTo>
                  <a:pt x="417718" y="1195824"/>
                </a:lnTo>
                <a:lnTo>
                  <a:pt x="421575" y="1198089"/>
                </a:lnTo>
                <a:lnTo>
                  <a:pt x="425206" y="1200807"/>
                </a:lnTo>
                <a:lnTo>
                  <a:pt x="428609" y="1203298"/>
                </a:lnTo>
                <a:lnTo>
                  <a:pt x="432013" y="1206243"/>
                </a:lnTo>
                <a:lnTo>
                  <a:pt x="434962" y="1209187"/>
                </a:lnTo>
                <a:lnTo>
                  <a:pt x="438139" y="1212358"/>
                </a:lnTo>
                <a:lnTo>
                  <a:pt x="441088" y="1215756"/>
                </a:lnTo>
                <a:lnTo>
                  <a:pt x="443584" y="1219154"/>
                </a:lnTo>
                <a:lnTo>
                  <a:pt x="446307" y="1222778"/>
                </a:lnTo>
                <a:lnTo>
                  <a:pt x="448803" y="1226402"/>
                </a:lnTo>
                <a:lnTo>
                  <a:pt x="450845" y="1230026"/>
                </a:lnTo>
                <a:lnTo>
                  <a:pt x="452887" y="1233876"/>
                </a:lnTo>
                <a:lnTo>
                  <a:pt x="454702" y="1237953"/>
                </a:lnTo>
                <a:lnTo>
                  <a:pt x="456291" y="1242257"/>
                </a:lnTo>
                <a:lnTo>
                  <a:pt x="457879" y="1246334"/>
                </a:lnTo>
                <a:lnTo>
                  <a:pt x="459240" y="1250411"/>
                </a:lnTo>
                <a:lnTo>
                  <a:pt x="460148" y="1254941"/>
                </a:lnTo>
                <a:lnTo>
                  <a:pt x="461055" y="1259471"/>
                </a:lnTo>
                <a:lnTo>
                  <a:pt x="461509" y="1264001"/>
                </a:lnTo>
                <a:lnTo>
                  <a:pt x="461736" y="1268531"/>
                </a:lnTo>
                <a:lnTo>
                  <a:pt x="461963" y="1273061"/>
                </a:lnTo>
                <a:lnTo>
                  <a:pt x="461736" y="1277591"/>
                </a:lnTo>
                <a:lnTo>
                  <a:pt x="461509" y="1282348"/>
                </a:lnTo>
                <a:lnTo>
                  <a:pt x="461055" y="1286651"/>
                </a:lnTo>
                <a:lnTo>
                  <a:pt x="460148" y="1291408"/>
                </a:lnTo>
                <a:lnTo>
                  <a:pt x="459240" y="1295485"/>
                </a:lnTo>
                <a:lnTo>
                  <a:pt x="457879" y="1300015"/>
                </a:lnTo>
                <a:lnTo>
                  <a:pt x="456291" y="1304092"/>
                </a:lnTo>
                <a:lnTo>
                  <a:pt x="454702" y="1308169"/>
                </a:lnTo>
                <a:lnTo>
                  <a:pt x="452887" y="1312246"/>
                </a:lnTo>
                <a:lnTo>
                  <a:pt x="450845" y="1316323"/>
                </a:lnTo>
                <a:lnTo>
                  <a:pt x="448803" y="1319947"/>
                </a:lnTo>
                <a:lnTo>
                  <a:pt x="446307" y="1323571"/>
                </a:lnTo>
                <a:lnTo>
                  <a:pt x="443584" y="1327195"/>
                </a:lnTo>
                <a:lnTo>
                  <a:pt x="441088" y="1330366"/>
                </a:lnTo>
                <a:lnTo>
                  <a:pt x="438139" y="1333764"/>
                </a:lnTo>
                <a:lnTo>
                  <a:pt x="434962" y="1336935"/>
                </a:lnTo>
                <a:lnTo>
                  <a:pt x="432013" y="1340106"/>
                </a:lnTo>
                <a:lnTo>
                  <a:pt x="428609" y="1342824"/>
                </a:lnTo>
                <a:lnTo>
                  <a:pt x="425206" y="1345542"/>
                </a:lnTo>
                <a:lnTo>
                  <a:pt x="421575" y="1348033"/>
                </a:lnTo>
                <a:lnTo>
                  <a:pt x="417718" y="1350525"/>
                </a:lnTo>
                <a:lnTo>
                  <a:pt x="414088" y="1352563"/>
                </a:lnTo>
                <a:lnTo>
                  <a:pt x="409777" y="1354602"/>
                </a:lnTo>
                <a:lnTo>
                  <a:pt x="405919" y="1356414"/>
                </a:lnTo>
                <a:lnTo>
                  <a:pt x="401835" y="1357999"/>
                </a:lnTo>
                <a:lnTo>
                  <a:pt x="397524" y="1359585"/>
                </a:lnTo>
                <a:lnTo>
                  <a:pt x="393213" y="1360717"/>
                </a:lnTo>
                <a:lnTo>
                  <a:pt x="388902" y="1361850"/>
                </a:lnTo>
                <a:lnTo>
                  <a:pt x="384137" y="1362529"/>
                </a:lnTo>
                <a:lnTo>
                  <a:pt x="379826" y="1363209"/>
                </a:lnTo>
                <a:lnTo>
                  <a:pt x="375061" y="1363435"/>
                </a:lnTo>
                <a:lnTo>
                  <a:pt x="370523" y="1363662"/>
                </a:lnTo>
                <a:lnTo>
                  <a:pt x="91667" y="1363662"/>
                </a:lnTo>
                <a:lnTo>
                  <a:pt x="86902" y="1363435"/>
                </a:lnTo>
                <a:lnTo>
                  <a:pt x="82364" y="1363209"/>
                </a:lnTo>
                <a:lnTo>
                  <a:pt x="77599" y="1362529"/>
                </a:lnTo>
                <a:lnTo>
                  <a:pt x="73288" y="1361850"/>
                </a:lnTo>
                <a:lnTo>
                  <a:pt x="68750" y="1360717"/>
                </a:lnTo>
                <a:lnTo>
                  <a:pt x="64439" y="1359585"/>
                </a:lnTo>
                <a:lnTo>
                  <a:pt x="60128" y="1357999"/>
                </a:lnTo>
                <a:lnTo>
                  <a:pt x="56044" y="1356414"/>
                </a:lnTo>
                <a:lnTo>
                  <a:pt x="51959" y="1354602"/>
                </a:lnTo>
                <a:lnTo>
                  <a:pt x="48102" y="1352563"/>
                </a:lnTo>
                <a:lnTo>
                  <a:pt x="44245" y="1350525"/>
                </a:lnTo>
                <a:lnTo>
                  <a:pt x="40615" y="1348033"/>
                </a:lnTo>
                <a:lnTo>
                  <a:pt x="36757" y="1345542"/>
                </a:lnTo>
                <a:lnTo>
                  <a:pt x="33581" y="1342824"/>
                </a:lnTo>
                <a:lnTo>
                  <a:pt x="30177" y="1340106"/>
                </a:lnTo>
                <a:lnTo>
                  <a:pt x="26774" y="1336935"/>
                </a:lnTo>
                <a:lnTo>
                  <a:pt x="23824" y="1333764"/>
                </a:lnTo>
                <a:lnTo>
                  <a:pt x="21101" y="1330366"/>
                </a:lnTo>
                <a:lnTo>
                  <a:pt x="18152" y="1327195"/>
                </a:lnTo>
                <a:lnTo>
                  <a:pt x="15656" y="1323571"/>
                </a:lnTo>
                <a:lnTo>
                  <a:pt x="13160" y="1319947"/>
                </a:lnTo>
                <a:lnTo>
                  <a:pt x="11118" y="1316323"/>
                </a:lnTo>
                <a:lnTo>
                  <a:pt x="9076" y="1312246"/>
                </a:lnTo>
                <a:lnTo>
                  <a:pt x="7261" y="1308169"/>
                </a:lnTo>
                <a:lnTo>
                  <a:pt x="5446" y="1304092"/>
                </a:lnTo>
                <a:lnTo>
                  <a:pt x="4084" y="1300015"/>
                </a:lnTo>
                <a:lnTo>
                  <a:pt x="2950" y="1295485"/>
                </a:lnTo>
                <a:lnTo>
                  <a:pt x="1815" y="1291408"/>
                </a:lnTo>
                <a:lnTo>
                  <a:pt x="1134" y="1286651"/>
                </a:lnTo>
                <a:lnTo>
                  <a:pt x="454" y="1282348"/>
                </a:lnTo>
                <a:lnTo>
                  <a:pt x="0" y="1277591"/>
                </a:lnTo>
                <a:lnTo>
                  <a:pt x="0" y="1273061"/>
                </a:lnTo>
                <a:lnTo>
                  <a:pt x="0" y="1268531"/>
                </a:lnTo>
                <a:lnTo>
                  <a:pt x="454" y="1264001"/>
                </a:lnTo>
                <a:lnTo>
                  <a:pt x="1134" y="1259471"/>
                </a:lnTo>
                <a:lnTo>
                  <a:pt x="1815" y="1254941"/>
                </a:lnTo>
                <a:lnTo>
                  <a:pt x="2950" y="1250411"/>
                </a:lnTo>
                <a:lnTo>
                  <a:pt x="4084" y="1246334"/>
                </a:lnTo>
                <a:lnTo>
                  <a:pt x="5446" y="1242257"/>
                </a:lnTo>
                <a:lnTo>
                  <a:pt x="7261" y="1237953"/>
                </a:lnTo>
                <a:lnTo>
                  <a:pt x="9076" y="1233876"/>
                </a:lnTo>
                <a:lnTo>
                  <a:pt x="11118" y="1230026"/>
                </a:lnTo>
                <a:lnTo>
                  <a:pt x="13160" y="1226402"/>
                </a:lnTo>
                <a:lnTo>
                  <a:pt x="15656" y="1222778"/>
                </a:lnTo>
                <a:lnTo>
                  <a:pt x="18152" y="1219154"/>
                </a:lnTo>
                <a:lnTo>
                  <a:pt x="21101" y="1215756"/>
                </a:lnTo>
                <a:lnTo>
                  <a:pt x="23824" y="1212358"/>
                </a:lnTo>
                <a:lnTo>
                  <a:pt x="26774" y="1209187"/>
                </a:lnTo>
                <a:lnTo>
                  <a:pt x="30177" y="1206243"/>
                </a:lnTo>
                <a:lnTo>
                  <a:pt x="33581" y="1203298"/>
                </a:lnTo>
                <a:lnTo>
                  <a:pt x="36757" y="1200807"/>
                </a:lnTo>
                <a:lnTo>
                  <a:pt x="40615" y="1198089"/>
                </a:lnTo>
                <a:lnTo>
                  <a:pt x="44245" y="1195824"/>
                </a:lnTo>
                <a:lnTo>
                  <a:pt x="48102" y="1193785"/>
                </a:lnTo>
                <a:lnTo>
                  <a:pt x="51959" y="1191747"/>
                </a:lnTo>
                <a:lnTo>
                  <a:pt x="56044" y="1189935"/>
                </a:lnTo>
                <a:lnTo>
                  <a:pt x="60128" y="1188349"/>
                </a:lnTo>
                <a:lnTo>
                  <a:pt x="64439" y="1186764"/>
                </a:lnTo>
                <a:lnTo>
                  <a:pt x="68750" y="1185405"/>
                </a:lnTo>
                <a:lnTo>
                  <a:pt x="73288" y="1184499"/>
                </a:lnTo>
                <a:lnTo>
                  <a:pt x="77599" y="1183593"/>
                </a:lnTo>
                <a:lnTo>
                  <a:pt x="82364" y="1183140"/>
                </a:lnTo>
                <a:lnTo>
                  <a:pt x="86902" y="1182913"/>
                </a:lnTo>
                <a:lnTo>
                  <a:pt x="91667" y="1182687"/>
                </a:lnTo>
                <a:close/>
                <a:moveTo>
                  <a:pt x="1390308" y="782637"/>
                </a:moveTo>
                <a:lnTo>
                  <a:pt x="1396663" y="786039"/>
                </a:lnTo>
                <a:lnTo>
                  <a:pt x="1402564" y="789894"/>
                </a:lnTo>
                <a:lnTo>
                  <a:pt x="1408238" y="793749"/>
                </a:lnTo>
                <a:lnTo>
                  <a:pt x="1413458" y="797831"/>
                </a:lnTo>
                <a:lnTo>
                  <a:pt x="1418225" y="802140"/>
                </a:lnTo>
                <a:lnTo>
                  <a:pt x="1422764" y="806449"/>
                </a:lnTo>
                <a:lnTo>
                  <a:pt x="1426849" y="811439"/>
                </a:lnTo>
                <a:lnTo>
                  <a:pt x="1430935" y="816428"/>
                </a:lnTo>
                <a:lnTo>
                  <a:pt x="1434112" y="821417"/>
                </a:lnTo>
                <a:lnTo>
                  <a:pt x="1437516" y="826860"/>
                </a:lnTo>
                <a:lnTo>
                  <a:pt x="1440694" y="832303"/>
                </a:lnTo>
                <a:lnTo>
                  <a:pt x="1443644" y="837973"/>
                </a:lnTo>
                <a:lnTo>
                  <a:pt x="1446141" y="843869"/>
                </a:lnTo>
                <a:lnTo>
                  <a:pt x="1448411" y="849765"/>
                </a:lnTo>
                <a:lnTo>
                  <a:pt x="1450907" y="856115"/>
                </a:lnTo>
                <a:lnTo>
                  <a:pt x="1452723" y="862465"/>
                </a:lnTo>
                <a:lnTo>
                  <a:pt x="1454766" y="869042"/>
                </a:lnTo>
                <a:lnTo>
                  <a:pt x="1456581" y="875846"/>
                </a:lnTo>
                <a:lnTo>
                  <a:pt x="1459759" y="889680"/>
                </a:lnTo>
                <a:lnTo>
                  <a:pt x="1462709" y="904648"/>
                </a:lnTo>
                <a:lnTo>
                  <a:pt x="1465433" y="919842"/>
                </a:lnTo>
                <a:lnTo>
                  <a:pt x="1471107" y="952499"/>
                </a:lnTo>
                <a:lnTo>
                  <a:pt x="1474284" y="969735"/>
                </a:lnTo>
                <a:lnTo>
                  <a:pt x="1477462" y="987424"/>
                </a:lnTo>
                <a:lnTo>
                  <a:pt x="1483363" y="988785"/>
                </a:lnTo>
                <a:lnTo>
                  <a:pt x="1489037" y="990146"/>
                </a:lnTo>
                <a:lnTo>
                  <a:pt x="1494484" y="992187"/>
                </a:lnTo>
                <a:lnTo>
                  <a:pt x="1499704" y="994228"/>
                </a:lnTo>
                <a:lnTo>
                  <a:pt x="1504470" y="996949"/>
                </a:lnTo>
                <a:lnTo>
                  <a:pt x="1509237" y="999671"/>
                </a:lnTo>
                <a:lnTo>
                  <a:pt x="1513549" y="1003073"/>
                </a:lnTo>
                <a:lnTo>
                  <a:pt x="1517407" y="1006474"/>
                </a:lnTo>
                <a:lnTo>
                  <a:pt x="1521493" y="1010330"/>
                </a:lnTo>
                <a:lnTo>
                  <a:pt x="1525124" y="1014185"/>
                </a:lnTo>
                <a:lnTo>
                  <a:pt x="1528075" y="1018721"/>
                </a:lnTo>
                <a:lnTo>
                  <a:pt x="1530798" y="1023030"/>
                </a:lnTo>
                <a:lnTo>
                  <a:pt x="1533068" y="1027792"/>
                </a:lnTo>
                <a:lnTo>
                  <a:pt x="1535110" y="1032555"/>
                </a:lnTo>
                <a:lnTo>
                  <a:pt x="1536472" y="1037771"/>
                </a:lnTo>
                <a:lnTo>
                  <a:pt x="1537607" y="1043214"/>
                </a:lnTo>
                <a:lnTo>
                  <a:pt x="1538288" y="1048657"/>
                </a:lnTo>
                <a:lnTo>
                  <a:pt x="1538288" y="1054326"/>
                </a:lnTo>
                <a:lnTo>
                  <a:pt x="1537834" y="1060223"/>
                </a:lnTo>
                <a:lnTo>
                  <a:pt x="1536699" y="1066119"/>
                </a:lnTo>
                <a:lnTo>
                  <a:pt x="1535110" y="1072016"/>
                </a:lnTo>
                <a:lnTo>
                  <a:pt x="1533068" y="1078366"/>
                </a:lnTo>
                <a:lnTo>
                  <a:pt x="1530117" y="1084489"/>
                </a:lnTo>
                <a:lnTo>
                  <a:pt x="1526940" y="1091066"/>
                </a:lnTo>
                <a:lnTo>
                  <a:pt x="1522854" y="1097416"/>
                </a:lnTo>
                <a:lnTo>
                  <a:pt x="1518315" y="1103766"/>
                </a:lnTo>
                <a:lnTo>
                  <a:pt x="1512868" y="1110342"/>
                </a:lnTo>
                <a:lnTo>
                  <a:pt x="1506967" y="1116919"/>
                </a:lnTo>
                <a:lnTo>
                  <a:pt x="1500158" y="1123496"/>
                </a:lnTo>
                <a:lnTo>
                  <a:pt x="1492668" y="1129846"/>
                </a:lnTo>
                <a:lnTo>
                  <a:pt x="1484271" y="1136650"/>
                </a:lnTo>
                <a:lnTo>
                  <a:pt x="1474965" y="1143000"/>
                </a:lnTo>
                <a:lnTo>
                  <a:pt x="1472696" y="1155019"/>
                </a:lnTo>
                <a:lnTo>
                  <a:pt x="1469745" y="1167266"/>
                </a:lnTo>
                <a:lnTo>
                  <a:pt x="1466568" y="1179059"/>
                </a:lnTo>
                <a:lnTo>
                  <a:pt x="1462936" y="1190851"/>
                </a:lnTo>
                <a:lnTo>
                  <a:pt x="1459078" y="1202417"/>
                </a:lnTo>
                <a:lnTo>
                  <a:pt x="1454993" y="1213984"/>
                </a:lnTo>
                <a:lnTo>
                  <a:pt x="1450680" y="1225323"/>
                </a:lnTo>
                <a:lnTo>
                  <a:pt x="1445687" y="1236435"/>
                </a:lnTo>
                <a:lnTo>
                  <a:pt x="1440467" y="1247321"/>
                </a:lnTo>
                <a:lnTo>
                  <a:pt x="1435020" y="1257980"/>
                </a:lnTo>
                <a:lnTo>
                  <a:pt x="1429346" y="1268412"/>
                </a:lnTo>
                <a:lnTo>
                  <a:pt x="1423218" y="1278391"/>
                </a:lnTo>
                <a:lnTo>
                  <a:pt x="1416863" y="1288369"/>
                </a:lnTo>
                <a:lnTo>
                  <a:pt x="1410281" y="1297894"/>
                </a:lnTo>
                <a:lnTo>
                  <a:pt x="1403245" y="1307193"/>
                </a:lnTo>
                <a:lnTo>
                  <a:pt x="1395982" y="1316037"/>
                </a:lnTo>
                <a:lnTo>
                  <a:pt x="1388719" y="1324655"/>
                </a:lnTo>
                <a:lnTo>
                  <a:pt x="1381003" y="1332593"/>
                </a:lnTo>
                <a:lnTo>
                  <a:pt x="1373059" y="1340077"/>
                </a:lnTo>
                <a:lnTo>
                  <a:pt x="1364661" y="1347334"/>
                </a:lnTo>
                <a:lnTo>
                  <a:pt x="1356037" y="1354364"/>
                </a:lnTo>
                <a:lnTo>
                  <a:pt x="1347639" y="1360714"/>
                </a:lnTo>
                <a:lnTo>
                  <a:pt x="1338561" y="1366610"/>
                </a:lnTo>
                <a:lnTo>
                  <a:pt x="1329028" y="1371827"/>
                </a:lnTo>
                <a:lnTo>
                  <a:pt x="1319723" y="1376816"/>
                </a:lnTo>
                <a:lnTo>
                  <a:pt x="1310190" y="1380898"/>
                </a:lnTo>
                <a:lnTo>
                  <a:pt x="1300431" y="1384527"/>
                </a:lnTo>
                <a:lnTo>
                  <a:pt x="1295211" y="1386341"/>
                </a:lnTo>
                <a:lnTo>
                  <a:pt x="1290218" y="1387702"/>
                </a:lnTo>
                <a:lnTo>
                  <a:pt x="1284997" y="1389062"/>
                </a:lnTo>
                <a:lnTo>
                  <a:pt x="1279777" y="1390196"/>
                </a:lnTo>
                <a:lnTo>
                  <a:pt x="1274557" y="1391330"/>
                </a:lnTo>
                <a:lnTo>
                  <a:pt x="1269110" y="1392010"/>
                </a:lnTo>
                <a:lnTo>
                  <a:pt x="1264117" y="1392691"/>
                </a:lnTo>
                <a:lnTo>
                  <a:pt x="1258670" y="1393371"/>
                </a:lnTo>
                <a:lnTo>
                  <a:pt x="1253223" y="1393825"/>
                </a:lnTo>
                <a:lnTo>
                  <a:pt x="1247776" y="1393825"/>
                </a:lnTo>
                <a:lnTo>
                  <a:pt x="1242328" y="1393825"/>
                </a:lnTo>
                <a:lnTo>
                  <a:pt x="1236881" y="1393371"/>
                </a:lnTo>
                <a:lnTo>
                  <a:pt x="1231661" y="1392691"/>
                </a:lnTo>
                <a:lnTo>
                  <a:pt x="1226214" y="1392010"/>
                </a:lnTo>
                <a:lnTo>
                  <a:pt x="1220994" y="1391330"/>
                </a:lnTo>
                <a:lnTo>
                  <a:pt x="1215774" y="1390196"/>
                </a:lnTo>
                <a:lnTo>
                  <a:pt x="1210554" y="1389062"/>
                </a:lnTo>
                <a:lnTo>
                  <a:pt x="1205333" y="1387702"/>
                </a:lnTo>
                <a:lnTo>
                  <a:pt x="1200113" y="1386341"/>
                </a:lnTo>
                <a:lnTo>
                  <a:pt x="1195347" y="1384527"/>
                </a:lnTo>
                <a:lnTo>
                  <a:pt x="1185361" y="1380898"/>
                </a:lnTo>
                <a:lnTo>
                  <a:pt x="1175828" y="1376816"/>
                </a:lnTo>
                <a:lnTo>
                  <a:pt x="1166296" y="1371827"/>
                </a:lnTo>
                <a:lnTo>
                  <a:pt x="1157217" y="1366610"/>
                </a:lnTo>
                <a:lnTo>
                  <a:pt x="1148139" y="1360714"/>
                </a:lnTo>
                <a:lnTo>
                  <a:pt x="1139514" y="1354364"/>
                </a:lnTo>
                <a:lnTo>
                  <a:pt x="1130890" y="1347334"/>
                </a:lnTo>
                <a:lnTo>
                  <a:pt x="1122492" y="1340077"/>
                </a:lnTo>
                <a:lnTo>
                  <a:pt x="1114548" y="1332593"/>
                </a:lnTo>
                <a:lnTo>
                  <a:pt x="1106832" y="1324655"/>
                </a:lnTo>
                <a:lnTo>
                  <a:pt x="1099569" y="1316037"/>
                </a:lnTo>
                <a:lnTo>
                  <a:pt x="1092306" y="1307193"/>
                </a:lnTo>
                <a:lnTo>
                  <a:pt x="1085270" y="1297894"/>
                </a:lnTo>
                <a:lnTo>
                  <a:pt x="1078688" y="1288369"/>
                </a:lnTo>
                <a:lnTo>
                  <a:pt x="1072333" y="1278391"/>
                </a:lnTo>
                <a:lnTo>
                  <a:pt x="1066205" y="1268412"/>
                </a:lnTo>
                <a:lnTo>
                  <a:pt x="1060531" y="1257980"/>
                </a:lnTo>
                <a:lnTo>
                  <a:pt x="1055084" y="1247321"/>
                </a:lnTo>
                <a:lnTo>
                  <a:pt x="1049864" y="1236435"/>
                </a:lnTo>
                <a:lnTo>
                  <a:pt x="1045098" y="1225323"/>
                </a:lnTo>
                <a:lnTo>
                  <a:pt x="1040558" y="1213984"/>
                </a:lnTo>
                <a:lnTo>
                  <a:pt x="1036473" y="1202417"/>
                </a:lnTo>
                <a:lnTo>
                  <a:pt x="1032615" y="1190851"/>
                </a:lnTo>
                <a:lnTo>
                  <a:pt x="1028983" y="1179059"/>
                </a:lnTo>
                <a:lnTo>
                  <a:pt x="1025806" y="1167266"/>
                </a:lnTo>
                <a:lnTo>
                  <a:pt x="1022855" y="1155019"/>
                </a:lnTo>
                <a:lnTo>
                  <a:pt x="1020586" y="1143000"/>
                </a:lnTo>
                <a:lnTo>
                  <a:pt x="1011507" y="1136650"/>
                </a:lnTo>
                <a:lnTo>
                  <a:pt x="1003336" y="1129846"/>
                </a:lnTo>
                <a:lnTo>
                  <a:pt x="995620" y="1123496"/>
                </a:lnTo>
                <a:lnTo>
                  <a:pt x="988811" y="1116919"/>
                </a:lnTo>
                <a:lnTo>
                  <a:pt x="982683" y="1110342"/>
                </a:lnTo>
                <a:lnTo>
                  <a:pt x="977236" y="1103766"/>
                </a:lnTo>
                <a:lnTo>
                  <a:pt x="972696" y="1097416"/>
                </a:lnTo>
                <a:lnTo>
                  <a:pt x="968838" y="1091066"/>
                </a:lnTo>
                <a:lnTo>
                  <a:pt x="965434" y="1084489"/>
                </a:lnTo>
                <a:lnTo>
                  <a:pt x="962483" y="1078366"/>
                </a:lnTo>
                <a:lnTo>
                  <a:pt x="960440" y="1072016"/>
                </a:lnTo>
                <a:lnTo>
                  <a:pt x="958852" y="1066119"/>
                </a:lnTo>
                <a:lnTo>
                  <a:pt x="957944" y="1060223"/>
                </a:lnTo>
                <a:lnTo>
                  <a:pt x="957263" y="1054326"/>
                </a:lnTo>
                <a:lnTo>
                  <a:pt x="957263" y="1048657"/>
                </a:lnTo>
                <a:lnTo>
                  <a:pt x="958171" y="1043214"/>
                </a:lnTo>
                <a:lnTo>
                  <a:pt x="959079" y="1037771"/>
                </a:lnTo>
                <a:lnTo>
                  <a:pt x="960440" y="1032555"/>
                </a:lnTo>
                <a:lnTo>
                  <a:pt x="962483" y="1027792"/>
                </a:lnTo>
                <a:lnTo>
                  <a:pt x="964753" y="1023030"/>
                </a:lnTo>
                <a:lnTo>
                  <a:pt x="967476" y="1018721"/>
                </a:lnTo>
                <a:lnTo>
                  <a:pt x="970654" y="1014185"/>
                </a:lnTo>
                <a:lnTo>
                  <a:pt x="974285" y="1010330"/>
                </a:lnTo>
                <a:lnTo>
                  <a:pt x="978144" y="1006474"/>
                </a:lnTo>
                <a:lnTo>
                  <a:pt x="982002" y="1003073"/>
                </a:lnTo>
                <a:lnTo>
                  <a:pt x="986541" y="999671"/>
                </a:lnTo>
                <a:lnTo>
                  <a:pt x="991307" y="996949"/>
                </a:lnTo>
                <a:lnTo>
                  <a:pt x="996301" y="994228"/>
                </a:lnTo>
                <a:lnTo>
                  <a:pt x="1001521" y="992187"/>
                </a:lnTo>
                <a:lnTo>
                  <a:pt x="1006514" y="990146"/>
                </a:lnTo>
                <a:lnTo>
                  <a:pt x="1012415" y="988785"/>
                </a:lnTo>
                <a:lnTo>
                  <a:pt x="1018089" y="987424"/>
                </a:lnTo>
                <a:lnTo>
                  <a:pt x="1022401" y="964292"/>
                </a:lnTo>
                <a:lnTo>
                  <a:pt x="1026260" y="941840"/>
                </a:lnTo>
                <a:lnTo>
                  <a:pt x="1029891" y="920523"/>
                </a:lnTo>
                <a:lnTo>
                  <a:pt x="1033749" y="900339"/>
                </a:lnTo>
                <a:lnTo>
                  <a:pt x="1035792" y="890587"/>
                </a:lnTo>
                <a:lnTo>
                  <a:pt x="1037835" y="881289"/>
                </a:lnTo>
                <a:lnTo>
                  <a:pt x="1040104" y="872217"/>
                </a:lnTo>
                <a:lnTo>
                  <a:pt x="1042374" y="863373"/>
                </a:lnTo>
                <a:lnTo>
                  <a:pt x="1045325" y="854981"/>
                </a:lnTo>
                <a:lnTo>
                  <a:pt x="1048048" y="846817"/>
                </a:lnTo>
                <a:lnTo>
                  <a:pt x="1051453" y="838880"/>
                </a:lnTo>
                <a:lnTo>
                  <a:pt x="1055311" y="831396"/>
                </a:lnTo>
                <a:lnTo>
                  <a:pt x="1062574" y="834117"/>
                </a:lnTo>
                <a:lnTo>
                  <a:pt x="1072787" y="837065"/>
                </a:lnTo>
                <a:lnTo>
                  <a:pt x="1085270" y="840467"/>
                </a:lnTo>
                <a:lnTo>
                  <a:pt x="1092306" y="842281"/>
                </a:lnTo>
                <a:lnTo>
                  <a:pt x="1100023" y="843869"/>
                </a:lnTo>
                <a:lnTo>
                  <a:pt x="1108420" y="845456"/>
                </a:lnTo>
                <a:lnTo>
                  <a:pt x="1116818" y="847044"/>
                </a:lnTo>
                <a:lnTo>
                  <a:pt x="1126123" y="848178"/>
                </a:lnTo>
                <a:lnTo>
                  <a:pt x="1135883" y="849539"/>
                </a:lnTo>
                <a:lnTo>
                  <a:pt x="1145869" y="850673"/>
                </a:lnTo>
                <a:lnTo>
                  <a:pt x="1156309" y="851126"/>
                </a:lnTo>
                <a:lnTo>
                  <a:pt x="1167204" y="851580"/>
                </a:lnTo>
                <a:lnTo>
                  <a:pt x="1178552" y="851806"/>
                </a:lnTo>
                <a:lnTo>
                  <a:pt x="1190354" y="851580"/>
                </a:lnTo>
                <a:lnTo>
                  <a:pt x="1202156" y="851126"/>
                </a:lnTo>
                <a:lnTo>
                  <a:pt x="1214412" y="849992"/>
                </a:lnTo>
                <a:lnTo>
                  <a:pt x="1226895" y="848631"/>
                </a:lnTo>
                <a:lnTo>
                  <a:pt x="1239605" y="846364"/>
                </a:lnTo>
                <a:lnTo>
                  <a:pt x="1252542" y="844096"/>
                </a:lnTo>
                <a:lnTo>
                  <a:pt x="1265933" y="840921"/>
                </a:lnTo>
                <a:lnTo>
                  <a:pt x="1279323" y="837292"/>
                </a:lnTo>
                <a:lnTo>
                  <a:pt x="1292714" y="832983"/>
                </a:lnTo>
                <a:lnTo>
                  <a:pt x="1306559" y="827994"/>
                </a:lnTo>
                <a:lnTo>
                  <a:pt x="1313368" y="825499"/>
                </a:lnTo>
                <a:lnTo>
                  <a:pt x="1320404" y="822551"/>
                </a:lnTo>
                <a:lnTo>
                  <a:pt x="1327212" y="819603"/>
                </a:lnTo>
                <a:lnTo>
                  <a:pt x="1334248" y="816201"/>
                </a:lnTo>
                <a:lnTo>
                  <a:pt x="1341057" y="812799"/>
                </a:lnTo>
                <a:lnTo>
                  <a:pt x="1348093" y="809171"/>
                </a:lnTo>
                <a:lnTo>
                  <a:pt x="1355129" y="805315"/>
                </a:lnTo>
                <a:lnTo>
                  <a:pt x="1362165" y="801006"/>
                </a:lnTo>
                <a:lnTo>
                  <a:pt x="1369201" y="796924"/>
                </a:lnTo>
                <a:lnTo>
                  <a:pt x="1376463" y="792389"/>
                </a:lnTo>
                <a:lnTo>
                  <a:pt x="1383272" y="787626"/>
                </a:lnTo>
                <a:lnTo>
                  <a:pt x="1390308" y="782637"/>
                </a:lnTo>
                <a:close/>
                <a:moveTo>
                  <a:pt x="2282825" y="769937"/>
                </a:moveTo>
                <a:lnTo>
                  <a:pt x="2412173" y="829864"/>
                </a:lnTo>
                <a:lnTo>
                  <a:pt x="2422140" y="834858"/>
                </a:lnTo>
                <a:lnTo>
                  <a:pt x="2426897" y="837355"/>
                </a:lnTo>
                <a:lnTo>
                  <a:pt x="2431201" y="840078"/>
                </a:lnTo>
                <a:lnTo>
                  <a:pt x="2435732" y="842802"/>
                </a:lnTo>
                <a:lnTo>
                  <a:pt x="2439583" y="845526"/>
                </a:lnTo>
                <a:lnTo>
                  <a:pt x="2443434" y="848250"/>
                </a:lnTo>
                <a:lnTo>
                  <a:pt x="2447058" y="851201"/>
                </a:lnTo>
                <a:lnTo>
                  <a:pt x="2450456" y="853925"/>
                </a:lnTo>
                <a:lnTo>
                  <a:pt x="2453628" y="857103"/>
                </a:lnTo>
                <a:lnTo>
                  <a:pt x="2456799" y="860054"/>
                </a:lnTo>
                <a:lnTo>
                  <a:pt x="2459518" y="863005"/>
                </a:lnTo>
                <a:lnTo>
                  <a:pt x="2462236" y="866183"/>
                </a:lnTo>
                <a:lnTo>
                  <a:pt x="2464501" y="869361"/>
                </a:lnTo>
                <a:lnTo>
                  <a:pt x="2466766" y="872539"/>
                </a:lnTo>
                <a:lnTo>
                  <a:pt x="2468805" y="875717"/>
                </a:lnTo>
                <a:lnTo>
                  <a:pt x="2470617" y="878895"/>
                </a:lnTo>
                <a:lnTo>
                  <a:pt x="2472430" y="882300"/>
                </a:lnTo>
                <a:lnTo>
                  <a:pt x="2474015" y="885932"/>
                </a:lnTo>
                <a:lnTo>
                  <a:pt x="2475601" y="889337"/>
                </a:lnTo>
                <a:lnTo>
                  <a:pt x="2477866" y="896373"/>
                </a:lnTo>
                <a:lnTo>
                  <a:pt x="2479905" y="903637"/>
                </a:lnTo>
                <a:lnTo>
                  <a:pt x="2481264" y="911128"/>
                </a:lnTo>
                <a:lnTo>
                  <a:pt x="2482397" y="918846"/>
                </a:lnTo>
                <a:lnTo>
                  <a:pt x="2482850" y="927018"/>
                </a:lnTo>
                <a:lnTo>
                  <a:pt x="2482850" y="935190"/>
                </a:lnTo>
                <a:lnTo>
                  <a:pt x="2482850" y="1152652"/>
                </a:lnTo>
                <a:lnTo>
                  <a:pt x="2482850" y="1160824"/>
                </a:lnTo>
                <a:lnTo>
                  <a:pt x="2482397" y="1168768"/>
                </a:lnTo>
                <a:lnTo>
                  <a:pt x="2481264" y="1176486"/>
                </a:lnTo>
                <a:lnTo>
                  <a:pt x="2479905" y="1184204"/>
                </a:lnTo>
                <a:lnTo>
                  <a:pt x="2477866" y="1191468"/>
                </a:lnTo>
                <a:lnTo>
                  <a:pt x="2475601" y="1198732"/>
                </a:lnTo>
                <a:lnTo>
                  <a:pt x="2474015" y="1202137"/>
                </a:lnTo>
                <a:lnTo>
                  <a:pt x="2472430" y="1205315"/>
                </a:lnTo>
                <a:lnTo>
                  <a:pt x="2470617" y="1208720"/>
                </a:lnTo>
                <a:lnTo>
                  <a:pt x="2468805" y="1212125"/>
                </a:lnTo>
                <a:lnTo>
                  <a:pt x="2466766" y="1215303"/>
                </a:lnTo>
                <a:lnTo>
                  <a:pt x="2464501" y="1218708"/>
                </a:lnTo>
                <a:lnTo>
                  <a:pt x="2462236" y="1221658"/>
                </a:lnTo>
                <a:lnTo>
                  <a:pt x="2459518" y="1224836"/>
                </a:lnTo>
                <a:lnTo>
                  <a:pt x="2456799" y="1227787"/>
                </a:lnTo>
                <a:lnTo>
                  <a:pt x="2453628" y="1230738"/>
                </a:lnTo>
                <a:lnTo>
                  <a:pt x="2450456" y="1233689"/>
                </a:lnTo>
                <a:lnTo>
                  <a:pt x="2447058" y="1236640"/>
                </a:lnTo>
                <a:lnTo>
                  <a:pt x="2443434" y="1239364"/>
                </a:lnTo>
                <a:lnTo>
                  <a:pt x="2439583" y="1242315"/>
                </a:lnTo>
                <a:lnTo>
                  <a:pt x="2435732" y="1245039"/>
                </a:lnTo>
                <a:lnTo>
                  <a:pt x="2431201" y="1247763"/>
                </a:lnTo>
                <a:lnTo>
                  <a:pt x="2426897" y="1250260"/>
                </a:lnTo>
                <a:lnTo>
                  <a:pt x="2422140" y="1252984"/>
                </a:lnTo>
                <a:lnTo>
                  <a:pt x="2412173" y="1257978"/>
                </a:lnTo>
                <a:lnTo>
                  <a:pt x="2406963" y="1260475"/>
                </a:lnTo>
                <a:lnTo>
                  <a:pt x="2282825" y="1202818"/>
                </a:lnTo>
                <a:lnTo>
                  <a:pt x="2282825" y="769937"/>
                </a:lnTo>
                <a:close/>
                <a:moveTo>
                  <a:pt x="1247774" y="628650"/>
                </a:moveTo>
                <a:lnTo>
                  <a:pt x="1262265" y="628876"/>
                </a:lnTo>
                <a:lnTo>
                  <a:pt x="1276302" y="629556"/>
                </a:lnTo>
                <a:lnTo>
                  <a:pt x="1290113" y="631143"/>
                </a:lnTo>
                <a:lnTo>
                  <a:pt x="1303472" y="632956"/>
                </a:lnTo>
                <a:lnTo>
                  <a:pt x="1316830" y="635222"/>
                </a:lnTo>
                <a:lnTo>
                  <a:pt x="1329282" y="638169"/>
                </a:lnTo>
                <a:lnTo>
                  <a:pt x="1341282" y="641569"/>
                </a:lnTo>
                <a:lnTo>
                  <a:pt x="1353056" y="645195"/>
                </a:lnTo>
                <a:lnTo>
                  <a:pt x="1363923" y="649274"/>
                </a:lnTo>
                <a:lnTo>
                  <a:pt x="1374338" y="654034"/>
                </a:lnTo>
                <a:lnTo>
                  <a:pt x="1378866" y="656300"/>
                </a:lnTo>
                <a:lnTo>
                  <a:pt x="1383847" y="658794"/>
                </a:lnTo>
                <a:lnTo>
                  <a:pt x="1388149" y="661513"/>
                </a:lnTo>
                <a:lnTo>
                  <a:pt x="1392677" y="664006"/>
                </a:lnTo>
                <a:lnTo>
                  <a:pt x="1396753" y="666953"/>
                </a:lnTo>
                <a:lnTo>
                  <a:pt x="1400602" y="669672"/>
                </a:lnTo>
                <a:lnTo>
                  <a:pt x="1404451" y="672619"/>
                </a:lnTo>
                <a:lnTo>
                  <a:pt x="1407847" y="675565"/>
                </a:lnTo>
                <a:lnTo>
                  <a:pt x="1411243" y="678512"/>
                </a:lnTo>
                <a:lnTo>
                  <a:pt x="1414413" y="681685"/>
                </a:lnTo>
                <a:lnTo>
                  <a:pt x="1417130" y="685084"/>
                </a:lnTo>
                <a:lnTo>
                  <a:pt x="1419847" y="688257"/>
                </a:lnTo>
                <a:lnTo>
                  <a:pt x="1425507" y="688484"/>
                </a:lnTo>
                <a:lnTo>
                  <a:pt x="1430941" y="689164"/>
                </a:lnTo>
                <a:lnTo>
                  <a:pt x="1436148" y="690297"/>
                </a:lnTo>
                <a:lnTo>
                  <a:pt x="1441356" y="691430"/>
                </a:lnTo>
                <a:lnTo>
                  <a:pt x="1446110" y="693017"/>
                </a:lnTo>
                <a:lnTo>
                  <a:pt x="1450865" y="694830"/>
                </a:lnTo>
                <a:lnTo>
                  <a:pt x="1455167" y="697323"/>
                </a:lnTo>
                <a:lnTo>
                  <a:pt x="1459695" y="699816"/>
                </a:lnTo>
                <a:lnTo>
                  <a:pt x="1463544" y="702763"/>
                </a:lnTo>
                <a:lnTo>
                  <a:pt x="1467619" y="705709"/>
                </a:lnTo>
                <a:lnTo>
                  <a:pt x="1471242" y="708882"/>
                </a:lnTo>
                <a:lnTo>
                  <a:pt x="1474865" y="712508"/>
                </a:lnTo>
                <a:lnTo>
                  <a:pt x="1478261" y="716361"/>
                </a:lnTo>
                <a:lnTo>
                  <a:pt x="1481657" y="720668"/>
                </a:lnTo>
                <a:lnTo>
                  <a:pt x="1484827" y="724747"/>
                </a:lnTo>
                <a:lnTo>
                  <a:pt x="1487544" y="729053"/>
                </a:lnTo>
                <a:lnTo>
                  <a:pt x="1490487" y="733813"/>
                </a:lnTo>
                <a:lnTo>
                  <a:pt x="1492977" y="738799"/>
                </a:lnTo>
                <a:lnTo>
                  <a:pt x="1495468" y="743785"/>
                </a:lnTo>
                <a:lnTo>
                  <a:pt x="1497732" y="748998"/>
                </a:lnTo>
                <a:lnTo>
                  <a:pt x="1499996" y="754211"/>
                </a:lnTo>
                <a:lnTo>
                  <a:pt x="1502034" y="759877"/>
                </a:lnTo>
                <a:lnTo>
                  <a:pt x="1503845" y="765543"/>
                </a:lnTo>
                <a:lnTo>
                  <a:pt x="1505656" y="771436"/>
                </a:lnTo>
                <a:lnTo>
                  <a:pt x="1509053" y="783222"/>
                </a:lnTo>
                <a:lnTo>
                  <a:pt x="1511996" y="795460"/>
                </a:lnTo>
                <a:lnTo>
                  <a:pt x="1514260" y="808153"/>
                </a:lnTo>
                <a:lnTo>
                  <a:pt x="1516071" y="821071"/>
                </a:lnTo>
                <a:lnTo>
                  <a:pt x="1517656" y="833990"/>
                </a:lnTo>
                <a:lnTo>
                  <a:pt x="1519015" y="846909"/>
                </a:lnTo>
                <a:lnTo>
                  <a:pt x="1519694" y="860281"/>
                </a:lnTo>
                <a:lnTo>
                  <a:pt x="1520147" y="873200"/>
                </a:lnTo>
                <a:lnTo>
                  <a:pt x="1520826" y="886118"/>
                </a:lnTo>
                <a:lnTo>
                  <a:pt x="1520826" y="898584"/>
                </a:lnTo>
                <a:lnTo>
                  <a:pt x="1520373" y="910823"/>
                </a:lnTo>
                <a:lnTo>
                  <a:pt x="1520147" y="922608"/>
                </a:lnTo>
                <a:lnTo>
                  <a:pt x="1519241" y="945046"/>
                </a:lnTo>
                <a:lnTo>
                  <a:pt x="1517883" y="964311"/>
                </a:lnTo>
                <a:lnTo>
                  <a:pt x="1516524" y="981083"/>
                </a:lnTo>
                <a:lnTo>
                  <a:pt x="1514939" y="993321"/>
                </a:lnTo>
                <a:lnTo>
                  <a:pt x="1511996" y="991508"/>
                </a:lnTo>
                <a:lnTo>
                  <a:pt x="1508600" y="990148"/>
                </a:lnTo>
                <a:lnTo>
                  <a:pt x="1505204" y="988562"/>
                </a:lnTo>
                <a:lnTo>
                  <a:pt x="1501808" y="987202"/>
                </a:lnTo>
                <a:lnTo>
                  <a:pt x="1498185" y="985842"/>
                </a:lnTo>
                <a:lnTo>
                  <a:pt x="1494562" y="984936"/>
                </a:lnTo>
                <a:lnTo>
                  <a:pt x="1490713" y="983802"/>
                </a:lnTo>
                <a:lnTo>
                  <a:pt x="1487091" y="983349"/>
                </a:lnTo>
                <a:lnTo>
                  <a:pt x="1481657" y="946859"/>
                </a:lnTo>
                <a:lnTo>
                  <a:pt x="1479166" y="929408"/>
                </a:lnTo>
                <a:lnTo>
                  <a:pt x="1476223" y="912636"/>
                </a:lnTo>
                <a:lnTo>
                  <a:pt x="1473280" y="896544"/>
                </a:lnTo>
                <a:lnTo>
                  <a:pt x="1469657" y="881132"/>
                </a:lnTo>
                <a:lnTo>
                  <a:pt x="1467846" y="873653"/>
                </a:lnTo>
                <a:lnTo>
                  <a:pt x="1465808" y="866400"/>
                </a:lnTo>
                <a:lnTo>
                  <a:pt x="1463770" y="859374"/>
                </a:lnTo>
                <a:lnTo>
                  <a:pt x="1461506" y="852802"/>
                </a:lnTo>
                <a:lnTo>
                  <a:pt x="1459242" y="846002"/>
                </a:lnTo>
                <a:lnTo>
                  <a:pt x="1456299" y="839430"/>
                </a:lnTo>
                <a:lnTo>
                  <a:pt x="1453356" y="833310"/>
                </a:lnTo>
                <a:lnTo>
                  <a:pt x="1450412" y="826964"/>
                </a:lnTo>
                <a:lnTo>
                  <a:pt x="1447242" y="821071"/>
                </a:lnTo>
                <a:lnTo>
                  <a:pt x="1443620" y="815405"/>
                </a:lnTo>
                <a:lnTo>
                  <a:pt x="1439771" y="809966"/>
                </a:lnTo>
                <a:lnTo>
                  <a:pt x="1435922" y="804526"/>
                </a:lnTo>
                <a:lnTo>
                  <a:pt x="1431394" y="799313"/>
                </a:lnTo>
                <a:lnTo>
                  <a:pt x="1426865" y="794780"/>
                </a:lnTo>
                <a:lnTo>
                  <a:pt x="1421884" y="789794"/>
                </a:lnTo>
                <a:lnTo>
                  <a:pt x="1416677" y="785261"/>
                </a:lnTo>
                <a:lnTo>
                  <a:pt x="1411017" y="781182"/>
                </a:lnTo>
                <a:lnTo>
                  <a:pt x="1405130" y="777102"/>
                </a:lnTo>
                <a:lnTo>
                  <a:pt x="1398791" y="773249"/>
                </a:lnTo>
                <a:lnTo>
                  <a:pt x="1391998" y="769623"/>
                </a:lnTo>
                <a:lnTo>
                  <a:pt x="1384753" y="774609"/>
                </a:lnTo>
                <a:lnTo>
                  <a:pt x="1377508" y="779595"/>
                </a:lnTo>
                <a:lnTo>
                  <a:pt x="1370263" y="784355"/>
                </a:lnTo>
                <a:lnTo>
                  <a:pt x="1363018" y="788661"/>
                </a:lnTo>
                <a:lnTo>
                  <a:pt x="1355772" y="793194"/>
                </a:lnTo>
                <a:lnTo>
                  <a:pt x="1348301" y="797047"/>
                </a:lnTo>
                <a:lnTo>
                  <a:pt x="1341056" y="800900"/>
                </a:lnTo>
                <a:lnTo>
                  <a:pt x="1334037" y="804526"/>
                </a:lnTo>
                <a:lnTo>
                  <a:pt x="1326792" y="807926"/>
                </a:lnTo>
                <a:lnTo>
                  <a:pt x="1319547" y="811326"/>
                </a:lnTo>
                <a:lnTo>
                  <a:pt x="1312302" y="814045"/>
                </a:lnTo>
                <a:lnTo>
                  <a:pt x="1305283" y="816992"/>
                </a:lnTo>
                <a:lnTo>
                  <a:pt x="1298038" y="819711"/>
                </a:lnTo>
                <a:lnTo>
                  <a:pt x="1291245" y="822205"/>
                </a:lnTo>
                <a:lnTo>
                  <a:pt x="1277208" y="826511"/>
                </a:lnTo>
                <a:lnTo>
                  <a:pt x="1263397" y="830364"/>
                </a:lnTo>
                <a:lnTo>
                  <a:pt x="1249812" y="833537"/>
                </a:lnTo>
                <a:lnTo>
                  <a:pt x="1236454" y="836030"/>
                </a:lnTo>
                <a:lnTo>
                  <a:pt x="1223322" y="838296"/>
                </a:lnTo>
                <a:lnTo>
                  <a:pt x="1210417" y="839656"/>
                </a:lnTo>
                <a:lnTo>
                  <a:pt x="1197964" y="840789"/>
                </a:lnTo>
                <a:lnTo>
                  <a:pt x="1185511" y="841469"/>
                </a:lnTo>
                <a:lnTo>
                  <a:pt x="1173738" y="841469"/>
                </a:lnTo>
                <a:lnTo>
                  <a:pt x="1162191" y="841469"/>
                </a:lnTo>
                <a:lnTo>
                  <a:pt x="1151097" y="841016"/>
                </a:lnTo>
                <a:lnTo>
                  <a:pt x="1140229" y="840336"/>
                </a:lnTo>
                <a:lnTo>
                  <a:pt x="1129814" y="839203"/>
                </a:lnTo>
                <a:lnTo>
                  <a:pt x="1120079" y="837843"/>
                </a:lnTo>
                <a:lnTo>
                  <a:pt x="1110796" y="836710"/>
                </a:lnTo>
                <a:lnTo>
                  <a:pt x="1101739" y="835123"/>
                </a:lnTo>
                <a:lnTo>
                  <a:pt x="1093362" y="833310"/>
                </a:lnTo>
                <a:lnTo>
                  <a:pt x="1085438" y="831724"/>
                </a:lnTo>
                <a:lnTo>
                  <a:pt x="1078193" y="829910"/>
                </a:lnTo>
                <a:lnTo>
                  <a:pt x="1065514" y="826284"/>
                </a:lnTo>
                <a:lnTo>
                  <a:pt x="1055099" y="823111"/>
                </a:lnTo>
                <a:lnTo>
                  <a:pt x="1047401" y="820391"/>
                </a:lnTo>
                <a:lnTo>
                  <a:pt x="1043552" y="828097"/>
                </a:lnTo>
                <a:lnTo>
                  <a:pt x="1040156" y="836483"/>
                </a:lnTo>
                <a:lnTo>
                  <a:pt x="1036986" y="844869"/>
                </a:lnTo>
                <a:lnTo>
                  <a:pt x="1034043" y="853708"/>
                </a:lnTo>
                <a:lnTo>
                  <a:pt x="1031552" y="862774"/>
                </a:lnTo>
                <a:lnTo>
                  <a:pt x="1029288" y="872520"/>
                </a:lnTo>
                <a:lnTo>
                  <a:pt x="1027024" y="882265"/>
                </a:lnTo>
                <a:lnTo>
                  <a:pt x="1024986" y="892464"/>
                </a:lnTo>
                <a:lnTo>
                  <a:pt x="1021137" y="913316"/>
                </a:lnTo>
                <a:lnTo>
                  <a:pt x="1017288" y="935527"/>
                </a:lnTo>
                <a:lnTo>
                  <a:pt x="1013213" y="958871"/>
                </a:lnTo>
                <a:lnTo>
                  <a:pt x="1011175" y="970884"/>
                </a:lnTo>
                <a:lnTo>
                  <a:pt x="1008458" y="983349"/>
                </a:lnTo>
                <a:lnTo>
                  <a:pt x="1004609" y="984029"/>
                </a:lnTo>
                <a:lnTo>
                  <a:pt x="1000760" y="984936"/>
                </a:lnTo>
                <a:lnTo>
                  <a:pt x="997138" y="985842"/>
                </a:lnTo>
                <a:lnTo>
                  <a:pt x="993515" y="987202"/>
                </a:lnTo>
                <a:lnTo>
                  <a:pt x="989892" y="988789"/>
                </a:lnTo>
                <a:lnTo>
                  <a:pt x="986496" y="990375"/>
                </a:lnTo>
                <a:lnTo>
                  <a:pt x="983100" y="991962"/>
                </a:lnTo>
                <a:lnTo>
                  <a:pt x="979704" y="993775"/>
                </a:lnTo>
                <a:lnTo>
                  <a:pt x="977666" y="979723"/>
                </a:lnTo>
                <a:lnTo>
                  <a:pt x="976761" y="970657"/>
                </a:lnTo>
                <a:lnTo>
                  <a:pt x="975402" y="960458"/>
                </a:lnTo>
                <a:lnTo>
                  <a:pt x="974496" y="949352"/>
                </a:lnTo>
                <a:lnTo>
                  <a:pt x="973817" y="937340"/>
                </a:lnTo>
                <a:lnTo>
                  <a:pt x="973364" y="924421"/>
                </a:lnTo>
                <a:lnTo>
                  <a:pt x="973138" y="911049"/>
                </a:lnTo>
                <a:lnTo>
                  <a:pt x="973364" y="896771"/>
                </a:lnTo>
                <a:lnTo>
                  <a:pt x="974044" y="882039"/>
                </a:lnTo>
                <a:lnTo>
                  <a:pt x="975402" y="866854"/>
                </a:lnTo>
                <a:lnTo>
                  <a:pt x="977213" y="851442"/>
                </a:lnTo>
                <a:lnTo>
                  <a:pt x="978119" y="843736"/>
                </a:lnTo>
                <a:lnTo>
                  <a:pt x="979704" y="835577"/>
                </a:lnTo>
                <a:lnTo>
                  <a:pt x="981062" y="827871"/>
                </a:lnTo>
                <a:lnTo>
                  <a:pt x="982874" y="819711"/>
                </a:lnTo>
                <a:lnTo>
                  <a:pt x="984911" y="812006"/>
                </a:lnTo>
                <a:lnTo>
                  <a:pt x="986949" y="804073"/>
                </a:lnTo>
                <a:lnTo>
                  <a:pt x="989440" y="796140"/>
                </a:lnTo>
                <a:lnTo>
                  <a:pt x="991930" y="788208"/>
                </a:lnTo>
                <a:lnTo>
                  <a:pt x="994873" y="780502"/>
                </a:lnTo>
                <a:lnTo>
                  <a:pt x="997817" y="772569"/>
                </a:lnTo>
                <a:lnTo>
                  <a:pt x="1001213" y="765090"/>
                </a:lnTo>
                <a:lnTo>
                  <a:pt x="1004836" y="757384"/>
                </a:lnTo>
                <a:lnTo>
                  <a:pt x="1008685" y="749905"/>
                </a:lnTo>
                <a:lnTo>
                  <a:pt x="1012986" y="742652"/>
                </a:lnTo>
                <a:lnTo>
                  <a:pt x="1017288" y="735400"/>
                </a:lnTo>
                <a:lnTo>
                  <a:pt x="1022043" y="728147"/>
                </a:lnTo>
                <a:lnTo>
                  <a:pt x="1027024" y="721121"/>
                </a:lnTo>
                <a:lnTo>
                  <a:pt x="1032458" y="714095"/>
                </a:lnTo>
                <a:lnTo>
                  <a:pt x="1038118" y="707522"/>
                </a:lnTo>
                <a:lnTo>
                  <a:pt x="1044231" y="701176"/>
                </a:lnTo>
                <a:lnTo>
                  <a:pt x="1050344" y="694603"/>
                </a:lnTo>
                <a:lnTo>
                  <a:pt x="1057136" y="688711"/>
                </a:lnTo>
                <a:lnTo>
                  <a:pt x="1064382" y="682818"/>
                </a:lnTo>
                <a:lnTo>
                  <a:pt x="1071627" y="676925"/>
                </a:lnTo>
                <a:lnTo>
                  <a:pt x="1079778" y="671486"/>
                </a:lnTo>
                <a:lnTo>
                  <a:pt x="1087702" y="666726"/>
                </a:lnTo>
                <a:lnTo>
                  <a:pt x="1096306" y="661740"/>
                </a:lnTo>
                <a:lnTo>
                  <a:pt x="1105362" y="656980"/>
                </a:lnTo>
                <a:lnTo>
                  <a:pt x="1114645" y="652674"/>
                </a:lnTo>
                <a:lnTo>
                  <a:pt x="1124380" y="648821"/>
                </a:lnTo>
                <a:lnTo>
                  <a:pt x="1134795" y="645195"/>
                </a:lnTo>
                <a:lnTo>
                  <a:pt x="1145437" y="641795"/>
                </a:lnTo>
                <a:lnTo>
                  <a:pt x="1156531" y="638622"/>
                </a:lnTo>
                <a:lnTo>
                  <a:pt x="1168304" y="636129"/>
                </a:lnTo>
                <a:lnTo>
                  <a:pt x="1180304" y="634089"/>
                </a:lnTo>
                <a:lnTo>
                  <a:pt x="1192757" y="631823"/>
                </a:lnTo>
                <a:lnTo>
                  <a:pt x="1205662" y="630690"/>
                </a:lnTo>
                <a:lnTo>
                  <a:pt x="1219247" y="629330"/>
                </a:lnTo>
                <a:lnTo>
                  <a:pt x="1233058" y="628876"/>
                </a:lnTo>
                <a:lnTo>
                  <a:pt x="1247774" y="628650"/>
                </a:lnTo>
                <a:close/>
                <a:moveTo>
                  <a:pt x="91667" y="541337"/>
                </a:moveTo>
                <a:lnTo>
                  <a:pt x="370523" y="541337"/>
                </a:lnTo>
                <a:lnTo>
                  <a:pt x="375061" y="541563"/>
                </a:lnTo>
                <a:lnTo>
                  <a:pt x="379826" y="542015"/>
                </a:lnTo>
                <a:lnTo>
                  <a:pt x="384137" y="542468"/>
                </a:lnTo>
                <a:lnTo>
                  <a:pt x="388902" y="543373"/>
                </a:lnTo>
                <a:lnTo>
                  <a:pt x="393213" y="544278"/>
                </a:lnTo>
                <a:lnTo>
                  <a:pt x="397524" y="545635"/>
                </a:lnTo>
                <a:lnTo>
                  <a:pt x="401835" y="546992"/>
                </a:lnTo>
                <a:lnTo>
                  <a:pt x="405919" y="548576"/>
                </a:lnTo>
                <a:lnTo>
                  <a:pt x="409777" y="550386"/>
                </a:lnTo>
                <a:lnTo>
                  <a:pt x="414088" y="552421"/>
                </a:lnTo>
                <a:lnTo>
                  <a:pt x="417718" y="554684"/>
                </a:lnTo>
                <a:lnTo>
                  <a:pt x="421575" y="556946"/>
                </a:lnTo>
                <a:lnTo>
                  <a:pt x="425206" y="559434"/>
                </a:lnTo>
                <a:lnTo>
                  <a:pt x="428609" y="562149"/>
                </a:lnTo>
                <a:lnTo>
                  <a:pt x="432013" y="564864"/>
                </a:lnTo>
                <a:lnTo>
                  <a:pt x="434962" y="568031"/>
                </a:lnTo>
                <a:lnTo>
                  <a:pt x="438139" y="571198"/>
                </a:lnTo>
                <a:lnTo>
                  <a:pt x="441088" y="574591"/>
                </a:lnTo>
                <a:lnTo>
                  <a:pt x="443584" y="577984"/>
                </a:lnTo>
                <a:lnTo>
                  <a:pt x="446307" y="581604"/>
                </a:lnTo>
                <a:lnTo>
                  <a:pt x="448803" y="585223"/>
                </a:lnTo>
                <a:lnTo>
                  <a:pt x="450845" y="589069"/>
                </a:lnTo>
                <a:lnTo>
                  <a:pt x="452887" y="592915"/>
                </a:lnTo>
                <a:lnTo>
                  <a:pt x="454702" y="596760"/>
                </a:lnTo>
                <a:lnTo>
                  <a:pt x="456291" y="600832"/>
                </a:lnTo>
                <a:lnTo>
                  <a:pt x="457879" y="605130"/>
                </a:lnTo>
                <a:lnTo>
                  <a:pt x="459240" y="609429"/>
                </a:lnTo>
                <a:lnTo>
                  <a:pt x="460148" y="613727"/>
                </a:lnTo>
                <a:lnTo>
                  <a:pt x="461055" y="618251"/>
                </a:lnTo>
                <a:lnTo>
                  <a:pt x="461509" y="622549"/>
                </a:lnTo>
                <a:lnTo>
                  <a:pt x="461736" y="627300"/>
                </a:lnTo>
                <a:lnTo>
                  <a:pt x="461963" y="631824"/>
                </a:lnTo>
                <a:lnTo>
                  <a:pt x="461736" y="636575"/>
                </a:lnTo>
                <a:lnTo>
                  <a:pt x="461509" y="641099"/>
                </a:lnTo>
                <a:lnTo>
                  <a:pt x="461055" y="645624"/>
                </a:lnTo>
                <a:lnTo>
                  <a:pt x="460148" y="650148"/>
                </a:lnTo>
                <a:lnTo>
                  <a:pt x="459240" y="654446"/>
                </a:lnTo>
                <a:lnTo>
                  <a:pt x="457879" y="658518"/>
                </a:lnTo>
                <a:lnTo>
                  <a:pt x="456291" y="662816"/>
                </a:lnTo>
                <a:lnTo>
                  <a:pt x="454702" y="666888"/>
                </a:lnTo>
                <a:lnTo>
                  <a:pt x="452887" y="670960"/>
                </a:lnTo>
                <a:lnTo>
                  <a:pt x="450845" y="674806"/>
                </a:lnTo>
                <a:lnTo>
                  <a:pt x="448803" y="678652"/>
                </a:lnTo>
                <a:lnTo>
                  <a:pt x="446307" y="682271"/>
                </a:lnTo>
                <a:lnTo>
                  <a:pt x="443584" y="685664"/>
                </a:lnTo>
                <a:lnTo>
                  <a:pt x="441088" y="689284"/>
                </a:lnTo>
                <a:lnTo>
                  <a:pt x="438139" y="692451"/>
                </a:lnTo>
                <a:lnTo>
                  <a:pt x="434962" y="695618"/>
                </a:lnTo>
                <a:lnTo>
                  <a:pt x="432013" y="698559"/>
                </a:lnTo>
                <a:lnTo>
                  <a:pt x="428609" y="701500"/>
                </a:lnTo>
                <a:lnTo>
                  <a:pt x="425206" y="703988"/>
                </a:lnTo>
                <a:lnTo>
                  <a:pt x="421575" y="706703"/>
                </a:lnTo>
                <a:lnTo>
                  <a:pt x="417718" y="708965"/>
                </a:lnTo>
                <a:lnTo>
                  <a:pt x="414088" y="711227"/>
                </a:lnTo>
                <a:lnTo>
                  <a:pt x="409777" y="713489"/>
                </a:lnTo>
                <a:lnTo>
                  <a:pt x="405919" y="715299"/>
                </a:lnTo>
                <a:lnTo>
                  <a:pt x="401835" y="716883"/>
                </a:lnTo>
                <a:lnTo>
                  <a:pt x="397524" y="718014"/>
                </a:lnTo>
                <a:lnTo>
                  <a:pt x="393213" y="719371"/>
                </a:lnTo>
                <a:lnTo>
                  <a:pt x="388902" y="720502"/>
                </a:lnTo>
                <a:lnTo>
                  <a:pt x="384137" y="721181"/>
                </a:lnTo>
                <a:lnTo>
                  <a:pt x="379826" y="721633"/>
                </a:lnTo>
                <a:lnTo>
                  <a:pt x="375061" y="722312"/>
                </a:lnTo>
                <a:lnTo>
                  <a:pt x="370523" y="722312"/>
                </a:lnTo>
                <a:lnTo>
                  <a:pt x="91667" y="722312"/>
                </a:lnTo>
                <a:lnTo>
                  <a:pt x="86902" y="722312"/>
                </a:lnTo>
                <a:lnTo>
                  <a:pt x="82364" y="721633"/>
                </a:lnTo>
                <a:lnTo>
                  <a:pt x="77599" y="721181"/>
                </a:lnTo>
                <a:lnTo>
                  <a:pt x="73288" y="720502"/>
                </a:lnTo>
                <a:lnTo>
                  <a:pt x="68750" y="719371"/>
                </a:lnTo>
                <a:lnTo>
                  <a:pt x="64439" y="718014"/>
                </a:lnTo>
                <a:lnTo>
                  <a:pt x="60128" y="716883"/>
                </a:lnTo>
                <a:lnTo>
                  <a:pt x="56044" y="715299"/>
                </a:lnTo>
                <a:lnTo>
                  <a:pt x="51959" y="713489"/>
                </a:lnTo>
                <a:lnTo>
                  <a:pt x="48102" y="711227"/>
                </a:lnTo>
                <a:lnTo>
                  <a:pt x="44245" y="708965"/>
                </a:lnTo>
                <a:lnTo>
                  <a:pt x="40615" y="706703"/>
                </a:lnTo>
                <a:lnTo>
                  <a:pt x="36757" y="703988"/>
                </a:lnTo>
                <a:lnTo>
                  <a:pt x="33581" y="701500"/>
                </a:lnTo>
                <a:lnTo>
                  <a:pt x="30177" y="698559"/>
                </a:lnTo>
                <a:lnTo>
                  <a:pt x="26774" y="695618"/>
                </a:lnTo>
                <a:lnTo>
                  <a:pt x="23824" y="692451"/>
                </a:lnTo>
                <a:lnTo>
                  <a:pt x="21101" y="689284"/>
                </a:lnTo>
                <a:lnTo>
                  <a:pt x="18152" y="685664"/>
                </a:lnTo>
                <a:lnTo>
                  <a:pt x="15656" y="682271"/>
                </a:lnTo>
                <a:lnTo>
                  <a:pt x="13160" y="678652"/>
                </a:lnTo>
                <a:lnTo>
                  <a:pt x="11118" y="674806"/>
                </a:lnTo>
                <a:lnTo>
                  <a:pt x="9076" y="670960"/>
                </a:lnTo>
                <a:lnTo>
                  <a:pt x="7261" y="666888"/>
                </a:lnTo>
                <a:lnTo>
                  <a:pt x="5446" y="662816"/>
                </a:lnTo>
                <a:lnTo>
                  <a:pt x="4084" y="658518"/>
                </a:lnTo>
                <a:lnTo>
                  <a:pt x="2950" y="654446"/>
                </a:lnTo>
                <a:lnTo>
                  <a:pt x="1815" y="650148"/>
                </a:lnTo>
                <a:lnTo>
                  <a:pt x="1134" y="645624"/>
                </a:lnTo>
                <a:lnTo>
                  <a:pt x="454" y="641099"/>
                </a:lnTo>
                <a:lnTo>
                  <a:pt x="0" y="636575"/>
                </a:lnTo>
                <a:lnTo>
                  <a:pt x="0" y="631824"/>
                </a:lnTo>
                <a:lnTo>
                  <a:pt x="0" y="627300"/>
                </a:lnTo>
                <a:lnTo>
                  <a:pt x="454" y="622549"/>
                </a:lnTo>
                <a:lnTo>
                  <a:pt x="1134" y="618251"/>
                </a:lnTo>
                <a:lnTo>
                  <a:pt x="1815" y="613727"/>
                </a:lnTo>
                <a:lnTo>
                  <a:pt x="2950" y="609429"/>
                </a:lnTo>
                <a:lnTo>
                  <a:pt x="4084" y="605130"/>
                </a:lnTo>
                <a:lnTo>
                  <a:pt x="5446" y="600832"/>
                </a:lnTo>
                <a:lnTo>
                  <a:pt x="7261" y="596760"/>
                </a:lnTo>
                <a:lnTo>
                  <a:pt x="9076" y="592915"/>
                </a:lnTo>
                <a:lnTo>
                  <a:pt x="11118" y="589069"/>
                </a:lnTo>
                <a:lnTo>
                  <a:pt x="13160" y="585223"/>
                </a:lnTo>
                <a:lnTo>
                  <a:pt x="15656" y="581604"/>
                </a:lnTo>
                <a:lnTo>
                  <a:pt x="18152" y="577984"/>
                </a:lnTo>
                <a:lnTo>
                  <a:pt x="21101" y="574591"/>
                </a:lnTo>
                <a:lnTo>
                  <a:pt x="23824" y="571198"/>
                </a:lnTo>
                <a:lnTo>
                  <a:pt x="26774" y="568031"/>
                </a:lnTo>
                <a:lnTo>
                  <a:pt x="30177" y="564864"/>
                </a:lnTo>
                <a:lnTo>
                  <a:pt x="33581" y="562149"/>
                </a:lnTo>
                <a:lnTo>
                  <a:pt x="36757" y="559434"/>
                </a:lnTo>
                <a:lnTo>
                  <a:pt x="40615" y="556946"/>
                </a:lnTo>
                <a:lnTo>
                  <a:pt x="44245" y="554684"/>
                </a:lnTo>
                <a:lnTo>
                  <a:pt x="48102" y="552421"/>
                </a:lnTo>
                <a:lnTo>
                  <a:pt x="51959" y="550386"/>
                </a:lnTo>
                <a:lnTo>
                  <a:pt x="56044" y="548576"/>
                </a:lnTo>
                <a:lnTo>
                  <a:pt x="60128" y="546992"/>
                </a:lnTo>
                <a:lnTo>
                  <a:pt x="64439" y="545635"/>
                </a:lnTo>
                <a:lnTo>
                  <a:pt x="68750" y="544278"/>
                </a:lnTo>
                <a:lnTo>
                  <a:pt x="73288" y="543373"/>
                </a:lnTo>
                <a:lnTo>
                  <a:pt x="77599" y="542468"/>
                </a:lnTo>
                <a:lnTo>
                  <a:pt x="82364" y="542015"/>
                </a:lnTo>
                <a:lnTo>
                  <a:pt x="86902" y="541563"/>
                </a:lnTo>
                <a:lnTo>
                  <a:pt x="91667" y="541337"/>
                </a:lnTo>
                <a:close/>
                <a:moveTo>
                  <a:pt x="2282825" y="312737"/>
                </a:moveTo>
                <a:lnTo>
                  <a:pt x="2412173" y="372470"/>
                </a:lnTo>
                <a:lnTo>
                  <a:pt x="2422140" y="377674"/>
                </a:lnTo>
                <a:lnTo>
                  <a:pt x="2426897" y="380163"/>
                </a:lnTo>
                <a:lnTo>
                  <a:pt x="2431201" y="382878"/>
                </a:lnTo>
                <a:lnTo>
                  <a:pt x="2435732" y="385367"/>
                </a:lnTo>
                <a:lnTo>
                  <a:pt x="2439583" y="388308"/>
                </a:lnTo>
                <a:lnTo>
                  <a:pt x="2443434" y="391023"/>
                </a:lnTo>
                <a:lnTo>
                  <a:pt x="2447058" y="393964"/>
                </a:lnTo>
                <a:lnTo>
                  <a:pt x="2450456" y="396680"/>
                </a:lnTo>
                <a:lnTo>
                  <a:pt x="2453628" y="399621"/>
                </a:lnTo>
                <a:lnTo>
                  <a:pt x="2456799" y="402562"/>
                </a:lnTo>
                <a:lnTo>
                  <a:pt x="2459518" y="405504"/>
                </a:lnTo>
                <a:lnTo>
                  <a:pt x="2462236" y="408671"/>
                </a:lnTo>
                <a:lnTo>
                  <a:pt x="2464501" y="411839"/>
                </a:lnTo>
                <a:lnTo>
                  <a:pt x="2466766" y="415233"/>
                </a:lnTo>
                <a:lnTo>
                  <a:pt x="2468805" y="418174"/>
                </a:lnTo>
                <a:lnTo>
                  <a:pt x="2470617" y="421568"/>
                </a:lnTo>
                <a:lnTo>
                  <a:pt x="2472430" y="424962"/>
                </a:lnTo>
                <a:lnTo>
                  <a:pt x="2474015" y="428356"/>
                </a:lnTo>
                <a:lnTo>
                  <a:pt x="2475601" y="431750"/>
                </a:lnTo>
                <a:lnTo>
                  <a:pt x="2477866" y="438990"/>
                </a:lnTo>
                <a:lnTo>
                  <a:pt x="2479905" y="446231"/>
                </a:lnTo>
                <a:lnTo>
                  <a:pt x="2481264" y="453697"/>
                </a:lnTo>
                <a:lnTo>
                  <a:pt x="2482397" y="461390"/>
                </a:lnTo>
                <a:lnTo>
                  <a:pt x="2482850" y="469536"/>
                </a:lnTo>
                <a:lnTo>
                  <a:pt x="2482850" y="477455"/>
                </a:lnTo>
                <a:lnTo>
                  <a:pt x="2482850" y="694213"/>
                </a:lnTo>
                <a:lnTo>
                  <a:pt x="2482850" y="702584"/>
                </a:lnTo>
                <a:lnTo>
                  <a:pt x="2482397" y="710504"/>
                </a:lnTo>
                <a:lnTo>
                  <a:pt x="2481264" y="718423"/>
                </a:lnTo>
                <a:lnTo>
                  <a:pt x="2479905" y="725889"/>
                </a:lnTo>
                <a:lnTo>
                  <a:pt x="2477866" y="733130"/>
                </a:lnTo>
                <a:lnTo>
                  <a:pt x="2475601" y="740144"/>
                </a:lnTo>
                <a:lnTo>
                  <a:pt x="2474015" y="743311"/>
                </a:lnTo>
                <a:lnTo>
                  <a:pt x="2472430" y="746932"/>
                </a:lnTo>
                <a:lnTo>
                  <a:pt x="2470617" y="750326"/>
                </a:lnTo>
                <a:lnTo>
                  <a:pt x="2468805" y="753493"/>
                </a:lnTo>
                <a:lnTo>
                  <a:pt x="2466766" y="756887"/>
                </a:lnTo>
                <a:lnTo>
                  <a:pt x="2464501" y="760055"/>
                </a:lnTo>
                <a:lnTo>
                  <a:pt x="2462236" y="762996"/>
                </a:lnTo>
                <a:lnTo>
                  <a:pt x="2459518" y="766164"/>
                </a:lnTo>
                <a:lnTo>
                  <a:pt x="2456799" y="769331"/>
                </a:lnTo>
                <a:lnTo>
                  <a:pt x="2453628" y="772047"/>
                </a:lnTo>
                <a:lnTo>
                  <a:pt x="2450456" y="775214"/>
                </a:lnTo>
                <a:lnTo>
                  <a:pt x="2447058" y="778156"/>
                </a:lnTo>
                <a:lnTo>
                  <a:pt x="2443434" y="780871"/>
                </a:lnTo>
                <a:lnTo>
                  <a:pt x="2439583" y="783812"/>
                </a:lnTo>
                <a:lnTo>
                  <a:pt x="2435732" y="786301"/>
                </a:lnTo>
                <a:lnTo>
                  <a:pt x="2431201" y="789242"/>
                </a:lnTo>
                <a:lnTo>
                  <a:pt x="2426897" y="791731"/>
                </a:lnTo>
                <a:lnTo>
                  <a:pt x="2422140" y="794446"/>
                </a:lnTo>
                <a:lnTo>
                  <a:pt x="2412173" y="799198"/>
                </a:lnTo>
                <a:lnTo>
                  <a:pt x="2406963" y="801687"/>
                </a:lnTo>
                <a:lnTo>
                  <a:pt x="2282825" y="744216"/>
                </a:lnTo>
                <a:lnTo>
                  <a:pt x="2282825" y="312737"/>
                </a:lnTo>
                <a:close/>
                <a:moveTo>
                  <a:pt x="458964" y="22907"/>
                </a:moveTo>
                <a:lnTo>
                  <a:pt x="448307" y="23134"/>
                </a:lnTo>
                <a:lnTo>
                  <a:pt x="438104" y="24041"/>
                </a:lnTo>
                <a:lnTo>
                  <a:pt x="427674" y="25175"/>
                </a:lnTo>
                <a:lnTo>
                  <a:pt x="417471" y="26990"/>
                </a:lnTo>
                <a:lnTo>
                  <a:pt x="407722" y="29485"/>
                </a:lnTo>
                <a:lnTo>
                  <a:pt x="397745" y="32206"/>
                </a:lnTo>
                <a:lnTo>
                  <a:pt x="388222" y="35382"/>
                </a:lnTo>
                <a:lnTo>
                  <a:pt x="378926" y="39237"/>
                </a:lnTo>
                <a:lnTo>
                  <a:pt x="369857" y="43320"/>
                </a:lnTo>
                <a:lnTo>
                  <a:pt x="361014" y="47856"/>
                </a:lnTo>
                <a:lnTo>
                  <a:pt x="352171" y="52846"/>
                </a:lnTo>
                <a:lnTo>
                  <a:pt x="344009" y="58289"/>
                </a:lnTo>
                <a:lnTo>
                  <a:pt x="335847" y="63959"/>
                </a:lnTo>
                <a:lnTo>
                  <a:pt x="328138" y="70083"/>
                </a:lnTo>
                <a:lnTo>
                  <a:pt x="320655" y="76660"/>
                </a:lnTo>
                <a:lnTo>
                  <a:pt x="313626" y="83238"/>
                </a:lnTo>
                <a:lnTo>
                  <a:pt x="306598" y="90722"/>
                </a:lnTo>
                <a:lnTo>
                  <a:pt x="300022" y="98207"/>
                </a:lnTo>
                <a:lnTo>
                  <a:pt x="294127" y="105918"/>
                </a:lnTo>
                <a:lnTo>
                  <a:pt x="288232" y="113856"/>
                </a:lnTo>
                <a:lnTo>
                  <a:pt x="283017" y="122248"/>
                </a:lnTo>
                <a:lnTo>
                  <a:pt x="278029" y="130867"/>
                </a:lnTo>
                <a:lnTo>
                  <a:pt x="273494" y="139939"/>
                </a:lnTo>
                <a:lnTo>
                  <a:pt x="269186" y="149011"/>
                </a:lnTo>
                <a:lnTo>
                  <a:pt x="265559" y="158310"/>
                </a:lnTo>
                <a:lnTo>
                  <a:pt x="262158" y="167836"/>
                </a:lnTo>
                <a:lnTo>
                  <a:pt x="259664" y="177589"/>
                </a:lnTo>
                <a:lnTo>
                  <a:pt x="257396" y="187568"/>
                </a:lnTo>
                <a:lnTo>
                  <a:pt x="255582" y="197775"/>
                </a:lnTo>
                <a:lnTo>
                  <a:pt x="254222" y="207754"/>
                </a:lnTo>
                <a:lnTo>
                  <a:pt x="253542" y="218414"/>
                </a:lnTo>
                <a:lnTo>
                  <a:pt x="253088" y="229074"/>
                </a:lnTo>
                <a:lnTo>
                  <a:pt x="253088" y="495117"/>
                </a:lnTo>
                <a:lnTo>
                  <a:pt x="369630" y="495117"/>
                </a:lnTo>
                <a:lnTo>
                  <a:pt x="376659" y="495344"/>
                </a:lnTo>
                <a:lnTo>
                  <a:pt x="383461" y="496024"/>
                </a:lnTo>
                <a:lnTo>
                  <a:pt x="390263" y="496705"/>
                </a:lnTo>
                <a:lnTo>
                  <a:pt x="397065" y="498066"/>
                </a:lnTo>
                <a:lnTo>
                  <a:pt x="403867" y="499653"/>
                </a:lnTo>
                <a:lnTo>
                  <a:pt x="410216" y="501468"/>
                </a:lnTo>
                <a:lnTo>
                  <a:pt x="416791" y="503509"/>
                </a:lnTo>
                <a:lnTo>
                  <a:pt x="422913" y="505777"/>
                </a:lnTo>
                <a:lnTo>
                  <a:pt x="428808" y="508726"/>
                </a:lnTo>
                <a:lnTo>
                  <a:pt x="434930" y="511674"/>
                </a:lnTo>
                <a:lnTo>
                  <a:pt x="440598" y="514849"/>
                </a:lnTo>
                <a:lnTo>
                  <a:pt x="446266" y="518478"/>
                </a:lnTo>
                <a:lnTo>
                  <a:pt x="451481" y="522334"/>
                </a:lnTo>
                <a:lnTo>
                  <a:pt x="456923" y="526190"/>
                </a:lnTo>
                <a:lnTo>
                  <a:pt x="461911" y="530726"/>
                </a:lnTo>
                <a:lnTo>
                  <a:pt x="466446" y="535035"/>
                </a:lnTo>
                <a:lnTo>
                  <a:pt x="471207" y="539798"/>
                </a:lnTo>
                <a:lnTo>
                  <a:pt x="475289" y="545015"/>
                </a:lnTo>
                <a:lnTo>
                  <a:pt x="479370" y="549777"/>
                </a:lnTo>
                <a:lnTo>
                  <a:pt x="483451" y="555221"/>
                </a:lnTo>
                <a:lnTo>
                  <a:pt x="487079" y="560664"/>
                </a:lnTo>
                <a:lnTo>
                  <a:pt x="490026" y="566561"/>
                </a:lnTo>
                <a:lnTo>
                  <a:pt x="493201" y="572458"/>
                </a:lnTo>
                <a:lnTo>
                  <a:pt x="496148" y="578355"/>
                </a:lnTo>
                <a:lnTo>
                  <a:pt x="498416" y="584706"/>
                </a:lnTo>
                <a:lnTo>
                  <a:pt x="500683" y="591056"/>
                </a:lnTo>
                <a:lnTo>
                  <a:pt x="502497" y="597407"/>
                </a:lnTo>
                <a:lnTo>
                  <a:pt x="504084" y="603984"/>
                </a:lnTo>
                <a:lnTo>
                  <a:pt x="505218" y="610788"/>
                </a:lnTo>
                <a:lnTo>
                  <a:pt x="506125" y="617592"/>
                </a:lnTo>
                <a:lnTo>
                  <a:pt x="506578" y="624623"/>
                </a:lnTo>
                <a:lnTo>
                  <a:pt x="506578" y="631428"/>
                </a:lnTo>
                <a:lnTo>
                  <a:pt x="506578" y="638459"/>
                </a:lnTo>
                <a:lnTo>
                  <a:pt x="506125" y="645263"/>
                </a:lnTo>
                <a:lnTo>
                  <a:pt x="505218" y="652294"/>
                </a:lnTo>
                <a:lnTo>
                  <a:pt x="504084" y="659098"/>
                </a:lnTo>
                <a:lnTo>
                  <a:pt x="502497" y="665449"/>
                </a:lnTo>
                <a:lnTo>
                  <a:pt x="500683" y="672026"/>
                </a:lnTo>
                <a:lnTo>
                  <a:pt x="498416" y="678150"/>
                </a:lnTo>
                <a:lnTo>
                  <a:pt x="496148" y="684500"/>
                </a:lnTo>
                <a:lnTo>
                  <a:pt x="493201" y="690397"/>
                </a:lnTo>
                <a:lnTo>
                  <a:pt x="490026" y="696294"/>
                </a:lnTo>
                <a:lnTo>
                  <a:pt x="487079" y="701964"/>
                </a:lnTo>
                <a:lnTo>
                  <a:pt x="483451" y="707861"/>
                </a:lnTo>
                <a:lnTo>
                  <a:pt x="479370" y="712851"/>
                </a:lnTo>
                <a:lnTo>
                  <a:pt x="475289" y="718067"/>
                </a:lnTo>
                <a:lnTo>
                  <a:pt x="471207" y="723057"/>
                </a:lnTo>
                <a:lnTo>
                  <a:pt x="466446" y="727820"/>
                </a:lnTo>
                <a:lnTo>
                  <a:pt x="461911" y="732356"/>
                </a:lnTo>
                <a:lnTo>
                  <a:pt x="456923" y="736666"/>
                </a:lnTo>
                <a:lnTo>
                  <a:pt x="451481" y="740748"/>
                </a:lnTo>
                <a:lnTo>
                  <a:pt x="446266" y="744604"/>
                </a:lnTo>
                <a:lnTo>
                  <a:pt x="440598" y="748006"/>
                </a:lnTo>
                <a:lnTo>
                  <a:pt x="434930" y="751408"/>
                </a:lnTo>
                <a:lnTo>
                  <a:pt x="428808" y="754356"/>
                </a:lnTo>
                <a:lnTo>
                  <a:pt x="422913" y="757078"/>
                </a:lnTo>
                <a:lnTo>
                  <a:pt x="416791" y="759573"/>
                </a:lnTo>
                <a:lnTo>
                  <a:pt x="410216" y="761614"/>
                </a:lnTo>
                <a:lnTo>
                  <a:pt x="403867" y="763429"/>
                </a:lnTo>
                <a:lnTo>
                  <a:pt x="397065" y="765016"/>
                </a:lnTo>
                <a:lnTo>
                  <a:pt x="390263" y="766377"/>
                </a:lnTo>
                <a:lnTo>
                  <a:pt x="383461" y="767058"/>
                </a:lnTo>
                <a:lnTo>
                  <a:pt x="376659" y="767738"/>
                </a:lnTo>
                <a:lnTo>
                  <a:pt x="369630" y="767965"/>
                </a:lnTo>
                <a:lnTo>
                  <a:pt x="253088" y="767965"/>
                </a:lnTo>
                <a:lnTo>
                  <a:pt x="253088" y="1135844"/>
                </a:lnTo>
                <a:lnTo>
                  <a:pt x="369630" y="1135844"/>
                </a:lnTo>
                <a:lnTo>
                  <a:pt x="376659" y="1136071"/>
                </a:lnTo>
                <a:lnTo>
                  <a:pt x="383461" y="1136751"/>
                </a:lnTo>
                <a:lnTo>
                  <a:pt x="390263" y="1137659"/>
                </a:lnTo>
                <a:lnTo>
                  <a:pt x="397065" y="1138793"/>
                </a:lnTo>
                <a:lnTo>
                  <a:pt x="403867" y="1140380"/>
                </a:lnTo>
                <a:lnTo>
                  <a:pt x="410216" y="1142195"/>
                </a:lnTo>
                <a:lnTo>
                  <a:pt x="416791" y="1144236"/>
                </a:lnTo>
                <a:lnTo>
                  <a:pt x="422913" y="1146731"/>
                </a:lnTo>
                <a:lnTo>
                  <a:pt x="428808" y="1149452"/>
                </a:lnTo>
                <a:lnTo>
                  <a:pt x="434930" y="1152401"/>
                </a:lnTo>
                <a:lnTo>
                  <a:pt x="440598" y="1155803"/>
                </a:lnTo>
                <a:lnTo>
                  <a:pt x="446266" y="1159205"/>
                </a:lnTo>
                <a:lnTo>
                  <a:pt x="451481" y="1163061"/>
                </a:lnTo>
                <a:lnTo>
                  <a:pt x="456923" y="1167370"/>
                </a:lnTo>
                <a:lnTo>
                  <a:pt x="461911" y="1171453"/>
                </a:lnTo>
                <a:lnTo>
                  <a:pt x="466446" y="1175989"/>
                </a:lnTo>
                <a:lnTo>
                  <a:pt x="471207" y="1180752"/>
                </a:lnTo>
                <a:lnTo>
                  <a:pt x="475289" y="1185741"/>
                </a:lnTo>
                <a:lnTo>
                  <a:pt x="479370" y="1190958"/>
                </a:lnTo>
                <a:lnTo>
                  <a:pt x="483451" y="1196401"/>
                </a:lnTo>
                <a:lnTo>
                  <a:pt x="487079" y="1201845"/>
                </a:lnTo>
                <a:lnTo>
                  <a:pt x="490026" y="1207515"/>
                </a:lnTo>
                <a:lnTo>
                  <a:pt x="493201" y="1213412"/>
                </a:lnTo>
                <a:lnTo>
                  <a:pt x="496148" y="1219309"/>
                </a:lnTo>
                <a:lnTo>
                  <a:pt x="498416" y="1225659"/>
                </a:lnTo>
                <a:lnTo>
                  <a:pt x="500683" y="1231783"/>
                </a:lnTo>
                <a:lnTo>
                  <a:pt x="502497" y="1238360"/>
                </a:lnTo>
                <a:lnTo>
                  <a:pt x="504084" y="1245165"/>
                </a:lnTo>
                <a:lnTo>
                  <a:pt x="505218" y="1251742"/>
                </a:lnTo>
                <a:lnTo>
                  <a:pt x="506125" y="1258546"/>
                </a:lnTo>
                <a:lnTo>
                  <a:pt x="506578" y="1265350"/>
                </a:lnTo>
                <a:lnTo>
                  <a:pt x="506578" y="1272381"/>
                </a:lnTo>
                <a:lnTo>
                  <a:pt x="506578" y="1279639"/>
                </a:lnTo>
                <a:lnTo>
                  <a:pt x="506125" y="1286216"/>
                </a:lnTo>
                <a:lnTo>
                  <a:pt x="505218" y="1293021"/>
                </a:lnTo>
                <a:lnTo>
                  <a:pt x="504084" y="1299825"/>
                </a:lnTo>
                <a:lnTo>
                  <a:pt x="502497" y="1306629"/>
                </a:lnTo>
                <a:lnTo>
                  <a:pt x="500683" y="1312980"/>
                </a:lnTo>
                <a:lnTo>
                  <a:pt x="498416" y="1319330"/>
                </a:lnTo>
                <a:lnTo>
                  <a:pt x="496148" y="1325454"/>
                </a:lnTo>
                <a:lnTo>
                  <a:pt x="493201" y="1331351"/>
                </a:lnTo>
                <a:lnTo>
                  <a:pt x="490026" y="1337475"/>
                </a:lnTo>
                <a:lnTo>
                  <a:pt x="487079" y="1343145"/>
                </a:lnTo>
                <a:lnTo>
                  <a:pt x="483451" y="1348588"/>
                </a:lnTo>
                <a:lnTo>
                  <a:pt x="479370" y="1354031"/>
                </a:lnTo>
                <a:lnTo>
                  <a:pt x="475289" y="1359248"/>
                </a:lnTo>
                <a:lnTo>
                  <a:pt x="471207" y="1364011"/>
                </a:lnTo>
                <a:lnTo>
                  <a:pt x="466446" y="1368774"/>
                </a:lnTo>
                <a:lnTo>
                  <a:pt x="461911" y="1373537"/>
                </a:lnTo>
                <a:lnTo>
                  <a:pt x="456923" y="1377619"/>
                </a:lnTo>
                <a:lnTo>
                  <a:pt x="451481" y="1381702"/>
                </a:lnTo>
                <a:lnTo>
                  <a:pt x="446266" y="1385557"/>
                </a:lnTo>
                <a:lnTo>
                  <a:pt x="440598" y="1388960"/>
                </a:lnTo>
                <a:lnTo>
                  <a:pt x="434930" y="1392362"/>
                </a:lnTo>
                <a:lnTo>
                  <a:pt x="428808" y="1395537"/>
                </a:lnTo>
                <a:lnTo>
                  <a:pt x="422913" y="1398032"/>
                </a:lnTo>
                <a:lnTo>
                  <a:pt x="416791" y="1400300"/>
                </a:lnTo>
                <a:lnTo>
                  <a:pt x="410216" y="1402795"/>
                </a:lnTo>
                <a:lnTo>
                  <a:pt x="403867" y="1404609"/>
                </a:lnTo>
                <a:lnTo>
                  <a:pt x="397065" y="1406197"/>
                </a:lnTo>
                <a:lnTo>
                  <a:pt x="390263" y="1407104"/>
                </a:lnTo>
                <a:lnTo>
                  <a:pt x="383461" y="1408238"/>
                </a:lnTo>
                <a:lnTo>
                  <a:pt x="376659" y="1408692"/>
                </a:lnTo>
                <a:lnTo>
                  <a:pt x="369630" y="1408692"/>
                </a:lnTo>
                <a:lnTo>
                  <a:pt x="253088" y="1408692"/>
                </a:lnTo>
                <a:lnTo>
                  <a:pt x="253088" y="1777025"/>
                </a:lnTo>
                <a:lnTo>
                  <a:pt x="369630" y="1777025"/>
                </a:lnTo>
                <a:lnTo>
                  <a:pt x="376659" y="1777252"/>
                </a:lnTo>
                <a:lnTo>
                  <a:pt x="383461" y="1777705"/>
                </a:lnTo>
                <a:lnTo>
                  <a:pt x="390263" y="1778386"/>
                </a:lnTo>
                <a:lnTo>
                  <a:pt x="397065" y="1779747"/>
                </a:lnTo>
                <a:lnTo>
                  <a:pt x="403867" y="1781334"/>
                </a:lnTo>
                <a:lnTo>
                  <a:pt x="410216" y="1783149"/>
                </a:lnTo>
                <a:lnTo>
                  <a:pt x="416791" y="1785190"/>
                </a:lnTo>
                <a:lnTo>
                  <a:pt x="422913" y="1787912"/>
                </a:lnTo>
                <a:lnTo>
                  <a:pt x="428808" y="1790407"/>
                </a:lnTo>
                <a:lnTo>
                  <a:pt x="434930" y="1793582"/>
                </a:lnTo>
                <a:lnTo>
                  <a:pt x="440598" y="1796984"/>
                </a:lnTo>
                <a:lnTo>
                  <a:pt x="446266" y="1800159"/>
                </a:lnTo>
                <a:lnTo>
                  <a:pt x="451481" y="1804242"/>
                </a:lnTo>
                <a:lnTo>
                  <a:pt x="456923" y="1808324"/>
                </a:lnTo>
                <a:lnTo>
                  <a:pt x="461911" y="1812407"/>
                </a:lnTo>
                <a:lnTo>
                  <a:pt x="466446" y="1817170"/>
                </a:lnTo>
                <a:lnTo>
                  <a:pt x="471207" y="1821706"/>
                </a:lnTo>
                <a:lnTo>
                  <a:pt x="475289" y="1826695"/>
                </a:lnTo>
                <a:lnTo>
                  <a:pt x="479370" y="1831912"/>
                </a:lnTo>
                <a:lnTo>
                  <a:pt x="483451" y="1837129"/>
                </a:lnTo>
                <a:lnTo>
                  <a:pt x="487079" y="1842799"/>
                </a:lnTo>
                <a:lnTo>
                  <a:pt x="490026" y="1848469"/>
                </a:lnTo>
                <a:lnTo>
                  <a:pt x="493201" y="1854139"/>
                </a:lnTo>
                <a:lnTo>
                  <a:pt x="496148" y="1860490"/>
                </a:lnTo>
                <a:lnTo>
                  <a:pt x="498416" y="1866613"/>
                </a:lnTo>
                <a:lnTo>
                  <a:pt x="500683" y="1872964"/>
                </a:lnTo>
                <a:lnTo>
                  <a:pt x="502497" y="1879314"/>
                </a:lnTo>
                <a:lnTo>
                  <a:pt x="504084" y="1885892"/>
                </a:lnTo>
                <a:lnTo>
                  <a:pt x="505218" y="1892696"/>
                </a:lnTo>
                <a:lnTo>
                  <a:pt x="506125" y="1899273"/>
                </a:lnTo>
                <a:lnTo>
                  <a:pt x="506578" y="1906304"/>
                </a:lnTo>
                <a:lnTo>
                  <a:pt x="506578" y="1913335"/>
                </a:lnTo>
                <a:lnTo>
                  <a:pt x="506578" y="1920366"/>
                </a:lnTo>
                <a:lnTo>
                  <a:pt x="506125" y="1927397"/>
                </a:lnTo>
                <a:lnTo>
                  <a:pt x="505218" y="1933975"/>
                </a:lnTo>
                <a:lnTo>
                  <a:pt x="504084" y="1940779"/>
                </a:lnTo>
                <a:lnTo>
                  <a:pt x="502497" y="1947356"/>
                </a:lnTo>
                <a:lnTo>
                  <a:pt x="500683" y="1953707"/>
                </a:lnTo>
                <a:lnTo>
                  <a:pt x="498416" y="1960284"/>
                </a:lnTo>
                <a:lnTo>
                  <a:pt x="496148" y="1966408"/>
                </a:lnTo>
                <a:lnTo>
                  <a:pt x="493201" y="1972532"/>
                </a:lnTo>
                <a:lnTo>
                  <a:pt x="490026" y="1978429"/>
                </a:lnTo>
                <a:lnTo>
                  <a:pt x="487079" y="1984099"/>
                </a:lnTo>
                <a:lnTo>
                  <a:pt x="483451" y="1989542"/>
                </a:lnTo>
                <a:lnTo>
                  <a:pt x="479370" y="1994986"/>
                </a:lnTo>
                <a:lnTo>
                  <a:pt x="475289" y="1999975"/>
                </a:lnTo>
                <a:lnTo>
                  <a:pt x="471207" y="2004965"/>
                </a:lnTo>
                <a:lnTo>
                  <a:pt x="466446" y="2009728"/>
                </a:lnTo>
                <a:lnTo>
                  <a:pt x="461911" y="2014264"/>
                </a:lnTo>
                <a:lnTo>
                  <a:pt x="456923" y="2018573"/>
                </a:lnTo>
                <a:lnTo>
                  <a:pt x="451481" y="2022429"/>
                </a:lnTo>
                <a:lnTo>
                  <a:pt x="446266" y="2026285"/>
                </a:lnTo>
                <a:lnTo>
                  <a:pt x="440598" y="2029914"/>
                </a:lnTo>
                <a:lnTo>
                  <a:pt x="434930" y="2033089"/>
                </a:lnTo>
                <a:lnTo>
                  <a:pt x="428808" y="2036264"/>
                </a:lnTo>
                <a:lnTo>
                  <a:pt x="422913" y="2038759"/>
                </a:lnTo>
                <a:lnTo>
                  <a:pt x="416791" y="2041481"/>
                </a:lnTo>
                <a:lnTo>
                  <a:pt x="410216" y="2043522"/>
                </a:lnTo>
                <a:lnTo>
                  <a:pt x="403867" y="2045336"/>
                </a:lnTo>
                <a:lnTo>
                  <a:pt x="397065" y="2046924"/>
                </a:lnTo>
                <a:lnTo>
                  <a:pt x="390263" y="2048285"/>
                </a:lnTo>
                <a:lnTo>
                  <a:pt x="383461" y="2048965"/>
                </a:lnTo>
                <a:lnTo>
                  <a:pt x="376659" y="2049419"/>
                </a:lnTo>
                <a:lnTo>
                  <a:pt x="369630" y="2049646"/>
                </a:lnTo>
                <a:lnTo>
                  <a:pt x="253088" y="2049646"/>
                </a:lnTo>
                <a:lnTo>
                  <a:pt x="253088" y="2315689"/>
                </a:lnTo>
                <a:lnTo>
                  <a:pt x="253542" y="2326349"/>
                </a:lnTo>
                <a:lnTo>
                  <a:pt x="254222" y="2336782"/>
                </a:lnTo>
                <a:lnTo>
                  <a:pt x="255582" y="2347215"/>
                </a:lnTo>
                <a:lnTo>
                  <a:pt x="257396" y="2357195"/>
                </a:lnTo>
                <a:lnTo>
                  <a:pt x="259664" y="2367401"/>
                </a:lnTo>
                <a:lnTo>
                  <a:pt x="262158" y="2376927"/>
                </a:lnTo>
                <a:lnTo>
                  <a:pt x="265559" y="2386679"/>
                </a:lnTo>
                <a:lnTo>
                  <a:pt x="269186" y="2395978"/>
                </a:lnTo>
                <a:lnTo>
                  <a:pt x="273494" y="2405051"/>
                </a:lnTo>
                <a:lnTo>
                  <a:pt x="278029" y="2414123"/>
                </a:lnTo>
                <a:lnTo>
                  <a:pt x="283017" y="2422515"/>
                </a:lnTo>
                <a:lnTo>
                  <a:pt x="288232" y="2430907"/>
                </a:lnTo>
                <a:lnTo>
                  <a:pt x="294127" y="2439072"/>
                </a:lnTo>
                <a:lnTo>
                  <a:pt x="300022" y="2446783"/>
                </a:lnTo>
                <a:lnTo>
                  <a:pt x="306598" y="2454268"/>
                </a:lnTo>
                <a:lnTo>
                  <a:pt x="313626" y="2461525"/>
                </a:lnTo>
                <a:lnTo>
                  <a:pt x="320655" y="2468330"/>
                </a:lnTo>
                <a:lnTo>
                  <a:pt x="328138" y="2474680"/>
                </a:lnTo>
                <a:lnTo>
                  <a:pt x="335847" y="2481031"/>
                </a:lnTo>
                <a:lnTo>
                  <a:pt x="344009" y="2486701"/>
                </a:lnTo>
                <a:lnTo>
                  <a:pt x="352171" y="2492144"/>
                </a:lnTo>
                <a:lnTo>
                  <a:pt x="361014" y="2497134"/>
                </a:lnTo>
                <a:lnTo>
                  <a:pt x="369857" y="2501443"/>
                </a:lnTo>
                <a:lnTo>
                  <a:pt x="378926" y="2505526"/>
                </a:lnTo>
                <a:lnTo>
                  <a:pt x="388222" y="2509608"/>
                </a:lnTo>
                <a:lnTo>
                  <a:pt x="397745" y="2512557"/>
                </a:lnTo>
                <a:lnTo>
                  <a:pt x="407722" y="2515505"/>
                </a:lnTo>
                <a:lnTo>
                  <a:pt x="417471" y="2517773"/>
                </a:lnTo>
                <a:lnTo>
                  <a:pt x="427674" y="2519588"/>
                </a:lnTo>
                <a:lnTo>
                  <a:pt x="438104" y="2520948"/>
                </a:lnTo>
                <a:lnTo>
                  <a:pt x="448307" y="2521629"/>
                </a:lnTo>
                <a:lnTo>
                  <a:pt x="458964" y="2521856"/>
                </a:lnTo>
                <a:lnTo>
                  <a:pt x="2030011" y="2521856"/>
                </a:lnTo>
                <a:lnTo>
                  <a:pt x="2040667" y="2521629"/>
                </a:lnTo>
                <a:lnTo>
                  <a:pt x="2051324" y="2520948"/>
                </a:lnTo>
                <a:lnTo>
                  <a:pt x="2061527" y="2519588"/>
                </a:lnTo>
                <a:lnTo>
                  <a:pt x="2071503" y="2517773"/>
                </a:lnTo>
                <a:lnTo>
                  <a:pt x="2081706" y="2515505"/>
                </a:lnTo>
                <a:lnTo>
                  <a:pt x="2091456" y="2512557"/>
                </a:lnTo>
                <a:lnTo>
                  <a:pt x="2100752" y="2509608"/>
                </a:lnTo>
                <a:lnTo>
                  <a:pt x="2110502" y="2505526"/>
                </a:lnTo>
                <a:lnTo>
                  <a:pt x="2119571" y="2501443"/>
                </a:lnTo>
                <a:lnTo>
                  <a:pt x="2128187" y="2497134"/>
                </a:lnTo>
                <a:lnTo>
                  <a:pt x="2136803" y="2492144"/>
                </a:lnTo>
                <a:lnTo>
                  <a:pt x="2145192" y="2486701"/>
                </a:lnTo>
                <a:lnTo>
                  <a:pt x="2153354" y="2481031"/>
                </a:lnTo>
                <a:lnTo>
                  <a:pt x="2161290" y="2474680"/>
                </a:lnTo>
                <a:lnTo>
                  <a:pt x="2168546" y="2468330"/>
                </a:lnTo>
                <a:lnTo>
                  <a:pt x="2175801" y="2461525"/>
                </a:lnTo>
                <a:lnTo>
                  <a:pt x="2182376" y="2454268"/>
                </a:lnTo>
                <a:lnTo>
                  <a:pt x="2188952" y="2446783"/>
                </a:lnTo>
                <a:lnTo>
                  <a:pt x="2195074" y="2439072"/>
                </a:lnTo>
                <a:lnTo>
                  <a:pt x="2200969" y="2430907"/>
                </a:lnTo>
                <a:lnTo>
                  <a:pt x="2206410" y="2422515"/>
                </a:lnTo>
                <a:lnTo>
                  <a:pt x="2211172" y="2414123"/>
                </a:lnTo>
                <a:lnTo>
                  <a:pt x="2215933" y="2405051"/>
                </a:lnTo>
                <a:lnTo>
                  <a:pt x="2219788" y="2395978"/>
                </a:lnTo>
                <a:lnTo>
                  <a:pt x="2223642" y="2386679"/>
                </a:lnTo>
                <a:lnTo>
                  <a:pt x="2226817" y="2376927"/>
                </a:lnTo>
                <a:lnTo>
                  <a:pt x="2229538" y="2367401"/>
                </a:lnTo>
                <a:lnTo>
                  <a:pt x="2232032" y="2357195"/>
                </a:lnTo>
                <a:lnTo>
                  <a:pt x="2233845" y="2347215"/>
                </a:lnTo>
                <a:lnTo>
                  <a:pt x="2235206" y="2336782"/>
                </a:lnTo>
                <a:lnTo>
                  <a:pt x="2235886" y="2326349"/>
                </a:lnTo>
                <a:lnTo>
                  <a:pt x="2236113" y="2315689"/>
                </a:lnTo>
                <a:lnTo>
                  <a:pt x="2236113" y="229074"/>
                </a:lnTo>
                <a:lnTo>
                  <a:pt x="2235886" y="218414"/>
                </a:lnTo>
                <a:lnTo>
                  <a:pt x="2235206" y="207754"/>
                </a:lnTo>
                <a:lnTo>
                  <a:pt x="2233845" y="197775"/>
                </a:lnTo>
                <a:lnTo>
                  <a:pt x="2232032" y="187568"/>
                </a:lnTo>
                <a:lnTo>
                  <a:pt x="2229538" y="177589"/>
                </a:lnTo>
                <a:lnTo>
                  <a:pt x="2226817" y="167836"/>
                </a:lnTo>
                <a:lnTo>
                  <a:pt x="2223642" y="158310"/>
                </a:lnTo>
                <a:lnTo>
                  <a:pt x="2219788" y="149011"/>
                </a:lnTo>
                <a:lnTo>
                  <a:pt x="2215933" y="139939"/>
                </a:lnTo>
                <a:lnTo>
                  <a:pt x="2211172" y="130867"/>
                </a:lnTo>
                <a:lnTo>
                  <a:pt x="2206410" y="122248"/>
                </a:lnTo>
                <a:lnTo>
                  <a:pt x="2200969" y="113856"/>
                </a:lnTo>
                <a:lnTo>
                  <a:pt x="2195074" y="105918"/>
                </a:lnTo>
                <a:lnTo>
                  <a:pt x="2188952" y="98207"/>
                </a:lnTo>
                <a:lnTo>
                  <a:pt x="2182376" y="90722"/>
                </a:lnTo>
                <a:lnTo>
                  <a:pt x="2175801" y="83238"/>
                </a:lnTo>
                <a:lnTo>
                  <a:pt x="2168546" y="76660"/>
                </a:lnTo>
                <a:lnTo>
                  <a:pt x="2161290" y="70083"/>
                </a:lnTo>
                <a:lnTo>
                  <a:pt x="2153354" y="63959"/>
                </a:lnTo>
                <a:lnTo>
                  <a:pt x="2145192" y="58289"/>
                </a:lnTo>
                <a:lnTo>
                  <a:pt x="2136803" y="52846"/>
                </a:lnTo>
                <a:lnTo>
                  <a:pt x="2128187" y="47856"/>
                </a:lnTo>
                <a:lnTo>
                  <a:pt x="2119571" y="43320"/>
                </a:lnTo>
                <a:lnTo>
                  <a:pt x="2110502" y="39237"/>
                </a:lnTo>
                <a:lnTo>
                  <a:pt x="2100752" y="35382"/>
                </a:lnTo>
                <a:lnTo>
                  <a:pt x="2091456" y="32206"/>
                </a:lnTo>
                <a:lnTo>
                  <a:pt x="2081706" y="29485"/>
                </a:lnTo>
                <a:lnTo>
                  <a:pt x="2071503" y="26990"/>
                </a:lnTo>
                <a:lnTo>
                  <a:pt x="2061527" y="25175"/>
                </a:lnTo>
                <a:lnTo>
                  <a:pt x="2051324" y="24041"/>
                </a:lnTo>
                <a:lnTo>
                  <a:pt x="2040667" y="23134"/>
                </a:lnTo>
                <a:lnTo>
                  <a:pt x="2030011" y="22907"/>
                </a:lnTo>
                <a:lnTo>
                  <a:pt x="458964" y="22907"/>
                </a:lnTo>
                <a:close/>
                <a:moveTo>
                  <a:pt x="458964" y="0"/>
                </a:moveTo>
                <a:lnTo>
                  <a:pt x="2030011" y="0"/>
                </a:lnTo>
                <a:lnTo>
                  <a:pt x="2042028" y="453"/>
                </a:lnTo>
                <a:lnTo>
                  <a:pt x="2053364" y="1134"/>
                </a:lnTo>
                <a:lnTo>
                  <a:pt x="2064701" y="2722"/>
                </a:lnTo>
                <a:lnTo>
                  <a:pt x="2076265" y="4763"/>
                </a:lnTo>
                <a:lnTo>
                  <a:pt x="2087148" y="7258"/>
                </a:lnTo>
                <a:lnTo>
                  <a:pt x="2098031" y="10433"/>
                </a:lnTo>
                <a:lnTo>
                  <a:pt x="2108688" y="14062"/>
                </a:lnTo>
                <a:lnTo>
                  <a:pt x="2118891" y="18371"/>
                </a:lnTo>
                <a:lnTo>
                  <a:pt x="2129094" y="22680"/>
                </a:lnTo>
                <a:lnTo>
                  <a:pt x="2138843" y="27897"/>
                </a:lnTo>
                <a:lnTo>
                  <a:pt x="2148593" y="33340"/>
                </a:lnTo>
                <a:lnTo>
                  <a:pt x="2157889" y="39237"/>
                </a:lnTo>
                <a:lnTo>
                  <a:pt x="2166959" y="45815"/>
                </a:lnTo>
                <a:lnTo>
                  <a:pt x="2175574" y="52392"/>
                </a:lnTo>
                <a:lnTo>
                  <a:pt x="2183737" y="59650"/>
                </a:lnTo>
                <a:lnTo>
                  <a:pt x="2191899" y="67361"/>
                </a:lnTo>
                <a:lnTo>
                  <a:pt x="2199382" y="75299"/>
                </a:lnTo>
                <a:lnTo>
                  <a:pt x="2206637" y="83691"/>
                </a:lnTo>
                <a:lnTo>
                  <a:pt x="2213212" y="92083"/>
                </a:lnTo>
                <a:lnTo>
                  <a:pt x="2219788" y="101155"/>
                </a:lnTo>
                <a:lnTo>
                  <a:pt x="2225683" y="110681"/>
                </a:lnTo>
                <a:lnTo>
                  <a:pt x="2231125" y="120207"/>
                </a:lnTo>
                <a:lnTo>
                  <a:pt x="2236340" y="129960"/>
                </a:lnTo>
                <a:lnTo>
                  <a:pt x="2241101" y="140166"/>
                </a:lnTo>
                <a:lnTo>
                  <a:pt x="2244955" y="150599"/>
                </a:lnTo>
                <a:lnTo>
                  <a:pt x="2248583" y="161032"/>
                </a:lnTo>
                <a:lnTo>
                  <a:pt x="2251758" y="172145"/>
                </a:lnTo>
                <a:lnTo>
                  <a:pt x="2254252" y="183032"/>
                </a:lnTo>
                <a:lnTo>
                  <a:pt x="2256292" y="194372"/>
                </a:lnTo>
                <a:lnTo>
                  <a:pt x="2257879" y="205713"/>
                </a:lnTo>
                <a:lnTo>
                  <a:pt x="2258786" y="217053"/>
                </a:lnTo>
                <a:lnTo>
                  <a:pt x="2259013" y="229074"/>
                </a:lnTo>
                <a:lnTo>
                  <a:pt x="2259013" y="2315689"/>
                </a:lnTo>
                <a:lnTo>
                  <a:pt x="2258786" y="2327483"/>
                </a:lnTo>
                <a:lnTo>
                  <a:pt x="2257879" y="2339050"/>
                </a:lnTo>
                <a:lnTo>
                  <a:pt x="2256292" y="2350617"/>
                </a:lnTo>
                <a:lnTo>
                  <a:pt x="2254252" y="2361958"/>
                </a:lnTo>
                <a:lnTo>
                  <a:pt x="2251758" y="2372844"/>
                </a:lnTo>
                <a:lnTo>
                  <a:pt x="2248583" y="2383731"/>
                </a:lnTo>
                <a:lnTo>
                  <a:pt x="2244955" y="2394391"/>
                </a:lnTo>
                <a:lnTo>
                  <a:pt x="2241101" y="2404824"/>
                </a:lnTo>
                <a:lnTo>
                  <a:pt x="2236340" y="2414803"/>
                </a:lnTo>
                <a:lnTo>
                  <a:pt x="2231125" y="2424783"/>
                </a:lnTo>
                <a:lnTo>
                  <a:pt x="2225683" y="2434309"/>
                </a:lnTo>
                <a:lnTo>
                  <a:pt x="2219788" y="2443608"/>
                </a:lnTo>
                <a:lnTo>
                  <a:pt x="2213212" y="2452680"/>
                </a:lnTo>
                <a:lnTo>
                  <a:pt x="2206637" y="2461299"/>
                </a:lnTo>
                <a:lnTo>
                  <a:pt x="2199382" y="2469464"/>
                </a:lnTo>
                <a:lnTo>
                  <a:pt x="2191899" y="2477629"/>
                </a:lnTo>
                <a:lnTo>
                  <a:pt x="2183737" y="2485113"/>
                </a:lnTo>
                <a:lnTo>
                  <a:pt x="2175574" y="2492371"/>
                </a:lnTo>
                <a:lnTo>
                  <a:pt x="2166959" y="2499175"/>
                </a:lnTo>
                <a:lnTo>
                  <a:pt x="2157889" y="2505526"/>
                </a:lnTo>
                <a:lnTo>
                  <a:pt x="2148593" y="2511649"/>
                </a:lnTo>
                <a:lnTo>
                  <a:pt x="2138843" y="2517093"/>
                </a:lnTo>
                <a:lnTo>
                  <a:pt x="2129094" y="2522309"/>
                </a:lnTo>
                <a:lnTo>
                  <a:pt x="2118891" y="2526619"/>
                </a:lnTo>
                <a:lnTo>
                  <a:pt x="2108688" y="2530701"/>
                </a:lnTo>
                <a:lnTo>
                  <a:pt x="2098031" y="2534330"/>
                </a:lnTo>
                <a:lnTo>
                  <a:pt x="2087148" y="2537505"/>
                </a:lnTo>
                <a:lnTo>
                  <a:pt x="2076265" y="2540000"/>
                </a:lnTo>
                <a:lnTo>
                  <a:pt x="2064701" y="2542268"/>
                </a:lnTo>
                <a:lnTo>
                  <a:pt x="2053364" y="2543402"/>
                </a:lnTo>
                <a:lnTo>
                  <a:pt x="2042028" y="2544536"/>
                </a:lnTo>
                <a:lnTo>
                  <a:pt x="2030011" y="2544763"/>
                </a:lnTo>
                <a:lnTo>
                  <a:pt x="458964" y="2544763"/>
                </a:lnTo>
                <a:lnTo>
                  <a:pt x="447400" y="2544536"/>
                </a:lnTo>
                <a:lnTo>
                  <a:pt x="435610" y="2543402"/>
                </a:lnTo>
                <a:lnTo>
                  <a:pt x="424273" y="2542268"/>
                </a:lnTo>
                <a:lnTo>
                  <a:pt x="413163" y="2540000"/>
                </a:lnTo>
                <a:lnTo>
                  <a:pt x="402053" y="2537505"/>
                </a:lnTo>
                <a:lnTo>
                  <a:pt x="391170" y="2534330"/>
                </a:lnTo>
                <a:lnTo>
                  <a:pt x="380513" y="2530701"/>
                </a:lnTo>
                <a:lnTo>
                  <a:pt x="370084" y="2526619"/>
                </a:lnTo>
                <a:lnTo>
                  <a:pt x="359880" y="2522309"/>
                </a:lnTo>
                <a:lnTo>
                  <a:pt x="350131" y="2517093"/>
                </a:lnTo>
                <a:lnTo>
                  <a:pt x="340608" y="2511649"/>
                </a:lnTo>
                <a:lnTo>
                  <a:pt x="331085" y="2505526"/>
                </a:lnTo>
                <a:lnTo>
                  <a:pt x="322469" y="2499175"/>
                </a:lnTo>
                <a:lnTo>
                  <a:pt x="313626" y="2492371"/>
                </a:lnTo>
                <a:lnTo>
                  <a:pt x="305237" y="2485113"/>
                </a:lnTo>
                <a:lnTo>
                  <a:pt x="297528" y="2477629"/>
                </a:lnTo>
                <a:lnTo>
                  <a:pt x="289819" y="2469464"/>
                </a:lnTo>
                <a:lnTo>
                  <a:pt x="282564" y="2461299"/>
                </a:lnTo>
                <a:lnTo>
                  <a:pt x="275762" y="2452680"/>
                </a:lnTo>
                <a:lnTo>
                  <a:pt x="269413" y="2443608"/>
                </a:lnTo>
                <a:lnTo>
                  <a:pt x="263518" y="2434309"/>
                </a:lnTo>
                <a:lnTo>
                  <a:pt x="257850" y="2424783"/>
                </a:lnTo>
                <a:lnTo>
                  <a:pt x="252862" y="2414803"/>
                </a:lnTo>
                <a:lnTo>
                  <a:pt x="248327" y="2404824"/>
                </a:lnTo>
                <a:lnTo>
                  <a:pt x="244019" y="2394391"/>
                </a:lnTo>
                <a:lnTo>
                  <a:pt x="240391" y="2383731"/>
                </a:lnTo>
                <a:lnTo>
                  <a:pt x="237444" y="2372844"/>
                </a:lnTo>
                <a:lnTo>
                  <a:pt x="234723" y="2361958"/>
                </a:lnTo>
                <a:lnTo>
                  <a:pt x="232682" y="2350617"/>
                </a:lnTo>
                <a:lnTo>
                  <a:pt x="231322" y="2339050"/>
                </a:lnTo>
                <a:lnTo>
                  <a:pt x="230415" y="2327483"/>
                </a:lnTo>
                <a:lnTo>
                  <a:pt x="230188" y="2315689"/>
                </a:lnTo>
                <a:lnTo>
                  <a:pt x="230188" y="2026965"/>
                </a:lnTo>
                <a:lnTo>
                  <a:pt x="369630" y="2026965"/>
                </a:lnTo>
                <a:lnTo>
                  <a:pt x="375298" y="2026738"/>
                </a:lnTo>
                <a:lnTo>
                  <a:pt x="381194" y="2026285"/>
                </a:lnTo>
                <a:lnTo>
                  <a:pt x="386862" y="2025604"/>
                </a:lnTo>
                <a:lnTo>
                  <a:pt x="392530" y="2024470"/>
                </a:lnTo>
                <a:lnTo>
                  <a:pt x="397972" y="2023336"/>
                </a:lnTo>
                <a:lnTo>
                  <a:pt x="403414" y="2021749"/>
                </a:lnTo>
                <a:lnTo>
                  <a:pt x="408628" y="2019934"/>
                </a:lnTo>
                <a:lnTo>
                  <a:pt x="413843" y="2017893"/>
                </a:lnTo>
                <a:lnTo>
                  <a:pt x="419058" y="2015852"/>
                </a:lnTo>
                <a:lnTo>
                  <a:pt x="424046" y="2013130"/>
                </a:lnTo>
                <a:lnTo>
                  <a:pt x="428581" y="2010408"/>
                </a:lnTo>
                <a:lnTo>
                  <a:pt x="433343" y="2007460"/>
                </a:lnTo>
                <a:lnTo>
                  <a:pt x="438104" y="2004285"/>
                </a:lnTo>
                <a:lnTo>
                  <a:pt x="442185" y="2000882"/>
                </a:lnTo>
                <a:lnTo>
                  <a:pt x="446266" y="1997254"/>
                </a:lnTo>
                <a:lnTo>
                  <a:pt x="450348" y="1993398"/>
                </a:lnTo>
                <a:lnTo>
                  <a:pt x="453975" y="1989542"/>
                </a:lnTo>
                <a:lnTo>
                  <a:pt x="457603" y="1985460"/>
                </a:lnTo>
                <a:lnTo>
                  <a:pt x="461004" y="1981377"/>
                </a:lnTo>
                <a:lnTo>
                  <a:pt x="464405" y="1976841"/>
                </a:lnTo>
                <a:lnTo>
                  <a:pt x="467353" y="1972305"/>
                </a:lnTo>
                <a:lnTo>
                  <a:pt x="470074" y="1967315"/>
                </a:lnTo>
                <a:lnTo>
                  <a:pt x="472794" y="1962552"/>
                </a:lnTo>
                <a:lnTo>
                  <a:pt x="474835" y="1957336"/>
                </a:lnTo>
                <a:lnTo>
                  <a:pt x="476876" y="1952119"/>
                </a:lnTo>
                <a:lnTo>
                  <a:pt x="478690" y="1947129"/>
                </a:lnTo>
                <a:lnTo>
                  <a:pt x="480277" y="1941686"/>
                </a:lnTo>
                <a:lnTo>
                  <a:pt x="481637" y="1936243"/>
                </a:lnTo>
                <a:lnTo>
                  <a:pt x="482544" y="1930799"/>
                </a:lnTo>
                <a:lnTo>
                  <a:pt x="483451" y="1924902"/>
                </a:lnTo>
                <a:lnTo>
                  <a:pt x="483904" y="1919232"/>
                </a:lnTo>
                <a:lnTo>
                  <a:pt x="483904" y="1913335"/>
                </a:lnTo>
                <a:lnTo>
                  <a:pt x="483904" y="1907665"/>
                </a:lnTo>
                <a:lnTo>
                  <a:pt x="483451" y="1901768"/>
                </a:lnTo>
                <a:lnTo>
                  <a:pt x="482544" y="1896325"/>
                </a:lnTo>
                <a:lnTo>
                  <a:pt x="481637" y="1890428"/>
                </a:lnTo>
                <a:lnTo>
                  <a:pt x="480277" y="1884985"/>
                </a:lnTo>
                <a:lnTo>
                  <a:pt x="478690" y="1879541"/>
                </a:lnTo>
                <a:lnTo>
                  <a:pt x="476876" y="1874325"/>
                </a:lnTo>
                <a:lnTo>
                  <a:pt x="474835" y="1869335"/>
                </a:lnTo>
                <a:lnTo>
                  <a:pt x="472794" y="1864345"/>
                </a:lnTo>
                <a:lnTo>
                  <a:pt x="470074" y="1859356"/>
                </a:lnTo>
                <a:lnTo>
                  <a:pt x="467353" y="1854366"/>
                </a:lnTo>
                <a:lnTo>
                  <a:pt x="464405" y="1850056"/>
                </a:lnTo>
                <a:lnTo>
                  <a:pt x="461004" y="1845747"/>
                </a:lnTo>
                <a:lnTo>
                  <a:pt x="457603" y="1841211"/>
                </a:lnTo>
                <a:lnTo>
                  <a:pt x="453975" y="1837129"/>
                </a:lnTo>
                <a:lnTo>
                  <a:pt x="450348" y="1833273"/>
                </a:lnTo>
                <a:lnTo>
                  <a:pt x="446266" y="1829417"/>
                </a:lnTo>
                <a:lnTo>
                  <a:pt x="442185" y="1826015"/>
                </a:lnTo>
                <a:lnTo>
                  <a:pt x="438104" y="1822613"/>
                </a:lnTo>
                <a:lnTo>
                  <a:pt x="433343" y="1819211"/>
                </a:lnTo>
                <a:lnTo>
                  <a:pt x="428581" y="1816262"/>
                </a:lnTo>
                <a:lnTo>
                  <a:pt x="424046" y="1813541"/>
                </a:lnTo>
                <a:lnTo>
                  <a:pt x="419058" y="1811273"/>
                </a:lnTo>
                <a:lnTo>
                  <a:pt x="413843" y="1808778"/>
                </a:lnTo>
                <a:lnTo>
                  <a:pt x="408628" y="1806737"/>
                </a:lnTo>
                <a:lnTo>
                  <a:pt x="403414" y="1804922"/>
                </a:lnTo>
                <a:lnTo>
                  <a:pt x="397972" y="1803334"/>
                </a:lnTo>
                <a:lnTo>
                  <a:pt x="392530" y="1801974"/>
                </a:lnTo>
                <a:lnTo>
                  <a:pt x="386862" y="1801293"/>
                </a:lnTo>
                <a:lnTo>
                  <a:pt x="381194" y="1800613"/>
                </a:lnTo>
                <a:lnTo>
                  <a:pt x="375298" y="1799932"/>
                </a:lnTo>
                <a:lnTo>
                  <a:pt x="369630" y="1799932"/>
                </a:lnTo>
                <a:lnTo>
                  <a:pt x="230188" y="1799932"/>
                </a:lnTo>
                <a:lnTo>
                  <a:pt x="230188" y="1385784"/>
                </a:lnTo>
                <a:lnTo>
                  <a:pt x="369630" y="1385784"/>
                </a:lnTo>
                <a:lnTo>
                  <a:pt x="375298" y="1385557"/>
                </a:lnTo>
                <a:lnTo>
                  <a:pt x="381194" y="1385331"/>
                </a:lnTo>
                <a:lnTo>
                  <a:pt x="386862" y="1384650"/>
                </a:lnTo>
                <a:lnTo>
                  <a:pt x="392530" y="1383516"/>
                </a:lnTo>
                <a:lnTo>
                  <a:pt x="397972" y="1382155"/>
                </a:lnTo>
                <a:lnTo>
                  <a:pt x="403414" y="1380795"/>
                </a:lnTo>
                <a:lnTo>
                  <a:pt x="408628" y="1378980"/>
                </a:lnTo>
                <a:lnTo>
                  <a:pt x="413843" y="1376712"/>
                </a:lnTo>
                <a:lnTo>
                  <a:pt x="419058" y="1374671"/>
                </a:lnTo>
                <a:lnTo>
                  <a:pt x="424046" y="1372176"/>
                </a:lnTo>
                <a:lnTo>
                  <a:pt x="428581" y="1369227"/>
                </a:lnTo>
                <a:lnTo>
                  <a:pt x="433343" y="1366506"/>
                </a:lnTo>
                <a:lnTo>
                  <a:pt x="438104" y="1363331"/>
                </a:lnTo>
                <a:lnTo>
                  <a:pt x="442185" y="1359928"/>
                </a:lnTo>
                <a:lnTo>
                  <a:pt x="446266" y="1356300"/>
                </a:lnTo>
                <a:lnTo>
                  <a:pt x="450348" y="1352671"/>
                </a:lnTo>
                <a:lnTo>
                  <a:pt x="453975" y="1348588"/>
                </a:lnTo>
                <a:lnTo>
                  <a:pt x="457603" y="1344732"/>
                </a:lnTo>
                <a:lnTo>
                  <a:pt x="461004" y="1340196"/>
                </a:lnTo>
                <a:lnTo>
                  <a:pt x="464405" y="1335887"/>
                </a:lnTo>
                <a:lnTo>
                  <a:pt x="467353" y="1331124"/>
                </a:lnTo>
                <a:lnTo>
                  <a:pt x="470074" y="1326588"/>
                </a:lnTo>
                <a:lnTo>
                  <a:pt x="472794" y="1321598"/>
                </a:lnTo>
                <a:lnTo>
                  <a:pt x="474835" y="1316608"/>
                </a:lnTo>
                <a:lnTo>
                  <a:pt x="476876" y="1311392"/>
                </a:lnTo>
                <a:lnTo>
                  <a:pt x="478690" y="1305949"/>
                </a:lnTo>
                <a:lnTo>
                  <a:pt x="480277" y="1300732"/>
                </a:lnTo>
                <a:lnTo>
                  <a:pt x="481637" y="1295289"/>
                </a:lnTo>
                <a:lnTo>
                  <a:pt x="482544" y="1289619"/>
                </a:lnTo>
                <a:lnTo>
                  <a:pt x="483451" y="1283948"/>
                </a:lnTo>
                <a:lnTo>
                  <a:pt x="483904" y="1278278"/>
                </a:lnTo>
                <a:lnTo>
                  <a:pt x="483904" y="1272381"/>
                </a:lnTo>
                <a:lnTo>
                  <a:pt x="483904" y="1266711"/>
                </a:lnTo>
                <a:lnTo>
                  <a:pt x="483451" y="1260814"/>
                </a:lnTo>
                <a:lnTo>
                  <a:pt x="482544" y="1255144"/>
                </a:lnTo>
                <a:lnTo>
                  <a:pt x="481637" y="1249474"/>
                </a:lnTo>
                <a:lnTo>
                  <a:pt x="480277" y="1244031"/>
                </a:lnTo>
                <a:lnTo>
                  <a:pt x="478690" y="1238814"/>
                </a:lnTo>
                <a:lnTo>
                  <a:pt x="476876" y="1233371"/>
                </a:lnTo>
                <a:lnTo>
                  <a:pt x="474835" y="1228154"/>
                </a:lnTo>
                <a:lnTo>
                  <a:pt x="472794" y="1223391"/>
                </a:lnTo>
                <a:lnTo>
                  <a:pt x="470074" y="1218401"/>
                </a:lnTo>
                <a:lnTo>
                  <a:pt x="467353" y="1213639"/>
                </a:lnTo>
                <a:lnTo>
                  <a:pt x="464405" y="1209102"/>
                </a:lnTo>
                <a:lnTo>
                  <a:pt x="461004" y="1204566"/>
                </a:lnTo>
                <a:lnTo>
                  <a:pt x="457603" y="1200257"/>
                </a:lnTo>
                <a:lnTo>
                  <a:pt x="453975" y="1196175"/>
                </a:lnTo>
                <a:lnTo>
                  <a:pt x="450348" y="1192092"/>
                </a:lnTo>
                <a:lnTo>
                  <a:pt x="446266" y="1188463"/>
                </a:lnTo>
                <a:lnTo>
                  <a:pt x="442185" y="1184834"/>
                </a:lnTo>
                <a:lnTo>
                  <a:pt x="438104" y="1181659"/>
                </a:lnTo>
                <a:lnTo>
                  <a:pt x="433343" y="1178484"/>
                </a:lnTo>
                <a:lnTo>
                  <a:pt x="428581" y="1175308"/>
                </a:lnTo>
                <a:lnTo>
                  <a:pt x="424046" y="1172813"/>
                </a:lnTo>
                <a:lnTo>
                  <a:pt x="419058" y="1170092"/>
                </a:lnTo>
                <a:lnTo>
                  <a:pt x="413843" y="1167824"/>
                </a:lnTo>
                <a:lnTo>
                  <a:pt x="408628" y="1165783"/>
                </a:lnTo>
                <a:lnTo>
                  <a:pt x="403414" y="1164195"/>
                </a:lnTo>
                <a:lnTo>
                  <a:pt x="397972" y="1162607"/>
                </a:lnTo>
                <a:lnTo>
                  <a:pt x="392530" y="1161246"/>
                </a:lnTo>
                <a:lnTo>
                  <a:pt x="386862" y="1160339"/>
                </a:lnTo>
                <a:lnTo>
                  <a:pt x="381194" y="1159432"/>
                </a:lnTo>
                <a:lnTo>
                  <a:pt x="375298" y="1158978"/>
                </a:lnTo>
                <a:lnTo>
                  <a:pt x="369630" y="1158978"/>
                </a:lnTo>
                <a:lnTo>
                  <a:pt x="230188" y="1158978"/>
                </a:lnTo>
                <a:lnTo>
                  <a:pt x="230188" y="744831"/>
                </a:lnTo>
                <a:lnTo>
                  <a:pt x="369630" y="744831"/>
                </a:lnTo>
                <a:lnTo>
                  <a:pt x="375298" y="744831"/>
                </a:lnTo>
                <a:lnTo>
                  <a:pt x="381194" y="744377"/>
                </a:lnTo>
                <a:lnTo>
                  <a:pt x="386862" y="743470"/>
                </a:lnTo>
                <a:lnTo>
                  <a:pt x="392530" y="742563"/>
                </a:lnTo>
                <a:lnTo>
                  <a:pt x="397972" y="741429"/>
                </a:lnTo>
                <a:lnTo>
                  <a:pt x="403414" y="739841"/>
                </a:lnTo>
                <a:lnTo>
                  <a:pt x="408628" y="738026"/>
                </a:lnTo>
                <a:lnTo>
                  <a:pt x="413843" y="735985"/>
                </a:lnTo>
                <a:lnTo>
                  <a:pt x="419058" y="733717"/>
                </a:lnTo>
                <a:lnTo>
                  <a:pt x="424046" y="731222"/>
                </a:lnTo>
                <a:lnTo>
                  <a:pt x="428581" y="728501"/>
                </a:lnTo>
                <a:lnTo>
                  <a:pt x="433343" y="725325"/>
                </a:lnTo>
                <a:lnTo>
                  <a:pt x="438104" y="722377"/>
                </a:lnTo>
                <a:lnTo>
                  <a:pt x="442185" y="718975"/>
                </a:lnTo>
                <a:lnTo>
                  <a:pt x="446266" y="715573"/>
                </a:lnTo>
                <a:lnTo>
                  <a:pt x="450348" y="711717"/>
                </a:lnTo>
                <a:lnTo>
                  <a:pt x="453975" y="707861"/>
                </a:lnTo>
                <a:lnTo>
                  <a:pt x="457603" y="703552"/>
                </a:lnTo>
                <a:lnTo>
                  <a:pt x="461004" y="699243"/>
                </a:lnTo>
                <a:lnTo>
                  <a:pt x="464405" y="694706"/>
                </a:lnTo>
                <a:lnTo>
                  <a:pt x="467353" y="690170"/>
                </a:lnTo>
                <a:lnTo>
                  <a:pt x="470074" y="685407"/>
                </a:lnTo>
                <a:lnTo>
                  <a:pt x="472794" y="680645"/>
                </a:lnTo>
                <a:lnTo>
                  <a:pt x="474835" y="675655"/>
                </a:lnTo>
                <a:lnTo>
                  <a:pt x="476876" y="670438"/>
                </a:lnTo>
                <a:lnTo>
                  <a:pt x="478690" y="665222"/>
                </a:lnTo>
                <a:lnTo>
                  <a:pt x="480277" y="659778"/>
                </a:lnTo>
                <a:lnTo>
                  <a:pt x="481637" y="654335"/>
                </a:lnTo>
                <a:lnTo>
                  <a:pt x="482544" y="648665"/>
                </a:lnTo>
                <a:lnTo>
                  <a:pt x="483451" y="642995"/>
                </a:lnTo>
                <a:lnTo>
                  <a:pt x="483904" y="637325"/>
                </a:lnTo>
                <a:lnTo>
                  <a:pt x="483904" y="631428"/>
                </a:lnTo>
                <a:lnTo>
                  <a:pt x="483904" y="625531"/>
                </a:lnTo>
                <a:lnTo>
                  <a:pt x="483451" y="619861"/>
                </a:lnTo>
                <a:lnTo>
                  <a:pt x="482544" y="614190"/>
                </a:lnTo>
                <a:lnTo>
                  <a:pt x="481637" y="608747"/>
                </a:lnTo>
                <a:lnTo>
                  <a:pt x="480277" y="603077"/>
                </a:lnTo>
                <a:lnTo>
                  <a:pt x="478690" y="597860"/>
                </a:lnTo>
                <a:lnTo>
                  <a:pt x="476876" y="592417"/>
                </a:lnTo>
                <a:lnTo>
                  <a:pt x="474835" y="587427"/>
                </a:lnTo>
                <a:lnTo>
                  <a:pt x="472794" y="582211"/>
                </a:lnTo>
                <a:lnTo>
                  <a:pt x="470074" y="577448"/>
                </a:lnTo>
                <a:lnTo>
                  <a:pt x="467353" y="572685"/>
                </a:lnTo>
                <a:lnTo>
                  <a:pt x="464405" y="567922"/>
                </a:lnTo>
                <a:lnTo>
                  <a:pt x="461004" y="563613"/>
                </a:lnTo>
                <a:lnTo>
                  <a:pt x="457603" y="559530"/>
                </a:lnTo>
                <a:lnTo>
                  <a:pt x="453975" y="555221"/>
                </a:lnTo>
                <a:lnTo>
                  <a:pt x="450348" y="551138"/>
                </a:lnTo>
                <a:lnTo>
                  <a:pt x="446266" y="547509"/>
                </a:lnTo>
                <a:lnTo>
                  <a:pt x="442185" y="543881"/>
                </a:lnTo>
                <a:lnTo>
                  <a:pt x="438104" y="540478"/>
                </a:lnTo>
                <a:lnTo>
                  <a:pt x="433343" y="537303"/>
                </a:lnTo>
                <a:lnTo>
                  <a:pt x="428581" y="534581"/>
                </a:lnTo>
                <a:lnTo>
                  <a:pt x="424046" y="531633"/>
                </a:lnTo>
                <a:lnTo>
                  <a:pt x="419058" y="529138"/>
                </a:lnTo>
                <a:lnTo>
                  <a:pt x="413843" y="527097"/>
                </a:lnTo>
                <a:lnTo>
                  <a:pt x="408628" y="525056"/>
                </a:lnTo>
                <a:lnTo>
                  <a:pt x="403414" y="523241"/>
                </a:lnTo>
                <a:lnTo>
                  <a:pt x="397972" y="521654"/>
                </a:lnTo>
                <a:lnTo>
                  <a:pt x="392530" y="520293"/>
                </a:lnTo>
                <a:lnTo>
                  <a:pt x="386862" y="519159"/>
                </a:lnTo>
                <a:lnTo>
                  <a:pt x="381194" y="518478"/>
                </a:lnTo>
                <a:lnTo>
                  <a:pt x="375298" y="518251"/>
                </a:lnTo>
                <a:lnTo>
                  <a:pt x="369630" y="518025"/>
                </a:lnTo>
                <a:lnTo>
                  <a:pt x="230188" y="518025"/>
                </a:lnTo>
                <a:lnTo>
                  <a:pt x="230188" y="229074"/>
                </a:lnTo>
                <a:lnTo>
                  <a:pt x="230415" y="217053"/>
                </a:lnTo>
                <a:lnTo>
                  <a:pt x="231322" y="205713"/>
                </a:lnTo>
                <a:lnTo>
                  <a:pt x="232682" y="194372"/>
                </a:lnTo>
                <a:lnTo>
                  <a:pt x="234723" y="183032"/>
                </a:lnTo>
                <a:lnTo>
                  <a:pt x="237444" y="172145"/>
                </a:lnTo>
                <a:lnTo>
                  <a:pt x="240391" y="161032"/>
                </a:lnTo>
                <a:lnTo>
                  <a:pt x="244019" y="150599"/>
                </a:lnTo>
                <a:lnTo>
                  <a:pt x="248327" y="140166"/>
                </a:lnTo>
                <a:lnTo>
                  <a:pt x="252862" y="129960"/>
                </a:lnTo>
                <a:lnTo>
                  <a:pt x="257850" y="120207"/>
                </a:lnTo>
                <a:lnTo>
                  <a:pt x="263518" y="110681"/>
                </a:lnTo>
                <a:lnTo>
                  <a:pt x="269413" y="101155"/>
                </a:lnTo>
                <a:lnTo>
                  <a:pt x="275762" y="92083"/>
                </a:lnTo>
                <a:lnTo>
                  <a:pt x="282564" y="83691"/>
                </a:lnTo>
                <a:lnTo>
                  <a:pt x="289819" y="75299"/>
                </a:lnTo>
                <a:lnTo>
                  <a:pt x="297528" y="67361"/>
                </a:lnTo>
                <a:lnTo>
                  <a:pt x="305237" y="59650"/>
                </a:lnTo>
                <a:lnTo>
                  <a:pt x="313626" y="52392"/>
                </a:lnTo>
                <a:lnTo>
                  <a:pt x="322469" y="45815"/>
                </a:lnTo>
                <a:lnTo>
                  <a:pt x="331085" y="39237"/>
                </a:lnTo>
                <a:lnTo>
                  <a:pt x="340608" y="33340"/>
                </a:lnTo>
                <a:lnTo>
                  <a:pt x="350131" y="27897"/>
                </a:lnTo>
                <a:lnTo>
                  <a:pt x="359880" y="22680"/>
                </a:lnTo>
                <a:lnTo>
                  <a:pt x="370084" y="18371"/>
                </a:lnTo>
                <a:lnTo>
                  <a:pt x="380513" y="14062"/>
                </a:lnTo>
                <a:lnTo>
                  <a:pt x="391170" y="10433"/>
                </a:lnTo>
                <a:lnTo>
                  <a:pt x="402053" y="7258"/>
                </a:lnTo>
                <a:lnTo>
                  <a:pt x="413163" y="4763"/>
                </a:lnTo>
                <a:lnTo>
                  <a:pt x="424273" y="2722"/>
                </a:lnTo>
                <a:lnTo>
                  <a:pt x="435610" y="1134"/>
                </a:lnTo>
                <a:lnTo>
                  <a:pt x="447400" y="453"/>
                </a:lnTo>
                <a:lnTo>
                  <a:pt x="45896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9" name="Freeform 6"/>
          <p:cNvSpPr/>
          <p:nvPr/>
        </p:nvSpPr>
        <p:spPr bwMode="auto">
          <a:xfrm>
            <a:off x="3902011" y="925860"/>
            <a:ext cx="4298426" cy="4803420"/>
          </a:xfrm>
          <a:custGeom>
            <a:avLst/>
            <a:gdLst/>
            <a:ahLst/>
            <a:cxnLst>
              <a:cxn ang="0">
                <a:pos x="534" y="1813"/>
              </a:cxn>
              <a:cxn ang="0">
                <a:pos x="439" y="1553"/>
              </a:cxn>
              <a:cxn ang="0">
                <a:pos x="148" y="1532"/>
              </a:cxn>
              <a:cxn ang="0">
                <a:pos x="135" y="1370"/>
              </a:cxn>
              <a:cxn ang="0">
                <a:pos x="109" y="1290"/>
              </a:cxn>
              <a:cxn ang="0">
                <a:pos x="109" y="1154"/>
              </a:cxn>
              <a:cxn ang="0">
                <a:pos x="5" y="1059"/>
              </a:cxn>
              <a:cxn ang="0">
                <a:pos x="136" y="870"/>
              </a:cxn>
              <a:cxn ang="0">
                <a:pos x="343" y="190"/>
              </a:cxn>
              <a:cxn ang="0">
                <a:pos x="1150" y="116"/>
              </a:cxn>
              <a:cxn ang="0">
                <a:pos x="1461" y="453"/>
              </a:cxn>
              <a:cxn ang="0">
                <a:pos x="1451" y="937"/>
              </a:cxn>
              <a:cxn ang="0">
                <a:pos x="1173" y="1321"/>
              </a:cxn>
              <a:cxn ang="0">
                <a:pos x="1301" y="1807"/>
              </a:cxn>
              <a:cxn ang="0">
                <a:pos x="534" y="1813"/>
              </a:cxn>
            </a:cxnLst>
            <a:rect l="0" t="0" r="r" b="b"/>
            <a:pathLst>
              <a:path w="1522" h="1813">
                <a:moveTo>
                  <a:pt x="534" y="1813"/>
                </a:moveTo>
                <a:cubicBezTo>
                  <a:pt x="534" y="1813"/>
                  <a:pt x="464" y="1592"/>
                  <a:pt x="439" y="1553"/>
                </a:cubicBezTo>
                <a:cubicBezTo>
                  <a:pt x="413" y="1514"/>
                  <a:pt x="212" y="1576"/>
                  <a:pt x="148" y="1532"/>
                </a:cubicBezTo>
                <a:cubicBezTo>
                  <a:pt x="83" y="1489"/>
                  <a:pt x="135" y="1370"/>
                  <a:pt x="135" y="1370"/>
                </a:cubicBezTo>
                <a:cubicBezTo>
                  <a:pt x="135" y="1370"/>
                  <a:pt x="32" y="1362"/>
                  <a:pt x="109" y="1290"/>
                </a:cubicBezTo>
                <a:cubicBezTo>
                  <a:pt x="32" y="1272"/>
                  <a:pt x="117" y="1182"/>
                  <a:pt x="109" y="1154"/>
                </a:cubicBezTo>
                <a:cubicBezTo>
                  <a:pt x="47" y="1144"/>
                  <a:pt x="0" y="1100"/>
                  <a:pt x="5" y="1059"/>
                </a:cubicBezTo>
                <a:cubicBezTo>
                  <a:pt x="11" y="1018"/>
                  <a:pt x="154" y="906"/>
                  <a:pt x="136" y="870"/>
                </a:cubicBezTo>
                <a:cubicBezTo>
                  <a:pt x="118" y="834"/>
                  <a:pt x="8" y="466"/>
                  <a:pt x="343" y="190"/>
                </a:cubicBezTo>
                <a:cubicBezTo>
                  <a:pt x="553" y="18"/>
                  <a:pt x="897" y="0"/>
                  <a:pt x="1150" y="116"/>
                </a:cubicBezTo>
                <a:cubicBezTo>
                  <a:pt x="1301" y="185"/>
                  <a:pt x="1415" y="320"/>
                  <a:pt x="1461" y="453"/>
                </a:cubicBezTo>
                <a:cubicBezTo>
                  <a:pt x="1517" y="612"/>
                  <a:pt x="1522" y="801"/>
                  <a:pt x="1451" y="937"/>
                </a:cubicBezTo>
                <a:cubicBezTo>
                  <a:pt x="1363" y="1106"/>
                  <a:pt x="1187" y="1215"/>
                  <a:pt x="1173" y="1321"/>
                </a:cubicBezTo>
                <a:cubicBezTo>
                  <a:pt x="1147" y="1514"/>
                  <a:pt x="1301" y="1807"/>
                  <a:pt x="1301" y="1807"/>
                </a:cubicBezTo>
                <a:lnTo>
                  <a:pt x="534" y="1813"/>
                </a:lnTo>
                <a:close/>
              </a:path>
            </a:pathLst>
          </a:custGeom>
          <a:solidFill>
            <a:schemeClr val="accent1"/>
          </a:solidFill>
          <a:ln w="9525">
            <a:solidFill>
              <a:schemeClr val="bg1"/>
            </a:solidFill>
            <a:round/>
          </a:ln>
        </p:spPr>
        <p:txBody>
          <a:bodyPr vert="horz" wrap="square" lIns="109728" tIns="54864" rIns="109728" bIns="54864" numCol="1" anchor="t" anchorCtr="0" compatLnSpc="1"/>
          <a:lstStyle/>
          <a:p>
            <a:pPr defTabSz="934085"/>
            <a:endParaRPr lang="en-US" sz="2160">
              <a:solidFill>
                <a:srgbClr val="FFFFFF"/>
              </a:solidFill>
            </a:endParaRPr>
          </a:p>
        </p:txBody>
      </p:sp>
      <p:sp>
        <p:nvSpPr>
          <p:cNvPr id="20" name="Content Placeholder 2"/>
          <p:cNvSpPr txBox="1"/>
          <p:nvPr/>
        </p:nvSpPr>
        <p:spPr>
          <a:xfrm>
            <a:off x="8304656" y="1599121"/>
            <a:ext cx="2420501" cy="1006148"/>
          </a:xfrm>
          <a:prstGeom prst="rect">
            <a:avLst/>
          </a:prstGeom>
        </p:spPr>
        <p:txBody>
          <a:bodyPr vert="horz" lIns="109748" tIns="54873" rIns="109748" bIns="54873"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40" b="1" dirty="0">
                <a:solidFill>
                  <a:schemeClr val="tx1">
                    <a:lumMod val="65000"/>
                    <a:lumOff val="35000"/>
                  </a:schemeClr>
                </a:solidFill>
                <a:latin typeface="微软雅黑" panose="020B0503020204020204" charset="-122"/>
                <a:ea typeface="微软雅黑" panose="020B0503020204020204" charset="-122"/>
              </a:rPr>
              <a:t>预测效果</a:t>
            </a:r>
            <a:br>
              <a:rPr lang="en-US" sz="1440" b="1" dirty="0">
                <a:solidFill>
                  <a:schemeClr val="tx1">
                    <a:lumMod val="65000"/>
                    <a:lumOff val="35000"/>
                  </a:schemeClr>
                </a:solidFill>
                <a:latin typeface="微软雅黑" panose="020B0503020204020204" charset="-122"/>
                <a:ea typeface="微软雅黑" panose="020B0503020204020204" charset="-122"/>
              </a:rPr>
            </a:br>
            <a:r>
              <a:rPr lang="en-US" sz="1440" dirty="0">
                <a:solidFill>
                  <a:schemeClr val="tx1">
                    <a:lumMod val="65000"/>
                    <a:lumOff val="35000"/>
                  </a:schemeClr>
                </a:solidFill>
                <a:latin typeface="微软雅黑" panose="020B0503020204020204" charset="-122"/>
                <a:ea typeface="微软雅黑" panose="020B0503020204020204" charset="-122"/>
              </a:rPr>
              <a:t>软</a:t>
            </a:r>
            <a:r>
              <a:rPr lang="zh-CN" altLang="en-US" sz="1440" dirty="0">
                <a:solidFill>
                  <a:schemeClr val="tx1">
                    <a:lumMod val="65000"/>
                    <a:lumOff val="35000"/>
                  </a:schemeClr>
                </a:solidFill>
                <a:latin typeface="微软雅黑" panose="020B0503020204020204" charset="-122"/>
                <a:ea typeface="微软雅黑" panose="020B0503020204020204" charset="-122"/>
              </a:rPr>
              <a:t>件开发在需求分析阶段广范考虑影响二手车价格的因素，就目前来开对二手车价格跌得预测考虑的比较全面，故此预期结果中该系统将会较为精准的预测市场交易的价格。</a:t>
            </a:r>
            <a:endParaRPr lang="en-US" altLang="zh-CN" sz="1440" dirty="0">
              <a:solidFill>
                <a:schemeClr val="tx1">
                  <a:lumMod val="65000"/>
                  <a:lumOff val="35000"/>
                </a:schemeClr>
              </a:solidFill>
              <a:latin typeface="微软雅黑" panose="020B0503020204020204" charset="-122"/>
              <a:ea typeface="微软雅黑" panose="020B0503020204020204" charset="-122"/>
            </a:endParaRPr>
          </a:p>
        </p:txBody>
      </p:sp>
      <p:sp>
        <p:nvSpPr>
          <p:cNvPr id="21" name="Content Placeholder 2"/>
          <p:cNvSpPr txBox="1"/>
          <p:nvPr/>
        </p:nvSpPr>
        <p:spPr>
          <a:xfrm>
            <a:off x="8200438" y="4011749"/>
            <a:ext cx="2373722" cy="894073"/>
          </a:xfrm>
          <a:prstGeom prst="rect">
            <a:avLst/>
          </a:prstGeom>
        </p:spPr>
        <p:txBody>
          <a:bodyPr vert="horz" lIns="109748" tIns="54873" rIns="109748" bIns="54873"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40" b="1" dirty="0">
                <a:solidFill>
                  <a:schemeClr val="tx1">
                    <a:lumMod val="65000"/>
                    <a:lumOff val="35000"/>
                  </a:schemeClr>
                </a:solidFill>
                <a:latin typeface="微软雅黑" panose="020B0503020204020204" charset="-122"/>
                <a:ea typeface="微软雅黑" panose="020B0503020204020204" charset="-122"/>
              </a:rPr>
              <a:t>后期设想</a:t>
            </a:r>
            <a:br>
              <a:rPr lang="en-US" sz="1440" b="1" dirty="0">
                <a:solidFill>
                  <a:schemeClr val="tx1">
                    <a:lumMod val="65000"/>
                    <a:lumOff val="35000"/>
                  </a:schemeClr>
                </a:solidFill>
                <a:latin typeface="微软雅黑" panose="020B0503020204020204" charset="-122"/>
                <a:ea typeface="微软雅黑" panose="020B0503020204020204" charset="-122"/>
              </a:rPr>
            </a:br>
            <a:r>
              <a:rPr lang="zh-CN" altLang="en-US" sz="1080" dirty="0">
                <a:solidFill>
                  <a:schemeClr val="tx1">
                    <a:lumMod val="65000"/>
                    <a:lumOff val="35000"/>
                  </a:schemeClr>
                </a:solidFill>
                <a:latin typeface="微软雅黑" panose="020B0503020204020204" charset="-122"/>
                <a:ea typeface="微软雅黑" panose="020B0503020204020204" charset="-122"/>
              </a:rPr>
              <a:t>系统目前只是针对价格预测而设计的功能，未来完善过程中将会仿照人人车等交易平台，力求将软件改进成一个即咨询、查价、推荐、交易一体化的智能平台。</a:t>
            </a:r>
          </a:p>
        </p:txBody>
      </p:sp>
      <p:sp>
        <p:nvSpPr>
          <p:cNvPr id="22" name="Content Placeholder 2"/>
          <p:cNvSpPr txBox="1"/>
          <p:nvPr/>
        </p:nvSpPr>
        <p:spPr>
          <a:xfrm>
            <a:off x="1652114" y="1514874"/>
            <a:ext cx="2066988" cy="1082987"/>
          </a:xfrm>
          <a:prstGeom prst="rect">
            <a:avLst/>
          </a:prstGeom>
        </p:spPr>
        <p:txBody>
          <a:bodyPr vert="horz" lIns="109748" tIns="54873" rIns="109748" bIns="54873"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zh-CN" altLang="en-US" sz="1440" b="1" dirty="0">
                <a:solidFill>
                  <a:schemeClr val="tx1">
                    <a:lumMod val="65000"/>
                    <a:lumOff val="35000"/>
                  </a:schemeClr>
                </a:solidFill>
                <a:latin typeface="微软雅黑" panose="020B0503020204020204" charset="-122"/>
                <a:ea typeface="微软雅黑" panose="020B0503020204020204" charset="-122"/>
              </a:rPr>
              <a:t>应用市场</a:t>
            </a:r>
            <a:endParaRPr lang="en-US" altLang="zh-CN" sz="1440" b="1" dirty="0">
              <a:solidFill>
                <a:schemeClr val="tx1">
                  <a:lumMod val="65000"/>
                  <a:lumOff val="35000"/>
                </a:schemeClr>
              </a:solidFill>
              <a:latin typeface="微软雅黑" panose="020B0503020204020204" charset="-122"/>
              <a:ea typeface="微软雅黑" panose="020B0503020204020204" charset="-122"/>
            </a:endParaRPr>
          </a:p>
          <a:p>
            <a:pPr marL="0" indent="0" algn="r">
              <a:buNone/>
            </a:pPr>
            <a:r>
              <a:rPr lang="zh-CN" altLang="en-US" sz="1080" dirty="0">
                <a:solidFill>
                  <a:schemeClr val="tx1">
                    <a:lumMod val="65000"/>
                    <a:lumOff val="35000"/>
                  </a:schemeClr>
                </a:solidFill>
                <a:latin typeface="微软雅黑" panose="020B0503020204020204" charset="-122"/>
                <a:ea typeface="微软雅黑" panose="020B0503020204020204" charset="-122"/>
              </a:rPr>
              <a:t>二手车价格智能预测系统的软件是立足于打范围的二手车交易市场开发的，我们预期该系统将会在全国范围内被需要自主购买二手车的客户使用。将会有广阔的市场。</a:t>
            </a:r>
          </a:p>
        </p:txBody>
      </p:sp>
      <p:sp>
        <p:nvSpPr>
          <p:cNvPr id="23" name="Content Placeholder 2"/>
          <p:cNvSpPr txBox="1"/>
          <p:nvPr/>
        </p:nvSpPr>
        <p:spPr>
          <a:xfrm>
            <a:off x="1524160" y="3808154"/>
            <a:ext cx="2066988" cy="1432708"/>
          </a:xfrm>
          <a:prstGeom prst="rect">
            <a:avLst/>
          </a:prstGeom>
        </p:spPr>
        <p:txBody>
          <a:bodyPr vert="horz" lIns="109748" tIns="54873" rIns="109748" bIns="54873"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zh-CN" altLang="en-US" sz="1440" b="1" dirty="0">
                <a:solidFill>
                  <a:schemeClr val="tx1">
                    <a:lumMod val="65000"/>
                    <a:lumOff val="35000"/>
                  </a:schemeClr>
                </a:solidFill>
                <a:latin typeface="微软雅黑" panose="020B0503020204020204" charset="-122"/>
                <a:ea typeface="微软雅黑" panose="020B0503020204020204" charset="-122"/>
              </a:rPr>
              <a:t>数据利用</a:t>
            </a:r>
            <a:endParaRPr lang="en-US" altLang="zh-CN" sz="1440" b="1" dirty="0">
              <a:solidFill>
                <a:schemeClr val="tx1">
                  <a:lumMod val="65000"/>
                  <a:lumOff val="35000"/>
                </a:schemeClr>
              </a:solidFill>
              <a:latin typeface="微软雅黑" panose="020B0503020204020204" charset="-122"/>
              <a:ea typeface="微软雅黑" panose="020B0503020204020204" charset="-122"/>
            </a:endParaRPr>
          </a:p>
          <a:p>
            <a:pPr marL="0" indent="0" algn="r">
              <a:buNone/>
            </a:pPr>
            <a:r>
              <a:rPr lang="zh-CN" altLang="en-US" sz="1080" dirty="0">
                <a:solidFill>
                  <a:schemeClr val="tx1">
                    <a:lumMod val="65000"/>
                    <a:lumOff val="35000"/>
                  </a:schemeClr>
                </a:solidFill>
                <a:latin typeface="微软雅黑" panose="020B0503020204020204" charset="-122"/>
                <a:ea typeface="微软雅黑" panose="020B0503020204020204" charset="-122"/>
              </a:rPr>
              <a:t>该系统在给用户提供服务的时候也会收集到大量的交易数据，在后期的软件完善中将会考虑用推荐算法根据用户的查询数据实现荐够功能，使软件功能更加完善。</a:t>
            </a:r>
          </a:p>
        </p:txBody>
      </p:sp>
      <p:sp>
        <p:nvSpPr>
          <p:cNvPr id="24" name="Freeform 265"/>
          <p:cNvSpPr/>
          <p:nvPr/>
        </p:nvSpPr>
        <p:spPr bwMode="auto">
          <a:xfrm>
            <a:off x="4542204" y="1271500"/>
            <a:ext cx="1556656" cy="1661394"/>
          </a:xfrm>
          <a:custGeom>
            <a:avLst/>
            <a:gdLst/>
            <a:ahLst/>
            <a:cxnLst>
              <a:cxn ang="0">
                <a:pos x="748" y="622"/>
              </a:cxn>
              <a:cxn ang="0">
                <a:pos x="748" y="622"/>
              </a:cxn>
              <a:cxn ang="0">
                <a:pos x="748" y="0"/>
              </a:cxn>
              <a:cxn ang="0">
                <a:pos x="718" y="21"/>
              </a:cxn>
              <a:cxn ang="0">
                <a:pos x="680" y="82"/>
              </a:cxn>
              <a:cxn ang="0">
                <a:pos x="606" y="94"/>
              </a:cxn>
              <a:cxn ang="0">
                <a:pos x="552" y="47"/>
              </a:cxn>
              <a:cxn ang="0">
                <a:pos x="494" y="66"/>
              </a:cxn>
              <a:cxn ang="0">
                <a:pos x="478" y="135"/>
              </a:cxn>
              <a:cxn ang="0">
                <a:pos x="411" y="169"/>
              </a:cxn>
              <a:cxn ang="0">
                <a:pos x="345" y="142"/>
              </a:cxn>
              <a:cxn ang="0">
                <a:pos x="296" y="177"/>
              </a:cxn>
              <a:cxn ang="0">
                <a:pos x="302" y="249"/>
              </a:cxn>
              <a:cxn ang="0">
                <a:pos x="249" y="302"/>
              </a:cxn>
              <a:cxn ang="0">
                <a:pos x="177" y="296"/>
              </a:cxn>
              <a:cxn ang="0">
                <a:pos x="142" y="345"/>
              </a:cxn>
              <a:cxn ang="0">
                <a:pos x="169" y="411"/>
              </a:cxn>
              <a:cxn ang="0">
                <a:pos x="135" y="478"/>
              </a:cxn>
              <a:cxn ang="0">
                <a:pos x="65" y="494"/>
              </a:cxn>
              <a:cxn ang="0">
                <a:pos x="47" y="552"/>
              </a:cxn>
              <a:cxn ang="0">
                <a:pos x="94" y="606"/>
              </a:cxn>
              <a:cxn ang="0">
                <a:pos x="82" y="680"/>
              </a:cxn>
              <a:cxn ang="0">
                <a:pos x="21" y="718"/>
              </a:cxn>
              <a:cxn ang="0">
                <a:pos x="0" y="748"/>
              </a:cxn>
              <a:cxn ang="0">
                <a:pos x="622" y="748"/>
              </a:cxn>
              <a:cxn ang="0">
                <a:pos x="748" y="622"/>
              </a:cxn>
            </a:cxnLst>
            <a:rect l="0" t="0" r="r" b="b"/>
            <a:pathLst>
              <a:path w="748" h="748">
                <a:moveTo>
                  <a:pt x="748" y="622"/>
                </a:moveTo>
                <a:cubicBezTo>
                  <a:pt x="748" y="622"/>
                  <a:pt x="748" y="622"/>
                  <a:pt x="748" y="622"/>
                </a:cubicBezTo>
                <a:cubicBezTo>
                  <a:pt x="748" y="0"/>
                  <a:pt x="748" y="0"/>
                  <a:pt x="748" y="0"/>
                </a:cubicBezTo>
                <a:cubicBezTo>
                  <a:pt x="737" y="0"/>
                  <a:pt x="726" y="7"/>
                  <a:pt x="718" y="21"/>
                </a:cubicBezTo>
                <a:cubicBezTo>
                  <a:pt x="680" y="82"/>
                  <a:pt x="680" y="82"/>
                  <a:pt x="680" y="82"/>
                </a:cubicBezTo>
                <a:cubicBezTo>
                  <a:pt x="664" y="109"/>
                  <a:pt x="630" y="115"/>
                  <a:pt x="606" y="94"/>
                </a:cubicBezTo>
                <a:cubicBezTo>
                  <a:pt x="552" y="47"/>
                  <a:pt x="552" y="47"/>
                  <a:pt x="552" y="47"/>
                </a:cubicBezTo>
                <a:cubicBezTo>
                  <a:pt x="527" y="26"/>
                  <a:pt x="502" y="34"/>
                  <a:pt x="494" y="66"/>
                </a:cubicBezTo>
                <a:cubicBezTo>
                  <a:pt x="478" y="135"/>
                  <a:pt x="478" y="135"/>
                  <a:pt x="478" y="135"/>
                </a:cubicBezTo>
                <a:cubicBezTo>
                  <a:pt x="471" y="167"/>
                  <a:pt x="440" y="182"/>
                  <a:pt x="411" y="169"/>
                </a:cubicBezTo>
                <a:cubicBezTo>
                  <a:pt x="345" y="142"/>
                  <a:pt x="345" y="142"/>
                  <a:pt x="345" y="142"/>
                </a:cubicBezTo>
                <a:cubicBezTo>
                  <a:pt x="315" y="129"/>
                  <a:pt x="293" y="145"/>
                  <a:pt x="296" y="177"/>
                </a:cubicBezTo>
                <a:cubicBezTo>
                  <a:pt x="302" y="249"/>
                  <a:pt x="302" y="249"/>
                  <a:pt x="302" y="249"/>
                </a:cubicBezTo>
                <a:cubicBezTo>
                  <a:pt x="305" y="281"/>
                  <a:pt x="281" y="305"/>
                  <a:pt x="249" y="302"/>
                </a:cubicBezTo>
                <a:cubicBezTo>
                  <a:pt x="177" y="296"/>
                  <a:pt x="177" y="296"/>
                  <a:pt x="177" y="296"/>
                </a:cubicBezTo>
                <a:cubicBezTo>
                  <a:pt x="145" y="293"/>
                  <a:pt x="129" y="315"/>
                  <a:pt x="142" y="345"/>
                </a:cubicBezTo>
                <a:cubicBezTo>
                  <a:pt x="169" y="411"/>
                  <a:pt x="169" y="411"/>
                  <a:pt x="169" y="411"/>
                </a:cubicBezTo>
                <a:cubicBezTo>
                  <a:pt x="182" y="441"/>
                  <a:pt x="166" y="471"/>
                  <a:pt x="135" y="478"/>
                </a:cubicBezTo>
                <a:cubicBezTo>
                  <a:pt x="65" y="494"/>
                  <a:pt x="65" y="494"/>
                  <a:pt x="65" y="494"/>
                </a:cubicBezTo>
                <a:cubicBezTo>
                  <a:pt x="34" y="502"/>
                  <a:pt x="26" y="528"/>
                  <a:pt x="47" y="552"/>
                </a:cubicBezTo>
                <a:cubicBezTo>
                  <a:pt x="94" y="606"/>
                  <a:pt x="94" y="606"/>
                  <a:pt x="94" y="606"/>
                </a:cubicBezTo>
                <a:cubicBezTo>
                  <a:pt x="115" y="630"/>
                  <a:pt x="109" y="664"/>
                  <a:pt x="82" y="680"/>
                </a:cubicBezTo>
                <a:cubicBezTo>
                  <a:pt x="21" y="718"/>
                  <a:pt x="21" y="718"/>
                  <a:pt x="21" y="718"/>
                </a:cubicBezTo>
                <a:cubicBezTo>
                  <a:pt x="7" y="726"/>
                  <a:pt x="0" y="737"/>
                  <a:pt x="0" y="748"/>
                </a:cubicBezTo>
                <a:cubicBezTo>
                  <a:pt x="622" y="748"/>
                  <a:pt x="622" y="748"/>
                  <a:pt x="622" y="748"/>
                </a:cubicBezTo>
                <a:cubicBezTo>
                  <a:pt x="622" y="678"/>
                  <a:pt x="678" y="622"/>
                  <a:pt x="748" y="622"/>
                </a:cubicBezTo>
              </a:path>
            </a:pathLst>
          </a:custGeom>
          <a:blipFill>
            <a:blip r:embed="rId3" cstate="print"/>
            <a:stretch>
              <a:fillRect/>
            </a:stretch>
          </a:blipFill>
          <a:ln w="12700">
            <a:solidFill>
              <a:schemeClr val="bg1"/>
            </a:solidFill>
            <a:round/>
          </a:ln>
        </p:spPr>
        <p:txBody>
          <a:bodyPr vert="horz" wrap="square" lIns="109728" tIns="54864" rIns="109728" bIns="54864" numCol="1" anchor="t" anchorCtr="0" compatLnSpc="1"/>
          <a:lstStyle/>
          <a:p>
            <a:pPr defTabSz="934085"/>
            <a:endParaRPr lang="en-US" sz="2160">
              <a:ln w="12700">
                <a:noFill/>
              </a:ln>
              <a:solidFill>
                <a:srgbClr val="FFFFFF"/>
              </a:solidFill>
            </a:endParaRPr>
          </a:p>
        </p:txBody>
      </p:sp>
      <p:sp>
        <p:nvSpPr>
          <p:cNvPr id="25" name="Freeform 266"/>
          <p:cNvSpPr/>
          <p:nvPr/>
        </p:nvSpPr>
        <p:spPr bwMode="auto">
          <a:xfrm>
            <a:off x="4542204" y="2932894"/>
            <a:ext cx="1556656" cy="1659364"/>
          </a:xfrm>
          <a:custGeom>
            <a:avLst/>
            <a:gdLst/>
            <a:ahLst/>
            <a:cxnLst>
              <a:cxn ang="0">
                <a:pos x="748" y="126"/>
              </a:cxn>
              <a:cxn ang="0">
                <a:pos x="748" y="126"/>
              </a:cxn>
              <a:cxn ang="0">
                <a:pos x="622" y="0"/>
              </a:cxn>
              <a:cxn ang="0">
                <a:pos x="622" y="0"/>
              </a:cxn>
              <a:cxn ang="0">
                <a:pos x="0" y="0"/>
              </a:cxn>
              <a:cxn ang="0">
                <a:pos x="21" y="30"/>
              </a:cxn>
              <a:cxn ang="0">
                <a:pos x="82" y="67"/>
              </a:cxn>
              <a:cxn ang="0">
                <a:pos x="94" y="141"/>
              </a:cxn>
              <a:cxn ang="0">
                <a:pos x="47" y="196"/>
              </a:cxn>
              <a:cxn ang="0">
                <a:pos x="65" y="253"/>
              </a:cxn>
              <a:cxn ang="0">
                <a:pos x="135" y="270"/>
              </a:cxn>
              <a:cxn ang="0">
                <a:pos x="169" y="337"/>
              </a:cxn>
              <a:cxn ang="0">
                <a:pos x="142" y="403"/>
              </a:cxn>
              <a:cxn ang="0">
                <a:pos x="177" y="452"/>
              </a:cxn>
              <a:cxn ang="0">
                <a:pos x="249" y="446"/>
              </a:cxn>
              <a:cxn ang="0">
                <a:pos x="302" y="499"/>
              </a:cxn>
              <a:cxn ang="0">
                <a:pos x="296" y="570"/>
              </a:cxn>
              <a:cxn ang="0">
                <a:pos x="345" y="606"/>
              </a:cxn>
              <a:cxn ang="0">
                <a:pos x="411" y="578"/>
              </a:cxn>
              <a:cxn ang="0">
                <a:pos x="478" y="612"/>
              </a:cxn>
              <a:cxn ang="0">
                <a:pos x="494" y="682"/>
              </a:cxn>
              <a:cxn ang="0">
                <a:pos x="552" y="701"/>
              </a:cxn>
              <a:cxn ang="0">
                <a:pos x="606" y="654"/>
              </a:cxn>
              <a:cxn ang="0">
                <a:pos x="680" y="666"/>
              </a:cxn>
              <a:cxn ang="0">
                <a:pos x="718" y="727"/>
              </a:cxn>
              <a:cxn ang="0">
                <a:pos x="748" y="748"/>
              </a:cxn>
              <a:cxn ang="0">
                <a:pos x="748" y="126"/>
              </a:cxn>
            </a:cxnLst>
            <a:rect l="0" t="0" r="r" b="b"/>
            <a:pathLst>
              <a:path w="748" h="748">
                <a:moveTo>
                  <a:pt x="748" y="126"/>
                </a:moveTo>
                <a:cubicBezTo>
                  <a:pt x="748" y="126"/>
                  <a:pt x="748" y="126"/>
                  <a:pt x="748" y="126"/>
                </a:cubicBezTo>
                <a:cubicBezTo>
                  <a:pt x="678" y="126"/>
                  <a:pt x="622" y="69"/>
                  <a:pt x="622" y="0"/>
                </a:cubicBezTo>
                <a:cubicBezTo>
                  <a:pt x="622" y="0"/>
                  <a:pt x="622" y="0"/>
                  <a:pt x="622" y="0"/>
                </a:cubicBezTo>
                <a:cubicBezTo>
                  <a:pt x="0" y="0"/>
                  <a:pt x="0" y="0"/>
                  <a:pt x="0" y="0"/>
                </a:cubicBezTo>
                <a:cubicBezTo>
                  <a:pt x="0" y="11"/>
                  <a:pt x="7" y="22"/>
                  <a:pt x="21" y="30"/>
                </a:cubicBezTo>
                <a:cubicBezTo>
                  <a:pt x="82" y="67"/>
                  <a:pt x="82" y="67"/>
                  <a:pt x="82" y="67"/>
                </a:cubicBezTo>
                <a:cubicBezTo>
                  <a:pt x="109" y="84"/>
                  <a:pt x="115" y="117"/>
                  <a:pt x="94" y="141"/>
                </a:cubicBezTo>
                <a:cubicBezTo>
                  <a:pt x="47" y="196"/>
                  <a:pt x="47" y="196"/>
                  <a:pt x="47" y="196"/>
                </a:cubicBezTo>
                <a:cubicBezTo>
                  <a:pt x="26" y="220"/>
                  <a:pt x="34" y="246"/>
                  <a:pt x="65" y="253"/>
                </a:cubicBezTo>
                <a:cubicBezTo>
                  <a:pt x="135" y="270"/>
                  <a:pt x="135" y="270"/>
                  <a:pt x="135" y="270"/>
                </a:cubicBezTo>
                <a:cubicBezTo>
                  <a:pt x="166" y="277"/>
                  <a:pt x="182" y="307"/>
                  <a:pt x="169" y="337"/>
                </a:cubicBezTo>
                <a:cubicBezTo>
                  <a:pt x="142" y="403"/>
                  <a:pt x="142" y="403"/>
                  <a:pt x="142" y="403"/>
                </a:cubicBezTo>
                <a:cubicBezTo>
                  <a:pt x="129" y="432"/>
                  <a:pt x="145" y="454"/>
                  <a:pt x="177" y="452"/>
                </a:cubicBezTo>
                <a:cubicBezTo>
                  <a:pt x="249" y="446"/>
                  <a:pt x="249" y="446"/>
                  <a:pt x="249" y="446"/>
                </a:cubicBezTo>
                <a:cubicBezTo>
                  <a:pt x="281" y="443"/>
                  <a:pt x="305" y="467"/>
                  <a:pt x="302" y="499"/>
                </a:cubicBezTo>
                <a:cubicBezTo>
                  <a:pt x="296" y="570"/>
                  <a:pt x="296" y="570"/>
                  <a:pt x="296" y="570"/>
                </a:cubicBezTo>
                <a:cubicBezTo>
                  <a:pt x="293" y="602"/>
                  <a:pt x="315" y="618"/>
                  <a:pt x="345" y="606"/>
                </a:cubicBezTo>
                <a:cubicBezTo>
                  <a:pt x="411" y="578"/>
                  <a:pt x="411" y="578"/>
                  <a:pt x="411" y="578"/>
                </a:cubicBezTo>
                <a:cubicBezTo>
                  <a:pt x="440" y="566"/>
                  <a:pt x="471" y="581"/>
                  <a:pt x="478" y="612"/>
                </a:cubicBezTo>
                <a:cubicBezTo>
                  <a:pt x="494" y="682"/>
                  <a:pt x="494" y="682"/>
                  <a:pt x="494" y="682"/>
                </a:cubicBezTo>
                <a:cubicBezTo>
                  <a:pt x="502" y="713"/>
                  <a:pt x="527" y="722"/>
                  <a:pt x="552" y="701"/>
                </a:cubicBezTo>
                <a:cubicBezTo>
                  <a:pt x="606" y="654"/>
                  <a:pt x="606" y="654"/>
                  <a:pt x="606" y="654"/>
                </a:cubicBezTo>
                <a:cubicBezTo>
                  <a:pt x="630" y="633"/>
                  <a:pt x="664" y="638"/>
                  <a:pt x="680" y="666"/>
                </a:cubicBezTo>
                <a:cubicBezTo>
                  <a:pt x="718" y="727"/>
                  <a:pt x="718" y="727"/>
                  <a:pt x="718" y="727"/>
                </a:cubicBezTo>
                <a:cubicBezTo>
                  <a:pt x="726" y="741"/>
                  <a:pt x="737" y="748"/>
                  <a:pt x="748" y="748"/>
                </a:cubicBezTo>
                <a:cubicBezTo>
                  <a:pt x="748" y="126"/>
                  <a:pt x="748" y="126"/>
                  <a:pt x="748" y="126"/>
                </a:cubicBezTo>
              </a:path>
            </a:pathLst>
          </a:custGeom>
          <a:noFill/>
          <a:ln w="12700">
            <a:solidFill>
              <a:schemeClr val="bg1"/>
            </a:solidFill>
            <a:round/>
          </a:ln>
        </p:spPr>
        <p:txBody>
          <a:bodyPr vert="horz" wrap="square" lIns="109728" tIns="54864" rIns="109728" bIns="54864" numCol="1" anchor="t" anchorCtr="0" compatLnSpc="1"/>
          <a:lstStyle/>
          <a:p>
            <a:pPr defTabSz="934085"/>
            <a:endParaRPr lang="en-US" sz="2160">
              <a:ln w="12700">
                <a:noFill/>
              </a:ln>
              <a:solidFill>
                <a:srgbClr val="FFFFFF"/>
              </a:solidFill>
            </a:endParaRPr>
          </a:p>
        </p:txBody>
      </p:sp>
      <p:sp>
        <p:nvSpPr>
          <p:cNvPr id="26" name="Freeform 267"/>
          <p:cNvSpPr/>
          <p:nvPr/>
        </p:nvSpPr>
        <p:spPr bwMode="auto">
          <a:xfrm>
            <a:off x="6098860" y="1271500"/>
            <a:ext cx="1558561" cy="1661394"/>
          </a:xfrm>
          <a:custGeom>
            <a:avLst/>
            <a:gdLst/>
            <a:ahLst/>
            <a:cxnLst>
              <a:cxn ang="0">
                <a:pos x="727" y="718"/>
              </a:cxn>
              <a:cxn ang="0">
                <a:pos x="666" y="680"/>
              </a:cxn>
              <a:cxn ang="0">
                <a:pos x="654" y="606"/>
              </a:cxn>
              <a:cxn ang="0">
                <a:pos x="701" y="552"/>
              </a:cxn>
              <a:cxn ang="0">
                <a:pos x="682" y="494"/>
              </a:cxn>
              <a:cxn ang="0">
                <a:pos x="612" y="478"/>
              </a:cxn>
              <a:cxn ang="0">
                <a:pos x="578" y="411"/>
              </a:cxn>
              <a:cxn ang="0">
                <a:pos x="606" y="345"/>
              </a:cxn>
              <a:cxn ang="0">
                <a:pos x="570" y="296"/>
              </a:cxn>
              <a:cxn ang="0">
                <a:pos x="499" y="302"/>
              </a:cxn>
              <a:cxn ang="0">
                <a:pos x="446" y="249"/>
              </a:cxn>
              <a:cxn ang="0">
                <a:pos x="452" y="177"/>
              </a:cxn>
              <a:cxn ang="0">
                <a:pos x="403" y="142"/>
              </a:cxn>
              <a:cxn ang="0">
                <a:pos x="337" y="169"/>
              </a:cxn>
              <a:cxn ang="0">
                <a:pos x="270" y="135"/>
              </a:cxn>
              <a:cxn ang="0">
                <a:pos x="253" y="66"/>
              </a:cxn>
              <a:cxn ang="0">
                <a:pos x="196" y="47"/>
              </a:cxn>
              <a:cxn ang="0">
                <a:pos x="141" y="94"/>
              </a:cxn>
              <a:cxn ang="0">
                <a:pos x="67" y="82"/>
              </a:cxn>
              <a:cxn ang="0">
                <a:pos x="30" y="21"/>
              </a:cxn>
              <a:cxn ang="0">
                <a:pos x="0" y="0"/>
              </a:cxn>
              <a:cxn ang="0">
                <a:pos x="0" y="622"/>
              </a:cxn>
              <a:cxn ang="0">
                <a:pos x="126" y="748"/>
              </a:cxn>
              <a:cxn ang="0">
                <a:pos x="748" y="748"/>
              </a:cxn>
              <a:cxn ang="0">
                <a:pos x="727" y="718"/>
              </a:cxn>
            </a:cxnLst>
            <a:rect l="0" t="0" r="r" b="b"/>
            <a:pathLst>
              <a:path w="748" h="748">
                <a:moveTo>
                  <a:pt x="727" y="718"/>
                </a:moveTo>
                <a:cubicBezTo>
                  <a:pt x="666" y="680"/>
                  <a:pt x="666" y="680"/>
                  <a:pt x="666" y="680"/>
                </a:cubicBezTo>
                <a:cubicBezTo>
                  <a:pt x="638" y="664"/>
                  <a:pt x="633" y="630"/>
                  <a:pt x="654" y="606"/>
                </a:cubicBezTo>
                <a:cubicBezTo>
                  <a:pt x="701" y="552"/>
                  <a:pt x="701" y="552"/>
                  <a:pt x="701" y="552"/>
                </a:cubicBezTo>
                <a:cubicBezTo>
                  <a:pt x="722" y="528"/>
                  <a:pt x="713" y="502"/>
                  <a:pt x="682" y="494"/>
                </a:cubicBezTo>
                <a:cubicBezTo>
                  <a:pt x="612" y="478"/>
                  <a:pt x="612" y="478"/>
                  <a:pt x="612" y="478"/>
                </a:cubicBezTo>
                <a:cubicBezTo>
                  <a:pt x="581" y="471"/>
                  <a:pt x="566" y="441"/>
                  <a:pt x="578" y="411"/>
                </a:cubicBezTo>
                <a:cubicBezTo>
                  <a:pt x="606" y="345"/>
                  <a:pt x="606" y="345"/>
                  <a:pt x="606" y="345"/>
                </a:cubicBezTo>
                <a:cubicBezTo>
                  <a:pt x="618" y="315"/>
                  <a:pt x="602" y="293"/>
                  <a:pt x="570" y="296"/>
                </a:cubicBezTo>
                <a:cubicBezTo>
                  <a:pt x="499" y="302"/>
                  <a:pt x="499" y="302"/>
                  <a:pt x="499" y="302"/>
                </a:cubicBezTo>
                <a:cubicBezTo>
                  <a:pt x="467" y="305"/>
                  <a:pt x="443" y="281"/>
                  <a:pt x="446" y="249"/>
                </a:cubicBezTo>
                <a:cubicBezTo>
                  <a:pt x="452" y="177"/>
                  <a:pt x="452" y="177"/>
                  <a:pt x="452" y="177"/>
                </a:cubicBezTo>
                <a:cubicBezTo>
                  <a:pt x="454" y="145"/>
                  <a:pt x="432" y="129"/>
                  <a:pt x="403" y="142"/>
                </a:cubicBezTo>
                <a:cubicBezTo>
                  <a:pt x="337" y="169"/>
                  <a:pt x="337" y="169"/>
                  <a:pt x="337" y="169"/>
                </a:cubicBezTo>
                <a:cubicBezTo>
                  <a:pt x="307" y="182"/>
                  <a:pt x="277" y="167"/>
                  <a:pt x="270" y="135"/>
                </a:cubicBezTo>
                <a:cubicBezTo>
                  <a:pt x="253" y="66"/>
                  <a:pt x="253" y="66"/>
                  <a:pt x="253" y="66"/>
                </a:cubicBezTo>
                <a:cubicBezTo>
                  <a:pt x="246" y="34"/>
                  <a:pt x="220" y="26"/>
                  <a:pt x="196" y="47"/>
                </a:cubicBezTo>
                <a:cubicBezTo>
                  <a:pt x="141" y="94"/>
                  <a:pt x="141" y="94"/>
                  <a:pt x="141" y="94"/>
                </a:cubicBezTo>
                <a:cubicBezTo>
                  <a:pt x="117" y="115"/>
                  <a:pt x="84" y="109"/>
                  <a:pt x="67" y="82"/>
                </a:cubicBezTo>
                <a:cubicBezTo>
                  <a:pt x="30" y="21"/>
                  <a:pt x="30" y="21"/>
                  <a:pt x="30" y="21"/>
                </a:cubicBezTo>
                <a:cubicBezTo>
                  <a:pt x="22" y="7"/>
                  <a:pt x="11" y="0"/>
                  <a:pt x="0" y="0"/>
                </a:cubicBezTo>
                <a:cubicBezTo>
                  <a:pt x="0" y="622"/>
                  <a:pt x="0" y="622"/>
                  <a:pt x="0" y="622"/>
                </a:cubicBezTo>
                <a:cubicBezTo>
                  <a:pt x="69" y="622"/>
                  <a:pt x="126" y="678"/>
                  <a:pt x="126" y="748"/>
                </a:cubicBezTo>
                <a:cubicBezTo>
                  <a:pt x="748" y="748"/>
                  <a:pt x="748" y="748"/>
                  <a:pt x="748" y="748"/>
                </a:cubicBezTo>
                <a:cubicBezTo>
                  <a:pt x="748" y="737"/>
                  <a:pt x="741" y="726"/>
                  <a:pt x="727" y="718"/>
                </a:cubicBezTo>
              </a:path>
            </a:pathLst>
          </a:custGeom>
          <a:noFill/>
          <a:ln w="12700">
            <a:solidFill>
              <a:schemeClr val="bg1"/>
            </a:solidFill>
            <a:round/>
          </a:ln>
        </p:spPr>
        <p:txBody>
          <a:bodyPr vert="horz" wrap="square" lIns="109728" tIns="54864" rIns="109728" bIns="54864" numCol="1" anchor="t" anchorCtr="0" compatLnSpc="1"/>
          <a:lstStyle/>
          <a:p>
            <a:pPr defTabSz="934085"/>
            <a:endParaRPr lang="en-US" sz="2160">
              <a:ln w="12700">
                <a:noFill/>
              </a:ln>
              <a:solidFill>
                <a:srgbClr val="FFFFFF"/>
              </a:solidFill>
            </a:endParaRPr>
          </a:p>
        </p:txBody>
      </p:sp>
      <p:sp>
        <p:nvSpPr>
          <p:cNvPr id="27" name="Freeform 889"/>
          <p:cNvSpPr/>
          <p:nvPr/>
        </p:nvSpPr>
        <p:spPr bwMode="auto">
          <a:xfrm>
            <a:off x="6098860" y="2932894"/>
            <a:ext cx="1558561" cy="1659364"/>
          </a:xfrm>
          <a:custGeom>
            <a:avLst/>
            <a:gdLst/>
            <a:ahLst/>
            <a:cxnLst>
              <a:cxn ang="0">
                <a:pos x="612" y="270"/>
              </a:cxn>
              <a:cxn ang="0">
                <a:pos x="682" y="253"/>
              </a:cxn>
              <a:cxn ang="0">
                <a:pos x="701" y="196"/>
              </a:cxn>
              <a:cxn ang="0">
                <a:pos x="654" y="141"/>
              </a:cxn>
              <a:cxn ang="0">
                <a:pos x="666" y="67"/>
              </a:cxn>
              <a:cxn ang="0">
                <a:pos x="727" y="30"/>
              </a:cxn>
              <a:cxn ang="0">
                <a:pos x="748" y="0"/>
              </a:cxn>
              <a:cxn ang="0">
                <a:pos x="126" y="0"/>
              </a:cxn>
              <a:cxn ang="0">
                <a:pos x="126" y="0"/>
              </a:cxn>
              <a:cxn ang="0">
                <a:pos x="0" y="126"/>
              </a:cxn>
              <a:cxn ang="0">
                <a:pos x="0" y="748"/>
              </a:cxn>
              <a:cxn ang="0">
                <a:pos x="30" y="727"/>
              </a:cxn>
              <a:cxn ang="0">
                <a:pos x="67" y="666"/>
              </a:cxn>
              <a:cxn ang="0">
                <a:pos x="141" y="654"/>
              </a:cxn>
              <a:cxn ang="0">
                <a:pos x="196" y="701"/>
              </a:cxn>
              <a:cxn ang="0">
                <a:pos x="253" y="682"/>
              </a:cxn>
              <a:cxn ang="0">
                <a:pos x="270" y="612"/>
              </a:cxn>
              <a:cxn ang="0">
                <a:pos x="337" y="578"/>
              </a:cxn>
              <a:cxn ang="0">
                <a:pos x="403" y="606"/>
              </a:cxn>
              <a:cxn ang="0">
                <a:pos x="452" y="570"/>
              </a:cxn>
              <a:cxn ang="0">
                <a:pos x="446" y="499"/>
              </a:cxn>
              <a:cxn ang="0">
                <a:pos x="499" y="446"/>
              </a:cxn>
              <a:cxn ang="0">
                <a:pos x="570" y="452"/>
              </a:cxn>
              <a:cxn ang="0">
                <a:pos x="606" y="403"/>
              </a:cxn>
              <a:cxn ang="0">
                <a:pos x="578" y="337"/>
              </a:cxn>
              <a:cxn ang="0">
                <a:pos x="612" y="270"/>
              </a:cxn>
            </a:cxnLst>
            <a:rect l="0" t="0" r="r" b="b"/>
            <a:pathLst>
              <a:path w="748" h="748">
                <a:moveTo>
                  <a:pt x="612" y="270"/>
                </a:moveTo>
                <a:cubicBezTo>
                  <a:pt x="682" y="253"/>
                  <a:pt x="682" y="253"/>
                  <a:pt x="682" y="253"/>
                </a:cubicBezTo>
                <a:cubicBezTo>
                  <a:pt x="713" y="246"/>
                  <a:pt x="722" y="220"/>
                  <a:pt x="701" y="196"/>
                </a:cubicBezTo>
                <a:cubicBezTo>
                  <a:pt x="654" y="141"/>
                  <a:pt x="654" y="141"/>
                  <a:pt x="654" y="141"/>
                </a:cubicBezTo>
                <a:cubicBezTo>
                  <a:pt x="633" y="117"/>
                  <a:pt x="638" y="84"/>
                  <a:pt x="666" y="67"/>
                </a:cubicBezTo>
                <a:cubicBezTo>
                  <a:pt x="727" y="30"/>
                  <a:pt x="727" y="30"/>
                  <a:pt x="727" y="30"/>
                </a:cubicBezTo>
                <a:cubicBezTo>
                  <a:pt x="741" y="22"/>
                  <a:pt x="748" y="11"/>
                  <a:pt x="748" y="0"/>
                </a:cubicBezTo>
                <a:cubicBezTo>
                  <a:pt x="126" y="0"/>
                  <a:pt x="126" y="0"/>
                  <a:pt x="126" y="0"/>
                </a:cubicBezTo>
                <a:cubicBezTo>
                  <a:pt x="126" y="0"/>
                  <a:pt x="126" y="0"/>
                  <a:pt x="126" y="0"/>
                </a:cubicBezTo>
                <a:cubicBezTo>
                  <a:pt x="126" y="69"/>
                  <a:pt x="69" y="126"/>
                  <a:pt x="0" y="126"/>
                </a:cubicBezTo>
                <a:cubicBezTo>
                  <a:pt x="0" y="748"/>
                  <a:pt x="0" y="748"/>
                  <a:pt x="0" y="748"/>
                </a:cubicBezTo>
                <a:cubicBezTo>
                  <a:pt x="11" y="748"/>
                  <a:pt x="22" y="741"/>
                  <a:pt x="30" y="727"/>
                </a:cubicBezTo>
                <a:cubicBezTo>
                  <a:pt x="67" y="666"/>
                  <a:pt x="67" y="666"/>
                  <a:pt x="67" y="666"/>
                </a:cubicBezTo>
                <a:cubicBezTo>
                  <a:pt x="84" y="638"/>
                  <a:pt x="117" y="633"/>
                  <a:pt x="141" y="654"/>
                </a:cubicBezTo>
                <a:cubicBezTo>
                  <a:pt x="196" y="701"/>
                  <a:pt x="196" y="701"/>
                  <a:pt x="196" y="701"/>
                </a:cubicBezTo>
                <a:cubicBezTo>
                  <a:pt x="220" y="722"/>
                  <a:pt x="246" y="713"/>
                  <a:pt x="253" y="682"/>
                </a:cubicBezTo>
                <a:cubicBezTo>
                  <a:pt x="270" y="612"/>
                  <a:pt x="270" y="612"/>
                  <a:pt x="270" y="612"/>
                </a:cubicBezTo>
                <a:cubicBezTo>
                  <a:pt x="277" y="581"/>
                  <a:pt x="307" y="566"/>
                  <a:pt x="337" y="578"/>
                </a:cubicBezTo>
                <a:cubicBezTo>
                  <a:pt x="403" y="606"/>
                  <a:pt x="403" y="606"/>
                  <a:pt x="403" y="606"/>
                </a:cubicBezTo>
                <a:cubicBezTo>
                  <a:pt x="432" y="618"/>
                  <a:pt x="454" y="602"/>
                  <a:pt x="452" y="570"/>
                </a:cubicBezTo>
                <a:cubicBezTo>
                  <a:pt x="446" y="499"/>
                  <a:pt x="446" y="499"/>
                  <a:pt x="446" y="499"/>
                </a:cubicBezTo>
                <a:cubicBezTo>
                  <a:pt x="443" y="467"/>
                  <a:pt x="467" y="443"/>
                  <a:pt x="499" y="446"/>
                </a:cubicBezTo>
                <a:cubicBezTo>
                  <a:pt x="570" y="452"/>
                  <a:pt x="570" y="452"/>
                  <a:pt x="570" y="452"/>
                </a:cubicBezTo>
                <a:cubicBezTo>
                  <a:pt x="602" y="454"/>
                  <a:pt x="618" y="432"/>
                  <a:pt x="606" y="403"/>
                </a:cubicBezTo>
                <a:cubicBezTo>
                  <a:pt x="578" y="337"/>
                  <a:pt x="578" y="337"/>
                  <a:pt x="578" y="337"/>
                </a:cubicBezTo>
                <a:cubicBezTo>
                  <a:pt x="566" y="307"/>
                  <a:pt x="581" y="277"/>
                  <a:pt x="612" y="270"/>
                </a:cubicBezTo>
              </a:path>
            </a:pathLst>
          </a:custGeom>
          <a:blipFill>
            <a:blip r:embed="rId3" cstate="print"/>
            <a:stretch>
              <a:fillRect/>
            </a:stretch>
          </a:blipFill>
          <a:ln w="12700">
            <a:solidFill>
              <a:schemeClr val="bg1"/>
            </a:solidFill>
            <a:round/>
          </a:ln>
        </p:spPr>
        <p:txBody>
          <a:bodyPr vert="horz" wrap="square" lIns="109728" tIns="54864" rIns="109728" bIns="54864" numCol="1" anchor="t" anchorCtr="0" compatLnSpc="1"/>
          <a:lstStyle/>
          <a:p>
            <a:pPr defTabSz="934085"/>
            <a:endParaRPr lang="en-US" sz="2160">
              <a:ln w="12700">
                <a:noFill/>
              </a:ln>
              <a:solidFill>
                <a:srgbClr val="FFFFFF"/>
              </a:solidFill>
            </a:endParaRPr>
          </a:p>
        </p:txBody>
      </p:sp>
      <p:grpSp>
        <p:nvGrpSpPr>
          <p:cNvPr id="28" name="Group 35"/>
          <p:cNvGrpSpPr/>
          <p:nvPr/>
        </p:nvGrpSpPr>
        <p:grpSpPr>
          <a:xfrm>
            <a:off x="7071053" y="1781963"/>
            <a:ext cx="1110233" cy="274405"/>
            <a:chOff x="5257800" y="1733550"/>
            <a:chExt cx="925033" cy="228600"/>
          </a:xfrm>
        </p:grpSpPr>
        <p:cxnSp>
          <p:nvCxnSpPr>
            <p:cNvPr id="29" name="Straight Connector 113"/>
            <p:cNvCxnSpPr/>
            <p:nvPr/>
          </p:nvCxnSpPr>
          <p:spPr>
            <a:xfrm flipV="1">
              <a:off x="5257800" y="1733550"/>
              <a:ext cx="304800" cy="228600"/>
            </a:xfrm>
            <a:prstGeom prst="line">
              <a:avLst/>
            </a:prstGeom>
            <a:ln w="12700">
              <a:solidFill>
                <a:schemeClr val="tx1">
                  <a:lumMod val="65000"/>
                  <a:lumOff val="3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114"/>
            <p:cNvCxnSpPr/>
            <p:nvPr/>
          </p:nvCxnSpPr>
          <p:spPr>
            <a:xfrm>
              <a:off x="5573233" y="1733550"/>
              <a:ext cx="609600" cy="1588"/>
            </a:xfrm>
            <a:prstGeom prst="line">
              <a:avLst/>
            </a:prstGeom>
            <a:ln w="12700">
              <a:solidFill>
                <a:schemeClr val="tx1">
                  <a:lumMod val="65000"/>
                  <a:lumOff val="35000"/>
                </a:schemeClr>
              </a:solidFill>
              <a:prstDash val="sysDash"/>
              <a:tailEnd type="oval"/>
            </a:ln>
          </p:spPr>
          <p:style>
            <a:lnRef idx="1">
              <a:schemeClr val="accent1"/>
            </a:lnRef>
            <a:fillRef idx="0">
              <a:schemeClr val="accent1"/>
            </a:fillRef>
            <a:effectRef idx="0">
              <a:schemeClr val="accent1"/>
            </a:effectRef>
            <a:fontRef idx="minor">
              <a:schemeClr val="tx1"/>
            </a:fontRef>
          </p:style>
        </p:cxnSp>
      </p:grpSp>
      <p:grpSp>
        <p:nvGrpSpPr>
          <p:cNvPr id="31" name="Group 40"/>
          <p:cNvGrpSpPr/>
          <p:nvPr/>
        </p:nvGrpSpPr>
        <p:grpSpPr>
          <a:xfrm>
            <a:off x="6920057" y="3916115"/>
            <a:ext cx="1097471" cy="276311"/>
            <a:chOff x="5181600" y="3638550"/>
            <a:chExt cx="914400" cy="230188"/>
          </a:xfrm>
        </p:grpSpPr>
        <p:cxnSp>
          <p:nvCxnSpPr>
            <p:cNvPr id="32" name="Straight Connector 116"/>
            <p:cNvCxnSpPr/>
            <p:nvPr/>
          </p:nvCxnSpPr>
          <p:spPr>
            <a:xfrm rot="16200000" flipH="1">
              <a:off x="5181600" y="3638550"/>
              <a:ext cx="228600" cy="228600"/>
            </a:xfrm>
            <a:prstGeom prst="line">
              <a:avLst/>
            </a:prstGeom>
            <a:ln w="1270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3" name="Straight Connector 117"/>
            <p:cNvCxnSpPr/>
            <p:nvPr/>
          </p:nvCxnSpPr>
          <p:spPr>
            <a:xfrm>
              <a:off x="5410200" y="3867150"/>
              <a:ext cx="685800" cy="1588"/>
            </a:xfrm>
            <a:prstGeom prst="line">
              <a:avLst/>
            </a:prstGeom>
            <a:ln w="12700">
              <a:solidFill>
                <a:schemeClr val="tx1">
                  <a:lumMod val="65000"/>
                  <a:lumOff val="35000"/>
                </a:schemeClr>
              </a:solidFill>
              <a:prstDash val="sysDash"/>
              <a:tailEnd type="oval"/>
            </a:ln>
          </p:spPr>
          <p:style>
            <a:lnRef idx="1">
              <a:schemeClr val="accent1"/>
            </a:lnRef>
            <a:fillRef idx="0">
              <a:schemeClr val="accent1"/>
            </a:fillRef>
            <a:effectRef idx="0">
              <a:schemeClr val="accent1"/>
            </a:effectRef>
            <a:fontRef idx="minor">
              <a:schemeClr val="tx1"/>
            </a:fontRef>
          </p:style>
        </p:cxnSp>
      </p:grpSp>
      <p:grpSp>
        <p:nvGrpSpPr>
          <p:cNvPr id="34" name="Group 42"/>
          <p:cNvGrpSpPr/>
          <p:nvPr/>
        </p:nvGrpSpPr>
        <p:grpSpPr>
          <a:xfrm rot="10800000">
            <a:off x="3847054" y="1789285"/>
            <a:ext cx="1384849" cy="312917"/>
            <a:chOff x="4942160" y="3608054"/>
            <a:chExt cx="1153840" cy="260684"/>
          </a:xfrm>
        </p:grpSpPr>
        <p:cxnSp>
          <p:nvCxnSpPr>
            <p:cNvPr id="35" name="Straight Connector 120"/>
            <p:cNvCxnSpPr/>
            <p:nvPr/>
          </p:nvCxnSpPr>
          <p:spPr>
            <a:xfrm rot="10800000" flipH="1" flipV="1">
              <a:off x="4942160" y="3608054"/>
              <a:ext cx="468040" cy="259095"/>
            </a:xfrm>
            <a:prstGeom prst="line">
              <a:avLst/>
            </a:prstGeom>
            <a:ln w="1270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121"/>
            <p:cNvCxnSpPr/>
            <p:nvPr/>
          </p:nvCxnSpPr>
          <p:spPr>
            <a:xfrm>
              <a:off x="5410200" y="3867150"/>
              <a:ext cx="685800" cy="1588"/>
            </a:xfrm>
            <a:prstGeom prst="line">
              <a:avLst/>
            </a:prstGeom>
            <a:ln w="12700">
              <a:solidFill>
                <a:schemeClr val="tx1">
                  <a:lumMod val="65000"/>
                  <a:lumOff val="35000"/>
                </a:schemeClr>
              </a:solidFill>
              <a:prstDash val="sysDash"/>
              <a:tailEnd type="oval"/>
            </a:ln>
          </p:spPr>
          <p:style>
            <a:lnRef idx="1">
              <a:schemeClr val="accent1"/>
            </a:lnRef>
            <a:fillRef idx="0">
              <a:schemeClr val="accent1"/>
            </a:fillRef>
            <a:effectRef idx="0">
              <a:schemeClr val="accent1"/>
            </a:effectRef>
            <a:fontRef idx="minor">
              <a:schemeClr val="tx1"/>
            </a:fontRef>
          </p:style>
        </p:cxnSp>
      </p:grpSp>
      <p:grpSp>
        <p:nvGrpSpPr>
          <p:cNvPr id="37" name="Group 50"/>
          <p:cNvGrpSpPr/>
          <p:nvPr/>
        </p:nvGrpSpPr>
        <p:grpSpPr>
          <a:xfrm rot="10800000">
            <a:off x="3719105" y="3604560"/>
            <a:ext cx="1339984" cy="407186"/>
            <a:chOff x="5066374" y="1733550"/>
            <a:chExt cx="1116459" cy="339217"/>
          </a:xfrm>
        </p:grpSpPr>
        <p:cxnSp>
          <p:nvCxnSpPr>
            <p:cNvPr id="38" name="Straight Connector 124"/>
            <p:cNvCxnSpPr/>
            <p:nvPr/>
          </p:nvCxnSpPr>
          <p:spPr>
            <a:xfrm rot="10800000" flipH="1">
              <a:off x="5066374" y="1733550"/>
              <a:ext cx="496225" cy="339217"/>
            </a:xfrm>
            <a:prstGeom prst="line">
              <a:avLst/>
            </a:prstGeom>
            <a:ln w="12700">
              <a:solidFill>
                <a:schemeClr val="tx1">
                  <a:lumMod val="65000"/>
                  <a:lumOff val="3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125"/>
            <p:cNvCxnSpPr/>
            <p:nvPr/>
          </p:nvCxnSpPr>
          <p:spPr>
            <a:xfrm>
              <a:off x="5573233" y="1733550"/>
              <a:ext cx="609600" cy="1588"/>
            </a:xfrm>
            <a:prstGeom prst="line">
              <a:avLst/>
            </a:prstGeom>
            <a:ln w="12700">
              <a:solidFill>
                <a:schemeClr val="tx1">
                  <a:lumMod val="65000"/>
                  <a:lumOff val="35000"/>
                </a:schemeClr>
              </a:solidFill>
              <a:prstDash val="sysDash"/>
              <a:tailEnd type="oval"/>
            </a:ln>
          </p:spPr>
          <p:style>
            <a:lnRef idx="1">
              <a:schemeClr val="accent1"/>
            </a:lnRef>
            <a:fillRef idx="0">
              <a:schemeClr val="accent1"/>
            </a:fillRef>
            <a:effectRef idx="0">
              <a:schemeClr val="accent1"/>
            </a:effectRef>
            <a:fontRef idx="minor">
              <a:schemeClr val="tx1"/>
            </a:fontRef>
          </p:style>
        </p:cxnSp>
      </p:grpSp>
      <p:sp>
        <p:nvSpPr>
          <p:cNvPr id="40" name="Freeform 336"/>
          <p:cNvSpPr>
            <a:spLocks noEditPoints="1"/>
          </p:cNvSpPr>
          <p:nvPr/>
        </p:nvSpPr>
        <p:spPr bwMode="auto">
          <a:xfrm>
            <a:off x="5320530" y="1919165"/>
            <a:ext cx="516397" cy="747620"/>
          </a:xfrm>
          <a:custGeom>
            <a:avLst/>
            <a:gdLst>
              <a:gd name="T0" fmla="*/ 275 w 404"/>
              <a:gd name="T1" fmla="*/ 346 h 576"/>
              <a:gd name="T2" fmla="*/ 322 w 404"/>
              <a:gd name="T3" fmla="*/ 310 h 576"/>
              <a:gd name="T4" fmla="*/ 348 w 404"/>
              <a:gd name="T5" fmla="*/ 271 h 576"/>
              <a:gd name="T6" fmla="*/ 363 w 404"/>
              <a:gd name="T7" fmla="*/ 215 h 576"/>
              <a:gd name="T8" fmla="*/ 350 w 404"/>
              <a:gd name="T9" fmla="*/ 140 h 576"/>
              <a:gd name="T10" fmla="*/ 304 w 404"/>
              <a:gd name="T11" fmla="*/ 79 h 576"/>
              <a:gd name="T12" fmla="*/ 234 w 404"/>
              <a:gd name="T13" fmla="*/ 45 h 576"/>
              <a:gd name="T14" fmla="*/ 154 w 404"/>
              <a:gd name="T15" fmla="*/ 49 h 576"/>
              <a:gd name="T16" fmla="*/ 88 w 404"/>
              <a:gd name="T17" fmla="*/ 89 h 576"/>
              <a:gd name="T18" fmla="*/ 48 w 404"/>
              <a:gd name="T19" fmla="*/ 155 h 576"/>
              <a:gd name="T20" fmla="*/ 42 w 404"/>
              <a:gd name="T21" fmla="*/ 227 h 576"/>
              <a:gd name="T22" fmla="*/ 61 w 404"/>
              <a:gd name="T23" fmla="*/ 282 h 576"/>
              <a:gd name="T24" fmla="*/ 91 w 404"/>
              <a:gd name="T25" fmla="*/ 319 h 576"/>
              <a:gd name="T26" fmla="*/ 140 w 404"/>
              <a:gd name="T27" fmla="*/ 351 h 576"/>
              <a:gd name="T28" fmla="*/ 114 w 404"/>
              <a:gd name="T29" fmla="*/ 447 h 576"/>
              <a:gd name="T30" fmla="*/ 304 w 404"/>
              <a:gd name="T31" fmla="*/ 454 h 576"/>
              <a:gd name="T32" fmla="*/ 310 w 404"/>
              <a:gd name="T33" fmla="*/ 468 h 576"/>
              <a:gd name="T34" fmla="*/ 301 w 404"/>
              <a:gd name="T35" fmla="*/ 486 h 576"/>
              <a:gd name="T36" fmla="*/ 111 w 404"/>
              <a:gd name="T37" fmla="*/ 489 h 576"/>
              <a:gd name="T38" fmla="*/ 95 w 404"/>
              <a:gd name="T39" fmla="*/ 478 h 576"/>
              <a:gd name="T40" fmla="*/ 95 w 404"/>
              <a:gd name="T41" fmla="*/ 460 h 576"/>
              <a:gd name="T42" fmla="*/ 111 w 404"/>
              <a:gd name="T43" fmla="*/ 448 h 576"/>
              <a:gd name="T44" fmla="*/ 226 w 404"/>
              <a:gd name="T45" fmla="*/ 227 h 576"/>
              <a:gd name="T46" fmla="*/ 161 w 404"/>
              <a:gd name="T47" fmla="*/ 83 h 576"/>
              <a:gd name="T48" fmla="*/ 231 w 404"/>
              <a:gd name="T49" fmla="*/ 566 h 576"/>
              <a:gd name="T50" fmla="*/ 194 w 404"/>
              <a:gd name="T51" fmla="*/ 575 h 576"/>
              <a:gd name="T52" fmla="*/ 163 w 404"/>
              <a:gd name="T53" fmla="*/ 554 h 576"/>
              <a:gd name="T54" fmla="*/ 106 w 404"/>
              <a:gd name="T55" fmla="*/ 538 h 576"/>
              <a:gd name="T56" fmla="*/ 94 w 404"/>
              <a:gd name="T57" fmla="*/ 522 h 576"/>
              <a:gd name="T58" fmla="*/ 96 w 404"/>
              <a:gd name="T59" fmla="*/ 506 h 576"/>
              <a:gd name="T60" fmla="*/ 114 w 404"/>
              <a:gd name="T61" fmla="*/ 497 h 576"/>
              <a:gd name="T62" fmla="*/ 304 w 404"/>
              <a:gd name="T63" fmla="*/ 504 h 576"/>
              <a:gd name="T64" fmla="*/ 310 w 404"/>
              <a:gd name="T65" fmla="*/ 518 h 576"/>
              <a:gd name="T66" fmla="*/ 301 w 404"/>
              <a:gd name="T67" fmla="*/ 535 h 576"/>
              <a:gd name="T68" fmla="*/ 292 w 404"/>
              <a:gd name="T69" fmla="*/ 383 h 576"/>
              <a:gd name="T70" fmla="*/ 305 w 404"/>
              <a:gd name="T71" fmla="*/ 406 h 576"/>
              <a:gd name="T72" fmla="*/ 310 w 404"/>
              <a:gd name="T73" fmla="*/ 420 h 576"/>
              <a:gd name="T74" fmla="*/ 301 w 404"/>
              <a:gd name="T75" fmla="*/ 438 h 576"/>
              <a:gd name="T76" fmla="*/ 111 w 404"/>
              <a:gd name="T77" fmla="*/ 440 h 576"/>
              <a:gd name="T78" fmla="*/ 95 w 404"/>
              <a:gd name="T79" fmla="*/ 428 h 576"/>
              <a:gd name="T80" fmla="*/ 94 w 404"/>
              <a:gd name="T81" fmla="*/ 412 h 576"/>
              <a:gd name="T82" fmla="*/ 108 w 404"/>
              <a:gd name="T83" fmla="*/ 399 h 576"/>
              <a:gd name="T84" fmla="*/ 78 w 404"/>
              <a:gd name="T85" fmla="*/ 362 h 576"/>
              <a:gd name="T86" fmla="*/ 34 w 404"/>
              <a:gd name="T87" fmla="*/ 315 h 576"/>
              <a:gd name="T88" fmla="*/ 8 w 404"/>
              <a:gd name="T89" fmla="*/ 262 h 576"/>
              <a:gd name="T90" fmla="*/ 1 w 404"/>
              <a:gd name="T91" fmla="*/ 182 h 576"/>
              <a:gd name="T92" fmla="*/ 34 w 404"/>
              <a:gd name="T93" fmla="*/ 89 h 576"/>
              <a:gd name="T94" fmla="*/ 106 w 404"/>
              <a:gd name="T95" fmla="*/ 25 h 576"/>
              <a:gd name="T96" fmla="*/ 202 w 404"/>
              <a:gd name="T97" fmla="*/ 0 h 576"/>
              <a:gd name="T98" fmla="*/ 298 w 404"/>
              <a:gd name="T99" fmla="*/ 25 h 576"/>
              <a:gd name="T100" fmla="*/ 370 w 404"/>
              <a:gd name="T101" fmla="*/ 89 h 576"/>
              <a:gd name="T102" fmla="*/ 403 w 404"/>
              <a:gd name="T103" fmla="*/ 182 h 576"/>
              <a:gd name="T104" fmla="*/ 395 w 404"/>
              <a:gd name="T105" fmla="*/ 262 h 576"/>
              <a:gd name="T106" fmla="*/ 370 w 404"/>
              <a:gd name="T107" fmla="*/ 315 h 576"/>
              <a:gd name="T108" fmla="*/ 325 w 404"/>
              <a:gd name="T109" fmla="*/ 363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4" h="576">
                <a:moveTo>
                  <a:pt x="251" y="392"/>
                </a:moveTo>
                <a:lnTo>
                  <a:pt x="251" y="370"/>
                </a:lnTo>
                <a:lnTo>
                  <a:pt x="251" y="357"/>
                </a:lnTo>
                <a:lnTo>
                  <a:pt x="264" y="351"/>
                </a:lnTo>
                <a:lnTo>
                  <a:pt x="275" y="346"/>
                </a:lnTo>
                <a:lnTo>
                  <a:pt x="285" y="340"/>
                </a:lnTo>
                <a:lnTo>
                  <a:pt x="295" y="333"/>
                </a:lnTo>
                <a:lnTo>
                  <a:pt x="304" y="326"/>
                </a:lnTo>
                <a:lnTo>
                  <a:pt x="314" y="319"/>
                </a:lnTo>
                <a:lnTo>
                  <a:pt x="322" y="310"/>
                </a:lnTo>
                <a:lnTo>
                  <a:pt x="329" y="302"/>
                </a:lnTo>
                <a:lnTo>
                  <a:pt x="336" y="291"/>
                </a:lnTo>
                <a:lnTo>
                  <a:pt x="336" y="291"/>
                </a:lnTo>
                <a:lnTo>
                  <a:pt x="342" y="282"/>
                </a:lnTo>
                <a:lnTo>
                  <a:pt x="348" y="271"/>
                </a:lnTo>
                <a:lnTo>
                  <a:pt x="352" y="261"/>
                </a:lnTo>
                <a:lnTo>
                  <a:pt x="356" y="250"/>
                </a:lnTo>
                <a:lnTo>
                  <a:pt x="358" y="238"/>
                </a:lnTo>
                <a:lnTo>
                  <a:pt x="361" y="227"/>
                </a:lnTo>
                <a:lnTo>
                  <a:pt x="363" y="215"/>
                </a:lnTo>
                <a:lnTo>
                  <a:pt x="363" y="202"/>
                </a:lnTo>
                <a:lnTo>
                  <a:pt x="362" y="185"/>
                </a:lnTo>
                <a:lnTo>
                  <a:pt x="359" y="170"/>
                </a:lnTo>
                <a:lnTo>
                  <a:pt x="356" y="155"/>
                </a:lnTo>
                <a:lnTo>
                  <a:pt x="350" y="140"/>
                </a:lnTo>
                <a:lnTo>
                  <a:pt x="343" y="126"/>
                </a:lnTo>
                <a:lnTo>
                  <a:pt x="335" y="113"/>
                </a:lnTo>
                <a:lnTo>
                  <a:pt x="327" y="100"/>
                </a:lnTo>
                <a:lnTo>
                  <a:pt x="316" y="89"/>
                </a:lnTo>
                <a:lnTo>
                  <a:pt x="304" y="79"/>
                </a:lnTo>
                <a:lnTo>
                  <a:pt x="291" y="69"/>
                </a:lnTo>
                <a:lnTo>
                  <a:pt x="278" y="61"/>
                </a:lnTo>
                <a:lnTo>
                  <a:pt x="264" y="54"/>
                </a:lnTo>
                <a:lnTo>
                  <a:pt x="250" y="49"/>
                </a:lnTo>
                <a:lnTo>
                  <a:pt x="234" y="45"/>
                </a:lnTo>
                <a:lnTo>
                  <a:pt x="219" y="42"/>
                </a:lnTo>
                <a:lnTo>
                  <a:pt x="202" y="41"/>
                </a:lnTo>
                <a:lnTo>
                  <a:pt x="186" y="42"/>
                </a:lnTo>
                <a:lnTo>
                  <a:pt x="169" y="45"/>
                </a:lnTo>
                <a:lnTo>
                  <a:pt x="154" y="49"/>
                </a:lnTo>
                <a:lnTo>
                  <a:pt x="139" y="54"/>
                </a:lnTo>
                <a:lnTo>
                  <a:pt x="125" y="61"/>
                </a:lnTo>
                <a:lnTo>
                  <a:pt x="112" y="69"/>
                </a:lnTo>
                <a:lnTo>
                  <a:pt x="100" y="79"/>
                </a:lnTo>
                <a:lnTo>
                  <a:pt x="88" y="89"/>
                </a:lnTo>
                <a:lnTo>
                  <a:pt x="78" y="100"/>
                </a:lnTo>
                <a:lnTo>
                  <a:pt x="68" y="113"/>
                </a:lnTo>
                <a:lnTo>
                  <a:pt x="60" y="126"/>
                </a:lnTo>
                <a:lnTo>
                  <a:pt x="54" y="140"/>
                </a:lnTo>
                <a:lnTo>
                  <a:pt x="48" y="155"/>
                </a:lnTo>
                <a:lnTo>
                  <a:pt x="45" y="170"/>
                </a:lnTo>
                <a:lnTo>
                  <a:pt x="41" y="185"/>
                </a:lnTo>
                <a:lnTo>
                  <a:pt x="41" y="202"/>
                </a:lnTo>
                <a:lnTo>
                  <a:pt x="41" y="215"/>
                </a:lnTo>
                <a:lnTo>
                  <a:pt x="42" y="227"/>
                </a:lnTo>
                <a:lnTo>
                  <a:pt x="45" y="238"/>
                </a:lnTo>
                <a:lnTo>
                  <a:pt x="48" y="250"/>
                </a:lnTo>
                <a:lnTo>
                  <a:pt x="52" y="261"/>
                </a:lnTo>
                <a:lnTo>
                  <a:pt x="57" y="271"/>
                </a:lnTo>
                <a:lnTo>
                  <a:pt x="61" y="282"/>
                </a:lnTo>
                <a:lnTo>
                  <a:pt x="68" y="291"/>
                </a:lnTo>
                <a:lnTo>
                  <a:pt x="68" y="291"/>
                </a:lnTo>
                <a:lnTo>
                  <a:pt x="75" y="302"/>
                </a:lnTo>
                <a:lnTo>
                  <a:pt x="82" y="310"/>
                </a:lnTo>
                <a:lnTo>
                  <a:pt x="91" y="319"/>
                </a:lnTo>
                <a:lnTo>
                  <a:pt x="100" y="326"/>
                </a:lnTo>
                <a:lnTo>
                  <a:pt x="109" y="333"/>
                </a:lnTo>
                <a:lnTo>
                  <a:pt x="119" y="340"/>
                </a:lnTo>
                <a:lnTo>
                  <a:pt x="129" y="346"/>
                </a:lnTo>
                <a:lnTo>
                  <a:pt x="140" y="351"/>
                </a:lnTo>
                <a:lnTo>
                  <a:pt x="153" y="357"/>
                </a:lnTo>
                <a:lnTo>
                  <a:pt x="153" y="370"/>
                </a:lnTo>
                <a:lnTo>
                  <a:pt x="153" y="392"/>
                </a:lnTo>
                <a:lnTo>
                  <a:pt x="251" y="392"/>
                </a:lnTo>
                <a:close/>
                <a:moveTo>
                  <a:pt x="114" y="447"/>
                </a:moveTo>
                <a:lnTo>
                  <a:pt x="289" y="447"/>
                </a:lnTo>
                <a:lnTo>
                  <a:pt x="294" y="448"/>
                </a:lnTo>
                <a:lnTo>
                  <a:pt x="297" y="450"/>
                </a:lnTo>
                <a:lnTo>
                  <a:pt x="301" y="451"/>
                </a:lnTo>
                <a:lnTo>
                  <a:pt x="304" y="454"/>
                </a:lnTo>
                <a:lnTo>
                  <a:pt x="307" y="457"/>
                </a:lnTo>
                <a:lnTo>
                  <a:pt x="309" y="460"/>
                </a:lnTo>
                <a:lnTo>
                  <a:pt x="310" y="465"/>
                </a:lnTo>
                <a:lnTo>
                  <a:pt x="310" y="468"/>
                </a:lnTo>
                <a:lnTo>
                  <a:pt x="310" y="468"/>
                </a:lnTo>
                <a:lnTo>
                  <a:pt x="310" y="473"/>
                </a:lnTo>
                <a:lnTo>
                  <a:pt x="309" y="478"/>
                </a:lnTo>
                <a:lnTo>
                  <a:pt x="307" y="481"/>
                </a:lnTo>
                <a:lnTo>
                  <a:pt x="304" y="484"/>
                </a:lnTo>
                <a:lnTo>
                  <a:pt x="301" y="486"/>
                </a:lnTo>
                <a:lnTo>
                  <a:pt x="297" y="488"/>
                </a:lnTo>
                <a:lnTo>
                  <a:pt x="294" y="489"/>
                </a:lnTo>
                <a:lnTo>
                  <a:pt x="289" y="491"/>
                </a:lnTo>
                <a:lnTo>
                  <a:pt x="114" y="491"/>
                </a:lnTo>
                <a:lnTo>
                  <a:pt x="111" y="489"/>
                </a:lnTo>
                <a:lnTo>
                  <a:pt x="106" y="488"/>
                </a:lnTo>
                <a:lnTo>
                  <a:pt x="102" y="486"/>
                </a:lnTo>
                <a:lnTo>
                  <a:pt x="99" y="484"/>
                </a:lnTo>
                <a:lnTo>
                  <a:pt x="96" y="481"/>
                </a:lnTo>
                <a:lnTo>
                  <a:pt x="95" y="478"/>
                </a:lnTo>
                <a:lnTo>
                  <a:pt x="94" y="473"/>
                </a:lnTo>
                <a:lnTo>
                  <a:pt x="93" y="468"/>
                </a:lnTo>
                <a:lnTo>
                  <a:pt x="93" y="468"/>
                </a:lnTo>
                <a:lnTo>
                  <a:pt x="94" y="465"/>
                </a:lnTo>
                <a:lnTo>
                  <a:pt x="95" y="460"/>
                </a:lnTo>
                <a:lnTo>
                  <a:pt x="96" y="457"/>
                </a:lnTo>
                <a:lnTo>
                  <a:pt x="99" y="454"/>
                </a:lnTo>
                <a:lnTo>
                  <a:pt x="102" y="451"/>
                </a:lnTo>
                <a:lnTo>
                  <a:pt x="106" y="450"/>
                </a:lnTo>
                <a:lnTo>
                  <a:pt x="111" y="448"/>
                </a:lnTo>
                <a:lnTo>
                  <a:pt x="114" y="447"/>
                </a:lnTo>
                <a:lnTo>
                  <a:pt x="114" y="447"/>
                </a:lnTo>
                <a:close/>
                <a:moveTo>
                  <a:pt x="161" y="83"/>
                </a:moveTo>
                <a:lnTo>
                  <a:pt x="132" y="217"/>
                </a:lnTo>
                <a:lnTo>
                  <a:pt x="226" y="227"/>
                </a:lnTo>
                <a:lnTo>
                  <a:pt x="185" y="326"/>
                </a:lnTo>
                <a:lnTo>
                  <a:pt x="291" y="212"/>
                </a:lnTo>
                <a:lnTo>
                  <a:pt x="222" y="190"/>
                </a:lnTo>
                <a:lnTo>
                  <a:pt x="260" y="113"/>
                </a:lnTo>
                <a:lnTo>
                  <a:pt x="161" y="83"/>
                </a:lnTo>
                <a:close/>
                <a:moveTo>
                  <a:pt x="246" y="539"/>
                </a:moveTo>
                <a:lnTo>
                  <a:pt x="244" y="547"/>
                </a:lnTo>
                <a:lnTo>
                  <a:pt x="241" y="554"/>
                </a:lnTo>
                <a:lnTo>
                  <a:pt x="236" y="560"/>
                </a:lnTo>
                <a:lnTo>
                  <a:pt x="231" y="566"/>
                </a:lnTo>
                <a:lnTo>
                  <a:pt x="224" y="570"/>
                </a:lnTo>
                <a:lnTo>
                  <a:pt x="217" y="573"/>
                </a:lnTo>
                <a:lnTo>
                  <a:pt x="210" y="575"/>
                </a:lnTo>
                <a:lnTo>
                  <a:pt x="202" y="576"/>
                </a:lnTo>
                <a:lnTo>
                  <a:pt x="194" y="575"/>
                </a:lnTo>
                <a:lnTo>
                  <a:pt x="187" y="573"/>
                </a:lnTo>
                <a:lnTo>
                  <a:pt x="180" y="570"/>
                </a:lnTo>
                <a:lnTo>
                  <a:pt x="174" y="566"/>
                </a:lnTo>
                <a:lnTo>
                  <a:pt x="168" y="560"/>
                </a:lnTo>
                <a:lnTo>
                  <a:pt x="163" y="554"/>
                </a:lnTo>
                <a:lnTo>
                  <a:pt x="161" y="547"/>
                </a:lnTo>
                <a:lnTo>
                  <a:pt x="159" y="539"/>
                </a:lnTo>
                <a:lnTo>
                  <a:pt x="114" y="539"/>
                </a:lnTo>
                <a:lnTo>
                  <a:pt x="111" y="539"/>
                </a:lnTo>
                <a:lnTo>
                  <a:pt x="106" y="538"/>
                </a:lnTo>
                <a:lnTo>
                  <a:pt x="102" y="535"/>
                </a:lnTo>
                <a:lnTo>
                  <a:pt x="99" y="533"/>
                </a:lnTo>
                <a:lnTo>
                  <a:pt x="96" y="529"/>
                </a:lnTo>
                <a:lnTo>
                  <a:pt x="95" y="526"/>
                </a:lnTo>
                <a:lnTo>
                  <a:pt x="94" y="522"/>
                </a:lnTo>
                <a:lnTo>
                  <a:pt x="93" y="518"/>
                </a:lnTo>
                <a:lnTo>
                  <a:pt x="93" y="518"/>
                </a:lnTo>
                <a:lnTo>
                  <a:pt x="94" y="514"/>
                </a:lnTo>
                <a:lnTo>
                  <a:pt x="95" y="509"/>
                </a:lnTo>
                <a:lnTo>
                  <a:pt x="96" y="506"/>
                </a:lnTo>
                <a:lnTo>
                  <a:pt x="99" y="504"/>
                </a:lnTo>
                <a:lnTo>
                  <a:pt x="102" y="500"/>
                </a:lnTo>
                <a:lnTo>
                  <a:pt x="106" y="499"/>
                </a:lnTo>
                <a:lnTo>
                  <a:pt x="111" y="498"/>
                </a:lnTo>
                <a:lnTo>
                  <a:pt x="114" y="497"/>
                </a:lnTo>
                <a:lnTo>
                  <a:pt x="289" y="497"/>
                </a:lnTo>
                <a:lnTo>
                  <a:pt x="294" y="498"/>
                </a:lnTo>
                <a:lnTo>
                  <a:pt x="297" y="499"/>
                </a:lnTo>
                <a:lnTo>
                  <a:pt x="301" y="500"/>
                </a:lnTo>
                <a:lnTo>
                  <a:pt x="304" y="504"/>
                </a:lnTo>
                <a:lnTo>
                  <a:pt x="307" y="506"/>
                </a:lnTo>
                <a:lnTo>
                  <a:pt x="309" y="509"/>
                </a:lnTo>
                <a:lnTo>
                  <a:pt x="310" y="514"/>
                </a:lnTo>
                <a:lnTo>
                  <a:pt x="310" y="518"/>
                </a:lnTo>
                <a:lnTo>
                  <a:pt x="310" y="518"/>
                </a:lnTo>
                <a:lnTo>
                  <a:pt x="310" y="522"/>
                </a:lnTo>
                <a:lnTo>
                  <a:pt x="309" y="526"/>
                </a:lnTo>
                <a:lnTo>
                  <a:pt x="307" y="529"/>
                </a:lnTo>
                <a:lnTo>
                  <a:pt x="304" y="533"/>
                </a:lnTo>
                <a:lnTo>
                  <a:pt x="301" y="535"/>
                </a:lnTo>
                <a:lnTo>
                  <a:pt x="297" y="538"/>
                </a:lnTo>
                <a:lnTo>
                  <a:pt x="294" y="539"/>
                </a:lnTo>
                <a:lnTo>
                  <a:pt x="289" y="539"/>
                </a:lnTo>
                <a:lnTo>
                  <a:pt x="246" y="539"/>
                </a:lnTo>
                <a:close/>
                <a:moveTo>
                  <a:pt x="292" y="383"/>
                </a:moveTo>
                <a:lnTo>
                  <a:pt x="292" y="399"/>
                </a:lnTo>
                <a:lnTo>
                  <a:pt x="296" y="399"/>
                </a:lnTo>
                <a:lnTo>
                  <a:pt x="300" y="401"/>
                </a:lnTo>
                <a:lnTo>
                  <a:pt x="302" y="404"/>
                </a:lnTo>
                <a:lnTo>
                  <a:pt x="305" y="406"/>
                </a:lnTo>
                <a:lnTo>
                  <a:pt x="308" y="408"/>
                </a:lnTo>
                <a:lnTo>
                  <a:pt x="309" y="412"/>
                </a:lnTo>
                <a:lnTo>
                  <a:pt x="310" y="416"/>
                </a:lnTo>
                <a:lnTo>
                  <a:pt x="310" y="420"/>
                </a:lnTo>
                <a:lnTo>
                  <a:pt x="310" y="420"/>
                </a:lnTo>
                <a:lnTo>
                  <a:pt x="310" y="424"/>
                </a:lnTo>
                <a:lnTo>
                  <a:pt x="309" y="428"/>
                </a:lnTo>
                <a:lnTo>
                  <a:pt x="307" y="432"/>
                </a:lnTo>
                <a:lnTo>
                  <a:pt x="304" y="434"/>
                </a:lnTo>
                <a:lnTo>
                  <a:pt x="301" y="438"/>
                </a:lnTo>
                <a:lnTo>
                  <a:pt x="297" y="439"/>
                </a:lnTo>
                <a:lnTo>
                  <a:pt x="294" y="440"/>
                </a:lnTo>
                <a:lnTo>
                  <a:pt x="289" y="441"/>
                </a:lnTo>
                <a:lnTo>
                  <a:pt x="114" y="441"/>
                </a:lnTo>
                <a:lnTo>
                  <a:pt x="111" y="440"/>
                </a:lnTo>
                <a:lnTo>
                  <a:pt x="106" y="439"/>
                </a:lnTo>
                <a:lnTo>
                  <a:pt x="102" y="438"/>
                </a:lnTo>
                <a:lnTo>
                  <a:pt x="99" y="434"/>
                </a:lnTo>
                <a:lnTo>
                  <a:pt x="96" y="432"/>
                </a:lnTo>
                <a:lnTo>
                  <a:pt x="95" y="428"/>
                </a:lnTo>
                <a:lnTo>
                  <a:pt x="94" y="424"/>
                </a:lnTo>
                <a:lnTo>
                  <a:pt x="93" y="420"/>
                </a:lnTo>
                <a:lnTo>
                  <a:pt x="93" y="420"/>
                </a:lnTo>
                <a:lnTo>
                  <a:pt x="93" y="416"/>
                </a:lnTo>
                <a:lnTo>
                  <a:pt x="94" y="412"/>
                </a:lnTo>
                <a:lnTo>
                  <a:pt x="96" y="408"/>
                </a:lnTo>
                <a:lnTo>
                  <a:pt x="99" y="406"/>
                </a:lnTo>
                <a:lnTo>
                  <a:pt x="101" y="403"/>
                </a:lnTo>
                <a:lnTo>
                  <a:pt x="105" y="401"/>
                </a:lnTo>
                <a:lnTo>
                  <a:pt x="108" y="399"/>
                </a:lnTo>
                <a:lnTo>
                  <a:pt x="112" y="399"/>
                </a:lnTo>
                <a:lnTo>
                  <a:pt x="112" y="383"/>
                </a:lnTo>
                <a:lnTo>
                  <a:pt x="100" y="377"/>
                </a:lnTo>
                <a:lnTo>
                  <a:pt x="89" y="370"/>
                </a:lnTo>
                <a:lnTo>
                  <a:pt x="78" y="362"/>
                </a:lnTo>
                <a:lnTo>
                  <a:pt x="68" y="353"/>
                </a:lnTo>
                <a:lnTo>
                  <a:pt x="59" y="345"/>
                </a:lnTo>
                <a:lnTo>
                  <a:pt x="50" y="336"/>
                </a:lnTo>
                <a:lnTo>
                  <a:pt x="41" y="325"/>
                </a:lnTo>
                <a:lnTo>
                  <a:pt x="34" y="315"/>
                </a:lnTo>
                <a:lnTo>
                  <a:pt x="34" y="315"/>
                </a:lnTo>
                <a:lnTo>
                  <a:pt x="26" y="302"/>
                </a:lnTo>
                <a:lnTo>
                  <a:pt x="19" y="289"/>
                </a:lnTo>
                <a:lnTo>
                  <a:pt x="13" y="276"/>
                </a:lnTo>
                <a:lnTo>
                  <a:pt x="8" y="262"/>
                </a:lnTo>
                <a:lnTo>
                  <a:pt x="5" y="248"/>
                </a:lnTo>
                <a:lnTo>
                  <a:pt x="3" y="232"/>
                </a:lnTo>
                <a:lnTo>
                  <a:pt x="0" y="218"/>
                </a:lnTo>
                <a:lnTo>
                  <a:pt x="0" y="202"/>
                </a:lnTo>
                <a:lnTo>
                  <a:pt x="1" y="182"/>
                </a:lnTo>
                <a:lnTo>
                  <a:pt x="4" y="162"/>
                </a:lnTo>
                <a:lnTo>
                  <a:pt x="8" y="142"/>
                </a:lnTo>
                <a:lnTo>
                  <a:pt x="15" y="124"/>
                </a:lnTo>
                <a:lnTo>
                  <a:pt x="25" y="106"/>
                </a:lnTo>
                <a:lnTo>
                  <a:pt x="34" y="89"/>
                </a:lnTo>
                <a:lnTo>
                  <a:pt x="46" y="74"/>
                </a:lnTo>
                <a:lnTo>
                  <a:pt x="59" y="60"/>
                </a:lnTo>
                <a:lnTo>
                  <a:pt x="73" y="47"/>
                </a:lnTo>
                <a:lnTo>
                  <a:pt x="89" y="35"/>
                </a:lnTo>
                <a:lnTo>
                  <a:pt x="106" y="25"/>
                </a:lnTo>
                <a:lnTo>
                  <a:pt x="123" y="16"/>
                </a:lnTo>
                <a:lnTo>
                  <a:pt x="142" y="9"/>
                </a:lnTo>
                <a:lnTo>
                  <a:pt x="161" y="5"/>
                </a:lnTo>
                <a:lnTo>
                  <a:pt x="181" y="1"/>
                </a:lnTo>
                <a:lnTo>
                  <a:pt x="202" y="0"/>
                </a:lnTo>
                <a:lnTo>
                  <a:pt x="222" y="1"/>
                </a:lnTo>
                <a:lnTo>
                  <a:pt x="242" y="5"/>
                </a:lnTo>
                <a:lnTo>
                  <a:pt x="262" y="9"/>
                </a:lnTo>
                <a:lnTo>
                  <a:pt x="281" y="16"/>
                </a:lnTo>
                <a:lnTo>
                  <a:pt x="298" y="25"/>
                </a:lnTo>
                <a:lnTo>
                  <a:pt x="315" y="35"/>
                </a:lnTo>
                <a:lnTo>
                  <a:pt x="330" y="47"/>
                </a:lnTo>
                <a:lnTo>
                  <a:pt x="344" y="60"/>
                </a:lnTo>
                <a:lnTo>
                  <a:pt x="358" y="74"/>
                </a:lnTo>
                <a:lnTo>
                  <a:pt x="370" y="89"/>
                </a:lnTo>
                <a:lnTo>
                  <a:pt x="379" y="106"/>
                </a:lnTo>
                <a:lnTo>
                  <a:pt x="388" y="124"/>
                </a:lnTo>
                <a:lnTo>
                  <a:pt x="395" y="142"/>
                </a:lnTo>
                <a:lnTo>
                  <a:pt x="399" y="162"/>
                </a:lnTo>
                <a:lnTo>
                  <a:pt x="403" y="182"/>
                </a:lnTo>
                <a:lnTo>
                  <a:pt x="404" y="202"/>
                </a:lnTo>
                <a:lnTo>
                  <a:pt x="403" y="218"/>
                </a:lnTo>
                <a:lnTo>
                  <a:pt x="402" y="232"/>
                </a:lnTo>
                <a:lnTo>
                  <a:pt x="399" y="248"/>
                </a:lnTo>
                <a:lnTo>
                  <a:pt x="395" y="262"/>
                </a:lnTo>
                <a:lnTo>
                  <a:pt x="390" y="276"/>
                </a:lnTo>
                <a:lnTo>
                  <a:pt x="384" y="289"/>
                </a:lnTo>
                <a:lnTo>
                  <a:pt x="378" y="302"/>
                </a:lnTo>
                <a:lnTo>
                  <a:pt x="370" y="315"/>
                </a:lnTo>
                <a:lnTo>
                  <a:pt x="370" y="315"/>
                </a:lnTo>
                <a:lnTo>
                  <a:pt x="363" y="325"/>
                </a:lnTo>
                <a:lnTo>
                  <a:pt x="354" y="336"/>
                </a:lnTo>
                <a:lnTo>
                  <a:pt x="345" y="345"/>
                </a:lnTo>
                <a:lnTo>
                  <a:pt x="336" y="353"/>
                </a:lnTo>
                <a:lnTo>
                  <a:pt x="325" y="363"/>
                </a:lnTo>
                <a:lnTo>
                  <a:pt x="315" y="370"/>
                </a:lnTo>
                <a:lnTo>
                  <a:pt x="304" y="377"/>
                </a:lnTo>
                <a:lnTo>
                  <a:pt x="292" y="383"/>
                </a:lnTo>
                <a:lnTo>
                  <a:pt x="292" y="383"/>
                </a:lnTo>
                <a:close/>
              </a:path>
            </a:pathLst>
          </a:custGeom>
          <a:solidFill>
            <a:schemeClr val="bg1"/>
          </a:solidFill>
          <a:ln>
            <a:noFill/>
          </a:ln>
        </p:spPr>
        <p:txBody>
          <a:bodyPr vert="horz" wrap="square" lIns="109728" tIns="54864" rIns="109728" bIns="54864" numCol="1" anchor="t" anchorCtr="0" compatLnSpc="1"/>
          <a:lstStyle/>
          <a:p>
            <a:endParaRPr lang="zh-CN" altLang="en-US" sz="2160"/>
          </a:p>
        </p:txBody>
      </p:sp>
      <p:sp>
        <p:nvSpPr>
          <p:cNvPr id="41" name="Freeform 95"/>
          <p:cNvSpPr>
            <a:spLocks noEditPoints="1"/>
          </p:cNvSpPr>
          <p:nvPr/>
        </p:nvSpPr>
        <p:spPr bwMode="auto">
          <a:xfrm>
            <a:off x="5216573" y="3303973"/>
            <a:ext cx="724308" cy="601175"/>
          </a:xfrm>
          <a:custGeom>
            <a:avLst/>
            <a:gdLst>
              <a:gd name="T0" fmla="*/ 581 w 602"/>
              <a:gd name="T1" fmla="*/ 221 h 499"/>
              <a:gd name="T2" fmla="*/ 602 w 602"/>
              <a:gd name="T3" fmla="*/ 304 h 499"/>
              <a:gd name="T4" fmla="*/ 580 w 602"/>
              <a:gd name="T5" fmla="*/ 330 h 499"/>
              <a:gd name="T6" fmla="*/ 472 w 602"/>
              <a:gd name="T7" fmla="*/ 343 h 499"/>
              <a:gd name="T8" fmla="*/ 425 w 602"/>
              <a:gd name="T9" fmla="*/ 295 h 499"/>
              <a:gd name="T10" fmla="*/ 380 w 602"/>
              <a:gd name="T11" fmla="*/ 245 h 499"/>
              <a:gd name="T12" fmla="*/ 320 w 602"/>
              <a:gd name="T13" fmla="*/ 245 h 499"/>
              <a:gd name="T14" fmla="*/ 345 w 602"/>
              <a:gd name="T15" fmla="*/ 205 h 499"/>
              <a:gd name="T16" fmla="*/ 383 w 602"/>
              <a:gd name="T17" fmla="*/ 191 h 499"/>
              <a:gd name="T18" fmla="*/ 404 w 602"/>
              <a:gd name="T19" fmla="*/ 176 h 499"/>
              <a:gd name="T20" fmla="*/ 394 w 602"/>
              <a:gd name="T21" fmla="*/ 139 h 499"/>
              <a:gd name="T22" fmla="*/ 381 w 602"/>
              <a:gd name="T23" fmla="*/ 117 h 499"/>
              <a:gd name="T24" fmla="*/ 383 w 602"/>
              <a:gd name="T25" fmla="*/ 89 h 499"/>
              <a:gd name="T26" fmla="*/ 385 w 602"/>
              <a:gd name="T27" fmla="*/ 42 h 499"/>
              <a:gd name="T28" fmla="*/ 410 w 602"/>
              <a:gd name="T29" fmla="*/ 11 h 499"/>
              <a:gd name="T30" fmla="*/ 457 w 602"/>
              <a:gd name="T31" fmla="*/ 0 h 499"/>
              <a:gd name="T32" fmla="*/ 503 w 602"/>
              <a:gd name="T33" fmla="*/ 13 h 499"/>
              <a:gd name="T34" fmla="*/ 526 w 602"/>
              <a:gd name="T35" fmla="*/ 44 h 499"/>
              <a:gd name="T36" fmla="*/ 526 w 602"/>
              <a:gd name="T37" fmla="*/ 89 h 499"/>
              <a:gd name="T38" fmla="*/ 529 w 602"/>
              <a:gd name="T39" fmla="*/ 108 h 499"/>
              <a:gd name="T40" fmla="*/ 519 w 602"/>
              <a:gd name="T41" fmla="*/ 128 h 499"/>
              <a:gd name="T42" fmla="*/ 498 w 602"/>
              <a:gd name="T43" fmla="*/ 162 h 499"/>
              <a:gd name="T44" fmla="*/ 511 w 602"/>
              <a:gd name="T45" fmla="*/ 189 h 499"/>
              <a:gd name="T46" fmla="*/ 560 w 602"/>
              <a:gd name="T47" fmla="*/ 193 h 499"/>
              <a:gd name="T48" fmla="*/ 320 w 602"/>
              <a:gd name="T49" fmla="*/ 284 h 499"/>
              <a:gd name="T50" fmla="*/ 284 w 602"/>
              <a:gd name="T51" fmla="*/ 267 h 499"/>
              <a:gd name="T52" fmla="*/ 291 w 602"/>
              <a:gd name="T53" fmla="*/ 218 h 499"/>
              <a:gd name="T54" fmla="*/ 315 w 602"/>
              <a:gd name="T55" fmla="*/ 182 h 499"/>
              <a:gd name="T56" fmla="*/ 322 w 602"/>
              <a:gd name="T57" fmla="*/ 142 h 499"/>
              <a:gd name="T58" fmla="*/ 319 w 602"/>
              <a:gd name="T59" fmla="*/ 114 h 499"/>
              <a:gd name="T60" fmla="*/ 309 w 602"/>
              <a:gd name="T61" fmla="*/ 47 h 499"/>
              <a:gd name="T62" fmla="*/ 268 w 602"/>
              <a:gd name="T63" fmla="*/ 15 h 499"/>
              <a:gd name="T64" fmla="*/ 217 w 602"/>
              <a:gd name="T65" fmla="*/ 6 h 499"/>
              <a:gd name="T66" fmla="*/ 167 w 602"/>
              <a:gd name="T67" fmla="*/ 14 h 499"/>
              <a:gd name="T68" fmla="*/ 124 w 602"/>
              <a:gd name="T69" fmla="*/ 45 h 499"/>
              <a:gd name="T70" fmla="*/ 110 w 602"/>
              <a:gd name="T71" fmla="*/ 114 h 499"/>
              <a:gd name="T72" fmla="*/ 104 w 602"/>
              <a:gd name="T73" fmla="*/ 142 h 499"/>
              <a:gd name="T74" fmla="*/ 113 w 602"/>
              <a:gd name="T75" fmla="*/ 181 h 499"/>
              <a:gd name="T76" fmla="*/ 134 w 602"/>
              <a:gd name="T77" fmla="*/ 216 h 499"/>
              <a:gd name="T78" fmla="*/ 136 w 602"/>
              <a:gd name="T79" fmla="*/ 270 h 499"/>
              <a:gd name="T80" fmla="*/ 102 w 602"/>
              <a:gd name="T81" fmla="*/ 282 h 499"/>
              <a:gd name="T82" fmla="*/ 52 w 602"/>
              <a:gd name="T83" fmla="*/ 289 h 499"/>
              <a:gd name="T84" fmla="*/ 21 w 602"/>
              <a:gd name="T85" fmla="*/ 340 h 499"/>
              <a:gd name="T86" fmla="*/ 0 w 602"/>
              <a:gd name="T87" fmla="*/ 430 h 499"/>
              <a:gd name="T88" fmla="*/ 15 w 602"/>
              <a:gd name="T89" fmla="*/ 472 h 499"/>
              <a:gd name="T90" fmla="*/ 119 w 602"/>
              <a:gd name="T91" fmla="*/ 494 h 499"/>
              <a:gd name="T92" fmla="*/ 288 w 602"/>
              <a:gd name="T93" fmla="*/ 498 h 499"/>
              <a:gd name="T94" fmla="*/ 406 w 602"/>
              <a:gd name="T95" fmla="*/ 477 h 499"/>
              <a:gd name="T96" fmla="*/ 424 w 602"/>
              <a:gd name="T97" fmla="*/ 421 h 499"/>
              <a:gd name="T98" fmla="*/ 403 w 602"/>
              <a:gd name="T99" fmla="*/ 335 h 499"/>
              <a:gd name="T100" fmla="*/ 366 w 602"/>
              <a:gd name="T101" fmla="*/ 28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2" h="499">
                <a:moveTo>
                  <a:pt x="560" y="193"/>
                </a:moveTo>
                <a:lnTo>
                  <a:pt x="567" y="200"/>
                </a:lnTo>
                <a:lnTo>
                  <a:pt x="572" y="205"/>
                </a:lnTo>
                <a:lnTo>
                  <a:pt x="577" y="213"/>
                </a:lnTo>
                <a:lnTo>
                  <a:pt x="581" y="221"/>
                </a:lnTo>
                <a:lnTo>
                  <a:pt x="589" y="237"/>
                </a:lnTo>
                <a:lnTo>
                  <a:pt x="594" y="254"/>
                </a:lnTo>
                <a:lnTo>
                  <a:pt x="597" y="271"/>
                </a:lnTo>
                <a:lnTo>
                  <a:pt x="601" y="289"/>
                </a:lnTo>
                <a:lnTo>
                  <a:pt x="602" y="304"/>
                </a:lnTo>
                <a:lnTo>
                  <a:pt x="602" y="318"/>
                </a:lnTo>
                <a:lnTo>
                  <a:pt x="599" y="322"/>
                </a:lnTo>
                <a:lnTo>
                  <a:pt x="593" y="325"/>
                </a:lnTo>
                <a:lnTo>
                  <a:pt x="587" y="328"/>
                </a:lnTo>
                <a:lnTo>
                  <a:pt x="580" y="330"/>
                </a:lnTo>
                <a:lnTo>
                  <a:pt x="563" y="335"/>
                </a:lnTo>
                <a:lnTo>
                  <a:pt x="543" y="338"/>
                </a:lnTo>
                <a:lnTo>
                  <a:pt x="521" y="340"/>
                </a:lnTo>
                <a:lnTo>
                  <a:pt x="496" y="342"/>
                </a:lnTo>
                <a:lnTo>
                  <a:pt x="472" y="343"/>
                </a:lnTo>
                <a:lnTo>
                  <a:pt x="446" y="343"/>
                </a:lnTo>
                <a:lnTo>
                  <a:pt x="441" y="330"/>
                </a:lnTo>
                <a:lnTo>
                  <a:pt x="437" y="318"/>
                </a:lnTo>
                <a:lnTo>
                  <a:pt x="431" y="306"/>
                </a:lnTo>
                <a:lnTo>
                  <a:pt x="425" y="295"/>
                </a:lnTo>
                <a:lnTo>
                  <a:pt x="418" y="284"/>
                </a:lnTo>
                <a:lnTo>
                  <a:pt x="410" y="274"/>
                </a:lnTo>
                <a:lnTo>
                  <a:pt x="401" y="264"/>
                </a:lnTo>
                <a:lnTo>
                  <a:pt x="392" y="255"/>
                </a:lnTo>
                <a:lnTo>
                  <a:pt x="380" y="245"/>
                </a:lnTo>
                <a:lnTo>
                  <a:pt x="366" y="245"/>
                </a:lnTo>
                <a:lnTo>
                  <a:pt x="354" y="245"/>
                </a:lnTo>
                <a:lnTo>
                  <a:pt x="343" y="245"/>
                </a:lnTo>
                <a:lnTo>
                  <a:pt x="332" y="245"/>
                </a:lnTo>
                <a:lnTo>
                  <a:pt x="320" y="245"/>
                </a:lnTo>
                <a:lnTo>
                  <a:pt x="319" y="245"/>
                </a:lnTo>
                <a:lnTo>
                  <a:pt x="327" y="231"/>
                </a:lnTo>
                <a:lnTo>
                  <a:pt x="334" y="217"/>
                </a:lnTo>
                <a:lnTo>
                  <a:pt x="340" y="211"/>
                </a:lnTo>
                <a:lnTo>
                  <a:pt x="345" y="205"/>
                </a:lnTo>
                <a:lnTo>
                  <a:pt x="349" y="198"/>
                </a:lnTo>
                <a:lnTo>
                  <a:pt x="352" y="191"/>
                </a:lnTo>
                <a:lnTo>
                  <a:pt x="365" y="191"/>
                </a:lnTo>
                <a:lnTo>
                  <a:pt x="377" y="191"/>
                </a:lnTo>
                <a:lnTo>
                  <a:pt x="383" y="191"/>
                </a:lnTo>
                <a:lnTo>
                  <a:pt x="387" y="191"/>
                </a:lnTo>
                <a:lnTo>
                  <a:pt x="392" y="190"/>
                </a:lnTo>
                <a:lnTo>
                  <a:pt x="397" y="189"/>
                </a:lnTo>
                <a:lnTo>
                  <a:pt x="400" y="183"/>
                </a:lnTo>
                <a:lnTo>
                  <a:pt x="404" y="176"/>
                </a:lnTo>
                <a:lnTo>
                  <a:pt x="406" y="169"/>
                </a:lnTo>
                <a:lnTo>
                  <a:pt x="408" y="160"/>
                </a:lnTo>
                <a:lnTo>
                  <a:pt x="404" y="153"/>
                </a:lnTo>
                <a:lnTo>
                  <a:pt x="399" y="146"/>
                </a:lnTo>
                <a:lnTo>
                  <a:pt x="394" y="139"/>
                </a:lnTo>
                <a:lnTo>
                  <a:pt x="392" y="129"/>
                </a:lnTo>
                <a:lnTo>
                  <a:pt x="388" y="128"/>
                </a:lnTo>
                <a:lnTo>
                  <a:pt x="386" y="124"/>
                </a:lnTo>
                <a:lnTo>
                  <a:pt x="384" y="121"/>
                </a:lnTo>
                <a:lnTo>
                  <a:pt x="381" y="117"/>
                </a:lnTo>
                <a:lnTo>
                  <a:pt x="379" y="107"/>
                </a:lnTo>
                <a:lnTo>
                  <a:pt x="378" y="94"/>
                </a:lnTo>
                <a:lnTo>
                  <a:pt x="378" y="92"/>
                </a:lnTo>
                <a:lnTo>
                  <a:pt x="380" y="90"/>
                </a:lnTo>
                <a:lnTo>
                  <a:pt x="383" y="89"/>
                </a:lnTo>
                <a:lnTo>
                  <a:pt x="384" y="88"/>
                </a:lnTo>
                <a:lnTo>
                  <a:pt x="383" y="75"/>
                </a:lnTo>
                <a:lnTo>
                  <a:pt x="383" y="63"/>
                </a:lnTo>
                <a:lnTo>
                  <a:pt x="383" y="53"/>
                </a:lnTo>
                <a:lnTo>
                  <a:pt x="385" y="42"/>
                </a:lnTo>
                <a:lnTo>
                  <a:pt x="388" y="34"/>
                </a:lnTo>
                <a:lnTo>
                  <a:pt x="392" y="27"/>
                </a:lnTo>
                <a:lnTo>
                  <a:pt x="398" y="20"/>
                </a:lnTo>
                <a:lnTo>
                  <a:pt x="404" y="14"/>
                </a:lnTo>
                <a:lnTo>
                  <a:pt x="410" y="11"/>
                </a:lnTo>
                <a:lnTo>
                  <a:pt x="415" y="8"/>
                </a:lnTo>
                <a:lnTo>
                  <a:pt x="421" y="5"/>
                </a:lnTo>
                <a:lnTo>
                  <a:pt x="428" y="4"/>
                </a:lnTo>
                <a:lnTo>
                  <a:pt x="442" y="0"/>
                </a:lnTo>
                <a:lnTo>
                  <a:pt x="457" y="0"/>
                </a:lnTo>
                <a:lnTo>
                  <a:pt x="471" y="1"/>
                </a:lnTo>
                <a:lnTo>
                  <a:pt x="485" y="4"/>
                </a:lnTo>
                <a:lnTo>
                  <a:pt x="492" y="6"/>
                </a:lnTo>
                <a:lnTo>
                  <a:pt x="498" y="9"/>
                </a:lnTo>
                <a:lnTo>
                  <a:pt x="503" y="13"/>
                </a:lnTo>
                <a:lnTo>
                  <a:pt x="509" y="17"/>
                </a:lnTo>
                <a:lnTo>
                  <a:pt x="515" y="22"/>
                </a:lnTo>
                <a:lnTo>
                  <a:pt x="520" y="28"/>
                </a:lnTo>
                <a:lnTo>
                  <a:pt x="523" y="35"/>
                </a:lnTo>
                <a:lnTo>
                  <a:pt x="526" y="44"/>
                </a:lnTo>
                <a:lnTo>
                  <a:pt x="527" y="53"/>
                </a:lnTo>
                <a:lnTo>
                  <a:pt x="528" y="63"/>
                </a:lnTo>
                <a:lnTo>
                  <a:pt x="527" y="75"/>
                </a:lnTo>
                <a:lnTo>
                  <a:pt x="526" y="89"/>
                </a:lnTo>
                <a:lnTo>
                  <a:pt x="526" y="89"/>
                </a:lnTo>
                <a:lnTo>
                  <a:pt x="527" y="90"/>
                </a:lnTo>
                <a:lnTo>
                  <a:pt x="529" y="92"/>
                </a:lnTo>
                <a:lnTo>
                  <a:pt x="529" y="94"/>
                </a:lnTo>
                <a:lnTo>
                  <a:pt x="529" y="101"/>
                </a:lnTo>
                <a:lnTo>
                  <a:pt x="529" y="108"/>
                </a:lnTo>
                <a:lnTo>
                  <a:pt x="528" y="113"/>
                </a:lnTo>
                <a:lnTo>
                  <a:pt x="526" y="117"/>
                </a:lnTo>
                <a:lnTo>
                  <a:pt x="525" y="122"/>
                </a:lnTo>
                <a:lnTo>
                  <a:pt x="521" y="126"/>
                </a:lnTo>
                <a:lnTo>
                  <a:pt x="519" y="128"/>
                </a:lnTo>
                <a:lnTo>
                  <a:pt x="515" y="130"/>
                </a:lnTo>
                <a:lnTo>
                  <a:pt x="512" y="139"/>
                </a:lnTo>
                <a:lnTo>
                  <a:pt x="508" y="147"/>
                </a:lnTo>
                <a:lnTo>
                  <a:pt x="503" y="155"/>
                </a:lnTo>
                <a:lnTo>
                  <a:pt x="498" y="162"/>
                </a:lnTo>
                <a:lnTo>
                  <a:pt x="499" y="169"/>
                </a:lnTo>
                <a:lnTo>
                  <a:pt x="501" y="175"/>
                </a:lnTo>
                <a:lnTo>
                  <a:pt x="503" y="181"/>
                </a:lnTo>
                <a:lnTo>
                  <a:pt x="506" y="186"/>
                </a:lnTo>
                <a:lnTo>
                  <a:pt x="511" y="189"/>
                </a:lnTo>
                <a:lnTo>
                  <a:pt x="515" y="191"/>
                </a:lnTo>
                <a:lnTo>
                  <a:pt x="521" y="193"/>
                </a:lnTo>
                <a:lnTo>
                  <a:pt x="528" y="193"/>
                </a:lnTo>
                <a:lnTo>
                  <a:pt x="543" y="193"/>
                </a:lnTo>
                <a:lnTo>
                  <a:pt x="560" y="193"/>
                </a:lnTo>
                <a:close/>
                <a:moveTo>
                  <a:pt x="366" y="284"/>
                </a:moveTo>
                <a:lnTo>
                  <a:pt x="354" y="284"/>
                </a:lnTo>
                <a:lnTo>
                  <a:pt x="343" y="284"/>
                </a:lnTo>
                <a:lnTo>
                  <a:pt x="331" y="284"/>
                </a:lnTo>
                <a:lnTo>
                  <a:pt x="320" y="284"/>
                </a:lnTo>
                <a:lnTo>
                  <a:pt x="310" y="284"/>
                </a:lnTo>
                <a:lnTo>
                  <a:pt x="302" y="282"/>
                </a:lnTo>
                <a:lnTo>
                  <a:pt x="295" y="278"/>
                </a:lnTo>
                <a:lnTo>
                  <a:pt x="289" y="274"/>
                </a:lnTo>
                <a:lnTo>
                  <a:pt x="284" y="267"/>
                </a:lnTo>
                <a:lnTo>
                  <a:pt x="280" y="258"/>
                </a:lnTo>
                <a:lnTo>
                  <a:pt x="278" y="249"/>
                </a:lnTo>
                <a:lnTo>
                  <a:pt x="276" y="238"/>
                </a:lnTo>
                <a:lnTo>
                  <a:pt x="284" y="229"/>
                </a:lnTo>
                <a:lnTo>
                  <a:pt x="291" y="218"/>
                </a:lnTo>
                <a:lnTo>
                  <a:pt x="297" y="205"/>
                </a:lnTo>
                <a:lnTo>
                  <a:pt x="302" y="193"/>
                </a:lnTo>
                <a:lnTo>
                  <a:pt x="306" y="190"/>
                </a:lnTo>
                <a:lnTo>
                  <a:pt x="311" y="187"/>
                </a:lnTo>
                <a:lnTo>
                  <a:pt x="315" y="182"/>
                </a:lnTo>
                <a:lnTo>
                  <a:pt x="317" y="176"/>
                </a:lnTo>
                <a:lnTo>
                  <a:pt x="319" y="169"/>
                </a:lnTo>
                <a:lnTo>
                  <a:pt x="322" y="161"/>
                </a:lnTo>
                <a:lnTo>
                  <a:pt x="322" y="151"/>
                </a:lnTo>
                <a:lnTo>
                  <a:pt x="322" y="142"/>
                </a:lnTo>
                <a:lnTo>
                  <a:pt x="322" y="139"/>
                </a:lnTo>
                <a:lnTo>
                  <a:pt x="318" y="135"/>
                </a:lnTo>
                <a:lnTo>
                  <a:pt x="318" y="135"/>
                </a:lnTo>
                <a:lnTo>
                  <a:pt x="317" y="134"/>
                </a:lnTo>
                <a:lnTo>
                  <a:pt x="319" y="114"/>
                </a:lnTo>
                <a:lnTo>
                  <a:pt x="319" y="96"/>
                </a:lnTo>
                <a:lnTo>
                  <a:pt x="319" y="81"/>
                </a:lnTo>
                <a:lnTo>
                  <a:pt x="317" y="68"/>
                </a:lnTo>
                <a:lnTo>
                  <a:pt x="313" y="58"/>
                </a:lnTo>
                <a:lnTo>
                  <a:pt x="309" y="47"/>
                </a:lnTo>
                <a:lnTo>
                  <a:pt x="302" y="38"/>
                </a:lnTo>
                <a:lnTo>
                  <a:pt x="292" y="31"/>
                </a:lnTo>
                <a:lnTo>
                  <a:pt x="285" y="25"/>
                </a:lnTo>
                <a:lnTo>
                  <a:pt x="277" y="20"/>
                </a:lnTo>
                <a:lnTo>
                  <a:pt x="268" y="15"/>
                </a:lnTo>
                <a:lnTo>
                  <a:pt x="258" y="12"/>
                </a:lnTo>
                <a:lnTo>
                  <a:pt x="249" y="9"/>
                </a:lnTo>
                <a:lnTo>
                  <a:pt x="238" y="7"/>
                </a:lnTo>
                <a:lnTo>
                  <a:pt x="228" y="6"/>
                </a:lnTo>
                <a:lnTo>
                  <a:pt x="217" y="6"/>
                </a:lnTo>
                <a:lnTo>
                  <a:pt x="207" y="6"/>
                </a:lnTo>
                <a:lnTo>
                  <a:pt x="196" y="7"/>
                </a:lnTo>
                <a:lnTo>
                  <a:pt x="187" y="8"/>
                </a:lnTo>
                <a:lnTo>
                  <a:pt x="176" y="11"/>
                </a:lnTo>
                <a:lnTo>
                  <a:pt x="167" y="14"/>
                </a:lnTo>
                <a:lnTo>
                  <a:pt x="157" y="18"/>
                </a:lnTo>
                <a:lnTo>
                  <a:pt x="149" y="22"/>
                </a:lnTo>
                <a:lnTo>
                  <a:pt x="141" y="27"/>
                </a:lnTo>
                <a:lnTo>
                  <a:pt x="133" y="35"/>
                </a:lnTo>
                <a:lnTo>
                  <a:pt x="124" y="45"/>
                </a:lnTo>
                <a:lnTo>
                  <a:pt x="119" y="55"/>
                </a:lnTo>
                <a:lnTo>
                  <a:pt x="114" y="68"/>
                </a:lnTo>
                <a:lnTo>
                  <a:pt x="111" y="82"/>
                </a:lnTo>
                <a:lnTo>
                  <a:pt x="110" y="97"/>
                </a:lnTo>
                <a:lnTo>
                  <a:pt x="110" y="114"/>
                </a:lnTo>
                <a:lnTo>
                  <a:pt x="113" y="133"/>
                </a:lnTo>
                <a:lnTo>
                  <a:pt x="110" y="134"/>
                </a:lnTo>
                <a:lnTo>
                  <a:pt x="108" y="135"/>
                </a:lnTo>
                <a:lnTo>
                  <a:pt x="104" y="139"/>
                </a:lnTo>
                <a:lnTo>
                  <a:pt x="104" y="142"/>
                </a:lnTo>
                <a:lnTo>
                  <a:pt x="104" y="151"/>
                </a:lnTo>
                <a:lnTo>
                  <a:pt x="106" y="161"/>
                </a:lnTo>
                <a:lnTo>
                  <a:pt x="107" y="168"/>
                </a:lnTo>
                <a:lnTo>
                  <a:pt x="109" y="175"/>
                </a:lnTo>
                <a:lnTo>
                  <a:pt x="113" y="181"/>
                </a:lnTo>
                <a:lnTo>
                  <a:pt x="115" y="186"/>
                </a:lnTo>
                <a:lnTo>
                  <a:pt x="120" y="190"/>
                </a:lnTo>
                <a:lnTo>
                  <a:pt x="123" y="193"/>
                </a:lnTo>
                <a:lnTo>
                  <a:pt x="128" y="204"/>
                </a:lnTo>
                <a:lnTo>
                  <a:pt x="134" y="216"/>
                </a:lnTo>
                <a:lnTo>
                  <a:pt x="141" y="227"/>
                </a:lnTo>
                <a:lnTo>
                  <a:pt x="148" y="236"/>
                </a:lnTo>
                <a:lnTo>
                  <a:pt x="146" y="249"/>
                </a:lnTo>
                <a:lnTo>
                  <a:pt x="141" y="261"/>
                </a:lnTo>
                <a:lnTo>
                  <a:pt x="136" y="270"/>
                </a:lnTo>
                <a:lnTo>
                  <a:pt x="130" y="278"/>
                </a:lnTo>
                <a:lnTo>
                  <a:pt x="124" y="281"/>
                </a:lnTo>
                <a:lnTo>
                  <a:pt x="117" y="282"/>
                </a:lnTo>
                <a:lnTo>
                  <a:pt x="110" y="282"/>
                </a:lnTo>
                <a:lnTo>
                  <a:pt x="102" y="282"/>
                </a:lnTo>
                <a:lnTo>
                  <a:pt x="92" y="282"/>
                </a:lnTo>
                <a:lnTo>
                  <a:pt x="81" y="282"/>
                </a:lnTo>
                <a:lnTo>
                  <a:pt x="70" y="282"/>
                </a:lnTo>
                <a:lnTo>
                  <a:pt x="59" y="282"/>
                </a:lnTo>
                <a:lnTo>
                  <a:pt x="52" y="289"/>
                </a:lnTo>
                <a:lnTo>
                  <a:pt x="45" y="298"/>
                </a:lnTo>
                <a:lnTo>
                  <a:pt x="39" y="308"/>
                </a:lnTo>
                <a:lnTo>
                  <a:pt x="33" y="318"/>
                </a:lnTo>
                <a:lnTo>
                  <a:pt x="27" y="329"/>
                </a:lnTo>
                <a:lnTo>
                  <a:pt x="21" y="340"/>
                </a:lnTo>
                <a:lnTo>
                  <a:pt x="16" y="353"/>
                </a:lnTo>
                <a:lnTo>
                  <a:pt x="13" y="365"/>
                </a:lnTo>
                <a:lnTo>
                  <a:pt x="6" y="391"/>
                </a:lnTo>
                <a:lnTo>
                  <a:pt x="1" y="417"/>
                </a:lnTo>
                <a:lnTo>
                  <a:pt x="0" y="430"/>
                </a:lnTo>
                <a:lnTo>
                  <a:pt x="0" y="441"/>
                </a:lnTo>
                <a:lnTo>
                  <a:pt x="0" y="453"/>
                </a:lnTo>
                <a:lnTo>
                  <a:pt x="0" y="465"/>
                </a:lnTo>
                <a:lnTo>
                  <a:pt x="7" y="468"/>
                </a:lnTo>
                <a:lnTo>
                  <a:pt x="15" y="472"/>
                </a:lnTo>
                <a:lnTo>
                  <a:pt x="25" y="475"/>
                </a:lnTo>
                <a:lnTo>
                  <a:pt x="35" y="479"/>
                </a:lnTo>
                <a:lnTo>
                  <a:pt x="60" y="485"/>
                </a:lnTo>
                <a:lnTo>
                  <a:pt x="88" y="490"/>
                </a:lnTo>
                <a:lnTo>
                  <a:pt x="119" y="494"/>
                </a:lnTo>
                <a:lnTo>
                  <a:pt x="151" y="497"/>
                </a:lnTo>
                <a:lnTo>
                  <a:pt x="185" y="499"/>
                </a:lnTo>
                <a:lnTo>
                  <a:pt x="219" y="499"/>
                </a:lnTo>
                <a:lnTo>
                  <a:pt x="253" y="499"/>
                </a:lnTo>
                <a:lnTo>
                  <a:pt x="288" y="498"/>
                </a:lnTo>
                <a:lnTo>
                  <a:pt x="319" y="494"/>
                </a:lnTo>
                <a:lnTo>
                  <a:pt x="349" y="491"/>
                </a:lnTo>
                <a:lnTo>
                  <a:pt x="374" y="486"/>
                </a:lnTo>
                <a:lnTo>
                  <a:pt x="397" y="480"/>
                </a:lnTo>
                <a:lnTo>
                  <a:pt x="406" y="477"/>
                </a:lnTo>
                <a:lnTo>
                  <a:pt x="414" y="473"/>
                </a:lnTo>
                <a:lnTo>
                  <a:pt x="421" y="468"/>
                </a:lnTo>
                <a:lnTo>
                  <a:pt x="427" y="465"/>
                </a:lnTo>
                <a:lnTo>
                  <a:pt x="426" y="444"/>
                </a:lnTo>
                <a:lnTo>
                  <a:pt x="424" y="421"/>
                </a:lnTo>
                <a:lnTo>
                  <a:pt x="420" y="397"/>
                </a:lnTo>
                <a:lnTo>
                  <a:pt x="415" y="372"/>
                </a:lnTo>
                <a:lnTo>
                  <a:pt x="412" y="359"/>
                </a:lnTo>
                <a:lnTo>
                  <a:pt x="407" y="348"/>
                </a:lnTo>
                <a:lnTo>
                  <a:pt x="403" y="335"/>
                </a:lnTo>
                <a:lnTo>
                  <a:pt x="397" y="324"/>
                </a:lnTo>
                <a:lnTo>
                  <a:pt x="391" y="312"/>
                </a:lnTo>
                <a:lnTo>
                  <a:pt x="384" y="302"/>
                </a:lnTo>
                <a:lnTo>
                  <a:pt x="376" y="292"/>
                </a:lnTo>
                <a:lnTo>
                  <a:pt x="366" y="284"/>
                </a:lnTo>
                <a:lnTo>
                  <a:pt x="366" y="284"/>
                </a:lnTo>
                <a:close/>
              </a:path>
            </a:pathLst>
          </a:custGeom>
          <a:solidFill>
            <a:schemeClr val="bg1"/>
          </a:solidFill>
          <a:ln>
            <a:noFill/>
          </a:ln>
        </p:spPr>
        <p:txBody>
          <a:bodyPr vert="horz" wrap="square" lIns="109728" tIns="54864" rIns="109728" bIns="54864" numCol="1" anchor="t" anchorCtr="0" compatLnSpc="1"/>
          <a:lstStyle/>
          <a:p>
            <a:endParaRPr lang="zh-CN" altLang="en-US" sz="2160"/>
          </a:p>
        </p:txBody>
      </p:sp>
      <p:sp>
        <p:nvSpPr>
          <p:cNvPr id="42" name="Freeform 335"/>
          <p:cNvSpPr>
            <a:spLocks noEditPoints="1"/>
          </p:cNvSpPr>
          <p:nvPr/>
        </p:nvSpPr>
        <p:spPr bwMode="auto">
          <a:xfrm>
            <a:off x="6371732" y="3269658"/>
            <a:ext cx="635490" cy="635490"/>
          </a:xfrm>
          <a:custGeom>
            <a:avLst/>
            <a:gdLst>
              <a:gd name="T0" fmla="*/ 285 w 543"/>
              <a:gd name="T1" fmla="*/ 282 h 541"/>
              <a:gd name="T2" fmla="*/ 283 w 543"/>
              <a:gd name="T3" fmla="*/ 227 h 541"/>
              <a:gd name="T4" fmla="*/ 121 w 543"/>
              <a:gd name="T5" fmla="*/ 96 h 541"/>
              <a:gd name="T6" fmla="*/ 108 w 543"/>
              <a:gd name="T7" fmla="*/ 165 h 541"/>
              <a:gd name="T8" fmla="*/ 47 w 543"/>
              <a:gd name="T9" fmla="*/ 219 h 541"/>
              <a:gd name="T10" fmla="*/ 53 w 543"/>
              <a:gd name="T11" fmla="*/ 297 h 541"/>
              <a:gd name="T12" fmla="*/ 61 w 543"/>
              <a:gd name="T13" fmla="*/ 363 h 541"/>
              <a:gd name="T14" fmla="*/ 100 w 543"/>
              <a:gd name="T15" fmla="*/ 423 h 541"/>
              <a:gd name="T16" fmla="*/ 168 w 543"/>
              <a:gd name="T17" fmla="*/ 435 h 541"/>
              <a:gd name="T18" fmla="*/ 223 w 543"/>
              <a:gd name="T19" fmla="*/ 495 h 541"/>
              <a:gd name="T20" fmla="*/ 300 w 543"/>
              <a:gd name="T21" fmla="*/ 490 h 541"/>
              <a:gd name="T22" fmla="*/ 365 w 543"/>
              <a:gd name="T23" fmla="*/ 481 h 541"/>
              <a:gd name="T24" fmla="*/ 424 w 543"/>
              <a:gd name="T25" fmla="*/ 442 h 541"/>
              <a:gd name="T26" fmla="*/ 438 w 543"/>
              <a:gd name="T27" fmla="*/ 375 h 541"/>
              <a:gd name="T28" fmla="*/ 497 w 543"/>
              <a:gd name="T29" fmla="*/ 320 h 541"/>
              <a:gd name="T30" fmla="*/ 493 w 543"/>
              <a:gd name="T31" fmla="*/ 246 h 541"/>
              <a:gd name="T32" fmla="*/ 483 w 543"/>
              <a:gd name="T33" fmla="*/ 179 h 541"/>
              <a:gd name="T34" fmla="*/ 446 w 543"/>
              <a:gd name="T35" fmla="*/ 119 h 541"/>
              <a:gd name="T36" fmla="*/ 378 w 543"/>
              <a:gd name="T37" fmla="*/ 105 h 541"/>
              <a:gd name="T38" fmla="*/ 322 w 543"/>
              <a:gd name="T39" fmla="*/ 45 h 541"/>
              <a:gd name="T40" fmla="*/ 249 w 543"/>
              <a:gd name="T41" fmla="*/ 50 h 541"/>
              <a:gd name="T42" fmla="*/ 181 w 543"/>
              <a:gd name="T43" fmla="*/ 58 h 541"/>
              <a:gd name="T44" fmla="*/ 307 w 543"/>
              <a:gd name="T45" fmla="*/ 95 h 541"/>
              <a:gd name="T46" fmla="*/ 285 w 543"/>
              <a:gd name="T47" fmla="*/ 98 h 541"/>
              <a:gd name="T48" fmla="*/ 252 w 543"/>
              <a:gd name="T49" fmla="*/ 86 h 541"/>
              <a:gd name="T50" fmla="*/ 459 w 543"/>
              <a:gd name="T51" fmla="*/ 259 h 541"/>
              <a:gd name="T52" fmla="*/ 438 w 543"/>
              <a:gd name="T53" fmla="*/ 253 h 541"/>
              <a:gd name="T54" fmla="*/ 441 w 543"/>
              <a:gd name="T55" fmla="*/ 273 h 541"/>
              <a:gd name="T56" fmla="*/ 424 w 543"/>
              <a:gd name="T57" fmla="*/ 295 h 541"/>
              <a:gd name="T58" fmla="*/ 279 w 543"/>
              <a:gd name="T59" fmla="*/ 423 h 541"/>
              <a:gd name="T60" fmla="*/ 294 w 543"/>
              <a:gd name="T61" fmla="*/ 402 h 541"/>
              <a:gd name="T62" fmla="*/ 260 w 543"/>
              <a:gd name="T63" fmla="*/ 449 h 541"/>
              <a:gd name="T64" fmla="*/ 286 w 543"/>
              <a:gd name="T65" fmla="*/ 413 h 541"/>
              <a:gd name="T66" fmla="*/ 279 w 543"/>
              <a:gd name="T67" fmla="*/ 408 h 541"/>
              <a:gd name="T68" fmla="*/ 103 w 543"/>
              <a:gd name="T69" fmla="*/ 251 h 541"/>
              <a:gd name="T70" fmla="*/ 125 w 543"/>
              <a:gd name="T71" fmla="*/ 266 h 541"/>
              <a:gd name="T72" fmla="*/ 87 w 543"/>
              <a:gd name="T73" fmla="*/ 271 h 541"/>
              <a:gd name="T74" fmla="*/ 104 w 543"/>
              <a:gd name="T75" fmla="*/ 294 h 541"/>
              <a:gd name="T76" fmla="*/ 137 w 543"/>
              <a:gd name="T77" fmla="*/ 200 h 541"/>
              <a:gd name="T78" fmla="*/ 131 w 543"/>
              <a:gd name="T79" fmla="*/ 176 h 541"/>
              <a:gd name="T80" fmla="*/ 146 w 543"/>
              <a:gd name="T81" fmla="*/ 199 h 541"/>
              <a:gd name="T82" fmla="*/ 126 w 543"/>
              <a:gd name="T83" fmla="*/ 173 h 541"/>
              <a:gd name="T84" fmla="*/ 175 w 543"/>
              <a:gd name="T85" fmla="*/ 113 h 541"/>
              <a:gd name="T86" fmla="*/ 355 w 543"/>
              <a:gd name="T87" fmla="*/ 119 h 541"/>
              <a:gd name="T88" fmla="*/ 428 w 543"/>
              <a:gd name="T89" fmla="*/ 169 h 541"/>
              <a:gd name="T90" fmla="*/ 425 w 543"/>
              <a:gd name="T91" fmla="*/ 173 h 541"/>
              <a:gd name="T92" fmla="*/ 423 w 543"/>
              <a:gd name="T93" fmla="*/ 366 h 541"/>
              <a:gd name="T94" fmla="*/ 369 w 543"/>
              <a:gd name="T95" fmla="*/ 412 h 541"/>
              <a:gd name="T96" fmla="*/ 360 w 543"/>
              <a:gd name="T97" fmla="*/ 423 h 541"/>
              <a:gd name="T98" fmla="*/ 371 w 543"/>
              <a:gd name="T99" fmla="*/ 407 h 541"/>
              <a:gd name="T100" fmla="*/ 127 w 543"/>
              <a:gd name="T101" fmla="*/ 360 h 541"/>
              <a:gd name="T102" fmla="*/ 128 w 543"/>
              <a:gd name="T103" fmla="*/ 348 h 541"/>
              <a:gd name="T104" fmla="*/ 135 w 543"/>
              <a:gd name="T105" fmla="*/ 354 h 541"/>
              <a:gd name="T106" fmla="*/ 119 w 543"/>
              <a:gd name="T107" fmla="*/ 365 h 541"/>
              <a:gd name="T108" fmla="*/ 272 w 543"/>
              <a:gd name="T109" fmla="*/ 0 h 541"/>
              <a:gd name="T110" fmla="*/ 481 w 543"/>
              <a:gd name="T111" fmla="*/ 98 h 541"/>
              <a:gd name="T112" fmla="*/ 537 w 543"/>
              <a:gd name="T113" fmla="*/ 325 h 541"/>
              <a:gd name="T114" fmla="*/ 401 w 543"/>
              <a:gd name="T115" fmla="*/ 509 h 541"/>
              <a:gd name="T116" fmla="*/ 166 w 543"/>
              <a:gd name="T117" fmla="*/ 520 h 541"/>
              <a:gd name="T118" fmla="*/ 13 w 543"/>
              <a:gd name="T119" fmla="*/ 351 h 541"/>
              <a:gd name="T120" fmla="*/ 47 w 543"/>
              <a:gd name="T121" fmla="*/ 119 h 541"/>
              <a:gd name="T122" fmla="*/ 245 w 543"/>
              <a:gd name="T123" fmla="*/ 1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3" h="541">
                <a:moveTo>
                  <a:pt x="201" y="173"/>
                </a:moveTo>
                <a:lnTo>
                  <a:pt x="216" y="193"/>
                </a:lnTo>
                <a:lnTo>
                  <a:pt x="232" y="213"/>
                </a:lnTo>
                <a:lnTo>
                  <a:pt x="247" y="232"/>
                </a:lnTo>
                <a:lnTo>
                  <a:pt x="262" y="252"/>
                </a:lnTo>
                <a:lnTo>
                  <a:pt x="260" y="254"/>
                </a:lnTo>
                <a:lnTo>
                  <a:pt x="259" y="258"/>
                </a:lnTo>
                <a:lnTo>
                  <a:pt x="258" y="261"/>
                </a:lnTo>
                <a:lnTo>
                  <a:pt x="258" y="266"/>
                </a:lnTo>
                <a:lnTo>
                  <a:pt x="259" y="268"/>
                </a:lnTo>
                <a:lnTo>
                  <a:pt x="259" y="270"/>
                </a:lnTo>
                <a:lnTo>
                  <a:pt x="256" y="275"/>
                </a:lnTo>
                <a:lnTo>
                  <a:pt x="254" y="280"/>
                </a:lnTo>
                <a:lnTo>
                  <a:pt x="265" y="287"/>
                </a:lnTo>
                <a:lnTo>
                  <a:pt x="274" y="294"/>
                </a:lnTo>
                <a:lnTo>
                  <a:pt x="279" y="288"/>
                </a:lnTo>
                <a:lnTo>
                  <a:pt x="283" y="282"/>
                </a:lnTo>
                <a:lnTo>
                  <a:pt x="285" y="282"/>
                </a:lnTo>
                <a:lnTo>
                  <a:pt x="287" y="281"/>
                </a:lnTo>
                <a:lnTo>
                  <a:pt x="294" y="289"/>
                </a:lnTo>
                <a:lnTo>
                  <a:pt x="301" y="298"/>
                </a:lnTo>
                <a:lnTo>
                  <a:pt x="304" y="294"/>
                </a:lnTo>
                <a:lnTo>
                  <a:pt x="308" y="292"/>
                </a:lnTo>
                <a:lnTo>
                  <a:pt x="302" y="282"/>
                </a:lnTo>
                <a:lnTo>
                  <a:pt x="295" y="274"/>
                </a:lnTo>
                <a:lnTo>
                  <a:pt x="297" y="268"/>
                </a:lnTo>
                <a:lnTo>
                  <a:pt x="297" y="262"/>
                </a:lnTo>
                <a:lnTo>
                  <a:pt x="309" y="246"/>
                </a:lnTo>
                <a:lnTo>
                  <a:pt x="320" y="230"/>
                </a:lnTo>
                <a:lnTo>
                  <a:pt x="329" y="212"/>
                </a:lnTo>
                <a:lnTo>
                  <a:pt x="338" y="194"/>
                </a:lnTo>
                <a:lnTo>
                  <a:pt x="328" y="187"/>
                </a:lnTo>
                <a:lnTo>
                  <a:pt x="317" y="181"/>
                </a:lnTo>
                <a:lnTo>
                  <a:pt x="306" y="197"/>
                </a:lnTo>
                <a:lnTo>
                  <a:pt x="294" y="212"/>
                </a:lnTo>
                <a:lnTo>
                  <a:pt x="283" y="227"/>
                </a:lnTo>
                <a:lnTo>
                  <a:pt x="274" y="244"/>
                </a:lnTo>
                <a:lnTo>
                  <a:pt x="273" y="244"/>
                </a:lnTo>
                <a:lnTo>
                  <a:pt x="272" y="244"/>
                </a:lnTo>
                <a:lnTo>
                  <a:pt x="256" y="225"/>
                </a:lnTo>
                <a:lnTo>
                  <a:pt x="241" y="205"/>
                </a:lnTo>
                <a:lnTo>
                  <a:pt x="225" y="186"/>
                </a:lnTo>
                <a:lnTo>
                  <a:pt x="208" y="166"/>
                </a:lnTo>
                <a:lnTo>
                  <a:pt x="205" y="170"/>
                </a:lnTo>
                <a:lnTo>
                  <a:pt x="201" y="173"/>
                </a:lnTo>
                <a:close/>
                <a:moveTo>
                  <a:pt x="142" y="79"/>
                </a:moveTo>
                <a:lnTo>
                  <a:pt x="148" y="88"/>
                </a:lnTo>
                <a:lnTo>
                  <a:pt x="142" y="92"/>
                </a:lnTo>
                <a:lnTo>
                  <a:pt x="137" y="84"/>
                </a:lnTo>
                <a:lnTo>
                  <a:pt x="132" y="88"/>
                </a:lnTo>
                <a:lnTo>
                  <a:pt x="127" y="91"/>
                </a:lnTo>
                <a:lnTo>
                  <a:pt x="134" y="98"/>
                </a:lnTo>
                <a:lnTo>
                  <a:pt x="128" y="104"/>
                </a:lnTo>
                <a:lnTo>
                  <a:pt x="121" y="96"/>
                </a:lnTo>
                <a:lnTo>
                  <a:pt x="117" y="99"/>
                </a:lnTo>
                <a:lnTo>
                  <a:pt x="113" y="104"/>
                </a:lnTo>
                <a:lnTo>
                  <a:pt x="120" y="111"/>
                </a:lnTo>
                <a:lnTo>
                  <a:pt x="114" y="117"/>
                </a:lnTo>
                <a:lnTo>
                  <a:pt x="107" y="110"/>
                </a:lnTo>
                <a:lnTo>
                  <a:pt x="104" y="113"/>
                </a:lnTo>
                <a:lnTo>
                  <a:pt x="100" y="117"/>
                </a:lnTo>
                <a:lnTo>
                  <a:pt x="107" y="124"/>
                </a:lnTo>
                <a:lnTo>
                  <a:pt x="103" y="130"/>
                </a:lnTo>
                <a:lnTo>
                  <a:pt x="94" y="123"/>
                </a:lnTo>
                <a:lnTo>
                  <a:pt x="91" y="127"/>
                </a:lnTo>
                <a:lnTo>
                  <a:pt x="87" y="132"/>
                </a:lnTo>
                <a:lnTo>
                  <a:pt x="96" y="138"/>
                </a:lnTo>
                <a:lnTo>
                  <a:pt x="91" y="144"/>
                </a:lnTo>
                <a:lnTo>
                  <a:pt x="83" y="138"/>
                </a:lnTo>
                <a:lnTo>
                  <a:pt x="80" y="143"/>
                </a:lnTo>
                <a:lnTo>
                  <a:pt x="77" y="147"/>
                </a:lnTo>
                <a:lnTo>
                  <a:pt x="108" y="165"/>
                </a:lnTo>
                <a:lnTo>
                  <a:pt x="100" y="180"/>
                </a:lnTo>
                <a:lnTo>
                  <a:pt x="69" y="163"/>
                </a:lnTo>
                <a:lnTo>
                  <a:pt x="66" y="166"/>
                </a:lnTo>
                <a:lnTo>
                  <a:pt x="65" y="170"/>
                </a:lnTo>
                <a:lnTo>
                  <a:pt x="74" y="174"/>
                </a:lnTo>
                <a:lnTo>
                  <a:pt x="71" y="181"/>
                </a:lnTo>
                <a:lnTo>
                  <a:pt x="61" y="177"/>
                </a:lnTo>
                <a:lnTo>
                  <a:pt x="59" y="183"/>
                </a:lnTo>
                <a:lnTo>
                  <a:pt x="57" y="187"/>
                </a:lnTo>
                <a:lnTo>
                  <a:pt x="66" y="191"/>
                </a:lnTo>
                <a:lnTo>
                  <a:pt x="64" y="199"/>
                </a:lnTo>
                <a:lnTo>
                  <a:pt x="54" y="196"/>
                </a:lnTo>
                <a:lnTo>
                  <a:pt x="52" y="201"/>
                </a:lnTo>
                <a:lnTo>
                  <a:pt x="51" y="206"/>
                </a:lnTo>
                <a:lnTo>
                  <a:pt x="60" y="210"/>
                </a:lnTo>
                <a:lnTo>
                  <a:pt x="58" y="217"/>
                </a:lnTo>
                <a:lnTo>
                  <a:pt x="49" y="214"/>
                </a:lnTo>
                <a:lnTo>
                  <a:pt x="47" y="219"/>
                </a:lnTo>
                <a:lnTo>
                  <a:pt x="46" y="225"/>
                </a:lnTo>
                <a:lnTo>
                  <a:pt x="57" y="226"/>
                </a:lnTo>
                <a:lnTo>
                  <a:pt x="54" y="234"/>
                </a:lnTo>
                <a:lnTo>
                  <a:pt x="45" y="232"/>
                </a:lnTo>
                <a:lnTo>
                  <a:pt x="44" y="238"/>
                </a:lnTo>
                <a:lnTo>
                  <a:pt x="43" y="244"/>
                </a:lnTo>
                <a:lnTo>
                  <a:pt x="53" y="245"/>
                </a:lnTo>
                <a:lnTo>
                  <a:pt x="53" y="252"/>
                </a:lnTo>
                <a:lnTo>
                  <a:pt x="43" y="251"/>
                </a:lnTo>
                <a:lnTo>
                  <a:pt x="42" y="257"/>
                </a:lnTo>
                <a:lnTo>
                  <a:pt x="42" y="261"/>
                </a:lnTo>
                <a:lnTo>
                  <a:pt x="78" y="261"/>
                </a:lnTo>
                <a:lnTo>
                  <a:pt x="78" y="279"/>
                </a:lnTo>
                <a:lnTo>
                  <a:pt x="42" y="279"/>
                </a:lnTo>
                <a:lnTo>
                  <a:pt x="42" y="285"/>
                </a:lnTo>
                <a:lnTo>
                  <a:pt x="43" y="289"/>
                </a:lnTo>
                <a:lnTo>
                  <a:pt x="53" y="288"/>
                </a:lnTo>
                <a:lnTo>
                  <a:pt x="53" y="297"/>
                </a:lnTo>
                <a:lnTo>
                  <a:pt x="43" y="298"/>
                </a:lnTo>
                <a:lnTo>
                  <a:pt x="44" y="302"/>
                </a:lnTo>
                <a:lnTo>
                  <a:pt x="45" y="308"/>
                </a:lnTo>
                <a:lnTo>
                  <a:pt x="54" y="307"/>
                </a:lnTo>
                <a:lnTo>
                  <a:pt x="57" y="314"/>
                </a:lnTo>
                <a:lnTo>
                  <a:pt x="46" y="316"/>
                </a:lnTo>
                <a:lnTo>
                  <a:pt x="47" y="322"/>
                </a:lnTo>
                <a:lnTo>
                  <a:pt x="49" y="328"/>
                </a:lnTo>
                <a:lnTo>
                  <a:pt x="59" y="326"/>
                </a:lnTo>
                <a:lnTo>
                  <a:pt x="61" y="333"/>
                </a:lnTo>
                <a:lnTo>
                  <a:pt x="51" y="335"/>
                </a:lnTo>
                <a:lnTo>
                  <a:pt x="52" y="341"/>
                </a:lnTo>
                <a:lnTo>
                  <a:pt x="54" y="346"/>
                </a:lnTo>
                <a:lnTo>
                  <a:pt x="64" y="342"/>
                </a:lnTo>
                <a:lnTo>
                  <a:pt x="66" y="349"/>
                </a:lnTo>
                <a:lnTo>
                  <a:pt x="57" y="353"/>
                </a:lnTo>
                <a:lnTo>
                  <a:pt x="59" y="359"/>
                </a:lnTo>
                <a:lnTo>
                  <a:pt x="61" y="363"/>
                </a:lnTo>
                <a:lnTo>
                  <a:pt x="71" y="359"/>
                </a:lnTo>
                <a:lnTo>
                  <a:pt x="74" y="366"/>
                </a:lnTo>
                <a:lnTo>
                  <a:pt x="65" y="370"/>
                </a:lnTo>
                <a:lnTo>
                  <a:pt x="66" y="374"/>
                </a:lnTo>
                <a:lnTo>
                  <a:pt x="69" y="379"/>
                </a:lnTo>
                <a:lnTo>
                  <a:pt x="100" y="360"/>
                </a:lnTo>
                <a:lnTo>
                  <a:pt x="108" y="375"/>
                </a:lnTo>
                <a:lnTo>
                  <a:pt x="78" y="394"/>
                </a:lnTo>
                <a:lnTo>
                  <a:pt x="80" y="397"/>
                </a:lnTo>
                <a:lnTo>
                  <a:pt x="84" y="402"/>
                </a:lnTo>
                <a:lnTo>
                  <a:pt x="91" y="396"/>
                </a:lnTo>
                <a:lnTo>
                  <a:pt x="96" y="402"/>
                </a:lnTo>
                <a:lnTo>
                  <a:pt x="87" y="408"/>
                </a:lnTo>
                <a:lnTo>
                  <a:pt x="91" y="413"/>
                </a:lnTo>
                <a:lnTo>
                  <a:pt x="96" y="417"/>
                </a:lnTo>
                <a:lnTo>
                  <a:pt x="103" y="412"/>
                </a:lnTo>
                <a:lnTo>
                  <a:pt x="107" y="417"/>
                </a:lnTo>
                <a:lnTo>
                  <a:pt x="100" y="423"/>
                </a:lnTo>
                <a:lnTo>
                  <a:pt x="104" y="428"/>
                </a:lnTo>
                <a:lnTo>
                  <a:pt x="108" y="433"/>
                </a:lnTo>
                <a:lnTo>
                  <a:pt x="115" y="426"/>
                </a:lnTo>
                <a:lnTo>
                  <a:pt x="120" y="430"/>
                </a:lnTo>
                <a:lnTo>
                  <a:pt x="114" y="437"/>
                </a:lnTo>
                <a:lnTo>
                  <a:pt x="118" y="441"/>
                </a:lnTo>
                <a:lnTo>
                  <a:pt x="121" y="444"/>
                </a:lnTo>
                <a:lnTo>
                  <a:pt x="128" y="437"/>
                </a:lnTo>
                <a:lnTo>
                  <a:pt x="134" y="442"/>
                </a:lnTo>
                <a:lnTo>
                  <a:pt x="127" y="449"/>
                </a:lnTo>
                <a:lnTo>
                  <a:pt x="132" y="453"/>
                </a:lnTo>
                <a:lnTo>
                  <a:pt x="137" y="456"/>
                </a:lnTo>
                <a:lnTo>
                  <a:pt x="142" y="449"/>
                </a:lnTo>
                <a:lnTo>
                  <a:pt x="148" y="453"/>
                </a:lnTo>
                <a:lnTo>
                  <a:pt x="142" y="461"/>
                </a:lnTo>
                <a:lnTo>
                  <a:pt x="147" y="463"/>
                </a:lnTo>
                <a:lnTo>
                  <a:pt x="151" y="466"/>
                </a:lnTo>
                <a:lnTo>
                  <a:pt x="168" y="435"/>
                </a:lnTo>
                <a:lnTo>
                  <a:pt x="184" y="443"/>
                </a:lnTo>
                <a:lnTo>
                  <a:pt x="166" y="474"/>
                </a:lnTo>
                <a:lnTo>
                  <a:pt x="169" y="476"/>
                </a:lnTo>
                <a:lnTo>
                  <a:pt x="174" y="478"/>
                </a:lnTo>
                <a:lnTo>
                  <a:pt x="179" y="470"/>
                </a:lnTo>
                <a:lnTo>
                  <a:pt x="186" y="474"/>
                </a:lnTo>
                <a:lnTo>
                  <a:pt x="181" y="482"/>
                </a:lnTo>
                <a:lnTo>
                  <a:pt x="187" y="484"/>
                </a:lnTo>
                <a:lnTo>
                  <a:pt x="192" y="487"/>
                </a:lnTo>
                <a:lnTo>
                  <a:pt x="195" y="477"/>
                </a:lnTo>
                <a:lnTo>
                  <a:pt x="202" y="480"/>
                </a:lnTo>
                <a:lnTo>
                  <a:pt x="200" y="489"/>
                </a:lnTo>
                <a:lnTo>
                  <a:pt x="206" y="490"/>
                </a:lnTo>
                <a:lnTo>
                  <a:pt x="211" y="493"/>
                </a:lnTo>
                <a:lnTo>
                  <a:pt x="213" y="483"/>
                </a:lnTo>
                <a:lnTo>
                  <a:pt x="221" y="486"/>
                </a:lnTo>
                <a:lnTo>
                  <a:pt x="219" y="494"/>
                </a:lnTo>
                <a:lnTo>
                  <a:pt x="223" y="495"/>
                </a:lnTo>
                <a:lnTo>
                  <a:pt x="229" y="496"/>
                </a:lnTo>
                <a:lnTo>
                  <a:pt x="231" y="488"/>
                </a:lnTo>
                <a:lnTo>
                  <a:pt x="239" y="489"/>
                </a:lnTo>
                <a:lnTo>
                  <a:pt x="236" y="497"/>
                </a:lnTo>
                <a:lnTo>
                  <a:pt x="242" y="498"/>
                </a:lnTo>
                <a:lnTo>
                  <a:pt x="248" y="500"/>
                </a:lnTo>
                <a:lnTo>
                  <a:pt x="248" y="490"/>
                </a:lnTo>
                <a:lnTo>
                  <a:pt x="256" y="491"/>
                </a:lnTo>
                <a:lnTo>
                  <a:pt x="255" y="500"/>
                </a:lnTo>
                <a:lnTo>
                  <a:pt x="260" y="500"/>
                </a:lnTo>
                <a:lnTo>
                  <a:pt x="265" y="501"/>
                </a:lnTo>
                <a:lnTo>
                  <a:pt x="265" y="466"/>
                </a:lnTo>
                <a:lnTo>
                  <a:pt x="282" y="466"/>
                </a:lnTo>
                <a:lnTo>
                  <a:pt x="282" y="500"/>
                </a:lnTo>
                <a:lnTo>
                  <a:pt x="287" y="500"/>
                </a:lnTo>
                <a:lnTo>
                  <a:pt x="293" y="500"/>
                </a:lnTo>
                <a:lnTo>
                  <a:pt x="292" y="491"/>
                </a:lnTo>
                <a:lnTo>
                  <a:pt x="300" y="490"/>
                </a:lnTo>
                <a:lnTo>
                  <a:pt x="300" y="498"/>
                </a:lnTo>
                <a:lnTo>
                  <a:pt x="306" y="498"/>
                </a:lnTo>
                <a:lnTo>
                  <a:pt x="312" y="497"/>
                </a:lnTo>
                <a:lnTo>
                  <a:pt x="310" y="489"/>
                </a:lnTo>
                <a:lnTo>
                  <a:pt x="317" y="487"/>
                </a:lnTo>
                <a:lnTo>
                  <a:pt x="319" y="495"/>
                </a:lnTo>
                <a:lnTo>
                  <a:pt x="324" y="494"/>
                </a:lnTo>
                <a:lnTo>
                  <a:pt x="330" y="493"/>
                </a:lnTo>
                <a:lnTo>
                  <a:pt x="328" y="484"/>
                </a:lnTo>
                <a:lnTo>
                  <a:pt x="336" y="482"/>
                </a:lnTo>
                <a:lnTo>
                  <a:pt x="338" y="490"/>
                </a:lnTo>
                <a:lnTo>
                  <a:pt x="343" y="489"/>
                </a:lnTo>
                <a:lnTo>
                  <a:pt x="348" y="488"/>
                </a:lnTo>
                <a:lnTo>
                  <a:pt x="346" y="480"/>
                </a:lnTo>
                <a:lnTo>
                  <a:pt x="353" y="477"/>
                </a:lnTo>
                <a:lnTo>
                  <a:pt x="355" y="484"/>
                </a:lnTo>
                <a:lnTo>
                  <a:pt x="361" y="482"/>
                </a:lnTo>
                <a:lnTo>
                  <a:pt x="365" y="481"/>
                </a:lnTo>
                <a:lnTo>
                  <a:pt x="362" y="473"/>
                </a:lnTo>
                <a:lnTo>
                  <a:pt x="369" y="470"/>
                </a:lnTo>
                <a:lnTo>
                  <a:pt x="373" y="477"/>
                </a:lnTo>
                <a:lnTo>
                  <a:pt x="376" y="475"/>
                </a:lnTo>
                <a:lnTo>
                  <a:pt x="381" y="473"/>
                </a:lnTo>
                <a:lnTo>
                  <a:pt x="363" y="443"/>
                </a:lnTo>
                <a:lnTo>
                  <a:pt x="378" y="435"/>
                </a:lnTo>
                <a:lnTo>
                  <a:pt x="395" y="464"/>
                </a:lnTo>
                <a:lnTo>
                  <a:pt x="400" y="462"/>
                </a:lnTo>
                <a:lnTo>
                  <a:pt x="404" y="459"/>
                </a:lnTo>
                <a:lnTo>
                  <a:pt x="400" y="453"/>
                </a:lnTo>
                <a:lnTo>
                  <a:pt x="405" y="448"/>
                </a:lnTo>
                <a:lnTo>
                  <a:pt x="410" y="454"/>
                </a:lnTo>
                <a:lnTo>
                  <a:pt x="415" y="450"/>
                </a:lnTo>
                <a:lnTo>
                  <a:pt x="418" y="447"/>
                </a:lnTo>
                <a:lnTo>
                  <a:pt x="414" y="441"/>
                </a:lnTo>
                <a:lnTo>
                  <a:pt x="419" y="436"/>
                </a:lnTo>
                <a:lnTo>
                  <a:pt x="424" y="442"/>
                </a:lnTo>
                <a:lnTo>
                  <a:pt x="429" y="439"/>
                </a:lnTo>
                <a:lnTo>
                  <a:pt x="434" y="434"/>
                </a:lnTo>
                <a:lnTo>
                  <a:pt x="428" y="429"/>
                </a:lnTo>
                <a:lnTo>
                  <a:pt x="434" y="423"/>
                </a:lnTo>
                <a:lnTo>
                  <a:pt x="438" y="428"/>
                </a:lnTo>
                <a:lnTo>
                  <a:pt x="443" y="424"/>
                </a:lnTo>
                <a:lnTo>
                  <a:pt x="445" y="421"/>
                </a:lnTo>
                <a:lnTo>
                  <a:pt x="439" y="416"/>
                </a:lnTo>
                <a:lnTo>
                  <a:pt x="445" y="410"/>
                </a:lnTo>
                <a:lnTo>
                  <a:pt x="451" y="415"/>
                </a:lnTo>
                <a:lnTo>
                  <a:pt x="455" y="410"/>
                </a:lnTo>
                <a:lnTo>
                  <a:pt x="458" y="406"/>
                </a:lnTo>
                <a:lnTo>
                  <a:pt x="451" y="401"/>
                </a:lnTo>
                <a:lnTo>
                  <a:pt x="456" y="395"/>
                </a:lnTo>
                <a:lnTo>
                  <a:pt x="462" y="400"/>
                </a:lnTo>
                <a:lnTo>
                  <a:pt x="464" y="396"/>
                </a:lnTo>
                <a:lnTo>
                  <a:pt x="466" y="392"/>
                </a:lnTo>
                <a:lnTo>
                  <a:pt x="438" y="375"/>
                </a:lnTo>
                <a:lnTo>
                  <a:pt x="446" y="360"/>
                </a:lnTo>
                <a:lnTo>
                  <a:pt x="476" y="378"/>
                </a:lnTo>
                <a:lnTo>
                  <a:pt x="478" y="373"/>
                </a:lnTo>
                <a:lnTo>
                  <a:pt x="479" y="368"/>
                </a:lnTo>
                <a:lnTo>
                  <a:pt x="473" y="366"/>
                </a:lnTo>
                <a:lnTo>
                  <a:pt x="476" y="359"/>
                </a:lnTo>
                <a:lnTo>
                  <a:pt x="483" y="361"/>
                </a:lnTo>
                <a:lnTo>
                  <a:pt x="485" y="356"/>
                </a:lnTo>
                <a:lnTo>
                  <a:pt x="488" y="351"/>
                </a:lnTo>
                <a:lnTo>
                  <a:pt x="481" y="348"/>
                </a:lnTo>
                <a:lnTo>
                  <a:pt x="483" y="341"/>
                </a:lnTo>
                <a:lnTo>
                  <a:pt x="490" y="343"/>
                </a:lnTo>
                <a:lnTo>
                  <a:pt x="492" y="338"/>
                </a:lnTo>
                <a:lnTo>
                  <a:pt x="493" y="333"/>
                </a:lnTo>
                <a:lnTo>
                  <a:pt x="486" y="331"/>
                </a:lnTo>
                <a:lnTo>
                  <a:pt x="489" y="324"/>
                </a:lnTo>
                <a:lnTo>
                  <a:pt x="496" y="325"/>
                </a:lnTo>
                <a:lnTo>
                  <a:pt x="497" y="320"/>
                </a:lnTo>
                <a:lnTo>
                  <a:pt x="498" y="314"/>
                </a:lnTo>
                <a:lnTo>
                  <a:pt x="490" y="313"/>
                </a:lnTo>
                <a:lnTo>
                  <a:pt x="492" y="306"/>
                </a:lnTo>
                <a:lnTo>
                  <a:pt x="499" y="307"/>
                </a:lnTo>
                <a:lnTo>
                  <a:pt x="499" y="301"/>
                </a:lnTo>
                <a:lnTo>
                  <a:pt x="500" y="297"/>
                </a:lnTo>
                <a:lnTo>
                  <a:pt x="493" y="295"/>
                </a:lnTo>
                <a:lnTo>
                  <a:pt x="493" y="287"/>
                </a:lnTo>
                <a:lnTo>
                  <a:pt x="502" y="288"/>
                </a:lnTo>
                <a:lnTo>
                  <a:pt x="502" y="284"/>
                </a:lnTo>
                <a:lnTo>
                  <a:pt x="502" y="279"/>
                </a:lnTo>
                <a:lnTo>
                  <a:pt x="469" y="279"/>
                </a:lnTo>
                <a:lnTo>
                  <a:pt x="469" y="261"/>
                </a:lnTo>
                <a:lnTo>
                  <a:pt x="502" y="261"/>
                </a:lnTo>
                <a:lnTo>
                  <a:pt x="502" y="257"/>
                </a:lnTo>
                <a:lnTo>
                  <a:pt x="502" y="253"/>
                </a:lnTo>
                <a:lnTo>
                  <a:pt x="493" y="253"/>
                </a:lnTo>
                <a:lnTo>
                  <a:pt x="493" y="246"/>
                </a:lnTo>
                <a:lnTo>
                  <a:pt x="500" y="245"/>
                </a:lnTo>
                <a:lnTo>
                  <a:pt x="499" y="239"/>
                </a:lnTo>
                <a:lnTo>
                  <a:pt x="499" y="233"/>
                </a:lnTo>
                <a:lnTo>
                  <a:pt x="492" y="234"/>
                </a:lnTo>
                <a:lnTo>
                  <a:pt x="490" y="227"/>
                </a:lnTo>
                <a:lnTo>
                  <a:pt x="498" y="226"/>
                </a:lnTo>
                <a:lnTo>
                  <a:pt x="497" y="220"/>
                </a:lnTo>
                <a:lnTo>
                  <a:pt x="495" y="214"/>
                </a:lnTo>
                <a:lnTo>
                  <a:pt x="488" y="217"/>
                </a:lnTo>
                <a:lnTo>
                  <a:pt x="486" y="208"/>
                </a:lnTo>
                <a:lnTo>
                  <a:pt x="493" y="207"/>
                </a:lnTo>
                <a:lnTo>
                  <a:pt x="491" y="201"/>
                </a:lnTo>
                <a:lnTo>
                  <a:pt x="490" y="197"/>
                </a:lnTo>
                <a:lnTo>
                  <a:pt x="483" y="199"/>
                </a:lnTo>
                <a:lnTo>
                  <a:pt x="481" y="192"/>
                </a:lnTo>
                <a:lnTo>
                  <a:pt x="488" y="190"/>
                </a:lnTo>
                <a:lnTo>
                  <a:pt x="485" y="184"/>
                </a:lnTo>
                <a:lnTo>
                  <a:pt x="483" y="179"/>
                </a:lnTo>
                <a:lnTo>
                  <a:pt x="476" y="183"/>
                </a:lnTo>
                <a:lnTo>
                  <a:pt x="473" y="176"/>
                </a:lnTo>
                <a:lnTo>
                  <a:pt x="481" y="172"/>
                </a:lnTo>
                <a:lnTo>
                  <a:pt x="478" y="167"/>
                </a:lnTo>
                <a:lnTo>
                  <a:pt x="476" y="164"/>
                </a:lnTo>
                <a:lnTo>
                  <a:pt x="446" y="180"/>
                </a:lnTo>
                <a:lnTo>
                  <a:pt x="438" y="165"/>
                </a:lnTo>
                <a:lnTo>
                  <a:pt x="468" y="149"/>
                </a:lnTo>
                <a:lnTo>
                  <a:pt x="465" y="145"/>
                </a:lnTo>
                <a:lnTo>
                  <a:pt x="462" y="142"/>
                </a:lnTo>
                <a:lnTo>
                  <a:pt x="456" y="145"/>
                </a:lnTo>
                <a:lnTo>
                  <a:pt x="451" y="139"/>
                </a:lnTo>
                <a:lnTo>
                  <a:pt x="458" y="135"/>
                </a:lnTo>
                <a:lnTo>
                  <a:pt x="455" y="130"/>
                </a:lnTo>
                <a:lnTo>
                  <a:pt x="451" y="125"/>
                </a:lnTo>
                <a:lnTo>
                  <a:pt x="445" y="131"/>
                </a:lnTo>
                <a:lnTo>
                  <a:pt x="439" y="125"/>
                </a:lnTo>
                <a:lnTo>
                  <a:pt x="446" y="119"/>
                </a:lnTo>
                <a:lnTo>
                  <a:pt x="442" y="116"/>
                </a:lnTo>
                <a:lnTo>
                  <a:pt x="438" y="111"/>
                </a:lnTo>
                <a:lnTo>
                  <a:pt x="432" y="117"/>
                </a:lnTo>
                <a:lnTo>
                  <a:pt x="427" y="111"/>
                </a:lnTo>
                <a:lnTo>
                  <a:pt x="432" y="105"/>
                </a:lnTo>
                <a:lnTo>
                  <a:pt x="429" y="102"/>
                </a:lnTo>
                <a:lnTo>
                  <a:pt x="425" y="98"/>
                </a:lnTo>
                <a:lnTo>
                  <a:pt x="419" y="104"/>
                </a:lnTo>
                <a:lnTo>
                  <a:pt x="414" y="99"/>
                </a:lnTo>
                <a:lnTo>
                  <a:pt x="419" y="93"/>
                </a:lnTo>
                <a:lnTo>
                  <a:pt x="415" y="90"/>
                </a:lnTo>
                <a:lnTo>
                  <a:pt x="410" y="86"/>
                </a:lnTo>
                <a:lnTo>
                  <a:pt x="405" y="92"/>
                </a:lnTo>
                <a:lnTo>
                  <a:pt x="400" y="89"/>
                </a:lnTo>
                <a:lnTo>
                  <a:pt x="404" y="82"/>
                </a:lnTo>
                <a:lnTo>
                  <a:pt x="400" y="79"/>
                </a:lnTo>
                <a:lnTo>
                  <a:pt x="396" y="76"/>
                </a:lnTo>
                <a:lnTo>
                  <a:pt x="378" y="105"/>
                </a:lnTo>
                <a:lnTo>
                  <a:pt x="363" y="97"/>
                </a:lnTo>
                <a:lnTo>
                  <a:pt x="381" y="68"/>
                </a:lnTo>
                <a:lnTo>
                  <a:pt x="376" y="65"/>
                </a:lnTo>
                <a:lnTo>
                  <a:pt x="371" y="63"/>
                </a:lnTo>
                <a:lnTo>
                  <a:pt x="368" y="70"/>
                </a:lnTo>
                <a:lnTo>
                  <a:pt x="361" y="68"/>
                </a:lnTo>
                <a:lnTo>
                  <a:pt x="364" y="59"/>
                </a:lnTo>
                <a:lnTo>
                  <a:pt x="360" y="57"/>
                </a:lnTo>
                <a:lnTo>
                  <a:pt x="354" y="55"/>
                </a:lnTo>
                <a:lnTo>
                  <a:pt x="351" y="63"/>
                </a:lnTo>
                <a:lnTo>
                  <a:pt x="343" y="61"/>
                </a:lnTo>
                <a:lnTo>
                  <a:pt x="347" y="52"/>
                </a:lnTo>
                <a:lnTo>
                  <a:pt x="341" y="51"/>
                </a:lnTo>
                <a:lnTo>
                  <a:pt x="335" y="49"/>
                </a:lnTo>
                <a:lnTo>
                  <a:pt x="333" y="57"/>
                </a:lnTo>
                <a:lnTo>
                  <a:pt x="326" y="55"/>
                </a:lnTo>
                <a:lnTo>
                  <a:pt x="328" y="47"/>
                </a:lnTo>
                <a:lnTo>
                  <a:pt x="322" y="45"/>
                </a:lnTo>
                <a:lnTo>
                  <a:pt x="317" y="44"/>
                </a:lnTo>
                <a:lnTo>
                  <a:pt x="316" y="54"/>
                </a:lnTo>
                <a:lnTo>
                  <a:pt x="308" y="52"/>
                </a:lnTo>
                <a:lnTo>
                  <a:pt x="309" y="43"/>
                </a:lnTo>
                <a:lnTo>
                  <a:pt x="304" y="42"/>
                </a:lnTo>
                <a:lnTo>
                  <a:pt x="299" y="42"/>
                </a:lnTo>
                <a:lnTo>
                  <a:pt x="297" y="50"/>
                </a:lnTo>
                <a:lnTo>
                  <a:pt x="290" y="50"/>
                </a:lnTo>
                <a:lnTo>
                  <a:pt x="290" y="41"/>
                </a:lnTo>
                <a:lnTo>
                  <a:pt x="287" y="41"/>
                </a:lnTo>
                <a:lnTo>
                  <a:pt x="282" y="41"/>
                </a:lnTo>
                <a:lnTo>
                  <a:pt x="282" y="75"/>
                </a:lnTo>
                <a:lnTo>
                  <a:pt x="265" y="75"/>
                </a:lnTo>
                <a:lnTo>
                  <a:pt x="265" y="41"/>
                </a:lnTo>
                <a:lnTo>
                  <a:pt x="260" y="41"/>
                </a:lnTo>
                <a:lnTo>
                  <a:pt x="255" y="41"/>
                </a:lnTo>
                <a:lnTo>
                  <a:pt x="256" y="50"/>
                </a:lnTo>
                <a:lnTo>
                  <a:pt x="249" y="50"/>
                </a:lnTo>
                <a:lnTo>
                  <a:pt x="248" y="42"/>
                </a:lnTo>
                <a:lnTo>
                  <a:pt x="242" y="42"/>
                </a:lnTo>
                <a:lnTo>
                  <a:pt x="236" y="43"/>
                </a:lnTo>
                <a:lnTo>
                  <a:pt x="239" y="52"/>
                </a:lnTo>
                <a:lnTo>
                  <a:pt x="231" y="54"/>
                </a:lnTo>
                <a:lnTo>
                  <a:pt x="229" y="44"/>
                </a:lnTo>
                <a:lnTo>
                  <a:pt x="223" y="45"/>
                </a:lnTo>
                <a:lnTo>
                  <a:pt x="218" y="47"/>
                </a:lnTo>
                <a:lnTo>
                  <a:pt x="220" y="56"/>
                </a:lnTo>
                <a:lnTo>
                  <a:pt x="212" y="57"/>
                </a:lnTo>
                <a:lnTo>
                  <a:pt x="209" y="49"/>
                </a:lnTo>
                <a:lnTo>
                  <a:pt x="205" y="50"/>
                </a:lnTo>
                <a:lnTo>
                  <a:pt x="200" y="51"/>
                </a:lnTo>
                <a:lnTo>
                  <a:pt x="202" y="61"/>
                </a:lnTo>
                <a:lnTo>
                  <a:pt x="195" y="63"/>
                </a:lnTo>
                <a:lnTo>
                  <a:pt x="192" y="55"/>
                </a:lnTo>
                <a:lnTo>
                  <a:pt x="187" y="56"/>
                </a:lnTo>
                <a:lnTo>
                  <a:pt x="181" y="58"/>
                </a:lnTo>
                <a:lnTo>
                  <a:pt x="186" y="68"/>
                </a:lnTo>
                <a:lnTo>
                  <a:pt x="179" y="70"/>
                </a:lnTo>
                <a:lnTo>
                  <a:pt x="174" y="62"/>
                </a:lnTo>
                <a:lnTo>
                  <a:pt x="169" y="64"/>
                </a:lnTo>
                <a:lnTo>
                  <a:pt x="165" y="66"/>
                </a:lnTo>
                <a:lnTo>
                  <a:pt x="184" y="97"/>
                </a:lnTo>
                <a:lnTo>
                  <a:pt x="168" y="105"/>
                </a:lnTo>
                <a:lnTo>
                  <a:pt x="151" y="75"/>
                </a:lnTo>
                <a:lnTo>
                  <a:pt x="147" y="77"/>
                </a:lnTo>
                <a:lnTo>
                  <a:pt x="142" y="79"/>
                </a:lnTo>
                <a:lnTo>
                  <a:pt x="142" y="79"/>
                </a:lnTo>
                <a:close/>
                <a:moveTo>
                  <a:pt x="306" y="136"/>
                </a:moveTo>
                <a:lnTo>
                  <a:pt x="288" y="136"/>
                </a:lnTo>
                <a:lnTo>
                  <a:pt x="299" y="119"/>
                </a:lnTo>
                <a:lnTo>
                  <a:pt x="303" y="110"/>
                </a:lnTo>
                <a:lnTo>
                  <a:pt x="306" y="104"/>
                </a:lnTo>
                <a:lnTo>
                  <a:pt x="307" y="98"/>
                </a:lnTo>
                <a:lnTo>
                  <a:pt x="307" y="95"/>
                </a:lnTo>
                <a:lnTo>
                  <a:pt x="306" y="91"/>
                </a:lnTo>
                <a:lnTo>
                  <a:pt x="303" y="89"/>
                </a:lnTo>
                <a:lnTo>
                  <a:pt x="302" y="86"/>
                </a:lnTo>
                <a:lnTo>
                  <a:pt x="299" y="84"/>
                </a:lnTo>
                <a:lnTo>
                  <a:pt x="296" y="83"/>
                </a:lnTo>
                <a:lnTo>
                  <a:pt x="292" y="82"/>
                </a:lnTo>
                <a:lnTo>
                  <a:pt x="287" y="82"/>
                </a:lnTo>
                <a:lnTo>
                  <a:pt x="283" y="82"/>
                </a:lnTo>
                <a:lnTo>
                  <a:pt x="279" y="83"/>
                </a:lnTo>
                <a:lnTo>
                  <a:pt x="276" y="85"/>
                </a:lnTo>
                <a:lnTo>
                  <a:pt x="274" y="88"/>
                </a:lnTo>
                <a:lnTo>
                  <a:pt x="272" y="90"/>
                </a:lnTo>
                <a:lnTo>
                  <a:pt x="270" y="93"/>
                </a:lnTo>
                <a:lnTo>
                  <a:pt x="270" y="97"/>
                </a:lnTo>
                <a:lnTo>
                  <a:pt x="270" y="102"/>
                </a:lnTo>
                <a:lnTo>
                  <a:pt x="270" y="104"/>
                </a:lnTo>
                <a:lnTo>
                  <a:pt x="285" y="104"/>
                </a:lnTo>
                <a:lnTo>
                  <a:pt x="285" y="98"/>
                </a:lnTo>
                <a:lnTo>
                  <a:pt x="285" y="95"/>
                </a:lnTo>
                <a:lnTo>
                  <a:pt x="286" y="92"/>
                </a:lnTo>
                <a:lnTo>
                  <a:pt x="287" y="91"/>
                </a:lnTo>
                <a:lnTo>
                  <a:pt x="288" y="91"/>
                </a:lnTo>
                <a:lnTo>
                  <a:pt x="289" y="91"/>
                </a:lnTo>
                <a:lnTo>
                  <a:pt x="290" y="92"/>
                </a:lnTo>
                <a:lnTo>
                  <a:pt x="292" y="95"/>
                </a:lnTo>
                <a:lnTo>
                  <a:pt x="292" y="97"/>
                </a:lnTo>
                <a:lnTo>
                  <a:pt x="290" y="101"/>
                </a:lnTo>
                <a:lnTo>
                  <a:pt x="289" y="106"/>
                </a:lnTo>
                <a:lnTo>
                  <a:pt x="282" y="117"/>
                </a:lnTo>
                <a:lnTo>
                  <a:pt x="270" y="137"/>
                </a:lnTo>
                <a:lnTo>
                  <a:pt x="270" y="146"/>
                </a:lnTo>
                <a:lnTo>
                  <a:pt x="306" y="146"/>
                </a:lnTo>
                <a:lnTo>
                  <a:pt x="306" y="136"/>
                </a:lnTo>
                <a:close/>
                <a:moveTo>
                  <a:pt x="265" y="83"/>
                </a:moveTo>
                <a:lnTo>
                  <a:pt x="255" y="83"/>
                </a:lnTo>
                <a:lnTo>
                  <a:pt x="252" y="86"/>
                </a:lnTo>
                <a:lnTo>
                  <a:pt x="248" y="89"/>
                </a:lnTo>
                <a:lnTo>
                  <a:pt x="243" y="91"/>
                </a:lnTo>
                <a:lnTo>
                  <a:pt x="238" y="92"/>
                </a:lnTo>
                <a:lnTo>
                  <a:pt x="238" y="101"/>
                </a:lnTo>
                <a:lnTo>
                  <a:pt x="240" y="101"/>
                </a:lnTo>
                <a:lnTo>
                  <a:pt x="243" y="101"/>
                </a:lnTo>
                <a:lnTo>
                  <a:pt x="247" y="101"/>
                </a:lnTo>
                <a:lnTo>
                  <a:pt x="248" y="102"/>
                </a:lnTo>
                <a:lnTo>
                  <a:pt x="248" y="103"/>
                </a:lnTo>
                <a:lnTo>
                  <a:pt x="249" y="106"/>
                </a:lnTo>
                <a:lnTo>
                  <a:pt x="249" y="112"/>
                </a:lnTo>
                <a:lnTo>
                  <a:pt x="249" y="146"/>
                </a:lnTo>
                <a:lnTo>
                  <a:pt x="265" y="146"/>
                </a:lnTo>
                <a:lnTo>
                  <a:pt x="265" y="83"/>
                </a:lnTo>
                <a:close/>
                <a:moveTo>
                  <a:pt x="454" y="267"/>
                </a:moveTo>
                <a:lnTo>
                  <a:pt x="456" y="265"/>
                </a:lnTo>
                <a:lnTo>
                  <a:pt x="458" y="262"/>
                </a:lnTo>
                <a:lnTo>
                  <a:pt x="459" y="259"/>
                </a:lnTo>
                <a:lnTo>
                  <a:pt x="459" y="254"/>
                </a:lnTo>
                <a:lnTo>
                  <a:pt x="459" y="251"/>
                </a:lnTo>
                <a:lnTo>
                  <a:pt x="458" y="247"/>
                </a:lnTo>
                <a:lnTo>
                  <a:pt x="457" y="245"/>
                </a:lnTo>
                <a:lnTo>
                  <a:pt x="456" y="243"/>
                </a:lnTo>
                <a:lnTo>
                  <a:pt x="454" y="240"/>
                </a:lnTo>
                <a:lnTo>
                  <a:pt x="450" y="239"/>
                </a:lnTo>
                <a:lnTo>
                  <a:pt x="445" y="238"/>
                </a:lnTo>
                <a:lnTo>
                  <a:pt x="441" y="238"/>
                </a:lnTo>
                <a:lnTo>
                  <a:pt x="432" y="239"/>
                </a:lnTo>
                <a:lnTo>
                  <a:pt x="427" y="241"/>
                </a:lnTo>
                <a:lnTo>
                  <a:pt x="425" y="243"/>
                </a:lnTo>
                <a:lnTo>
                  <a:pt x="424" y="246"/>
                </a:lnTo>
                <a:lnTo>
                  <a:pt x="423" y="250"/>
                </a:lnTo>
                <a:lnTo>
                  <a:pt x="423" y="253"/>
                </a:lnTo>
                <a:lnTo>
                  <a:pt x="423" y="259"/>
                </a:lnTo>
                <a:lnTo>
                  <a:pt x="438" y="259"/>
                </a:lnTo>
                <a:lnTo>
                  <a:pt x="438" y="253"/>
                </a:lnTo>
                <a:lnTo>
                  <a:pt x="438" y="251"/>
                </a:lnTo>
                <a:lnTo>
                  <a:pt x="439" y="248"/>
                </a:lnTo>
                <a:lnTo>
                  <a:pt x="441" y="248"/>
                </a:lnTo>
                <a:lnTo>
                  <a:pt x="442" y="247"/>
                </a:lnTo>
                <a:lnTo>
                  <a:pt x="443" y="248"/>
                </a:lnTo>
                <a:lnTo>
                  <a:pt x="444" y="248"/>
                </a:lnTo>
                <a:lnTo>
                  <a:pt x="444" y="251"/>
                </a:lnTo>
                <a:lnTo>
                  <a:pt x="444" y="253"/>
                </a:lnTo>
                <a:lnTo>
                  <a:pt x="444" y="257"/>
                </a:lnTo>
                <a:lnTo>
                  <a:pt x="444" y="259"/>
                </a:lnTo>
                <a:lnTo>
                  <a:pt x="444" y="261"/>
                </a:lnTo>
                <a:lnTo>
                  <a:pt x="443" y="262"/>
                </a:lnTo>
                <a:lnTo>
                  <a:pt x="442" y="262"/>
                </a:lnTo>
                <a:lnTo>
                  <a:pt x="439" y="264"/>
                </a:lnTo>
                <a:lnTo>
                  <a:pt x="435" y="264"/>
                </a:lnTo>
                <a:lnTo>
                  <a:pt x="435" y="273"/>
                </a:lnTo>
                <a:lnTo>
                  <a:pt x="438" y="273"/>
                </a:lnTo>
                <a:lnTo>
                  <a:pt x="441" y="273"/>
                </a:lnTo>
                <a:lnTo>
                  <a:pt x="443" y="274"/>
                </a:lnTo>
                <a:lnTo>
                  <a:pt x="443" y="275"/>
                </a:lnTo>
                <a:lnTo>
                  <a:pt x="444" y="278"/>
                </a:lnTo>
                <a:lnTo>
                  <a:pt x="444" y="281"/>
                </a:lnTo>
                <a:lnTo>
                  <a:pt x="444" y="285"/>
                </a:lnTo>
                <a:lnTo>
                  <a:pt x="444" y="291"/>
                </a:lnTo>
                <a:lnTo>
                  <a:pt x="444" y="293"/>
                </a:lnTo>
                <a:lnTo>
                  <a:pt x="443" y="294"/>
                </a:lnTo>
                <a:lnTo>
                  <a:pt x="442" y="294"/>
                </a:lnTo>
                <a:lnTo>
                  <a:pt x="439" y="294"/>
                </a:lnTo>
                <a:lnTo>
                  <a:pt x="439" y="293"/>
                </a:lnTo>
                <a:lnTo>
                  <a:pt x="438" y="291"/>
                </a:lnTo>
                <a:lnTo>
                  <a:pt x="438" y="288"/>
                </a:lnTo>
                <a:lnTo>
                  <a:pt x="438" y="278"/>
                </a:lnTo>
                <a:lnTo>
                  <a:pt x="423" y="278"/>
                </a:lnTo>
                <a:lnTo>
                  <a:pt x="423" y="282"/>
                </a:lnTo>
                <a:lnTo>
                  <a:pt x="423" y="291"/>
                </a:lnTo>
                <a:lnTo>
                  <a:pt x="424" y="295"/>
                </a:lnTo>
                <a:lnTo>
                  <a:pt x="427" y="299"/>
                </a:lnTo>
                <a:lnTo>
                  <a:pt x="430" y="301"/>
                </a:lnTo>
                <a:lnTo>
                  <a:pt x="435" y="304"/>
                </a:lnTo>
                <a:lnTo>
                  <a:pt x="442" y="304"/>
                </a:lnTo>
                <a:lnTo>
                  <a:pt x="448" y="304"/>
                </a:lnTo>
                <a:lnTo>
                  <a:pt x="452" y="302"/>
                </a:lnTo>
                <a:lnTo>
                  <a:pt x="456" y="299"/>
                </a:lnTo>
                <a:lnTo>
                  <a:pt x="458" y="295"/>
                </a:lnTo>
                <a:lnTo>
                  <a:pt x="459" y="291"/>
                </a:lnTo>
                <a:lnTo>
                  <a:pt x="461" y="284"/>
                </a:lnTo>
                <a:lnTo>
                  <a:pt x="459" y="275"/>
                </a:lnTo>
                <a:lnTo>
                  <a:pt x="458" y="271"/>
                </a:lnTo>
                <a:lnTo>
                  <a:pt x="456" y="268"/>
                </a:lnTo>
                <a:lnTo>
                  <a:pt x="454" y="267"/>
                </a:lnTo>
                <a:lnTo>
                  <a:pt x="454" y="267"/>
                </a:lnTo>
                <a:close/>
                <a:moveTo>
                  <a:pt x="279" y="428"/>
                </a:moveTo>
                <a:lnTo>
                  <a:pt x="279" y="424"/>
                </a:lnTo>
                <a:lnTo>
                  <a:pt x="279" y="423"/>
                </a:lnTo>
                <a:lnTo>
                  <a:pt x="277" y="422"/>
                </a:lnTo>
                <a:lnTo>
                  <a:pt x="275" y="422"/>
                </a:lnTo>
                <a:lnTo>
                  <a:pt x="274" y="422"/>
                </a:lnTo>
                <a:lnTo>
                  <a:pt x="273" y="423"/>
                </a:lnTo>
                <a:lnTo>
                  <a:pt x="273" y="424"/>
                </a:lnTo>
                <a:lnTo>
                  <a:pt x="273" y="428"/>
                </a:lnTo>
                <a:lnTo>
                  <a:pt x="273" y="439"/>
                </a:lnTo>
                <a:lnTo>
                  <a:pt x="273" y="442"/>
                </a:lnTo>
                <a:lnTo>
                  <a:pt x="273" y="444"/>
                </a:lnTo>
                <a:lnTo>
                  <a:pt x="274" y="446"/>
                </a:lnTo>
                <a:lnTo>
                  <a:pt x="275" y="446"/>
                </a:lnTo>
                <a:lnTo>
                  <a:pt x="276" y="446"/>
                </a:lnTo>
                <a:lnTo>
                  <a:pt x="277" y="444"/>
                </a:lnTo>
                <a:lnTo>
                  <a:pt x="279" y="443"/>
                </a:lnTo>
                <a:lnTo>
                  <a:pt x="279" y="440"/>
                </a:lnTo>
                <a:lnTo>
                  <a:pt x="279" y="428"/>
                </a:lnTo>
                <a:close/>
                <a:moveTo>
                  <a:pt x="295" y="408"/>
                </a:moveTo>
                <a:lnTo>
                  <a:pt x="294" y="402"/>
                </a:lnTo>
                <a:lnTo>
                  <a:pt x="293" y="397"/>
                </a:lnTo>
                <a:lnTo>
                  <a:pt x="290" y="394"/>
                </a:lnTo>
                <a:lnTo>
                  <a:pt x="287" y="392"/>
                </a:lnTo>
                <a:lnTo>
                  <a:pt x="282" y="390"/>
                </a:lnTo>
                <a:lnTo>
                  <a:pt x="276" y="389"/>
                </a:lnTo>
                <a:lnTo>
                  <a:pt x="270" y="390"/>
                </a:lnTo>
                <a:lnTo>
                  <a:pt x="266" y="392"/>
                </a:lnTo>
                <a:lnTo>
                  <a:pt x="262" y="393"/>
                </a:lnTo>
                <a:lnTo>
                  <a:pt x="260" y="396"/>
                </a:lnTo>
                <a:lnTo>
                  <a:pt x="258" y="400"/>
                </a:lnTo>
                <a:lnTo>
                  <a:pt x="258" y="403"/>
                </a:lnTo>
                <a:lnTo>
                  <a:pt x="256" y="409"/>
                </a:lnTo>
                <a:lnTo>
                  <a:pt x="256" y="419"/>
                </a:lnTo>
                <a:lnTo>
                  <a:pt x="256" y="428"/>
                </a:lnTo>
                <a:lnTo>
                  <a:pt x="256" y="436"/>
                </a:lnTo>
                <a:lnTo>
                  <a:pt x="258" y="442"/>
                </a:lnTo>
                <a:lnTo>
                  <a:pt x="258" y="446"/>
                </a:lnTo>
                <a:lnTo>
                  <a:pt x="260" y="449"/>
                </a:lnTo>
                <a:lnTo>
                  <a:pt x="262" y="451"/>
                </a:lnTo>
                <a:lnTo>
                  <a:pt x="266" y="454"/>
                </a:lnTo>
                <a:lnTo>
                  <a:pt x="270" y="455"/>
                </a:lnTo>
                <a:lnTo>
                  <a:pt x="276" y="456"/>
                </a:lnTo>
                <a:lnTo>
                  <a:pt x="281" y="455"/>
                </a:lnTo>
                <a:lnTo>
                  <a:pt x="286" y="454"/>
                </a:lnTo>
                <a:lnTo>
                  <a:pt x="289" y="453"/>
                </a:lnTo>
                <a:lnTo>
                  <a:pt x="292" y="450"/>
                </a:lnTo>
                <a:lnTo>
                  <a:pt x="294" y="447"/>
                </a:lnTo>
                <a:lnTo>
                  <a:pt x="294" y="443"/>
                </a:lnTo>
                <a:lnTo>
                  <a:pt x="295" y="440"/>
                </a:lnTo>
                <a:lnTo>
                  <a:pt x="295" y="434"/>
                </a:lnTo>
                <a:lnTo>
                  <a:pt x="295" y="429"/>
                </a:lnTo>
                <a:lnTo>
                  <a:pt x="295" y="423"/>
                </a:lnTo>
                <a:lnTo>
                  <a:pt x="294" y="420"/>
                </a:lnTo>
                <a:lnTo>
                  <a:pt x="293" y="416"/>
                </a:lnTo>
                <a:lnTo>
                  <a:pt x="289" y="414"/>
                </a:lnTo>
                <a:lnTo>
                  <a:pt x="286" y="413"/>
                </a:lnTo>
                <a:lnTo>
                  <a:pt x="282" y="412"/>
                </a:lnTo>
                <a:lnTo>
                  <a:pt x="279" y="412"/>
                </a:lnTo>
                <a:lnTo>
                  <a:pt x="276" y="413"/>
                </a:lnTo>
                <a:lnTo>
                  <a:pt x="274" y="415"/>
                </a:lnTo>
                <a:lnTo>
                  <a:pt x="273" y="417"/>
                </a:lnTo>
                <a:lnTo>
                  <a:pt x="273" y="407"/>
                </a:lnTo>
                <a:lnTo>
                  <a:pt x="273" y="403"/>
                </a:lnTo>
                <a:lnTo>
                  <a:pt x="273" y="402"/>
                </a:lnTo>
                <a:lnTo>
                  <a:pt x="273" y="401"/>
                </a:lnTo>
                <a:lnTo>
                  <a:pt x="274" y="400"/>
                </a:lnTo>
                <a:lnTo>
                  <a:pt x="274" y="400"/>
                </a:lnTo>
                <a:lnTo>
                  <a:pt x="275" y="400"/>
                </a:lnTo>
                <a:lnTo>
                  <a:pt x="276" y="400"/>
                </a:lnTo>
                <a:lnTo>
                  <a:pt x="277" y="400"/>
                </a:lnTo>
                <a:lnTo>
                  <a:pt x="279" y="401"/>
                </a:lnTo>
                <a:lnTo>
                  <a:pt x="279" y="402"/>
                </a:lnTo>
                <a:lnTo>
                  <a:pt x="279" y="405"/>
                </a:lnTo>
                <a:lnTo>
                  <a:pt x="279" y="408"/>
                </a:lnTo>
                <a:lnTo>
                  <a:pt x="295" y="408"/>
                </a:lnTo>
                <a:close/>
                <a:moveTo>
                  <a:pt x="103" y="266"/>
                </a:moveTo>
                <a:lnTo>
                  <a:pt x="103" y="270"/>
                </a:lnTo>
                <a:lnTo>
                  <a:pt x="104" y="272"/>
                </a:lnTo>
                <a:lnTo>
                  <a:pt x="105" y="272"/>
                </a:lnTo>
                <a:lnTo>
                  <a:pt x="106" y="273"/>
                </a:lnTo>
                <a:lnTo>
                  <a:pt x="107" y="272"/>
                </a:lnTo>
                <a:lnTo>
                  <a:pt x="108" y="271"/>
                </a:lnTo>
                <a:lnTo>
                  <a:pt x="110" y="270"/>
                </a:lnTo>
                <a:lnTo>
                  <a:pt x="110" y="266"/>
                </a:lnTo>
                <a:lnTo>
                  <a:pt x="110" y="255"/>
                </a:lnTo>
                <a:lnTo>
                  <a:pt x="110" y="252"/>
                </a:lnTo>
                <a:lnTo>
                  <a:pt x="108" y="250"/>
                </a:lnTo>
                <a:lnTo>
                  <a:pt x="107" y="248"/>
                </a:lnTo>
                <a:lnTo>
                  <a:pt x="106" y="248"/>
                </a:lnTo>
                <a:lnTo>
                  <a:pt x="105" y="248"/>
                </a:lnTo>
                <a:lnTo>
                  <a:pt x="104" y="250"/>
                </a:lnTo>
                <a:lnTo>
                  <a:pt x="103" y="251"/>
                </a:lnTo>
                <a:lnTo>
                  <a:pt x="103" y="254"/>
                </a:lnTo>
                <a:lnTo>
                  <a:pt x="103" y="266"/>
                </a:lnTo>
                <a:close/>
                <a:moveTo>
                  <a:pt x="87" y="286"/>
                </a:moveTo>
                <a:lnTo>
                  <a:pt x="87" y="292"/>
                </a:lnTo>
                <a:lnTo>
                  <a:pt x="88" y="297"/>
                </a:lnTo>
                <a:lnTo>
                  <a:pt x="91" y="300"/>
                </a:lnTo>
                <a:lnTo>
                  <a:pt x="96" y="302"/>
                </a:lnTo>
                <a:lnTo>
                  <a:pt x="100" y="304"/>
                </a:lnTo>
                <a:lnTo>
                  <a:pt x="106" y="305"/>
                </a:lnTo>
                <a:lnTo>
                  <a:pt x="111" y="305"/>
                </a:lnTo>
                <a:lnTo>
                  <a:pt x="115" y="302"/>
                </a:lnTo>
                <a:lnTo>
                  <a:pt x="119" y="301"/>
                </a:lnTo>
                <a:lnTo>
                  <a:pt x="123" y="298"/>
                </a:lnTo>
                <a:lnTo>
                  <a:pt x="124" y="294"/>
                </a:lnTo>
                <a:lnTo>
                  <a:pt x="125" y="291"/>
                </a:lnTo>
                <a:lnTo>
                  <a:pt x="125" y="285"/>
                </a:lnTo>
                <a:lnTo>
                  <a:pt x="125" y="275"/>
                </a:lnTo>
                <a:lnTo>
                  <a:pt x="125" y="266"/>
                </a:lnTo>
                <a:lnTo>
                  <a:pt x="125" y="258"/>
                </a:lnTo>
                <a:lnTo>
                  <a:pt x="125" y="252"/>
                </a:lnTo>
                <a:lnTo>
                  <a:pt x="124" y="248"/>
                </a:lnTo>
                <a:lnTo>
                  <a:pt x="123" y="245"/>
                </a:lnTo>
                <a:lnTo>
                  <a:pt x="119" y="243"/>
                </a:lnTo>
                <a:lnTo>
                  <a:pt x="115" y="240"/>
                </a:lnTo>
                <a:lnTo>
                  <a:pt x="111" y="239"/>
                </a:lnTo>
                <a:lnTo>
                  <a:pt x="105" y="238"/>
                </a:lnTo>
                <a:lnTo>
                  <a:pt x="100" y="239"/>
                </a:lnTo>
                <a:lnTo>
                  <a:pt x="97" y="240"/>
                </a:lnTo>
                <a:lnTo>
                  <a:pt x="93" y="241"/>
                </a:lnTo>
                <a:lnTo>
                  <a:pt x="90" y="244"/>
                </a:lnTo>
                <a:lnTo>
                  <a:pt x="88" y="247"/>
                </a:lnTo>
                <a:lnTo>
                  <a:pt x="87" y="251"/>
                </a:lnTo>
                <a:lnTo>
                  <a:pt x="87" y="254"/>
                </a:lnTo>
                <a:lnTo>
                  <a:pt x="87" y="260"/>
                </a:lnTo>
                <a:lnTo>
                  <a:pt x="87" y="265"/>
                </a:lnTo>
                <a:lnTo>
                  <a:pt x="87" y="271"/>
                </a:lnTo>
                <a:lnTo>
                  <a:pt x="87" y="274"/>
                </a:lnTo>
                <a:lnTo>
                  <a:pt x="90" y="278"/>
                </a:lnTo>
                <a:lnTo>
                  <a:pt x="92" y="280"/>
                </a:lnTo>
                <a:lnTo>
                  <a:pt x="96" y="281"/>
                </a:lnTo>
                <a:lnTo>
                  <a:pt x="100" y="282"/>
                </a:lnTo>
                <a:lnTo>
                  <a:pt x="103" y="282"/>
                </a:lnTo>
                <a:lnTo>
                  <a:pt x="106" y="281"/>
                </a:lnTo>
                <a:lnTo>
                  <a:pt x="107" y="279"/>
                </a:lnTo>
                <a:lnTo>
                  <a:pt x="110" y="278"/>
                </a:lnTo>
                <a:lnTo>
                  <a:pt x="110" y="287"/>
                </a:lnTo>
                <a:lnTo>
                  <a:pt x="110" y="291"/>
                </a:lnTo>
                <a:lnTo>
                  <a:pt x="110" y="292"/>
                </a:lnTo>
                <a:lnTo>
                  <a:pt x="108" y="293"/>
                </a:lnTo>
                <a:lnTo>
                  <a:pt x="108" y="294"/>
                </a:lnTo>
                <a:lnTo>
                  <a:pt x="107" y="294"/>
                </a:lnTo>
                <a:lnTo>
                  <a:pt x="106" y="295"/>
                </a:lnTo>
                <a:lnTo>
                  <a:pt x="105" y="294"/>
                </a:lnTo>
                <a:lnTo>
                  <a:pt x="104" y="294"/>
                </a:lnTo>
                <a:lnTo>
                  <a:pt x="104" y="293"/>
                </a:lnTo>
                <a:lnTo>
                  <a:pt x="103" y="292"/>
                </a:lnTo>
                <a:lnTo>
                  <a:pt x="103" y="291"/>
                </a:lnTo>
                <a:lnTo>
                  <a:pt x="103" y="286"/>
                </a:lnTo>
                <a:lnTo>
                  <a:pt x="87" y="286"/>
                </a:lnTo>
                <a:close/>
                <a:moveTo>
                  <a:pt x="139" y="181"/>
                </a:moveTo>
                <a:lnTo>
                  <a:pt x="139" y="179"/>
                </a:lnTo>
                <a:lnTo>
                  <a:pt x="139" y="178"/>
                </a:lnTo>
                <a:lnTo>
                  <a:pt x="138" y="178"/>
                </a:lnTo>
                <a:lnTo>
                  <a:pt x="138" y="178"/>
                </a:lnTo>
                <a:lnTo>
                  <a:pt x="137" y="178"/>
                </a:lnTo>
                <a:lnTo>
                  <a:pt x="137" y="178"/>
                </a:lnTo>
                <a:lnTo>
                  <a:pt x="137" y="179"/>
                </a:lnTo>
                <a:lnTo>
                  <a:pt x="137" y="181"/>
                </a:lnTo>
                <a:lnTo>
                  <a:pt x="137" y="197"/>
                </a:lnTo>
                <a:lnTo>
                  <a:pt x="137" y="198"/>
                </a:lnTo>
                <a:lnTo>
                  <a:pt x="137" y="199"/>
                </a:lnTo>
                <a:lnTo>
                  <a:pt x="137" y="200"/>
                </a:lnTo>
                <a:lnTo>
                  <a:pt x="138" y="200"/>
                </a:lnTo>
                <a:lnTo>
                  <a:pt x="138" y="200"/>
                </a:lnTo>
                <a:lnTo>
                  <a:pt x="139" y="199"/>
                </a:lnTo>
                <a:lnTo>
                  <a:pt x="139" y="198"/>
                </a:lnTo>
                <a:lnTo>
                  <a:pt x="139" y="197"/>
                </a:lnTo>
                <a:lnTo>
                  <a:pt x="139" y="181"/>
                </a:lnTo>
                <a:close/>
                <a:moveTo>
                  <a:pt x="147" y="184"/>
                </a:moveTo>
                <a:lnTo>
                  <a:pt x="146" y="180"/>
                </a:lnTo>
                <a:lnTo>
                  <a:pt x="146" y="179"/>
                </a:lnTo>
                <a:lnTo>
                  <a:pt x="146" y="177"/>
                </a:lnTo>
                <a:lnTo>
                  <a:pt x="145" y="176"/>
                </a:lnTo>
                <a:lnTo>
                  <a:pt x="144" y="174"/>
                </a:lnTo>
                <a:lnTo>
                  <a:pt x="142" y="173"/>
                </a:lnTo>
                <a:lnTo>
                  <a:pt x="140" y="173"/>
                </a:lnTo>
                <a:lnTo>
                  <a:pt x="138" y="173"/>
                </a:lnTo>
                <a:lnTo>
                  <a:pt x="134" y="173"/>
                </a:lnTo>
                <a:lnTo>
                  <a:pt x="132" y="174"/>
                </a:lnTo>
                <a:lnTo>
                  <a:pt x="131" y="176"/>
                </a:lnTo>
                <a:lnTo>
                  <a:pt x="130" y="178"/>
                </a:lnTo>
                <a:lnTo>
                  <a:pt x="128" y="180"/>
                </a:lnTo>
                <a:lnTo>
                  <a:pt x="128" y="184"/>
                </a:lnTo>
                <a:lnTo>
                  <a:pt x="128" y="194"/>
                </a:lnTo>
                <a:lnTo>
                  <a:pt x="128" y="198"/>
                </a:lnTo>
                <a:lnTo>
                  <a:pt x="128" y="199"/>
                </a:lnTo>
                <a:lnTo>
                  <a:pt x="130" y="200"/>
                </a:lnTo>
                <a:lnTo>
                  <a:pt x="131" y="203"/>
                </a:lnTo>
                <a:lnTo>
                  <a:pt x="132" y="204"/>
                </a:lnTo>
                <a:lnTo>
                  <a:pt x="133" y="204"/>
                </a:lnTo>
                <a:lnTo>
                  <a:pt x="135" y="205"/>
                </a:lnTo>
                <a:lnTo>
                  <a:pt x="138" y="205"/>
                </a:lnTo>
                <a:lnTo>
                  <a:pt x="140" y="205"/>
                </a:lnTo>
                <a:lnTo>
                  <a:pt x="141" y="204"/>
                </a:lnTo>
                <a:lnTo>
                  <a:pt x="144" y="204"/>
                </a:lnTo>
                <a:lnTo>
                  <a:pt x="145" y="203"/>
                </a:lnTo>
                <a:lnTo>
                  <a:pt x="146" y="200"/>
                </a:lnTo>
                <a:lnTo>
                  <a:pt x="146" y="199"/>
                </a:lnTo>
                <a:lnTo>
                  <a:pt x="146" y="197"/>
                </a:lnTo>
                <a:lnTo>
                  <a:pt x="147" y="194"/>
                </a:lnTo>
                <a:lnTo>
                  <a:pt x="147" y="184"/>
                </a:lnTo>
                <a:close/>
                <a:moveTo>
                  <a:pt x="126" y="173"/>
                </a:moveTo>
                <a:lnTo>
                  <a:pt x="121" y="173"/>
                </a:lnTo>
                <a:lnTo>
                  <a:pt x="118" y="177"/>
                </a:lnTo>
                <a:lnTo>
                  <a:pt x="112" y="178"/>
                </a:lnTo>
                <a:lnTo>
                  <a:pt x="112" y="181"/>
                </a:lnTo>
                <a:lnTo>
                  <a:pt x="113" y="181"/>
                </a:lnTo>
                <a:lnTo>
                  <a:pt x="115" y="181"/>
                </a:lnTo>
                <a:lnTo>
                  <a:pt x="117" y="183"/>
                </a:lnTo>
                <a:lnTo>
                  <a:pt x="118" y="183"/>
                </a:lnTo>
                <a:lnTo>
                  <a:pt x="118" y="184"/>
                </a:lnTo>
                <a:lnTo>
                  <a:pt x="118" y="185"/>
                </a:lnTo>
                <a:lnTo>
                  <a:pt x="118" y="187"/>
                </a:lnTo>
                <a:lnTo>
                  <a:pt x="118" y="204"/>
                </a:lnTo>
                <a:lnTo>
                  <a:pt x="126" y="204"/>
                </a:lnTo>
                <a:lnTo>
                  <a:pt x="126" y="173"/>
                </a:lnTo>
                <a:close/>
                <a:moveTo>
                  <a:pt x="199" y="110"/>
                </a:moveTo>
                <a:lnTo>
                  <a:pt x="194" y="110"/>
                </a:lnTo>
                <a:lnTo>
                  <a:pt x="191" y="113"/>
                </a:lnTo>
                <a:lnTo>
                  <a:pt x="186" y="115"/>
                </a:lnTo>
                <a:lnTo>
                  <a:pt x="186" y="118"/>
                </a:lnTo>
                <a:lnTo>
                  <a:pt x="186" y="118"/>
                </a:lnTo>
                <a:lnTo>
                  <a:pt x="188" y="119"/>
                </a:lnTo>
                <a:lnTo>
                  <a:pt x="189" y="119"/>
                </a:lnTo>
                <a:lnTo>
                  <a:pt x="191" y="119"/>
                </a:lnTo>
                <a:lnTo>
                  <a:pt x="191" y="120"/>
                </a:lnTo>
                <a:lnTo>
                  <a:pt x="191" y="122"/>
                </a:lnTo>
                <a:lnTo>
                  <a:pt x="191" y="124"/>
                </a:lnTo>
                <a:lnTo>
                  <a:pt x="191" y="142"/>
                </a:lnTo>
                <a:lnTo>
                  <a:pt x="199" y="142"/>
                </a:lnTo>
                <a:lnTo>
                  <a:pt x="199" y="110"/>
                </a:lnTo>
                <a:close/>
                <a:moveTo>
                  <a:pt x="184" y="110"/>
                </a:moveTo>
                <a:lnTo>
                  <a:pt x="179" y="110"/>
                </a:lnTo>
                <a:lnTo>
                  <a:pt x="175" y="113"/>
                </a:lnTo>
                <a:lnTo>
                  <a:pt x="171" y="115"/>
                </a:lnTo>
                <a:lnTo>
                  <a:pt x="171" y="118"/>
                </a:lnTo>
                <a:lnTo>
                  <a:pt x="172" y="118"/>
                </a:lnTo>
                <a:lnTo>
                  <a:pt x="174" y="119"/>
                </a:lnTo>
                <a:lnTo>
                  <a:pt x="175" y="119"/>
                </a:lnTo>
                <a:lnTo>
                  <a:pt x="175" y="119"/>
                </a:lnTo>
                <a:lnTo>
                  <a:pt x="175" y="120"/>
                </a:lnTo>
                <a:lnTo>
                  <a:pt x="177" y="122"/>
                </a:lnTo>
                <a:lnTo>
                  <a:pt x="177" y="124"/>
                </a:lnTo>
                <a:lnTo>
                  <a:pt x="177" y="142"/>
                </a:lnTo>
                <a:lnTo>
                  <a:pt x="184" y="142"/>
                </a:lnTo>
                <a:lnTo>
                  <a:pt x="184" y="110"/>
                </a:lnTo>
                <a:close/>
                <a:moveTo>
                  <a:pt x="368" y="111"/>
                </a:moveTo>
                <a:lnTo>
                  <a:pt x="363" y="111"/>
                </a:lnTo>
                <a:lnTo>
                  <a:pt x="360" y="113"/>
                </a:lnTo>
                <a:lnTo>
                  <a:pt x="355" y="116"/>
                </a:lnTo>
                <a:lnTo>
                  <a:pt x="355" y="119"/>
                </a:lnTo>
                <a:lnTo>
                  <a:pt x="355" y="119"/>
                </a:lnTo>
                <a:lnTo>
                  <a:pt x="357" y="119"/>
                </a:lnTo>
                <a:lnTo>
                  <a:pt x="358" y="119"/>
                </a:lnTo>
                <a:lnTo>
                  <a:pt x="360" y="120"/>
                </a:lnTo>
                <a:lnTo>
                  <a:pt x="360" y="120"/>
                </a:lnTo>
                <a:lnTo>
                  <a:pt x="360" y="123"/>
                </a:lnTo>
                <a:lnTo>
                  <a:pt x="360" y="125"/>
                </a:lnTo>
                <a:lnTo>
                  <a:pt x="360" y="142"/>
                </a:lnTo>
                <a:lnTo>
                  <a:pt x="368" y="142"/>
                </a:lnTo>
                <a:lnTo>
                  <a:pt x="368" y="111"/>
                </a:lnTo>
                <a:close/>
                <a:moveTo>
                  <a:pt x="431" y="194"/>
                </a:moveTo>
                <a:lnTo>
                  <a:pt x="423" y="194"/>
                </a:lnTo>
                <a:lnTo>
                  <a:pt x="429" y="186"/>
                </a:lnTo>
                <a:lnTo>
                  <a:pt x="431" y="181"/>
                </a:lnTo>
                <a:lnTo>
                  <a:pt x="432" y="179"/>
                </a:lnTo>
                <a:lnTo>
                  <a:pt x="432" y="176"/>
                </a:lnTo>
                <a:lnTo>
                  <a:pt x="432" y="173"/>
                </a:lnTo>
                <a:lnTo>
                  <a:pt x="430" y="171"/>
                </a:lnTo>
                <a:lnTo>
                  <a:pt x="428" y="169"/>
                </a:lnTo>
                <a:lnTo>
                  <a:pt x="423" y="169"/>
                </a:lnTo>
                <a:lnTo>
                  <a:pt x="421" y="169"/>
                </a:lnTo>
                <a:lnTo>
                  <a:pt x="419" y="169"/>
                </a:lnTo>
                <a:lnTo>
                  <a:pt x="417" y="170"/>
                </a:lnTo>
                <a:lnTo>
                  <a:pt x="416" y="171"/>
                </a:lnTo>
                <a:lnTo>
                  <a:pt x="416" y="172"/>
                </a:lnTo>
                <a:lnTo>
                  <a:pt x="415" y="174"/>
                </a:lnTo>
                <a:lnTo>
                  <a:pt x="415" y="176"/>
                </a:lnTo>
                <a:lnTo>
                  <a:pt x="415" y="178"/>
                </a:lnTo>
                <a:lnTo>
                  <a:pt x="415" y="179"/>
                </a:lnTo>
                <a:lnTo>
                  <a:pt x="422" y="179"/>
                </a:lnTo>
                <a:lnTo>
                  <a:pt x="422" y="177"/>
                </a:lnTo>
                <a:lnTo>
                  <a:pt x="422" y="174"/>
                </a:lnTo>
                <a:lnTo>
                  <a:pt x="422" y="173"/>
                </a:lnTo>
                <a:lnTo>
                  <a:pt x="423" y="173"/>
                </a:lnTo>
                <a:lnTo>
                  <a:pt x="423" y="173"/>
                </a:lnTo>
                <a:lnTo>
                  <a:pt x="424" y="173"/>
                </a:lnTo>
                <a:lnTo>
                  <a:pt x="425" y="173"/>
                </a:lnTo>
                <a:lnTo>
                  <a:pt x="425" y="174"/>
                </a:lnTo>
                <a:lnTo>
                  <a:pt x="425" y="176"/>
                </a:lnTo>
                <a:lnTo>
                  <a:pt x="425" y="177"/>
                </a:lnTo>
                <a:lnTo>
                  <a:pt x="424" y="180"/>
                </a:lnTo>
                <a:lnTo>
                  <a:pt x="421" y="185"/>
                </a:lnTo>
                <a:lnTo>
                  <a:pt x="415" y="196"/>
                </a:lnTo>
                <a:lnTo>
                  <a:pt x="415" y="199"/>
                </a:lnTo>
                <a:lnTo>
                  <a:pt x="431" y="199"/>
                </a:lnTo>
                <a:lnTo>
                  <a:pt x="431" y="194"/>
                </a:lnTo>
                <a:close/>
                <a:moveTo>
                  <a:pt x="423" y="360"/>
                </a:moveTo>
                <a:lnTo>
                  <a:pt x="423" y="347"/>
                </a:lnTo>
                <a:lnTo>
                  <a:pt x="419" y="360"/>
                </a:lnTo>
                <a:lnTo>
                  <a:pt x="423" y="360"/>
                </a:lnTo>
                <a:close/>
                <a:moveTo>
                  <a:pt x="430" y="340"/>
                </a:moveTo>
                <a:lnTo>
                  <a:pt x="421" y="340"/>
                </a:lnTo>
                <a:lnTo>
                  <a:pt x="414" y="360"/>
                </a:lnTo>
                <a:lnTo>
                  <a:pt x="414" y="366"/>
                </a:lnTo>
                <a:lnTo>
                  <a:pt x="423" y="366"/>
                </a:lnTo>
                <a:lnTo>
                  <a:pt x="423" y="372"/>
                </a:lnTo>
                <a:lnTo>
                  <a:pt x="430" y="372"/>
                </a:lnTo>
                <a:lnTo>
                  <a:pt x="430" y="366"/>
                </a:lnTo>
                <a:lnTo>
                  <a:pt x="432" y="366"/>
                </a:lnTo>
                <a:lnTo>
                  <a:pt x="432" y="360"/>
                </a:lnTo>
                <a:lnTo>
                  <a:pt x="430" y="360"/>
                </a:lnTo>
                <a:lnTo>
                  <a:pt x="430" y="340"/>
                </a:lnTo>
                <a:close/>
                <a:moveTo>
                  <a:pt x="376" y="399"/>
                </a:moveTo>
                <a:lnTo>
                  <a:pt x="360" y="399"/>
                </a:lnTo>
                <a:lnTo>
                  <a:pt x="360" y="415"/>
                </a:lnTo>
                <a:lnTo>
                  <a:pt x="367" y="415"/>
                </a:lnTo>
                <a:lnTo>
                  <a:pt x="367" y="414"/>
                </a:lnTo>
                <a:lnTo>
                  <a:pt x="367" y="413"/>
                </a:lnTo>
                <a:lnTo>
                  <a:pt x="368" y="413"/>
                </a:lnTo>
                <a:lnTo>
                  <a:pt x="368" y="413"/>
                </a:lnTo>
                <a:lnTo>
                  <a:pt x="368" y="412"/>
                </a:lnTo>
                <a:lnTo>
                  <a:pt x="369" y="412"/>
                </a:lnTo>
                <a:lnTo>
                  <a:pt x="369" y="412"/>
                </a:lnTo>
                <a:lnTo>
                  <a:pt x="370" y="413"/>
                </a:lnTo>
                <a:lnTo>
                  <a:pt x="370" y="414"/>
                </a:lnTo>
                <a:lnTo>
                  <a:pt x="370" y="415"/>
                </a:lnTo>
                <a:lnTo>
                  <a:pt x="370" y="421"/>
                </a:lnTo>
                <a:lnTo>
                  <a:pt x="370" y="423"/>
                </a:lnTo>
                <a:lnTo>
                  <a:pt x="370" y="424"/>
                </a:lnTo>
                <a:lnTo>
                  <a:pt x="370" y="426"/>
                </a:lnTo>
                <a:lnTo>
                  <a:pt x="370" y="426"/>
                </a:lnTo>
                <a:lnTo>
                  <a:pt x="369" y="426"/>
                </a:lnTo>
                <a:lnTo>
                  <a:pt x="369" y="426"/>
                </a:lnTo>
                <a:lnTo>
                  <a:pt x="368" y="426"/>
                </a:lnTo>
                <a:lnTo>
                  <a:pt x="367" y="424"/>
                </a:lnTo>
                <a:lnTo>
                  <a:pt x="367" y="423"/>
                </a:lnTo>
                <a:lnTo>
                  <a:pt x="367" y="420"/>
                </a:lnTo>
                <a:lnTo>
                  <a:pt x="367" y="419"/>
                </a:lnTo>
                <a:lnTo>
                  <a:pt x="360" y="419"/>
                </a:lnTo>
                <a:lnTo>
                  <a:pt x="360" y="420"/>
                </a:lnTo>
                <a:lnTo>
                  <a:pt x="360" y="423"/>
                </a:lnTo>
                <a:lnTo>
                  <a:pt x="361" y="427"/>
                </a:lnTo>
                <a:lnTo>
                  <a:pt x="362" y="428"/>
                </a:lnTo>
                <a:lnTo>
                  <a:pt x="363" y="429"/>
                </a:lnTo>
                <a:lnTo>
                  <a:pt x="365" y="430"/>
                </a:lnTo>
                <a:lnTo>
                  <a:pt x="369" y="430"/>
                </a:lnTo>
                <a:lnTo>
                  <a:pt x="371" y="430"/>
                </a:lnTo>
                <a:lnTo>
                  <a:pt x="374" y="430"/>
                </a:lnTo>
                <a:lnTo>
                  <a:pt x="375" y="429"/>
                </a:lnTo>
                <a:lnTo>
                  <a:pt x="376" y="428"/>
                </a:lnTo>
                <a:lnTo>
                  <a:pt x="377" y="427"/>
                </a:lnTo>
                <a:lnTo>
                  <a:pt x="377" y="424"/>
                </a:lnTo>
                <a:lnTo>
                  <a:pt x="377" y="423"/>
                </a:lnTo>
                <a:lnTo>
                  <a:pt x="378" y="420"/>
                </a:lnTo>
                <a:lnTo>
                  <a:pt x="378" y="416"/>
                </a:lnTo>
                <a:lnTo>
                  <a:pt x="377" y="412"/>
                </a:lnTo>
                <a:lnTo>
                  <a:pt x="376" y="409"/>
                </a:lnTo>
                <a:lnTo>
                  <a:pt x="374" y="408"/>
                </a:lnTo>
                <a:lnTo>
                  <a:pt x="371" y="407"/>
                </a:lnTo>
                <a:lnTo>
                  <a:pt x="369" y="408"/>
                </a:lnTo>
                <a:lnTo>
                  <a:pt x="367" y="409"/>
                </a:lnTo>
                <a:lnTo>
                  <a:pt x="367" y="405"/>
                </a:lnTo>
                <a:lnTo>
                  <a:pt x="376" y="405"/>
                </a:lnTo>
                <a:lnTo>
                  <a:pt x="376" y="399"/>
                </a:lnTo>
                <a:close/>
                <a:moveTo>
                  <a:pt x="192" y="405"/>
                </a:moveTo>
                <a:lnTo>
                  <a:pt x="178" y="405"/>
                </a:lnTo>
                <a:lnTo>
                  <a:pt x="178" y="410"/>
                </a:lnTo>
                <a:lnTo>
                  <a:pt x="185" y="410"/>
                </a:lnTo>
                <a:lnTo>
                  <a:pt x="180" y="435"/>
                </a:lnTo>
                <a:lnTo>
                  <a:pt x="187" y="435"/>
                </a:lnTo>
                <a:lnTo>
                  <a:pt x="192" y="412"/>
                </a:lnTo>
                <a:lnTo>
                  <a:pt x="192" y="405"/>
                </a:lnTo>
                <a:close/>
                <a:moveTo>
                  <a:pt x="130" y="363"/>
                </a:moveTo>
                <a:lnTo>
                  <a:pt x="130" y="361"/>
                </a:lnTo>
                <a:lnTo>
                  <a:pt x="128" y="361"/>
                </a:lnTo>
                <a:lnTo>
                  <a:pt x="128" y="360"/>
                </a:lnTo>
                <a:lnTo>
                  <a:pt x="127" y="360"/>
                </a:lnTo>
                <a:lnTo>
                  <a:pt x="127" y="360"/>
                </a:lnTo>
                <a:lnTo>
                  <a:pt x="126" y="361"/>
                </a:lnTo>
                <a:lnTo>
                  <a:pt x="126" y="361"/>
                </a:lnTo>
                <a:lnTo>
                  <a:pt x="126" y="363"/>
                </a:lnTo>
                <a:lnTo>
                  <a:pt x="126" y="367"/>
                </a:lnTo>
                <a:lnTo>
                  <a:pt x="126" y="368"/>
                </a:lnTo>
                <a:lnTo>
                  <a:pt x="126" y="369"/>
                </a:lnTo>
                <a:lnTo>
                  <a:pt x="127" y="370"/>
                </a:lnTo>
                <a:lnTo>
                  <a:pt x="127" y="370"/>
                </a:lnTo>
                <a:lnTo>
                  <a:pt x="128" y="370"/>
                </a:lnTo>
                <a:lnTo>
                  <a:pt x="128" y="369"/>
                </a:lnTo>
                <a:lnTo>
                  <a:pt x="130" y="368"/>
                </a:lnTo>
                <a:lnTo>
                  <a:pt x="130" y="367"/>
                </a:lnTo>
                <a:lnTo>
                  <a:pt x="130" y="363"/>
                </a:lnTo>
                <a:close/>
                <a:moveTo>
                  <a:pt x="128" y="351"/>
                </a:moveTo>
                <a:lnTo>
                  <a:pt x="128" y="349"/>
                </a:lnTo>
                <a:lnTo>
                  <a:pt x="128" y="348"/>
                </a:lnTo>
                <a:lnTo>
                  <a:pt x="128" y="348"/>
                </a:lnTo>
                <a:lnTo>
                  <a:pt x="127" y="347"/>
                </a:lnTo>
                <a:lnTo>
                  <a:pt x="127" y="348"/>
                </a:lnTo>
                <a:lnTo>
                  <a:pt x="126" y="348"/>
                </a:lnTo>
                <a:lnTo>
                  <a:pt x="126" y="349"/>
                </a:lnTo>
                <a:lnTo>
                  <a:pt x="126" y="351"/>
                </a:lnTo>
                <a:lnTo>
                  <a:pt x="126" y="353"/>
                </a:lnTo>
                <a:lnTo>
                  <a:pt x="126" y="354"/>
                </a:lnTo>
                <a:lnTo>
                  <a:pt x="126" y="354"/>
                </a:lnTo>
                <a:lnTo>
                  <a:pt x="127" y="355"/>
                </a:lnTo>
                <a:lnTo>
                  <a:pt x="127" y="355"/>
                </a:lnTo>
                <a:lnTo>
                  <a:pt x="128" y="355"/>
                </a:lnTo>
                <a:lnTo>
                  <a:pt x="128" y="354"/>
                </a:lnTo>
                <a:lnTo>
                  <a:pt x="128" y="354"/>
                </a:lnTo>
                <a:lnTo>
                  <a:pt x="128" y="352"/>
                </a:lnTo>
                <a:lnTo>
                  <a:pt x="128" y="351"/>
                </a:lnTo>
                <a:close/>
                <a:moveTo>
                  <a:pt x="133" y="356"/>
                </a:moveTo>
                <a:lnTo>
                  <a:pt x="135" y="355"/>
                </a:lnTo>
                <a:lnTo>
                  <a:pt x="135" y="354"/>
                </a:lnTo>
                <a:lnTo>
                  <a:pt x="137" y="353"/>
                </a:lnTo>
                <a:lnTo>
                  <a:pt x="137" y="351"/>
                </a:lnTo>
                <a:lnTo>
                  <a:pt x="137" y="347"/>
                </a:lnTo>
                <a:lnTo>
                  <a:pt x="134" y="345"/>
                </a:lnTo>
                <a:lnTo>
                  <a:pt x="132" y="343"/>
                </a:lnTo>
                <a:lnTo>
                  <a:pt x="127" y="342"/>
                </a:lnTo>
                <a:lnTo>
                  <a:pt x="124" y="343"/>
                </a:lnTo>
                <a:lnTo>
                  <a:pt x="121" y="345"/>
                </a:lnTo>
                <a:lnTo>
                  <a:pt x="119" y="347"/>
                </a:lnTo>
                <a:lnTo>
                  <a:pt x="119" y="351"/>
                </a:lnTo>
                <a:lnTo>
                  <a:pt x="119" y="353"/>
                </a:lnTo>
                <a:lnTo>
                  <a:pt x="119" y="354"/>
                </a:lnTo>
                <a:lnTo>
                  <a:pt x="120" y="356"/>
                </a:lnTo>
                <a:lnTo>
                  <a:pt x="121" y="356"/>
                </a:lnTo>
                <a:lnTo>
                  <a:pt x="120" y="359"/>
                </a:lnTo>
                <a:lnTo>
                  <a:pt x="119" y="360"/>
                </a:lnTo>
                <a:lnTo>
                  <a:pt x="119" y="362"/>
                </a:lnTo>
                <a:lnTo>
                  <a:pt x="119" y="365"/>
                </a:lnTo>
                <a:lnTo>
                  <a:pt x="119" y="368"/>
                </a:lnTo>
                <a:lnTo>
                  <a:pt x="119" y="370"/>
                </a:lnTo>
                <a:lnTo>
                  <a:pt x="120" y="373"/>
                </a:lnTo>
                <a:lnTo>
                  <a:pt x="123" y="374"/>
                </a:lnTo>
                <a:lnTo>
                  <a:pt x="125" y="374"/>
                </a:lnTo>
                <a:lnTo>
                  <a:pt x="127" y="375"/>
                </a:lnTo>
                <a:lnTo>
                  <a:pt x="131" y="374"/>
                </a:lnTo>
                <a:lnTo>
                  <a:pt x="133" y="374"/>
                </a:lnTo>
                <a:lnTo>
                  <a:pt x="135" y="373"/>
                </a:lnTo>
                <a:lnTo>
                  <a:pt x="137" y="370"/>
                </a:lnTo>
                <a:lnTo>
                  <a:pt x="137" y="368"/>
                </a:lnTo>
                <a:lnTo>
                  <a:pt x="137" y="366"/>
                </a:lnTo>
                <a:lnTo>
                  <a:pt x="137" y="361"/>
                </a:lnTo>
                <a:lnTo>
                  <a:pt x="135" y="359"/>
                </a:lnTo>
                <a:lnTo>
                  <a:pt x="134" y="358"/>
                </a:lnTo>
                <a:lnTo>
                  <a:pt x="133" y="356"/>
                </a:lnTo>
                <a:lnTo>
                  <a:pt x="133" y="356"/>
                </a:lnTo>
                <a:close/>
                <a:moveTo>
                  <a:pt x="272" y="0"/>
                </a:moveTo>
                <a:lnTo>
                  <a:pt x="286" y="0"/>
                </a:lnTo>
                <a:lnTo>
                  <a:pt x="300" y="1"/>
                </a:lnTo>
                <a:lnTo>
                  <a:pt x="313" y="2"/>
                </a:lnTo>
                <a:lnTo>
                  <a:pt x="327" y="4"/>
                </a:lnTo>
                <a:lnTo>
                  <a:pt x="340" y="8"/>
                </a:lnTo>
                <a:lnTo>
                  <a:pt x="353" y="11"/>
                </a:lnTo>
                <a:lnTo>
                  <a:pt x="365" y="16"/>
                </a:lnTo>
                <a:lnTo>
                  <a:pt x="377" y="21"/>
                </a:lnTo>
                <a:lnTo>
                  <a:pt x="389" y="27"/>
                </a:lnTo>
                <a:lnTo>
                  <a:pt x="401" y="32"/>
                </a:lnTo>
                <a:lnTo>
                  <a:pt x="412" y="38"/>
                </a:lnTo>
                <a:lnTo>
                  <a:pt x="423" y="45"/>
                </a:lnTo>
                <a:lnTo>
                  <a:pt x="434" y="54"/>
                </a:lnTo>
                <a:lnTo>
                  <a:pt x="444" y="61"/>
                </a:lnTo>
                <a:lnTo>
                  <a:pt x="454" y="70"/>
                </a:lnTo>
                <a:lnTo>
                  <a:pt x="463" y="78"/>
                </a:lnTo>
                <a:lnTo>
                  <a:pt x="472" y="88"/>
                </a:lnTo>
                <a:lnTo>
                  <a:pt x="481" y="98"/>
                </a:lnTo>
                <a:lnTo>
                  <a:pt x="489" y="108"/>
                </a:lnTo>
                <a:lnTo>
                  <a:pt x="497" y="119"/>
                </a:lnTo>
                <a:lnTo>
                  <a:pt x="504" y="130"/>
                </a:lnTo>
                <a:lnTo>
                  <a:pt x="510" y="142"/>
                </a:lnTo>
                <a:lnTo>
                  <a:pt x="516" y="152"/>
                </a:lnTo>
                <a:lnTo>
                  <a:pt x="522" y="165"/>
                </a:lnTo>
                <a:lnTo>
                  <a:pt x="526" y="177"/>
                </a:lnTo>
                <a:lnTo>
                  <a:pt x="531" y="190"/>
                </a:lnTo>
                <a:lnTo>
                  <a:pt x="535" y="203"/>
                </a:lnTo>
                <a:lnTo>
                  <a:pt x="537" y="216"/>
                </a:lnTo>
                <a:lnTo>
                  <a:pt x="539" y="228"/>
                </a:lnTo>
                <a:lnTo>
                  <a:pt x="542" y="243"/>
                </a:lnTo>
                <a:lnTo>
                  <a:pt x="543" y="257"/>
                </a:lnTo>
                <a:lnTo>
                  <a:pt x="543" y="271"/>
                </a:lnTo>
                <a:lnTo>
                  <a:pt x="543" y="284"/>
                </a:lnTo>
                <a:lnTo>
                  <a:pt x="542" y="298"/>
                </a:lnTo>
                <a:lnTo>
                  <a:pt x="539" y="312"/>
                </a:lnTo>
                <a:lnTo>
                  <a:pt x="537" y="325"/>
                </a:lnTo>
                <a:lnTo>
                  <a:pt x="535" y="338"/>
                </a:lnTo>
                <a:lnTo>
                  <a:pt x="531" y="351"/>
                </a:lnTo>
                <a:lnTo>
                  <a:pt x="526" y="363"/>
                </a:lnTo>
                <a:lnTo>
                  <a:pt x="522" y="375"/>
                </a:lnTo>
                <a:lnTo>
                  <a:pt x="516" y="388"/>
                </a:lnTo>
                <a:lnTo>
                  <a:pt x="510" y="400"/>
                </a:lnTo>
                <a:lnTo>
                  <a:pt x="504" y="410"/>
                </a:lnTo>
                <a:lnTo>
                  <a:pt x="497" y="422"/>
                </a:lnTo>
                <a:lnTo>
                  <a:pt x="489" y="433"/>
                </a:lnTo>
                <a:lnTo>
                  <a:pt x="481" y="442"/>
                </a:lnTo>
                <a:lnTo>
                  <a:pt x="472" y="453"/>
                </a:lnTo>
                <a:lnTo>
                  <a:pt x="463" y="462"/>
                </a:lnTo>
                <a:lnTo>
                  <a:pt x="454" y="470"/>
                </a:lnTo>
                <a:lnTo>
                  <a:pt x="444" y="480"/>
                </a:lnTo>
                <a:lnTo>
                  <a:pt x="434" y="488"/>
                </a:lnTo>
                <a:lnTo>
                  <a:pt x="423" y="495"/>
                </a:lnTo>
                <a:lnTo>
                  <a:pt x="412" y="502"/>
                </a:lnTo>
                <a:lnTo>
                  <a:pt x="401" y="509"/>
                </a:lnTo>
                <a:lnTo>
                  <a:pt x="389" y="515"/>
                </a:lnTo>
                <a:lnTo>
                  <a:pt x="377" y="520"/>
                </a:lnTo>
                <a:lnTo>
                  <a:pt x="365" y="524"/>
                </a:lnTo>
                <a:lnTo>
                  <a:pt x="353" y="529"/>
                </a:lnTo>
                <a:lnTo>
                  <a:pt x="340" y="532"/>
                </a:lnTo>
                <a:lnTo>
                  <a:pt x="327" y="536"/>
                </a:lnTo>
                <a:lnTo>
                  <a:pt x="313" y="538"/>
                </a:lnTo>
                <a:lnTo>
                  <a:pt x="300" y="539"/>
                </a:lnTo>
                <a:lnTo>
                  <a:pt x="286" y="541"/>
                </a:lnTo>
                <a:lnTo>
                  <a:pt x="272" y="541"/>
                </a:lnTo>
                <a:lnTo>
                  <a:pt x="258" y="541"/>
                </a:lnTo>
                <a:lnTo>
                  <a:pt x="245" y="539"/>
                </a:lnTo>
                <a:lnTo>
                  <a:pt x="231" y="538"/>
                </a:lnTo>
                <a:lnTo>
                  <a:pt x="218" y="536"/>
                </a:lnTo>
                <a:lnTo>
                  <a:pt x="204" y="532"/>
                </a:lnTo>
                <a:lnTo>
                  <a:pt x="192" y="529"/>
                </a:lnTo>
                <a:lnTo>
                  <a:pt x="179" y="524"/>
                </a:lnTo>
                <a:lnTo>
                  <a:pt x="166" y="520"/>
                </a:lnTo>
                <a:lnTo>
                  <a:pt x="154" y="515"/>
                </a:lnTo>
                <a:lnTo>
                  <a:pt x="142" y="509"/>
                </a:lnTo>
                <a:lnTo>
                  <a:pt x="131" y="502"/>
                </a:lnTo>
                <a:lnTo>
                  <a:pt x="120" y="495"/>
                </a:lnTo>
                <a:lnTo>
                  <a:pt x="110" y="488"/>
                </a:lnTo>
                <a:lnTo>
                  <a:pt x="99" y="480"/>
                </a:lnTo>
                <a:lnTo>
                  <a:pt x="90" y="470"/>
                </a:lnTo>
                <a:lnTo>
                  <a:pt x="80" y="462"/>
                </a:lnTo>
                <a:lnTo>
                  <a:pt x="71" y="453"/>
                </a:lnTo>
                <a:lnTo>
                  <a:pt x="63" y="442"/>
                </a:lnTo>
                <a:lnTo>
                  <a:pt x="54" y="433"/>
                </a:lnTo>
                <a:lnTo>
                  <a:pt x="47" y="422"/>
                </a:lnTo>
                <a:lnTo>
                  <a:pt x="40" y="410"/>
                </a:lnTo>
                <a:lnTo>
                  <a:pt x="33" y="400"/>
                </a:lnTo>
                <a:lnTo>
                  <a:pt x="27" y="388"/>
                </a:lnTo>
                <a:lnTo>
                  <a:pt x="22" y="375"/>
                </a:lnTo>
                <a:lnTo>
                  <a:pt x="17" y="363"/>
                </a:lnTo>
                <a:lnTo>
                  <a:pt x="13" y="351"/>
                </a:lnTo>
                <a:lnTo>
                  <a:pt x="10" y="338"/>
                </a:lnTo>
                <a:lnTo>
                  <a:pt x="6" y="325"/>
                </a:lnTo>
                <a:lnTo>
                  <a:pt x="4" y="312"/>
                </a:lnTo>
                <a:lnTo>
                  <a:pt x="3" y="298"/>
                </a:lnTo>
                <a:lnTo>
                  <a:pt x="2" y="284"/>
                </a:lnTo>
                <a:lnTo>
                  <a:pt x="0" y="271"/>
                </a:lnTo>
                <a:lnTo>
                  <a:pt x="2" y="257"/>
                </a:lnTo>
                <a:lnTo>
                  <a:pt x="3" y="243"/>
                </a:lnTo>
                <a:lnTo>
                  <a:pt x="4" y="228"/>
                </a:lnTo>
                <a:lnTo>
                  <a:pt x="6" y="216"/>
                </a:lnTo>
                <a:lnTo>
                  <a:pt x="10" y="203"/>
                </a:lnTo>
                <a:lnTo>
                  <a:pt x="13" y="190"/>
                </a:lnTo>
                <a:lnTo>
                  <a:pt x="17" y="177"/>
                </a:lnTo>
                <a:lnTo>
                  <a:pt x="22" y="165"/>
                </a:lnTo>
                <a:lnTo>
                  <a:pt x="27" y="153"/>
                </a:lnTo>
                <a:lnTo>
                  <a:pt x="33" y="142"/>
                </a:lnTo>
                <a:lnTo>
                  <a:pt x="40" y="130"/>
                </a:lnTo>
                <a:lnTo>
                  <a:pt x="47" y="119"/>
                </a:lnTo>
                <a:lnTo>
                  <a:pt x="54" y="108"/>
                </a:lnTo>
                <a:lnTo>
                  <a:pt x="63" y="98"/>
                </a:lnTo>
                <a:lnTo>
                  <a:pt x="71" y="88"/>
                </a:lnTo>
                <a:lnTo>
                  <a:pt x="80" y="78"/>
                </a:lnTo>
                <a:lnTo>
                  <a:pt x="90" y="70"/>
                </a:lnTo>
                <a:lnTo>
                  <a:pt x="99" y="61"/>
                </a:lnTo>
                <a:lnTo>
                  <a:pt x="110" y="54"/>
                </a:lnTo>
                <a:lnTo>
                  <a:pt x="120" y="45"/>
                </a:lnTo>
                <a:lnTo>
                  <a:pt x="131" y="38"/>
                </a:lnTo>
                <a:lnTo>
                  <a:pt x="142" y="32"/>
                </a:lnTo>
                <a:lnTo>
                  <a:pt x="154" y="27"/>
                </a:lnTo>
                <a:lnTo>
                  <a:pt x="166" y="21"/>
                </a:lnTo>
                <a:lnTo>
                  <a:pt x="179" y="16"/>
                </a:lnTo>
                <a:lnTo>
                  <a:pt x="192" y="11"/>
                </a:lnTo>
                <a:lnTo>
                  <a:pt x="204" y="8"/>
                </a:lnTo>
                <a:lnTo>
                  <a:pt x="218" y="4"/>
                </a:lnTo>
                <a:lnTo>
                  <a:pt x="231" y="2"/>
                </a:lnTo>
                <a:lnTo>
                  <a:pt x="245" y="1"/>
                </a:lnTo>
                <a:lnTo>
                  <a:pt x="258" y="0"/>
                </a:lnTo>
                <a:lnTo>
                  <a:pt x="272" y="0"/>
                </a:lnTo>
                <a:lnTo>
                  <a:pt x="272" y="0"/>
                </a:lnTo>
                <a:close/>
              </a:path>
            </a:pathLst>
          </a:custGeom>
          <a:solidFill>
            <a:schemeClr val="bg1"/>
          </a:solidFill>
          <a:ln>
            <a:noFill/>
          </a:ln>
        </p:spPr>
        <p:txBody>
          <a:bodyPr vert="horz" wrap="square" lIns="109728" tIns="54864" rIns="109728" bIns="54864" numCol="1" anchor="t" anchorCtr="0" compatLnSpc="1"/>
          <a:lstStyle/>
          <a:p>
            <a:endParaRPr lang="zh-CN" altLang="en-US" sz="2160"/>
          </a:p>
        </p:txBody>
      </p:sp>
      <p:sp>
        <p:nvSpPr>
          <p:cNvPr id="43" name="Freeform 132"/>
          <p:cNvSpPr>
            <a:spLocks noEditPoints="1"/>
          </p:cNvSpPr>
          <p:nvPr/>
        </p:nvSpPr>
        <p:spPr bwMode="auto">
          <a:xfrm>
            <a:off x="6415322" y="1966398"/>
            <a:ext cx="653150" cy="653150"/>
          </a:xfrm>
          <a:custGeom>
            <a:avLst/>
            <a:gdLst>
              <a:gd name="T0" fmla="*/ 170 w 543"/>
              <a:gd name="T1" fmla="*/ 278 h 535"/>
              <a:gd name="T2" fmla="*/ 164 w 543"/>
              <a:gd name="T3" fmla="*/ 169 h 535"/>
              <a:gd name="T4" fmla="*/ 171 w 543"/>
              <a:gd name="T5" fmla="*/ 127 h 535"/>
              <a:gd name="T6" fmla="*/ 81 w 543"/>
              <a:gd name="T7" fmla="*/ 135 h 535"/>
              <a:gd name="T8" fmla="*/ 61 w 543"/>
              <a:gd name="T9" fmla="*/ 174 h 535"/>
              <a:gd name="T10" fmla="*/ 68 w 543"/>
              <a:gd name="T11" fmla="*/ 272 h 535"/>
              <a:gd name="T12" fmla="*/ 86 w 543"/>
              <a:gd name="T13" fmla="*/ 433 h 535"/>
              <a:gd name="T14" fmla="*/ 186 w 543"/>
              <a:gd name="T15" fmla="*/ 303 h 535"/>
              <a:gd name="T16" fmla="*/ 345 w 543"/>
              <a:gd name="T17" fmla="*/ 276 h 535"/>
              <a:gd name="T18" fmla="*/ 353 w 543"/>
              <a:gd name="T19" fmla="*/ 169 h 535"/>
              <a:gd name="T20" fmla="*/ 331 w 543"/>
              <a:gd name="T21" fmla="*/ 127 h 535"/>
              <a:gd name="T22" fmla="*/ 229 w 543"/>
              <a:gd name="T23" fmla="*/ 119 h 535"/>
              <a:gd name="T24" fmla="*/ 192 w 543"/>
              <a:gd name="T25" fmla="*/ 149 h 535"/>
              <a:gd name="T26" fmla="*/ 190 w 543"/>
              <a:gd name="T27" fmla="*/ 263 h 535"/>
              <a:gd name="T28" fmla="*/ 210 w 543"/>
              <a:gd name="T29" fmla="*/ 291 h 535"/>
              <a:gd name="T30" fmla="*/ 287 w 543"/>
              <a:gd name="T31" fmla="*/ 452 h 535"/>
              <a:gd name="T32" fmla="*/ 293 w 543"/>
              <a:gd name="T33" fmla="*/ 5 h 535"/>
              <a:gd name="T34" fmla="*/ 325 w 543"/>
              <a:gd name="T35" fmla="*/ 44 h 535"/>
              <a:gd name="T36" fmla="*/ 310 w 543"/>
              <a:gd name="T37" fmla="*/ 93 h 535"/>
              <a:gd name="T38" fmla="*/ 262 w 543"/>
              <a:gd name="T39" fmla="*/ 107 h 535"/>
              <a:gd name="T40" fmla="*/ 223 w 543"/>
              <a:gd name="T41" fmla="*/ 75 h 535"/>
              <a:gd name="T42" fmla="*/ 228 w 543"/>
              <a:gd name="T43" fmla="*/ 25 h 535"/>
              <a:gd name="T44" fmla="*/ 272 w 543"/>
              <a:gd name="T45" fmla="*/ 0 h 535"/>
              <a:gd name="T46" fmla="*/ 404 w 543"/>
              <a:gd name="T47" fmla="*/ 342 h 535"/>
              <a:gd name="T48" fmla="*/ 466 w 543"/>
              <a:gd name="T49" fmla="*/ 282 h 535"/>
              <a:gd name="T50" fmla="*/ 481 w 543"/>
              <a:gd name="T51" fmla="*/ 254 h 535"/>
              <a:gd name="T52" fmla="*/ 473 w 543"/>
              <a:gd name="T53" fmla="*/ 148 h 535"/>
              <a:gd name="T54" fmla="*/ 434 w 543"/>
              <a:gd name="T55" fmla="*/ 127 h 535"/>
              <a:gd name="T56" fmla="*/ 374 w 543"/>
              <a:gd name="T57" fmla="*/ 147 h 535"/>
              <a:gd name="T58" fmla="*/ 377 w 543"/>
              <a:gd name="T59" fmla="*/ 264 h 535"/>
              <a:gd name="T60" fmla="*/ 360 w 543"/>
              <a:gd name="T61" fmla="*/ 298 h 535"/>
              <a:gd name="T62" fmla="*/ 385 w 543"/>
              <a:gd name="T63" fmla="*/ 22 h 535"/>
              <a:gd name="T64" fmla="*/ 355 w 543"/>
              <a:gd name="T65" fmla="*/ 59 h 535"/>
              <a:gd name="T66" fmla="*/ 370 w 543"/>
              <a:gd name="T67" fmla="*/ 103 h 535"/>
              <a:gd name="T68" fmla="*/ 414 w 543"/>
              <a:gd name="T69" fmla="*/ 116 h 535"/>
              <a:gd name="T70" fmla="*/ 449 w 543"/>
              <a:gd name="T71" fmla="*/ 87 h 535"/>
              <a:gd name="T72" fmla="*/ 445 w 543"/>
              <a:gd name="T73" fmla="*/ 41 h 535"/>
              <a:gd name="T74" fmla="*/ 404 w 543"/>
              <a:gd name="T75" fmla="*/ 19 h 535"/>
              <a:gd name="T76" fmla="*/ 165 w 543"/>
              <a:gd name="T77" fmla="*/ 27 h 535"/>
              <a:gd name="T78" fmla="*/ 188 w 543"/>
              <a:gd name="T79" fmla="*/ 68 h 535"/>
              <a:gd name="T80" fmla="*/ 165 w 543"/>
              <a:gd name="T81" fmla="*/ 109 h 535"/>
              <a:gd name="T82" fmla="*/ 118 w 543"/>
              <a:gd name="T83" fmla="*/ 114 h 535"/>
              <a:gd name="T84" fmla="*/ 89 w 543"/>
              <a:gd name="T85" fmla="*/ 79 h 535"/>
              <a:gd name="T86" fmla="*/ 103 w 543"/>
              <a:gd name="T87" fmla="*/ 33 h 535"/>
              <a:gd name="T88" fmla="*/ 138 w 543"/>
              <a:gd name="T89" fmla="*/ 19 h 535"/>
              <a:gd name="T90" fmla="*/ 528 w 543"/>
              <a:gd name="T91" fmla="*/ 424 h 535"/>
              <a:gd name="T92" fmla="*/ 543 w 543"/>
              <a:gd name="T93" fmla="*/ 456 h 535"/>
              <a:gd name="T94" fmla="*/ 522 w 543"/>
              <a:gd name="T95" fmla="*/ 484 h 535"/>
              <a:gd name="T96" fmla="*/ 445 w 543"/>
              <a:gd name="T97" fmla="*/ 517 h 535"/>
              <a:gd name="T98" fmla="*/ 326 w 543"/>
              <a:gd name="T99" fmla="*/ 534 h 535"/>
              <a:gd name="T100" fmla="*/ 190 w 543"/>
              <a:gd name="T101" fmla="*/ 532 h 535"/>
              <a:gd name="T102" fmla="*/ 78 w 543"/>
              <a:gd name="T103" fmla="*/ 511 h 535"/>
              <a:gd name="T104" fmla="*/ 12 w 543"/>
              <a:gd name="T105" fmla="*/ 477 h 535"/>
              <a:gd name="T106" fmla="*/ 0 w 543"/>
              <a:gd name="T107" fmla="*/ 452 h 535"/>
              <a:gd name="T108" fmla="*/ 23 w 543"/>
              <a:gd name="T109" fmla="*/ 418 h 535"/>
              <a:gd name="T110" fmla="*/ 47 w 543"/>
              <a:gd name="T111" fmla="*/ 410 h 535"/>
              <a:gd name="T112" fmla="*/ 54 w 543"/>
              <a:gd name="T113" fmla="*/ 437 h 535"/>
              <a:gd name="T114" fmla="*/ 110 w 543"/>
              <a:gd name="T115" fmla="*/ 459 h 535"/>
              <a:gd name="T116" fmla="*/ 225 w 543"/>
              <a:gd name="T117" fmla="*/ 476 h 535"/>
              <a:gd name="T118" fmla="*/ 399 w 543"/>
              <a:gd name="T119" fmla="*/ 466 h 535"/>
              <a:gd name="T120" fmla="*/ 472 w 543"/>
              <a:gd name="T121" fmla="*/ 446 h 535"/>
              <a:gd name="T122" fmla="*/ 499 w 543"/>
              <a:gd name="T123" fmla="*/ 419 h 535"/>
              <a:gd name="T124" fmla="*/ 486 w 543"/>
              <a:gd name="T125" fmla="*/ 40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3" h="535">
                <a:moveTo>
                  <a:pt x="186" y="303"/>
                </a:moveTo>
                <a:lnTo>
                  <a:pt x="182" y="298"/>
                </a:lnTo>
                <a:lnTo>
                  <a:pt x="177" y="291"/>
                </a:lnTo>
                <a:lnTo>
                  <a:pt x="174" y="285"/>
                </a:lnTo>
                <a:lnTo>
                  <a:pt x="170" y="278"/>
                </a:lnTo>
                <a:lnTo>
                  <a:pt x="168" y="271"/>
                </a:lnTo>
                <a:lnTo>
                  <a:pt x="165" y="264"/>
                </a:lnTo>
                <a:lnTo>
                  <a:pt x="164" y="257"/>
                </a:lnTo>
                <a:lnTo>
                  <a:pt x="164" y="249"/>
                </a:lnTo>
                <a:lnTo>
                  <a:pt x="164" y="169"/>
                </a:lnTo>
                <a:lnTo>
                  <a:pt x="164" y="157"/>
                </a:lnTo>
                <a:lnTo>
                  <a:pt x="168" y="147"/>
                </a:lnTo>
                <a:lnTo>
                  <a:pt x="171" y="137"/>
                </a:lnTo>
                <a:lnTo>
                  <a:pt x="176" y="128"/>
                </a:lnTo>
                <a:lnTo>
                  <a:pt x="171" y="127"/>
                </a:lnTo>
                <a:lnTo>
                  <a:pt x="165" y="127"/>
                </a:lnTo>
                <a:lnTo>
                  <a:pt x="108" y="127"/>
                </a:lnTo>
                <a:lnTo>
                  <a:pt x="98" y="128"/>
                </a:lnTo>
                <a:lnTo>
                  <a:pt x="89" y="130"/>
                </a:lnTo>
                <a:lnTo>
                  <a:pt x="81" y="135"/>
                </a:lnTo>
                <a:lnTo>
                  <a:pt x="74" y="141"/>
                </a:lnTo>
                <a:lnTo>
                  <a:pt x="69" y="148"/>
                </a:lnTo>
                <a:lnTo>
                  <a:pt x="64" y="155"/>
                </a:lnTo>
                <a:lnTo>
                  <a:pt x="62" y="164"/>
                </a:lnTo>
                <a:lnTo>
                  <a:pt x="61" y="174"/>
                </a:lnTo>
                <a:lnTo>
                  <a:pt x="61" y="248"/>
                </a:lnTo>
                <a:lnTo>
                  <a:pt x="61" y="254"/>
                </a:lnTo>
                <a:lnTo>
                  <a:pt x="62" y="261"/>
                </a:lnTo>
                <a:lnTo>
                  <a:pt x="64" y="267"/>
                </a:lnTo>
                <a:lnTo>
                  <a:pt x="68" y="272"/>
                </a:lnTo>
                <a:lnTo>
                  <a:pt x="71" y="277"/>
                </a:lnTo>
                <a:lnTo>
                  <a:pt x="76" y="282"/>
                </a:lnTo>
                <a:lnTo>
                  <a:pt x="81" y="285"/>
                </a:lnTo>
                <a:lnTo>
                  <a:pt x="86" y="289"/>
                </a:lnTo>
                <a:lnTo>
                  <a:pt x="86" y="433"/>
                </a:lnTo>
                <a:lnTo>
                  <a:pt x="124" y="433"/>
                </a:lnTo>
                <a:lnTo>
                  <a:pt x="138" y="342"/>
                </a:lnTo>
                <a:lnTo>
                  <a:pt x="151" y="433"/>
                </a:lnTo>
                <a:lnTo>
                  <a:pt x="186" y="433"/>
                </a:lnTo>
                <a:lnTo>
                  <a:pt x="186" y="303"/>
                </a:lnTo>
                <a:close/>
                <a:moveTo>
                  <a:pt x="325" y="295"/>
                </a:moveTo>
                <a:lnTo>
                  <a:pt x="331" y="291"/>
                </a:lnTo>
                <a:lnTo>
                  <a:pt x="337" y="287"/>
                </a:lnTo>
                <a:lnTo>
                  <a:pt x="341" y="282"/>
                </a:lnTo>
                <a:lnTo>
                  <a:pt x="345" y="276"/>
                </a:lnTo>
                <a:lnTo>
                  <a:pt x="348" y="270"/>
                </a:lnTo>
                <a:lnTo>
                  <a:pt x="351" y="263"/>
                </a:lnTo>
                <a:lnTo>
                  <a:pt x="353" y="257"/>
                </a:lnTo>
                <a:lnTo>
                  <a:pt x="353" y="249"/>
                </a:lnTo>
                <a:lnTo>
                  <a:pt x="353" y="169"/>
                </a:lnTo>
                <a:lnTo>
                  <a:pt x="352" y="159"/>
                </a:lnTo>
                <a:lnTo>
                  <a:pt x="350" y="149"/>
                </a:lnTo>
                <a:lnTo>
                  <a:pt x="345" y="141"/>
                </a:lnTo>
                <a:lnTo>
                  <a:pt x="338" y="133"/>
                </a:lnTo>
                <a:lnTo>
                  <a:pt x="331" y="127"/>
                </a:lnTo>
                <a:lnTo>
                  <a:pt x="321" y="122"/>
                </a:lnTo>
                <a:lnTo>
                  <a:pt x="312" y="119"/>
                </a:lnTo>
                <a:lnTo>
                  <a:pt x="301" y="118"/>
                </a:lnTo>
                <a:lnTo>
                  <a:pt x="239" y="118"/>
                </a:lnTo>
                <a:lnTo>
                  <a:pt x="229" y="119"/>
                </a:lnTo>
                <a:lnTo>
                  <a:pt x="219" y="122"/>
                </a:lnTo>
                <a:lnTo>
                  <a:pt x="211" y="127"/>
                </a:lnTo>
                <a:lnTo>
                  <a:pt x="203" y="133"/>
                </a:lnTo>
                <a:lnTo>
                  <a:pt x="197" y="141"/>
                </a:lnTo>
                <a:lnTo>
                  <a:pt x="192" y="149"/>
                </a:lnTo>
                <a:lnTo>
                  <a:pt x="189" y="159"/>
                </a:lnTo>
                <a:lnTo>
                  <a:pt x="188" y="169"/>
                </a:lnTo>
                <a:lnTo>
                  <a:pt x="188" y="249"/>
                </a:lnTo>
                <a:lnTo>
                  <a:pt x="189" y="257"/>
                </a:lnTo>
                <a:lnTo>
                  <a:pt x="190" y="263"/>
                </a:lnTo>
                <a:lnTo>
                  <a:pt x="192" y="270"/>
                </a:lnTo>
                <a:lnTo>
                  <a:pt x="196" y="276"/>
                </a:lnTo>
                <a:lnTo>
                  <a:pt x="199" y="282"/>
                </a:lnTo>
                <a:lnTo>
                  <a:pt x="204" y="287"/>
                </a:lnTo>
                <a:lnTo>
                  <a:pt x="210" y="291"/>
                </a:lnTo>
                <a:lnTo>
                  <a:pt x="216" y="295"/>
                </a:lnTo>
                <a:lnTo>
                  <a:pt x="216" y="452"/>
                </a:lnTo>
                <a:lnTo>
                  <a:pt x="257" y="452"/>
                </a:lnTo>
                <a:lnTo>
                  <a:pt x="272" y="352"/>
                </a:lnTo>
                <a:lnTo>
                  <a:pt x="287" y="452"/>
                </a:lnTo>
                <a:lnTo>
                  <a:pt x="325" y="452"/>
                </a:lnTo>
                <a:lnTo>
                  <a:pt x="325" y="295"/>
                </a:lnTo>
                <a:close/>
                <a:moveTo>
                  <a:pt x="272" y="0"/>
                </a:moveTo>
                <a:lnTo>
                  <a:pt x="283" y="1"/>
                </a:lnTo>
                <a:lnTo>
                  <a:pt x="293" y="5"/>
                </a:lnTo>
                <a:lnTo>
                  <a:pt x="303" y="10"/>
                </a:lnTo>
                <a:lnTo>
                  <a:pt x="310" y="17"/>
                </a:lnTo>
                <a:lnTo>
                  <a:pt x="317" y="25"/>
                </a:lnTo>
                <a:lnTo>
                  <a:pt x="321" y="33"/>
                </a:lnTo>
                <a:lnTo>
                  <a:pt x="325" y="44"/>
                </a:lnTo>
                <a:lnTo>
                  <a:pt x="326" y="54"/>
                </a:lnTo>
                <a:lnTo>
                  <a:pt x="325" y="65"/>
                </a:lnTo>
                <a:lnTo>
                  <a:pt x="321" y="75"/>
                </a:lnTo>
                <a:lnTo>
                  <a:pt x="317" y="85"/>
                </a:lnTo>
                <a:lnTo>
                  <a:pt x="310" y="93"/>
                </a:lnTo>
                <a:lnTo>
                  <a:pt x="303" y="99"/>
                </a:lnTo>
                <a:lnTo>
                  <a:pt x="293" y="103"/>
                </a:lnTo>
                <a:lnTo>
                  <a:pt x="283" y="107"/>
                </a:lnTo>
                <a:lnTo>
                  <a:pt x="272" y="108"/>
                </a:lnTo>
                <a:lnTo>
                  <a:pt x="262" y="107"/>
                </a:lnTo>
                <a:lnTo>
                  <a:pt x="251" y="103"/>
                </a:lnTo>
                <a:lnTo>
                  <a:pt x="242" y="99"/>
                </a:lnTo>
                <a:lnTo>
                  <a:pt x="235" y="93"/>
                </a:lnTo>
                <a:lnTo>
                  <a:pt x="228" y="85"/>
                </a:lnTo>
                <a:lnTo>
                  <a:pt x="223" y="75"/>
                </a:lnTo>
                <a:lnTo>
                  <a:pt x="219" y="65"/>
                </a:lnTo>
                <a:lnTo>
                  <a:pt x="218" y="54"/>
                </a:lnTo>
                <a:lnTo>
                  <a:pt x="219" y="44"/>
                </a:lnTo>
                <a:lnTo>
                  <a:pt x="223" y="33"/>
                </a:lnTo>
                <a:lnTo>
                  <a:pt x="228" y="25"/>
                </a:lnTo>
                <a:lnTo>
                  <a:pt x="235" y="17"/>
                </a:lnTo>
                <a:lnTo>
                  <a:pt x="242" y="10"/>
                </a:lnTo>
                <a:lnTo>
                  <a:pt x="251" y="5"/>
                </a:lnTo>
                <a:lnTo>
                  <a:pt x="262" y="1"/>
                </a:lnTo>
                <a:lnTo>
                  <a:pt x="272" y="0"/>
                </a:lnTo>
                <a:lnTo>
                  <a:pt x="272" y="0"/>
                </a:lnTo>
                <a:close/>
                <a:moveTo>
                  <a:pt x="355" y="303"/>
                </a:moveTo>
                <a:lnTo>
                  <a:pt x="355" y="433"/>
                </a:lnTo>
                <a:lnTo>
                  <a:pt x="390" y="433"/>
                </a:lnTo>
                <a:lnTo>
                  <a:pt x="404" y="342"/>
                </a:lnTo>
                <a:lnTo>
                  <a:pt x="418" y="433"/>
                </a:lnTo>
                <a:lnTo>
                  <a:pt x="456" y="433"/>
                </a:lnTo>
                <a:lnTo>
                  <a:pt x="456" y="289"/>
                </a:lnTo>
                <a:lnTo>
                  <a:pt x="461" y="285"/>
                </a:lnTo>
                <a:lnTo>
                  <a:pt x="466" y="282"/>
                </a:lnTo>
                <a:lnTo>
                  <a:pt x="470" y="277"/>
                </a:lnTo>
                <a:lnTo>
                  <a:pt x="474" y="272"/>
                </a:lnTo>
                <a:lnTo>
                  <a:pt x="478" y="267"/>
                </a:lnTo>
                <a:lnTo>
                  <a:pt x="480" y="261"/>
                </a:lnTo>
                <a:lnTo>
                  <a:pt x="481" y="254"/>
                </a:lnTo>
                <a:lnTo>
                  <a:pt x="481" y="248"/>
                </a:lnTo>
                <a:lnTo>
                  <a:pt x="481" y="174"/>
                </a:lnTo>
                <a:lnTo>
                  <a:pt x="480" y="164"/>
                </a:lnTo>
                <a:lnTo>
                  <a:pt x="478" y="155"/>
                </a:lnTo>
                <a:lnTo>
                  <a:pt x="473" y="148"/>
                </a:lnTo>
                <a:lnTo>
                  <a:pt x="467" y="141"/>
                </a:lnTo>
                <a:lnTo>
                  <a:pt x="461" y="135"/>
                </a:lnTo>
                <a:lnTo>
                  <a:pt x="453" y="130"/>
                </a:lnTo>
                <a:lnTo>
                  <a:pt x="443" y="128"/>
                </a:lnTo>
                <a:lnTo>
                  <a:pt x="434" y="127"/>
                </a:lnTo>
                <a:lnTo>
                  <a:pt x="377" y="127"/>
                </a:lnTo>
                <a:lnTo>
                  <a:pt x="371" y="127"/>
                </a:lnTo>
                <a:lnTo>
                  <a:pt x="366" y="128"/>
                </a:lnTo>
                <a:lnTo>
                  <a:pt x="371" y="137"/>
                </a:lnTo>
                <a:lnTo>
                  <a:pt x="374" y="147"/>
                </a:lnTo>
                <a:lnTo>
                  <a:pt x="377" y="157"/>
                </a:lnTo>
                <a:lnTo>
                  <a:pt x="378" y="169"/>
                </a:lnTo>
                <a:lnTo>
                  <a:pt x="378" y="249"/>
                </a:lnTo>
                <a:lnTo>
                  <a:pt x="378" y="257"/>
                </a:lnTo>
                <a:lnTo>
                  <a:pt x="377" y="264"/>
                </a:lnTo>
                <a:lnTo>
                  <a:pt x="374" y="271"/>
                </a:lnTo>
                <a:lnTo>
                  <a:pt x="372" y="278"/>
                </a:lnTo>
                <a:lnTo>
                  <a:pt x="368" y="285"/>
                </a:lnTo>
                <a:lnTo>
                  <a:pt x="365" y="291"/>
                </a:lnTo>
                <a:lnTo>
                  <a:pt x="360" y="298"/>
                </a:lnTo>
                <a:lnTo>
                  <a:pt x="355" y="303"/>
                </a:lnTo>
                <a:lnTo>
                  <a:pt x="355" y="303"/>
                </a:lnTo>
                <a:close/>
                <a:moveTo>
                  <a:pt x="404" y="19"/>
                </a:moveTo>
                <a:lnTo>
                  <a:pt x="394" y="20"/>
                </a:lnTo>
                <a:lnTo>
                  <a:pt x="385" y="22"/>
                </a:lnTo>
                <a:lnTo>
                  <a:pt x="377" y="27"/>
                </a:lnTo>
                <a:lnTo>
                  <a:pt x="370" y="33"/>
                </a:lnTo>
                <a:lnTo>
                  <a:pt x="364" y="41"/>
                </a:lnTo>
                <a:lnTo>
                  <a:pt x="359" y="49"/>
                </a:lnTo>
                <a:lnTo>
                  <a:pt x="355" y="59"/>
                </a:lnTo>
                <a:lnTo>
                  <a:pt x="354" y="68"/>
                </a:lnTo>
                <a:lnTo>
                  <a:pt x="355" y="79"/>
                </a:lnTo>
                <a:lnTo>
                  <a:pt x="359" y="87"/>
                </a:lnTo>
                <a:lnTo>
                  <a:pt x="364" y="96"/>
                </a:lnTo>
                <a:lnTo>
                  <a:pt x="370" y="103"/>
                </a:lnTo>
                <a:lnTo>
                  <a:pt x="377" y="109"/>
                </a:lnTo>
                <a:lnTo>
                  <a:pt x="385" y="114"/>
                </a:lnTo>
                <a:lnTo>
                  <a:pt x="394" y="116"/>
                </a:lnTo>
                <a:lnTo>
                  <a:pt x="404" y="118"/>
                </a:lnTo>
                <a:lnTo>
                  <a:pt x="414" y="116"/>
                </a:lnTo>
                <a:lnTo>
                  <a:pt x="424" y="114"/>
                </a:lnTo>
                <a:lnTo>
                  <a:pt x="432" y="109"/>
                </a:lnTo>
                <a:lnTo>
                  <a:pt x="439" y="103"/>
                </a:lnTo>
                <a:lnTo>
                  <a:pt x="445" y="96"/>
                </a:lnTo>
                <a:lnTo>
                  <a:pt x="449" y="87"/>
                </a:lnTo>
                <a:lnTo>
                  <a:pt x="453" y="79"/>
                </a:lnTo>
                <a:lnTo>
                  <a:pt x="454" y="68"/>
                </a:lnTo>
                <a:lnTo>
                  <a:pt x="453" y="59"/>
                </a:lnTo>
                <a:lnTo>
                  <a:pt x="449" y="49"/>
                </a:lnTo>
                <a:lnTo>
                  <a:pt x="445" y="41"/>
                </a:lnTo>
                <a:lnTo>
                  <a:pt x="439" y="33"/>
                </a:lnTo>
                <a:lnTo>
                  <a:pt x="432" y="27"/>
                </a:lnTo>
                <a:lnTo>
                  <a:pt x="424" y="22"/>
                </a:lnTo>
                <a:lnTo>
                  <a:pt x="414" y="20"/>
                </a:lnTo>
                <a:lnTo>
                  <a:pt x="404" y="19"/>
                </a:lnTo>
                <a:lnTo>
                  <a:pt x="404" y="19"/>
                </a:lnTo>
                <a:close/>
                <a:moveTo>
                  <a:pt x="138" y="19"/>
                </a:moveTo>
                <a:lnTo>
                  <a:pt x="148" y="20"/>
                </a:lnTo>
                <a:lnTo>
                  <a:pt x="157" y="22"/>
                </a:lnTo>
                <a:lnTo>
                  <a:pt x="165" y="27"/>
                </a:lnTo>
                <a:lnTo>
                  <a:pt x="172" y="33"/>
                </a:lnTo>
                <a:lnTo>
                  <a:pt x="178" y="41"/>
                </a:lnTo>
                <a:lnTo>
                  <a:pt x="183" y="49"/>
                </a:lnTo>
                <a:lnTo>
                  <a:pt x="186" y="59"/>
                </a:lnTo>
                <a:lnTo>
                  <a:pt x="188" y="68"/>
                </a:lnTo>
                <a:lnTo>
                  <a:pt x="186" y="79"/>
                </a:lnTo>
                <a:lnTo>
                  <a:pt x="183" y="87"/>
                </a:lnTo>
                <a:lnTo>
                  <a:pt x="178" y="96"/>
                </a:lnTo>
                <a:lnTo>
                  <a:pt x="172" y="103"/>
                </a:lnTo>
                <a:lnTo>
                  <a:pt x="165" y="109"/>
                </a:lnTo>
                <a:lnTo>
                  <a:pt x="157" y="114"/>
                </a:lnTo>
                <a:lnTo>
                  <a:pt x="148" y="116"/>
                </a:lnTo>
                <a:lnTo>
                  <a:pt x="138" y="118"/>
                </a:lnTo>
                <a:lnTo>
                  <a:pt x="128" y="116"/>
                </a:lnTo>
                <a:lnTo>
                  <a:pt x="118" y="114"/>
                </a:lnTo>
                <a:lnTo>
                  <a:pt x="110" y="109"/>
                </a:lnTo>
                <a:lnTo>
                  <a:pt x="103" y="103"/>
                </a:lnTo>
                <a:lnTo>
                  <a:pt x="97" y="96"/>
                </a:lnTo>
                <a:lnTo>
                  <a:pt x="93" y="87"/>
                </a:lnTo>
                <a:lnTo>
                  <a:pt x="89" y="79"/>
                </a:lnTo>
                <a:lnTo>
                  <a:pt x="88" y="68"/>
                </a:lnTo>
                <a:lnTo>
                  <a:pt x="89" y="59"/>
                </a:lnTo>
                <a:lnTo>
                  <a:pt x="93" y="49"/>
                </a:lnTo>
                <a:lnTo>
                  <a:pt x="97" y="41"/>
                </a:lnTo>
                <a:lnTo>
                  <a:pt x="103" y="33"/>
                </a:lnTo>
                <a:lnTo>
                  <a:pt x="110" y="27"/>
                </a:lnTo>
                <a:lnTo>
                  <a:pt x="118" y="22"/>
                </a:lnTo>
                <a:lnTo>
                  <a:pt x="128" y="20"/>
                </a:lnTo>
                <a:lnTo>
                  <a:pt x="138" y="19"/>
                </a:lnTo>
                <a:lnTo>
                  <a:pt x="138" y="19"/>
                </a:lnTo>
                <a:close/>
                <a:moveTo>
                  <a:pt x="486" y="400"/>
                </a:moveTo>
                <a:lnTo>
                  <a:pt x="499" y="405"/>
                </a:lnTo>
                <a:lnTo>
                  <a:pt x="510" y="411"/>
                </a:lnTo>
                <a:lnTo>
                  <a:pt x="520" y="418"/>
                </a:lnTo>
                <a:lnTo>
                  <a:pt x="528" y="424"/>
                </a:lnTo>
                <a:lnTo>
                  <a:pt x="535" y="431"/>
                </a:lnTo>
                <a:lnTo>
                  <a:pt x="540" y="437"/>
                </a:lnTo>
                <a:lnTo>
                  <a:pt x="542" y="444"/>
                </a:lnTo>
                <a:lnTo>
                  <a:pt x="543" y="452"/>
                </a:lnTo>
                <a:lnTo>
                  <a:pt x="543" y="456"/>
                </a:lnTo>
                <a:lnTo>
                  <a:pt x="542" y="460"/>
                </a:lnTo>
                <a:lnTo>
                  <a:pt x="540" y="465"/>
                </a:lnTo>
                <a:lnTo>
                  <a:pt x="537" y="468"/>
                </a:lnTo>
                <a:lnTo>
                  <a:pt x="532" y="477"/>
                </a:lnTo>
                <a:lnTo>
                  <a:pt x="522" y="484"/>
                </a:lnTo>
                <a:lnTo>
                  <a:pt x="510" y="492"/>
                </a:lnTo>
                <a:lnTo>
                  <a:pt x="496" y="499"/>
                </a:lnTo>
                <a:lnTo>
                  <a:pt x="481" y="505"/>
                </a:lnTo>
                <a:lnTo>
                  <a:pt x="463" y="511"/>
                </a:lnTo>
                <a:lnTo>
                  <a:pt x="445" y="517"/>
                </a:lnTo>
                <a:lnTo>
                  <a:pt x="424" y="521"/>
                </a:lnTo>
                <a:lnTo>
                  <a:pt x="401" y="525"/>
                </a:lnTo>
                <a:lnTo>
                  <a:pt x="377" y="528"/>
                </a:lnTo>
                <a:lnTo>
                  <a:pt x="352" y="532"/>
                </a:lnTo>
                <a:lnTo>
                  <a:pt x="326" y="534"/>
                </a:lnTo>
                <a:lnTo>
                  <a:pt x="299" y="535"/>
                </a:lnTo>
                <a:lnTo>
                  <a:pt x="271" y="535"/>
                </a:lnTo>
                <a:lnTo>
                  <a:pt x="244" y="535"/>
                </a:lnTo>
                <a:lnTo>
                  <a:pt x="217" y="534"/>
                </a:lnTo>
                <a:lnTo>
                  <a:pt x="190" y="532"/>
                </a:lnTo>
                <a:lnTo>
                  <a:pt x="165" y="528"/>
                </a:lnTo>
                <a:lnTo>
                  <a:pt x="142" y="525"/>
                </a:lnTo>
                <a:lnTo>
                  <a:pt x="120" y="521"/>
                </a:lnTo>
                <a:lnTo>
                  <a:pt x="98" y="517"/>
                </a:lnTo>
                <a:lnTo>
                  <a:pt x="78" y="511"/>
                </a:lnTo>
                <a:lnTo>
                  <a:pt x="61" y="505"/>
                </a:lnTo>
                <a:lnTo>
                  <a:pt x="46" y="499"/>
                </a:lnTo>
                <a:lnTo>
                  <a:pt x="33" y="492"/>
                </a:lnTo>
                <a:lnTo>
                  <a:pt x="21" y="484"/>
                </a:lnTo>
                <a:lnTo>
                  <a:pt x="12" y="477"/>
                </a:lnTo>
                <a:lnTo>
                  <a:pt x="5" y="468"/>
                </a:lnTo>
                <a:lnTo>
                  <a:pt x="2" y="465"/>
                </a:lnTo>
                <a:lnTo>
                  <a:pt x="1" y="460"/>
                </a:lnTo>
                <a:lnTo>
                  <a:pt x="0" y="456"/>
                </a:lnTo>
                <a:lnTo>
                  <a:pt x="0" y="452"/>
                </a:lnTo>
                <a:lnTo>
                  <a:pt x="0" y="444"/>
                </a:lnTo>
                <a:lnTo>
                  <a:pt x="3" y="437"/>
                </a:lnTo>
                <a:lnTo>
                  <a:pt x="8" y="431"/>
                </a:lnTo>
                <a:lnTo>
                  <a:pt x="15" y="424"/>
                </a:lnTo>
                <a:lnTo>
                  <a:pt x="23" y="418"/>
                </a:lnTo>
                <a:lnTo>
                  <a:pt x="33" y="411"/>
                </a:lnTo>
                <a:lnTo>
                  <a:pt x="44" y="405"/>
                </a:lnTo>
                <a:lnTo>
                  <a:pt x="57" y="400"/>
                </a:lnTo>
                <a:lnTo>
                  <a:pt x="51" y="405"/>
                </a:lnTo>
                <a:lnTo>
                  <a:pt x="47" y="410"/>
                </a:lnTo>
                <a:lnTo>
                  <a:pt x="44" y="414"/>
                </a:lnTo>
                <a:lnTo>
                  <a:pt x="43" y="419"/>
                </a:lnTo>
                <a:lnTo>
                  <a:pt x="44" y="425"/>
                </a:lnTo>
                <a:lnTo>
                  <a:pt x="48" y="431"/>
                </a:lnTo>
                <a:lnTo>
                  <a:pt x="54" y="437"/>
                </a:lnTo>
                <a:lnTo>
                  <a:pt x="62" y="441"/>
                </a:lnTo>
                <a:lnTo>
                  <a:pt x="71" y="446"/>
                </a:lnTo>
                <a:lnTo>
                  <a:pt x="82" y="451"/>
                </a:lnTo>
                <a:lnTo>
                  <a:pt x="96" y="456"/>
                </a:lnTo>
                <a:lnTo>
                  <a:pt x="110" y="459"/>
                </a:lnTo>
                <a:lnTo>
                  <a:pt x="127" y="464"/>
                </a:lnTo>
                <a:lnTo>
                  <a:pt x="144" y="466"/>
                </a:lnTo>
                <a:lnTo>
                  <a:pt x="163" y="470"/>
                </a:lnTo>
                <a:lnTo>
                  <a:pt x="183" y="472"/>
                </a:lnTo>
                <a:lnTo>
                  <a:pt x="225" y="476"/>
                </a:lnTo>
                <a:lnTo>
                  <a:pt x="271" y="477"/>
                </a:lnTo>
                <a:lnTo>
                  <a:pt x="317" y="476"/>
                </a:lnTo>
                <a:lnTo>
                  <a:pt x="360" y="472"/>
                </a:lnTo>
                <a:lnTo>
                  <a:pt x="380" y="470"/>
                </a:lnTo>
                <a:lnTo>
                  <a:pt x="399" y="466"/>
                </a:lnTo>
                <a:lnTo>
                  <a:pt x="417" y="464"/>
                </a:lnTo>
                <a:lnTo>
                  <a:pt x="432" y="459"/>
                </a:lnTo>
                <a:lnTo>
                  <a:pt x="447" y="456"/>
                </a:lnTo>
                <a:lnTo>
                  <a:pt x="460" y="451"/>
                </a:lnTo>
                <a:lnTo>
                  <a:pt x="472" y="446"/>
                </a:lnTo>
                <a:lnTo>
                  <a:pt x="481" y="441"/>
                </a:lnTo>
                <a:lnTo>
                  <a:pt x="489" y="437"/>
                </a:lnTo>
                <a:lnTo>
                  <a:pt x="494" y="431"/>
                </a:lnTo>
                <a:lnTo>
                  <a:pt x="497" y="425"/>
                </a:lnTo>
                <a:lnTo>
                  <a:pt x="499" y="419"/>
                </a:lnTo>
                <a:lnTo>
                  <a:pt x="499" y="414"/>
                </a:lnTo>
                <a:lnTo>
                  <a:pt x="495" y="410"/>
                </a:lnTo>
                <a:lnTo>
                  <a:pt x="492" y="405"/>
                </a:lnTo>
                <a:lnTo>
                  <a:pt x="486" y="400"/>
                </a:lnTo>
                <a:lnTo>
                  <a:pt x="486" y="400"/>
                </a:lnTo>
                <a:close/>
              </a:path>
            </a:pathLst>
          </a:custGeom>
          <a:solidFill>
            <a:schemeClr val="bg1"/>
          </a:solidFill>
          <a:ln>
            <a:noFill/>
          </a:ln>
        </p:spPr>
        <p:txBody>
          <a:bodyPr vert="horz" wrap="square" lIns="109728" tIns="54864" rIns="109728" bIns="54864" numCol="1" anchor="t" anchorCtr="0" compatLnSpc="1"/>
          <a:lstStyle/>
          <a:p>
            <a:endParaRPr lang="zh-CN" altLang="en-US" sz="2160"/>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par>
                              <p:cTn id="8" fill="hold">
                                <p:stCondLst>
                                  <p:cond delay="500"/>
                                </p:stCondLst>
                                <p:childTnLst>
                                  <p:par>
                                    <p:cTn id="9" presetID="2" presetClass="entr" presetSubtype="9" fill="hold" grpId="0" nodeType="afterEffect" p14:presetBounceEnd="60000">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14:bounceEnd="60000">
                                          <p:cBhvr additive="base">
                                            <p:cTn id="11" dur="500" fill="hold"/>
                                            <p:tgtEl>
                                              <p:spTgt spid="40"/>
                                            </p:tgtEl>
                                            <p:attrNameLst>
                                              <p:attrName>ppt_x</p:attrName>
                                            </p:attrNameLst>
                                          </p:cBhvr>
                                          <p:tavLst>
                                            <p:tav tm="0">
                                              <p:val>
                                                <p:strVal val="0-#ppt_w/2"/>
                                              </p:val>
                                            </p:tav>
                                            <p:tav tm="100000">
                                              <p:val>
                                                <p:strVal val="#ppt_x"/>
                                              </p:val>
                                            </p:tav>
                                          </p:tavLst>
                                        </p:anim>
                                        <p:anim calcmode="lin" valueType="num" p14:bounceEnd="60000">
                                          <p:cBhvr additive="base">
                                            <p:cTn id="12" dur="500" fill="hold"/>
                                            <p:tgtEl>
                                              <p:spTgt spid="40"/>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14:presetBounceEnd="60000">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14:bounceEnd="60000">
                                          <p:cBhvr additive="base">
                                            <p:cTn id="15" dur="500" fill="hold"/>
                                            <p:tgtEl>
                                              <p:spTgt spid="24"/>
                                            </p:tgtEl>
                                            <p:attrNameLst>
                                              <p:attrName>ppt_x</p:attrName>
                                            </p:attrNameLst>
                                          </p:cBhvr>
                                          <p:tavLst>
                                            <p:tav tm="0">
                                              <p:val>
                                                <p:strVal val="0-#ppt_w/2"/>
                                              </p:val>
                                            </p:tav>
                                            <p:tav tm="100000">
                                              <p:val>
                                                <p:strVal val="#ppt_x"/>
                                              </p:val>
                                            </p:tav>
                                          </p:tavLst>
                                        </p:anim>
                                        <p:anim calcmode="lin" valueType="num" p14:bounceEnd="60000">
                                          <p:cBhvr additive="base">
                                            <p:cTn id="16" dur="500" fill="hold"/>
                                            <p:tgtEl>
                                              <p:spTgt spid="24"/>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60000">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14:bounceEnd="60000">
                                          <p:cBhvr additive="base">
                                            <p:cTn id="19" dur="500" fill="hold"/>
                                            <p:tgtEl>
                                              <p:spTgt spid="43"/>
                                            </p:tgtEl>
                                            <p:attrNameLst>
                                              <p:attrName>ppt_x</p:attrName>
                                            </p:attrNameLst>
                                          </p:cBhvr>
                                          <p:tavLst>
                                            <p:tav tm="0">
                                              <p:val>
                                                <p:strVal val="1+#ppt_w/2"/>
                                              </p:val>
                                            </p:tav>
                                            <p:tav tm="100000">
                                              <p:val>
                                                <p:strVal val="#ppt_x"/>
                                              </p:val>
                                            </p:tav>
                                          </p:tavLst>
                                        </p:anim>
                                        <p:anim calcmode="lin" valueType="num" p14:bounceEnd="60000">
                                          <p:cBhvr additive="base">
                                            <p:cTn id="20" dur="500" fill="hold"/>
                                            <p:tgtEl>
                                              <p:spTgt spid="43"/>
                                            </p:tgtEl>
                                            <p:attrNameLst>
                                              <p:attrName>ppt_y</p:attrName>
                                            </p:attrNameLst>
                                          </p:cBhvr>
                                          <p:tavLst>
                                            <p:tav tm="0">
                                              <p:val>
                                                <p:strVal val="0-#ppt_h/2"/>
                                              </p:val>
                                            </p:tav>
                                            <p:tav tm="100000">
                                              <p:val>
                                                <p:strVal val="#ppt_y"/>
                                              </p:val>
                                            </p:tav>
                                          </p:tavLst>
                                        </p:anim>
                                      </p:childTnLst>
                                    </p:cTn>
                                  </p:par>
                                  <p:par>
                                    <p:cTn id="21" presetID="2" presetClass="entr" presetSubtype="3" fill="hold" grpId="0" nodeType="withEffect" p14:presetBounceEnd="60000">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14:bounceEnd="60000">
                                          <p:cBhvr additive="base">
                                            <p:cTn id="23" dur="500" fill="hold"/>
                                            <p:tgtEl>
                                              <p:spTgt spid="26"/>
                                            </p:tgtEl>
                                            <p:attrNameLst>
                                              <p:attrName>ppt_x</p:attrName>
                                            </p:attrNameLst>
                                          </p:cBhvr>
                                          <p:tavLst>
                                            <p:tav tm="0">
                                              <p:val>
                                                <p:strVal val="1+#ppt_w/2"/>
                                              </p:val>
                                            </p:tav>
                                            <p:tav tm="100000">
                                              <p:val>
                                                <p:strVal val="#ppt_x"/>
                                              </p:val>
                                            </p:tav>
                                          </p:tavLst>
                                        </p:anim>
                                        <p:anim calcmode="lin" valueType="num" p14:bounceEnd="60000">
                                          <p:cBhvr additive="base">
                                            <p:cTn id="24" dur="500" fill="hold"/>
                                            <p:tgtEl>
                                              <p:spTgt spid="26"/>
                                            </p:tgtEl>
                                            <p:attrNameLst>
                                              <p:attrName>ppt_y</p:attrName>
                                            </p:attrNameLst>
                                          </p:cBhvr>
                                          <p:tavLst>
                                            <p:tav tm="0">
                                              <p:val>
                                                <p:strVal val="0-#ppt_h/2"/>
                                              </p:val>
                                            </p:tav>
                                            <p:tav tm="100000">
                                              <p:val>
                                                <p:strVal val="#ppt_y"/>
                                              </p:val>
                                            </p:tav>
                                          </p:tavLst>
                                        </p:anim>
                                      </p:childTnLst>
                                    </p:cTn>
                                  </p:par>
                                  <p:par>
                                    <p:cTn id="25" presetID="2" presetClass="entr" presetSubtype="12" fill="hold" grpId="0" nodeType="withEffect" p14:presetBounceEnd="60000">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14:bounceEnd="60000">
                                          <p:cBhvr additive="base">
                                            <p:cTn id="27" dur="500" fill="hold"/>
                                            <p:tgtEl>
                                              <p:spTgt spid="41"/>
                                            </p:tgtEl>
                                            <p:attrNameLst>
                                              <p:attrName>ppt_x</p:attrName>
                                            </p:attrNameLst>
                                          </p:cBhvr>
                                          <p:tavLst>
                                            <p:tav tm="0">
                                              <p:val>
                                                <p:strVal val="0-#ppt_w/2"/>
                                              </p:val>
                                            </p:tav>
                                            <p:tav tm="100000">
                                              <p:val>
                                                <p:strVal val="#ppt_x"/>
                                              </p:val>
                                            </p:tav>
                                          </p:tavLst>
                                        </p:anim>
                                        <p:anim calcmode="lin" valueType="num" p14:bounceEnd="60000">
                                          <p:cBhvr additive="base">
                                            <p:cTn id="28" dur="500" fill="hold"/>
                                            <p:tgtEl>
                                              <p:spTgt spid="41"/>
                                            </p:tgtEl>
                                            <p:attrNameLst>
                                              <p:attrName>ppt_y</p:attrName>
                                            </p:attrNameLst>
                                          </p:cBhvr>
                                          <p:tavLst>
                                            <p:tav tm="0">
                                              <p:val>
                                                <p:strVal val="1+#ppt_h/2"/>
                                              </p:val>
                                            </p:tav>
                                            <p:tav tm="100000">
                                              <p:val>
                                                <p:strVal val="#ppt_y"/>
                                              </p:val>
                                            </p:tav>
                                          </p:tavLst>
                                        </p:anim>
                                      </p:childTnLst>
                                    </p:cTn>
                                  </p:par>
                                  <p:par>
                                    <p:cTn id="29" presetID="2" presetClass="entr" presetSubtype="12" fill="hold" grpId="0" nodeType="withEffect" p14:presetBounceEnd="60000">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14:bounceEnd="60000">
                                          <p:cBhvr additive="base">
                                            <p:cTn id="31" dur="500" fill="hold"/>
                                            <p:tgtEl>
                                              <p:spTgt spid="25"/>
                                            </p:tgtEl>
                                            <p:attrNameLst>
                                              <p:attrName>ppt_x</p:attrName>
                                            </p:attrNameLst>
                                          </p:cBhvr>
                                          <p:tavLst>
                                            <p:tav tm="0">
                                              <p:val>
                                                <p:strVal val="0-#ppt_w/2"/>
                                              </p:val>
                                            </p:tav>
                                            <p:tav tm="100000">
                                              <p:val>
                                                <p:strVal val="#ppt_x"/>
                                              </p:val>
                                            </p:tav>
                                          </p:tavLst>
                                        </p:anim>
                                        <p:anim calcmode="lin" valueType="num" p14:bounceEnd="60000">
                                          <p:cBhvr additive="base">
                                            <p:cTn id="32" dur="5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6" fill="hold" grpId="0" nodeType="withEffect" p14:presetBounceEnd="60000">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14:bounceEnd="60000">
                                          <p:cBhvr additive="base">
                                            <p:cTn id="35" dur="500" fill="hold"/>
                                            <p:tgtEl>
                                              <p:spTgt spid="42"/>
                                            </p:tgtEl>
                                            <p:attrNameLst>
                                              <p:attrName>ppt_x</p:attrName>
                                            </p:attrNameLst>
                                          </p:cBhvr>
                                          <p:tavLst>
                                            <p:tav tm="0">
                                              <p:val>
                                                <p:strVal val="1+#ppt_w/2"/>
                                              </p:val>
                                            </p:tav>
                                            <p:tav tm="100000">
                                              <p:val>
                                                <p:strVal val="#ppt_x"/>
                                              </p:val>
                                            </p:tav>
                                          </p:tavLst>
                                        </p:anim>
                                        <p:anim calcmode="lin" valueType="num" p14:bounceEnd="60000">
                                          <p:cBhvr additive="base">
                                            <p:cTn id="36" dur="500" fill="hold"/>
                                            <p:tgtEl>
                                              <p:spTgt spid="42"/>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14:presetBounceEnd="60000">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14:bounceEnd="60000">
                                          <p:cBhvr additive="base">
                                            <p:cTn id="39" dur="500" fill="hold"/>
                                            <p:tgtEl>
                                              <p:spTgt spid="27"/>
                                            </p:tgtEl>
                                            <p:attrNameLst>
                                              <p:attrName>ppt_x</p:attrName>
                                            </p:attrNameLst>
                                          </p:cBhvr>
                                          <p:tavLst>
                                            <p:tav tm="0">
                                              <p:val>
                                                <p:strVal val="1+#ppt_w/2"/>
                                              </p:val>
                                            </p:tav>
                                            <p:tav tm="100000">
                                              <p:val>
                                                <p:strVal val="#ppt_x"/>
                                              </p:val>
                                            </p:tav>
                                          </p:tavLst>
                                        </p:anim>
                                        <p:anim calcmode="lin" valueType="num" p14:bounceEnd="60000">
                                          <p:cBhvr additive="base">
                                            <p:cTn id="40" dur="500" fill="hold"/>
                                            <p:tgtEl>
                                              <p:spTgt spid="27"/>
                                            </p:tgtEl>
                                            <p:attrNameLst>
                                              <p:attrName>ppt_y</p:attrName>
                                            </p:attrNameLst>
                                          </p:cBhvr>
                                          <p:tavLst>
                                            <p:tav tm="0">
                                              <p:val>
                                                <p:strVal val="1+#ppt_h/2"/>
                                              </p:val>
                                            </p:tav>
                                            <p:tav tm="100000">
                                              <p:val>
                                                <p:strVal val="#ppt_y"/>
                                              </p:val>
                                            </p:tav>
                                          </p:tavLst>
                                        </p:anim>
                                      </p:childTnLst>
                                    </p:cTn>
                                  </p:par>
                                </p:childTnLst>
                              </p:cTn>
                            </p:par>
                            <p:par>
                              <p:cTn id="41" fill="hold">
                                <p:stCondLst>
                                  <p:cond delay="1000"/>
                                </p:stCondLst>
                                <p:childTnLst>
                                  <p:par>
                                    <p:cTn id="42" presetID="22" presetClass="entr" presetSubtype="2" fill="hold" nodeType="after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wipe(right)">
                                          <p:cBhvr>
                                            <p:cTn id="44" dur="500"/>
                                            <p:tgtEl>
                                              <p:spTgt spid="34"/>
                                            </p:tgtEl>
                                          </p:cBhvr>
                                        </p:animEffect>
                                      </p:childTnLst>
                                    </p:cTn>
                                  </p:par>
                                </p:childTnLst>
                              </p:cTn>
                            </p:par>
                            <p:par>
                              <p:cTn id="45" fill="hold">
                                <p:stCondLst>
                                  <p:cond delay="1500"/>
                                </p:stCondLst>
                                <p:childTnLst>
                                  <p:par>
                                    <p:cTn id="46" presetID="12" presetClass="entr" presetSubtype="8" fill="hold" grpId="0" nodeType="after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slide(fromLeft)">
                                          <p:cBhvr>
                                            <p:cTn id="48" dur="500"/>
                                            <p:tgtEl>
                                              <p:spTgt spid="22"/>
                                            </p:tgtEl>
                                          </p:cBhvr>
                                        </p:animEffect>
                                      </p:childTnLst>
                                    </p:cTn>
                                  </p:par>
                                </p:childTnLst>
                              </p:cTn>
                            </p:par>
                            <p:par>
                              <p:cTn id="49" fill="hold">
                                <p:stCondLst>
                                  <p:cond delay="2000"/>
                                </p:stCondLst>
                                <p:childTnLst>
                                  <p:par>
                                    <p:cTn id="50" presetID="22" presetClass="entr" presetSubtype="2" fill="hold" nodeType="after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right)">
                                          <p:cBhvr>
                                            <p:cTn id="52" dur="500"/>
                                            <p:tgtEl>
                                              <p:spTgt spid="37"/>
                                            </p:tgtEl>
                                          </p:cBhvr>
                                        </p:animEffect>
                                      </p:childTnLst>
                                    </p:cTn>
                                  </p:par>
                                </p:childTnLst>
                              </p:cTn>
                            </p:par>
                            <p:par>
                              <p:cTn id="53" fill="hold">
                                <p:stCondLst>
                                  <p:cond delay="2500"/>
                                </p:stCondLst>
                                <p:childTnLst>
                                  <p:par>
                                    <p:cTn id="54" presetID="12" presetClass="entr" presetSubtype="8" fill="hold" grpId="0" nodeType="after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slide(fromLeft)">
                                          <p:cBhvr>
                                            <p:cTn id="56" dur="500"/>
                                            <p:tgtEl>
                                              <p:spTgt spid="23"/>
                                            </p:tgtEl>
                                          </p:cBhvr>
                                        </p:animEffect>
                                      </p:childTnLst>
                                    </p:cTn>
                                  </p:par>
                                </p:childTnLst>
                              </p:cTn>
                            </p:par>
                            <p:par>
                              <p:cTn id="57" fill="hold">
                                <p:stCondLst>
                                  <p:cond delay="3000"/>
                                </p:stCondLst>
                                <p:childTnLst>
                                  <p:par>
                                    <p:cTn id="58" presetID="22" presetClass="entr" presetSubtype="8" fill="hold"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left)">
                                          <p:cBhvr>
                                            <p:cTn id="60" dur="500"/>
                                            <p:tgtEl>
                                              <p:spTgt spid="28"/>
                                            </p:tgtEl>
                                          </p:cBhvr>
                                        </p:animEffect>
                                      </p:childTnLst>
                                    </p:cTn>
                                  </p:par>
                                </p:childTnLst>
                              </p:cTn>
                            </p:par>
                            <p:par>
                              <p:cTn id="61" fill="hold">
                                <p:stCondLst>
                                  <p:cond delay="3500"/>
                                </p:stCondLst>
                                <p:childTnLst>
                                  <p:par>
                                    <p:cTn id="62" presetID="12" presetClass="entr" presetSubtype="2" fill="hold" grpId="0" nodeType="after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slide(fromRight)">
                                          <p:cBhvr>
                                            <p:cTn id="64" dur="500"/>
                                            <p:tgtEl>
                                              <p:spTgt spid="20"/>
                                            </p:tgtEl>
                                          </p:cBhvr>
                                        </p:animEffect>
                                      </p:childTnLst>
                                    </p:cTn>
                                  </p:par>
                                </p:childTnLst>
                              </p:cTn>
                            </p:par>
                            <p:par>
                              <p:cTn id="65" fill="hold">
                                <p:stCondLst>
                                  <p:cond delay="4000"/>
                                </p:stCondLst>
                                <p:childTnLst>
                                  <p:par>
                                    <p:cTn id="66" presetID="22" presetClass="entr" presetSubtype="8" fill="hold" nodeType="after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wipe(left)">
                                          <p:cBhvr>
                                            <p:cTn id="68" dur="500"/>
                                            <p:tgtEl>
                                              <p:spTgt spid="31"/>
                                            </p:tgtEl>
                                          </p:cBhvr>
                                        </p:animEffect>
                                      </p:childTnLst>
                                    </p:cTn>
                                  </p:par>
                                </p:childTnLst>
                              </p:cTn>
                            </p:par>
                            <p:par>
                              <p:cTn id="69" fill="hold">
                                <p:stCondLst>
                                  <p:cond delay="4500"/>
                                </p:stCondLst>
                                <p:childTnLst>
                                  <p:par>
                                    <p:cTn id="70" presetID="12" presetClass="entr" presetSubtype="2" fill="hold" grpId="0" nodeType="after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slide(fromRight)">
                                          <p:cBhvr>
                                            <p:cTn id="7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p:bldP spid="21" grpId="0"/>
          <p:bldP spid="22" grpId="0"/>
          <p:bldP spid="23" grpId="0"/>
          <p:bldP spid="24" grpId="0" bldLvl="0" animBg="1"/>
          <p:bldP spid="25" grpId="0" bldLvl="0" animBg="1"/>
          <p:bldP spid="26" grpId="0" bldLvl="0" animBg="1"/>
          <p:bldP spid="27" grpId="0" bldLvl="0" animBg="1"/>
          <p:bldP spid="40" grpId="0" bldLvl="0" animBg="1"/>
          <p:bldP spid="41" grpId="0" bldLvl="0" animBg="1"/>
          <p:bldP spid="42" grpId="0" bldLvl="0" animBg="1"/>
          <p:bldP spid="43"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par>
                              <p:cTn id="8" fill="hold">
                                <p:stCondLst>
                                  <p:cond delay="500"/>
                                </p:stCondLst>
                                <p:childTnLst>
                                  <p:par>
                                    <p:cTn id="9" presetID="2" presetClass="entr" presetSubtype="9"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0-#ppt_w/2"/>
                                              </p:val>
                                            </p:tav>
                                            <p:tav tm="100000">
                                              <p:val>
                                                <p:strVal val="#ppt_x"/>
                                              </p:val>
                                            </p:tav>
                                          </p:tavLst>
                                        </p:anim>
                                        <p:anim calcmode="lin" valueType="num">
                                          <p:cBhvr additive="base">
                                            <p:cTn id="12" dur="500" fill="hold"/>
                                            <p:tgtEl>
                                              <p:spTgt spid="40"/>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0-#ppt_w/2"/>
                                              </p:val>
                                            </p:tav>
                                            <p:tav tm="100000">
                                              <p:val>
                                                <p:strVal val="#ppt_x"/>
                                              </p:val>
                                            </p:tav>
                                          </p:tavLst>
                                        </p:anim>
                                        <p:anim calcmode="lin" valueType="num">
                                          <p:cBhvr additive="base">
                                            <p:cTn id="16" dur="500" fill="hold"/>
                                            <p:tgtEl>
                                              <p:spTgt spid="24"/>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fill="hold"/>
                                            <p:tgtEl>
                                              <p:spTgt spid="43"/>
                                            </p:tgtEl>
                                            <p:attrNameLst>
                                              <p:attrName>ppt_x</p:attrName>
                                            </p:attrNameLst>
                                          </p:cBhvr>
                                          <p:tavLst>
                                            <p:tav tm="0">
                                              <p:val>
                                                <p:strVal val="1+#ppt_w/2"/>
                                              </p:val>
                                            </p:tav>
                                            <p:tav tm="100000">
                                              <p:val>
                                                <p:strVal val="#ppt_x"/>
                                              </p:val>
                                            </p:tav>
                                          </p:tavLst>
                                        </p:anim>
                                        <p:anim calcmode="lin" valueType="num">
                                          <p:cBhvr additive="base">
                                            <p:cTn id="20" dur="500" fill="hold"/>
                                            <p:tgtEl>
                                              <p:spTgt spid="43"/>
                                            </p:tgtEl>
                                            <p:attrNameLst>
                                              <p:attrName>ppt_y</p:attrName>
                                            </p:attrNameLst>
                                          </p:cBhvr>
                                          <p:tavLst>
                                            <p:tav tm="0">
                                              <p:val>
                                                <p:strVal val="0-#ppt_h/2"/>
                                              </p:val>
                                            </p:tav>
                                            <p:tav tm="100000">
                                              <p:val>
                                                <p:strVal val="#ppt_y"/>
                                              </p:val>
                                            </p:tav>
                                          </p:tavLst>
                                        </p:anim>
                                      </p:childTnLst>
                                    </p:cTn>
                                  </p:par>
                                  <p:par>
                                    <p:cTn id="21" presetID="2" presetClass="entr" presetSubtype="3"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1+#ppt_w/2"/>
                                              </p:val>
                                            </p:tav>
                                            <p:tav tm="100000">
                                              <p:val>
                                                <p:strVal val="#ppt_x"/>
                                              </p:val>
                                            </p:tav>
                                          </p:tavLst>
                                        </p:anim>
                                        <p:anim calcmode="lin" valueType="num">
                                          <p:cBhvr additive="base">
                                            <p:cTn id="24" dur="500" fill="hold"/>
                                            <p:tgtEl>
                                              <p:spTgt spid="26"/>
                                            </p:tgtEl>
                                            <p:attrNameLst>
                                              <p:attrName>ppt_y</p:attrName>
                                            </p:attrNameLst>
                                          </p:cBhvr>
                                          <p:tavLst>
                                            <p:tav tm="0">
                                              <p:val>
                                                <p:strVal val="0-#ppt_h/2"/>
                                              </p:val>
                                            </p:tav>
                                            <p:tav tm="100000">
                                              <p:val>
                                                <p:strVal val="#ppt_y"/>
                                              </p:val>
                                            </p:tav>
                                          </p:tavLst>
                                        </p:anim>
                                      </p:childTnLst>
                                    </p:cTn>
                                  </p:par>
                                  <p:par>
                                    <p:cTn id="25" presetID="2" presetClass="entr" presetSubtype="12"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additive="base">
                                            <p:cTn id="27" dur="500" fill="hold"/>
                                            <p:tgtEl>
                                              <p:spTgt spid="41"/>
                                            </p:tgtEl>
                                            <p:attrNameLst>
                                              <p:attrName>ppt_x</p:attrName>
                                            </p:attrNameLst>
                                          </p:cBhvr>
                                          <p:tavLst>
                                            <p:tav tm="0">
                                              <p:val>
                                                <p:strVal val="0-#ppt_w/2"/>
                                              </p:val>
                                            </p:tav>
                                            <p:tav tm="100000">
                                              <p:val>
                                                <p:strVal val="#ppt_x"/>
                                              </p:val>
                                            </p:tav>
                                          </p:tavLst>
                                        </p:anim>
                                        <p:anim calcmode="lin" valueType="num">
                                          <p:cBhvr additive="base">
                                            <p:cTn id="28" dur="500" fill="hold"/>
                                            <p:tgtEl>
                                              <p:spTgt spid="41"/>
                                            </p:tgtEl>
                                            <p:attrNameLst>
                                              <p:attrName>ppt_y</p:attrName>
                                            </p:attrNameLst>
                                          </p:cBhvr>
                                          <p:tavLst>
                                            <p:tav tm="0">
                                              <p:val>
                                                <p:strVal val="1+#ppt_h/2"/>
                                              </p:val>
                                            </p:tav>
                                            <p:tav tm="100000">
                                              <p:val>
                                                <p:strVal val="#ppt_y"/>
                                              </p:val>
                                            </p:tav>
                                          </p:tavLst>
                                        </p:anim>
                                      </p:childTnLst>
                                    </p:cTn>
                                  </p:par>
                                  <p:par>
                                    <p:cTn id="29" presetID="2" presetClass="entr" presetSubtype="12"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0-#ppt_w/2"/>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6"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500" fill="hold"/>
                                            <p:tgtEl>
                                              <p:spTgt spid="42"/>
                                            </p:tgtEl>
                                            <p:attrNameLst>
                                              <p:attrName>ppt_x</p:attrName>
                                            </p:attrNameLst>
                                          </p:cBhvr>
                                          <p:tavLst>
                                            <p:tav tm="0">
                                              <p:val>
                                                <p:strVal val="1+#ppt_w/2"/>
                                              </p:val>
                                            </p:tav>
                                            <p:tav tm="100000">
                                              <p:val>
                                                <p:strVal val="#ppt_x"/>
                                              </p:val>
                                            </p:tav>
                                          </p:tavLst>
                                        </p:anim>
                                        <p:anim calcmode="lin" valueType="num">
                                          <p:cBhvr additive="base">
                                            <p:cTn id="36" dur="500" fill="hold"/>
                                            <p:tgtEl>
                                              <p:spTgt spid="42"/>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additive="base">
                                            <p:cTn id="39" dur="500" fill="hold"/>
                                            <p:tgtEl>
                                              <p:spTgt spid="27"/>
                                            </p:tgtEl>
                                            <p:attrNameLst>
                                              <p:attrName>ppt_x</p:attrName>
                                            </p:attrNameLst>
                                          </p:cBhvr>
                                          <p:tavLst>
                                            <p:tav tm="0">
                                              <p:val>
                                                <p:strVal val="1+#ppt_w/2"/>
                                              </p:val>
                                            </p:tav>
                                            <p:tav tm="100000">
                                              <p:val>
                                                <p:strVal val="#ppt_x"/>
                                              </p:val>
                                            </p:tav>
                                          </p:tavLst>
                                        </p:anim>
                                        <p:anim calcmode="lin" valueType="num">
                                          <p:cBhvr additive="base">
                                            <p:cTn id="40" dur="500" fill="hold"/>
                                            <p:tgtEl>
                                              <p:spTgt spid="27"/>
                                            </p:tgtEl>
                                            <p:attrNameLst>
                                              <p:attrName>ppt_y</p:attrName>
                                            </p:attrNameLst>
                                          </p:cBhvr>
                                          <p:tavLst>
                                            <p:tav tm="0">
                                              <p:val>
                                                <p:strVal val="1+#ppt_h/2"/>
                                              </p:val>
                                            </p:tav>
                                            <p:tav tm="100000">
                                              <p:val>
                                                <p:strVal val="#ppt_y"/>
                                              </p:val>
                                            </p:tav>
                                          </p:tavLst>
                                        </p:anim>
                                      </p:childTnLst>
                                    </p:cTn>
                                  </p:par>
                                </p:childTnLst>
                              </p:cTn>
                            </p:par>
                            <p:par>
                              <p:cTn id="41" fill="hold">
                                <p:stCondLst>
                                  <p:cond delay="1000"/>
                                </p:stCondLst>
                                <p:childTnLst>
                                  <p:par>
                                    <p:cTn id="42" presetID="22" presetClass="entr" presetSubtype="2" fill="hold" nodeType="after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wipe(right)">
                                          <p:cBhvr>
                                            <p:cTn id="44" dur="500"/>
                                            <p:tgtEl>
                                              <p:spTgt spid="34"/>
                                            </p:tgtEl>
                                          </p:cBhvr>
                                        </p:animEffect>
                                      </p:childTnLst>
                                    </p:cTn>
                                  </p:par>
                                </p:childTnLst>
                              </p:cTn>
                            </p:par>
                            <p:par>
                              <p:cTn id="45" fill="hold">
                                <p:stCondLst>
                                  <p:cond delay="1500"/>
                                </p:stCondLst>
                                <p:childTnLst>
                                  <p:par>
                                    <p:cTn id="46" presetID="12" presetClass="entr" presetSubtype="8" fill="hold" grpId="0" nodeType="after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slide(fromLeft)">
                                          <p:cBhvr>
                                            <p:cTn id="48" dur="500"/>
                                            <p:tgtEl>
                                              <p:spTgt spid="22"/>
                                            </p:tgtEl>
                                          </p:cBhvr>
                                        </p:animEffect>
                                      </p:childTnLst>
                                    </p:cTn>
                                  </p:par>
                                </p:childTnLst>
                              </p:cTn>
                            </p:par>
                            <p:par>
                              <p:cTn id="49" fill="hold">
                                <p:stCondLst>
                                  <p:cond delay="2000"/>
                                </p:stCondLst>
                                <p:childTnLst>
                                  <p:par>
                                    <p:cTn id="50" presetID="22" presetClass="entr" presetSubtype="2" fill="hold" nodeType="after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right)">
                                          <p:cBhvr>
                                            <p:cTn id="52" dur="500"/>
                                            <p:tgtEl>
                                              <p:spTgt spid="37"/>
                                            </p:tgtEl>
                                          </p:cBhvr>
                                        </p:animEffect>
                                      </p:childTnLst>
                                    </p:cTn>
                                  </p:par>
                                </p:childTnLst>
                              </p:cTn>
                            </p:par>
                            <p:par>
                              <p:cTn id="53" fill="hold">
                                <p:stCondLst>
                                  <p:cond delay="2500"/>
                                </p:stCondLst>
                                <p:childTnLst>
                                  <p:par>
                                    <p:cTn id="54" presetID="12" presetClass="entr" presetSubtype="8" fill="hold" grpId="0" nodeType="after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slide(fromLeft)">
                                          <p:cBhvr>
                                            <p:cTn id="56" dur="500"/>
                                            <p:tgtEl>
                                              <p:spTgt spid="23"/>
                                            </p:tgtEl>
                                          </p:cBhvr>
                                        </p:animEffect>
                                      </p:childTnLst>
                                    </p:cTn>
                                  </p:par>
                                </p:childTnLst>
                              </p:cTn>
                            </p:par>
                            <p:par>
                              <p:cTn id="57" fill="hold">
                                <p:stCondLst>
                                  <p:cond delay="3000"/>
                                </p:stCondLst>
                                <p:childTnLst>
                                  <p:par>
                                    <p:cTn id="58" presetID="22" presetClass="entr" presetSubtype="8" fill="hold"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left)">
                                          <p:cBhvr>
                                            <p:cTn id="60" dur="500"/>
                                            <p:tgtEl>
                                              <p:spTgt spid="28"/>
                                            </p:tgtEl>
                                          </p:cBhvr>
                                        </p:animEffect>
                                      </p:childTnLst>
                                    </p:cTn>
                                  </p:par>
                                </p:childTnLst>
                              </p:cTn>
                            </p:par>
                            <p:par>
                              <p:cTn id="61" fill="hold">
                                <p:stCondLst>
                                  <p:cond delay="3500"/>
                                </p:stCondLst>
                                <p:childTnLst>
                                  <p:par>
                                    <p:cTn id="62" presetID="12" presetClass="entr" presetSubtype="2" fill="hold" grpId="0" nodeType="after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slide(fromRight)">
                                          <p:cBhvr>
                                            <p:cTn id="64" dur="500"/>
                                            <p:tgtEl>
                                              <p:spTgt spid="20"/>
                                            </p:tgtEl>
                                          </p:cBhvr>
                                        </p:animEffect>
                                      </p:childTnLst>
                                    </p:cTn>
                                  </p:par>
                                </p:childTnLst>
                              </p:cTn>
                            </p:par>
                            <p:par>
                              <p:cTn id="65" fill="hold">
                                <p:stCondLst>
                                  <p:cond delay="4000"/>
                                </p:stCondLst>
                                <p:childTnLst>
                                  <p:par>
                                    <p:cTn id="66" presetID="22" presetClass="entr" presetSubtype="8" fill="hold" nodeType="after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wipe(left)">
                                          <p:cBhvr>
                                            <p:cTn id="68" dur="500"/>
                                            <p:tgtEl>
                                              <p:spTgt spid="31"/>
                                            </p:tgtEl>
                                          </p:cBhvr>
                                        </p:animEffect>
                                      </p:childTnLst>
                                    </p:cTn>
                                  </p:par>
                                </p:childTnLst>
                              </p:cTn>
                            </p:par>
                            <p:par>
                              <p:cTn id="69" fill="hold">
                                <p:stCondLst>
                                  <p:cond delay="4500"/>
                                </p:stCondLst>
                                <p:childTnLst>
                                  <p:par>
                                    <p:cTn id="70" presetID="12" presetClass="entr" presetSubtype="2" fill="hold" grpId="0" nodeType="after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slide(fromRight)">
                                          <p:cBhvr>
                                            <p:cTn id="7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p:bldP spid="21" grpId="0"/>
          <p:bldP spid="22" grpId="0"/>
          <p:bldP spid="23" grpId="0"/>
          <p:bldP spid="24" grpId="0" bldLvl="0" animBg="1"/>
          <p:bldP spid="25" grpId="0" bldLvl="0" animBg="1"/>
          <p:bldP spid="26" grpId="0" bldLvl="0" animBg="1"/>
          <p:bldP spid="27" grpId="0" bldLvl="0" animBg="1"/>
          <p:bldP spid="40" grpId="0" bldLvl="0" animBg="1"/>
          <p:bldP spid="41" grpId="0" bldLvl="0" animBg="1"/>
          <p:bldP spid="42" grpId="0" bldLvl="0" animBg="1"/>
          <p:bldP spid="43" grpId="0" bldLvl="0" animBg="1"/>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a:spLocks noChangeArrowheads="1"/>
          </p:cNvSpPr>
          <p:nvPr/>
        </p:nvSpPr>
        <p:spPr bwMode="auto">
          <a:xfrm>
            <a:off x="3425479" y="4351282"/>
            <a:ext cx="5699166"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1722" tIns="30861" rIns="61722" bIns="30861">
            <a:spAutoFit/>
          </a:bodyPr>
          <a:lstStyle/>
          <a:p>
            <a:pPr algn="ctr"/>
            <a:r>
              <a:rPr lang="zh-CN" altLang="en-US" sz="3960" b="1" spc="225" dirty="0">
                <a:solidFill>
                  <a:srgbClr val="0070C0"/>
                </a:solidFill>
                <a:latin typeface="微软雅黑" panose="020B0503020204020204" charset="-122"/>
                <a:ea typeface="微软雅黑" panose="020B0503020204020204" charset="-122"/>
                <a:sym typeface="Segoe UI" panose="020B0502040204020203" pitchFamily="34" charset="0"/>
              </a:rPr>
              <a:t>谢谢</a:t>
            </a:r>
          </a:p>
        </p:txBody>
      </p:sp>
      <p:sp>
        <p:nvSpPr>
          <p:cNvPr id="5" name="TextBox 6"/>
          <p:cNvSpPr txBox="1"/>
          <p:nvPr/>
        </p:nvSpPr>
        <p:spPr>
          <a:xfrm>
            <a:off x="4385310" y="5136515"/>
            <a:ext cx="4481830" cy="423545"/>
          </a:xfrm>
          <a:prstGeom prst="rect">
            <a:avLst/>
          </a:prstGeom>
          <a:noFill/>
        </p:spPr>
        <p:txBody>
          <a:bodyPr wrap="square" rtlCol="0">
            <a:spAutoFit/>
          </a:bodyPr>
          <a:lstStyle/>
          <a:p>
            <a:pPr algn="ctr"/>
            <a:r>
              <a:rPr lang="zh-CN" altLang="en-US" sz="2160" dirty="0">
                <a:solidFill>
                  <a:srgbClr val="0070C0"/>
                </a:solidFill>
                <a:latin typeface="微软雅黑" panose="020B0503020204020204" charset="-122"/>
                <a:ea typeface="微软雅黑" panose="020B0503020204020204" charset="-122"/>
              </a:rPr>
              <a:t>计算机科学与技术</a:t>
            </a:r>
            <a:r>
              <a:rPr lang="zh-CN" altLang="en-US" sz="2160">
                <a:solidFill>
                  <a:srgbClr val="0070C0"/>
                </a:solidFill>
                <a:latin typeface="微软雅黑" panose="020B0503020204020204" charset="-122"/>
                <a:ea typeface="微软雅黑" panose="020B0503020204020204" charset="-122"/>
              </a:rPr>
              <a:t>专业    计师二班</a:t>
            </a:r>
            <a:endParaRPr lang="zh-CN" altLang="en-US" sz="2160" dirty="0">
              <a:solidFill>
                <a:srgbClr val="0070C0"/>
              </a:solidFill>
              <a:latin typeface="微软雅黑" panose="020B0503020204020204" charset="-122"/>
              <a:ea typeface="微软雅黑" panose="020B0503020204020204" charset="-122"/>
            </a:endParaRPr>
          </a:p>
        </p:txBody>
      </p:sp>
      <p:sp>
        <p:nvSpPr>
          <p:cNvPr id="7" name="文本框 7"/>
          <p:cNvSpPr>
            <a:spLocks noChangeArrowheads="1"/>
          </p:cNvSpPr>
          <p:nvPr/>
        </p:nvSpPr>
        <p:spPr bwMode="auto">
          <a:xfrm>
            <a:off x="3682771" y="3573596"/>
            <a:ext cx="5184576" cy="72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1722" tIns="30861" rIns="61722" bIns="30861">
            <a:spAutoFit/>
          </a:bodyPr>
          <a:lstStyle/>
          <a:p>
            <a:r>
              <a:rPr lang="zh-CN" altLang="en-US" sz="2160" dirty="0">
                <a:solidFill>
                  <a:srgbClr val="0070C0"/>
                </a:solidFill>
                <a:latin typeface="微软雅黑" panose="020B0503020204020204" charset="-122"/>
                <a:ea typeface="微软雅黑" panose="020B0503020204020204" charset="-122"/>
                <a:sym typeface="Agency FB" pitchFamily="34" charset="0"/>
              </a:rPr>
              <a:t>答辩人：朱石景  马玉琴 邱世妍 姚良</a:t>
            </a:r>
            <a:endParaRPr lang="en-US" altLang="zh-CN" sz="2160" dirty="0">
              <a:solidFill>
                <a:srgbClr val="0070C0"/>
              </a:solidFill>
              <a:latin typeface="微软雅黑" panose="020B0503020204020204" charset="-122"/>
              <a:ea typeface="微软雅黑" panose="020B0503020204020204" charset="-122"/>
              <a:sym typeface="Agency FB" pitchFamily="34" charset="0"/>
            </a:endParaRPr>
          </a:p>
          <a:p>
            <a:r>
              <a:rPr lang="zh-CN" altLang="en-US" sz="2160" dirty="0">
                <a:solidFill>
                  <a:srgbClr val="0070C0"/>
                </a:solidFill>
                <a:latin typeface="微软雅黑" panose="020B0503020204020204" charset="-122"/>
                <a:ea typeface="微软雅黑" panose="020B0503020204020204" charset="-122"/>
                <a:sym typeface="Agency FB" pitchFamily="34" charset="0"/>
              </a:rPr>
              <a:t>指导老师：代祖华</a:t>
            </a:r>
          </a:p>
        </p:txBody>
      </p:sp>
      <p:sp>
        <p:nvSpPr>
          <p:cNvPr id="8" name="椭圆 7"/>
          <p:cNvSpPr/>
          <p:nvPr/>
        </p:nvSpPr>
        <p:spPr>
          <a:xfrm>
            <a:off x="5272595" y="842873"/>
            <a:ext cx="2255014" cy="2255014"/>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cxnSp>
        <p:nvCxnSpPr>
          <p:cNvPr id="9" name="直接连接符 8"/>
          <p:cNvCxnSpPr>
            <a:stCxn id="8" idx="4"/>
          </p:cNvCxnSpPr>
          <p:nvPr/>
        </p:nvCxnSpPr>
        <p:spPr>
          <a:xfrm flipV="1">
            <a:off x="6400103" y="3087263"/>
            <a:ext cx="5182300" cy="1062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endCxn id="8" idx="0"/>
          </p:cNvCxnSpPr>
          <p:nvPr/>
        </p:nvCxnSpPr>
        <p:spPr>
          <a:xfrm flipV="1">
            <a:off x="518161" y="842873"/>
            <a:ext cx="5881940"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9695" y="889975"/>
            <a:ext cx="2160815" cy="2160815"/>
          </a:xfrm>
          <a:prstGeom prst="ellipse">
            <a:avLst/>
          </a:prstGeom>
          <a:ln w="19050">
            <a:solidFill>
              <a:schemeClr val="bg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42" presetClass="entr" presetSubtype="0" fill="hold" grpId="0" nodeType="afterEffect">
                                  <p:stCondLst>
                                    <p:cond delay="0"/>
                                  </p:stCondLst>
                                  <p:iterate type="lt">
                                    <p:tmPct val="10000"/>
                                  </p:iterate>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1600"/>
                            </p:stCondLst>
                            <p:childTnLst>
                              <p:par>
                                <p:cTn id="17" presetID="12" presetClass="entr" presetSubtype="4"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750"/>
                                        <p:tgtEl>
                                          <p:spTgt spid="5"/>
                                        </p:tgtEl>
                                        <p:attrNameLst>
                                          <p:attrName>ppt_y</p:attrName>
                                        </p:attrNameLst>
                                      </p:cBhvr>
                                      <p:tavLst>
                                        <p:tav tm="0">
                                          <p:val>
                                            <p:strVal val="#ppt_y+#ppt_h*1.125000"/>
                                          </p:val>
                                        </p:tav>
                                        <p:tav tm="100000">
                                          <p:val>
                                            <p:strVal val="#ppt_y"/>
                                          </p:val>
                                        </p:tav>
                                      </p:tavLst>
                                    </p:anim>
                                    <p:animEffect transition="in" filter="wipe(up)">
                                      <p:cBhvr>
                                        <p:cTn id="20" dur="750"/>
                                        <p:tgtEl>
                                          <p:spTgt spid="5"/>
                                        </p:tgtEl>
                                      </p:cBhvr>
                                    </p:animEffect>
                                  </p:childTnLst>
                                </p:cTn>
                              </p:par>
                            </p:childTnLst>
                          </p:cTn>
                        </p:par>
                        <p:par>
                          <p:cTn id="21" fill="hold">
                            <p:stCondLst>
                              <p:cond delay="2600"/>
                            </p:stCondLst>
                            <p:childTnLst>
                              <p:par>
                                <p:cTn id="22" presetID="22" presetClass="entr" presetSubtype="8"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par>
                                <p:cTn id="25" presetID="22" presetClass="entr" presetSubtype="2"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right)">
                                      <p:cBhvr>
                                        <p:cTn id="27" dur="500"/>
                                        <p:tgtEl>
                                          <p:spTgt spid="9"/>
                                        </p:tgtEl>
                                      </p:cBhvr>
                                    </p:animEffect>
                                  </p:childTnLst>
                                </p:cTn>
                              </p:par>
                            </p:childTnLst>
                          </p:cTn>
                        </p:par>
                        <p:par>
                          <p:cTn id="28" fill="hold">
                            <p:stCondLst>
                              <p:cond delay="3100"/>
                            </p:stCondLst>
                            <p:childTnLst>
                              <p:par>
                                <p:cTn id="29" presetID="22" presetClass="exit" presetSubtype="8" fill="hold" nodeType="afterEffect">
                                  <p:stCondLst>
                                    <p:cond delay="0"/>
                                  </p:stCondLst>
                                  <p:childTnLst>
                                    <p:animEffect transition="out" filter="wipe(left)">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par>
                                <p:cTn id="32" presetID="22" presetClass="exit" presetSubtype="2" fill="hold" nodeType="withEffect">
                                  <p:stCondLst>
                                    <p:cond delay="0"/>
                                  </p:stCondLst>
                                  <p:childTnLst>
                                    <p:animEffect transition="out" filter="wipe(right)">
                                      <p:cBhvr>
                                        <p:cTn id="33" dur="500"/>
                                        <p:tgtEl>
                                          <p:spTgt spid="9"/>
                                        </p:tgtEl>
                                      </p:cBhvr>
                                    </p:animEffect>
                                    <p:set>
                                      <p:cBhvr>
                                        <p:cTn id="34" dur="1" fill="hold">
                                          <p:stCondLst>
                                            <p:cond delay="499"/>
                                          </p:stCondLst>
                                        </p:cTn>
                                        <p:tgtEl>
                                          <p:spTgt spid="9"/>
                                        </p:tgtEl>
                                        <p:attrNameLst>
                                          <p:attrName>style.visibility</p:attrName>
                                        </p:attrNameLst>
                                      </p:cBhvr>
                                      <p:to>
                                        <p:strVal val="hidden"/>
                                      </p:to>
                                    </p:set>
                                  </p:childTnLst>
                                </p:cTn>
                              </p:par>
                              <p:par>
                                <p:cTn id="35" presetID="21" presetClass="entr" presetSubtype="4"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heel(4)">
                                      <p:cBhvr>
                                        <p:cTn id="37" dur="1000"/>
                                        <p:tgtEl>
                                          <p:spTgt spid="8"/>
                                        </p:tgtEl>
                                      </p:cBhvr>
                                    </p:animEffect>
                                  </p:childTnLst>
                                </p:cTn>
                              </p:par>
                            </p:childTnLst>
                          </p:cTn>
                        </p:par>
                        <p:par>
                          <p:cTn id="38" fill="hold">
                            <p:stCondLst>
                              <p:cond delay="3600"/>
                            </p:stCondLst>
                            <p:childTnLst>
                              <p:par>
                                <p:cTn id="39" presetID="14" presetClass="entr" presetSubtype="10" fill="hold"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randombar(horizontal)">
                                      <p:cBhvr>
                                        <p:cTn id="41" dur="500"/>
                                        <p:tgtEl>
                                          <p:spTgt spid="11"/>
                                        </p:tgtEl>
                                      </p:cBhvr>
                                    </p:animEffect>
                                  </p:childTnLst>
                                </p:cTn>
                              </p:par>
                            </p:childTnLst>
                          </p:cTn>
                        </p:par>
                        <p:par>
                          <p:cTn id="42" fill="hold">
                            <p:stCondLst>
                              <p:cond delay="4100"/>
                            </p:stCondLst>
                            <p:childTnLst>
                              <p:par>
                                <p:cTn id="43" presetID="26" presetClass="emph" presetSubtype="0" fill="hold" nodeType="afterEffect">
                                  <p:stCondLst>
                                    <p:cond delay="0"/>
                                  </p:stCondLst>
                                  <p:childTnLst>
                                    <p:animEffect transition="out" filter="fade">
                                      <p:cBhvr>
                                        <p:cTn id="44" dur="500" tmFilter="0, 0; .2, .5; .8, .5; 1, 0"/>
                                        <p:tgtEl>
                                          <p:spTgt spid="11"/>
                                        </p:tgtEl>
                                      </p:cBhvr>
                                    </p:animEffect>
                                    <p:animScale>
                                      <p:cBhvr>
                                        <p:cTn id="45"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bldLvl="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419235" y="2696590"/>
            <a:ext cx="2458343" cy="2458343"/>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cxnSp>
        <p:nvCxnSpPr>
          <p:cNvPr id="5" name="直接连接符 4"/>
          <p:cNvCxnSpPr/>
          <p:nvPr/>
        </p:nvCxnSpPr>
        <p:spPr>
          <a:xfrm>
            <a:off x="3877577" y="-14534"/>
            <a:ext cx="0" cy="394029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a:stCxn id="7" idx="2"/>
          </p:cNvCxnSpPr>
          <p:nvPr/>
        </p:nvCxnSpPr>
        <p:spPr>
          <a:xfrm>
            <a:off x="1419234" y="3925762"/>
            <a:ext cx="0" cy="29322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1419235" y="2696590"/>
            <a:ext cx="2458343" cy="2458343"/>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8" name="TextBox 2"/>
          <p:cNvSpPr txBox="1"/>
          <p:nvPr/>
        </p:nvSpPr>
        <p:spPr>
          <a:xfrm>
            <a:off x="2099056" y="3353254"/>
            <a:ext cx="1589588" cy="645160"/>
          </a:xfrm>
          <a:prstGeom prst="rect">
            <a:avLst/>
          </a:prstGeom>
          <a:noFill/>
        </p:spPr>
        <p:txBody>
          <a:bodyPr wrap="square" rtlCol="0">
            <a:spAutoFit/>
          </a:bodyPr>
          <a:lstStyle/>
          <a:p>
            <a:r>
              <a:rPr lang="zh-CN" altLang="en-US" sz="3600" b="1" dirty="0">
                <a:solidFill>
                  <a:schemeClr val="bg1"/>
                </a:solidFill>
                <a:latin typeface="微软雅黑" panose="020B0503020204020204" charset="-122"/>
                <a:ea typeface="微软雅黑" panose="020B0503020204020204" charset="-122"/>
              </a:rPr>
              <a:t>目录</a:t>
            </a:r>
          </a:p>
        </p:txBody>
      </p:sp>
      <p:sp>
        <p:nvSpPr>
          <p:cNvPr id="9" name="TextBox 9"/>
          <p:cNvSpPr txBox="1"/>
          <p:nvPr/>
        </p:nvSpPr>
        <p:spPr>
          <a:xfrm>
            <a:off x="1914476" y="3961900"/>
            <a:ext cx="2128182" cy="368300"/>
          </a:xfrm>
          <a:prstGeom prst="rect">
            <a:avLst/>
          </a:prstGeom>
          <a:noFill/>
        </p:spPr>
        <p:txBody>
          <a:bodyPr wrap="square" rtlCol="0">
            <a:spAutoFit/>
          </a:bodyPr>
          <a:lstStyle/>
          <a:p>
            <a:r>
              <a:rPr lang="en-US" altLang="zh-CN" b="1" dirty="0">
                <a:solidFill>
                  <a:schemeClr val="bg1"/>
                </a:solidFill>
                <a:latin typeface="微软雅黑" panose="020B0503020204020204" charset="-122"/>
                <a:ea typeface="微软雅黑" panose="020B0503020204020204" charset="-122"/>
              </a:rPr>
              <a:t>CONTENTS</a:t>
            </a:r>
            <a:endParaRPr lang="zh-CN" altLang="en-US" b="1" dirty="0">
              <a:solidFill>
                <a:schemeClr val="bg1"/>
              </a:solidFill>
              <a:latin typeface="微软雅黑" panose="020B0503020204020204" charset="-122"/>
              <a:ea typeface="微软雅黑" panose="020B0503020204020204" charset="-122"/>
            </a:endParaRPr>
          </a:p>
        </p:txBody>
      </p:sp>
      <p:sp>
        <p:nvSpPr>
          <p:cNvPr id="16" name="矩形 15"/>
          <p:cNvSpPr/>
          <p:nvPr/>
        </p:nvSpPr>
        <p:spPr>
          <a:xfrm>
            <a:off x="6500998" y="1552520"/>
            <a:ext cx="2103120" cy="423545"/>
          </a:xfrm>
          <a:prstGeom prst="rect">
            <a:avLst/>
          </a:prstGeom>
        </p:spPr>
        <p:txBody>
          <a:bodyPr vert="horz" wrap="none">
            <a:spAutoFit/>
          </a:bodyPr>
          <a:lstStyle/>
          <a:p>
            <a:r>
              <a:rPr lang="zh-CN" altLang="en-US" sz="2160" b="1" dirty="0">
                <a:solidFill>
                  <a:schemeClr val="tx1">
                    <a:lumMod val="75000"/>
                    <a:lumOff val="25000"/>
                  </a:schemeClr>
                </a:solidFill>
                <a:latin typeface="微软雅黑" panose="020B0503020204020204" charset="-122"/>
                <a:ea typeface="微软雅黑" panose="020B0503020204020204" charset="-122"/>
              </a:rPr>
              <a:t>项目背景和简介</a:t>
            </a:r>
          </a:p>
        </p:txBody>
      </p:sp>
      <p:sp>
        <p:nvSpPr>
          <p:cNvPr id="18" name="矩形 17"/>
          <p:cNvSpPr/>
          <p:nvPr/>
        </p:nvSpPr>
        <p:spPr>
          <a:xfrm>
            <a:off x="6501001" y="2523527"/>
            <a:ext cx="1280160" cy="423545"/>
          </a:xfrm>
          <a:prstGeom prst="rect">
            <a:avLst/>
          </a:prstGeom>
        </p:spPr>
        <p:txBody>
          <a:bodyPr vert="horz" wrap="none">
            <a:spAutoFit/>
          </a:bodyPr>
          <a:lstStyle/>
          <a:p>
            <a:r>
              <a:rPr lang="zh-CN" altLang="en-US" sz="2160" b="1" dirty="0">
                <a:solidFill>
                  <a:schemeClr val="tx1">
                    <a:lumMod val="75000"/>
                    <a:lumOff val="25000"/>
                  </a:schemeClr>
                </a:solidFill>
                <a:latin typeface="微软雅黑" panose="020B0503020204020204" charset="-122"/>
                <a:ea typeface="微软雅黑" panose="020B0503020204020204" charset="-122"/>
              </a:rPr>
              <a:t>开发过程</a:t>
            </a:r>
          </a:p>
        </p:txBody>
      </p:sp>
      <p:sp>
        <p:nvSpPr>
          <p:cNvPr id="19" name="矩形 18"/>
          <p:cNvSpPr/>
          <p:nvPr/>
        </p:nvSpPr>
        <p:spPr>
          <a:xfrm>
            <a:off x="6500999" y="3519952"/>
            <a:ext cx="1828800" cy="423545"/>
          </a:xfrm>
          <a:prstGeom prst="rect">
            <a:avLst/>
          </a:prstGeom>
        </p:spPr>
        <p:txBody>
          <a:bodyPr vert="horz" wrap="none">
            <a:spAutoFit/>
          </a:bodyPr>
          <a:lstStyle/>
          <a:p>
            <a:r>
              <a:rPr lang="zh-CN" altLang="en-US" sz="2160" b="1" dirty="0">
                <a:solidFill>
                  <a:schemeClr val="tx1">
                    <a:lumMod val="75000"/>
                    <a:lumOff val="25000"/>
                  </a:schemeClr>
                </a:solidFill>
                <a:latin typeface="微软雅黑" panose="020B0503020204020204" charset="-122"/>
                <a:ea typeface="微软雅黑" panose="020B0503020204020204" charset="-122"/>
              </a:rPr>
              <a:t>系统功能简介</a:t>
            </a:r>
          </a:p>
        </p:txBody>
      </p:sp>
      <p:grpSp>
        <p:nvGrpSpPr>
          <p:cNvPr id="20" name="组合 19"/>
          <p:cNvGrpSpPr/>
          <p:nvPr/>
        </p:nvGrpSpPr>
        <p:grpSpPr>
          <a:xfrm>
            <a:off x="5855077" y="1543908"/>
            <a:ext cx="560736" cy="560736"/>
            <a:chOff x="2267143" y="2492896"/>
            <a:chExt cx="864096" cy="864096"/>
          </a:xfrm>
        </p:grpSpPr>
        <p:sp>
          <p:nvSpPr>
            <p:cNvPr id="21" name="椭圆 20"/>
            <p:cNvSpPr/>
            <p:nvPr/>
          </p:nvSpPr>
          <p:spPr>
            <a:xfrm>
              <a:off x="2267143" y="2492896"/>
              <a:ext cx="864096" cy="864096"/>
            </a:xfrm>
            <a:prstGeom prst="ellipse">
              <a:avLst/>
            </a:prstGeom>
            <a:solidFill>
              <a:srgbClr val="013B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14350"/>
              <a:endParaRPr lang="zh-CN" altLang="en-US" sz="2700">
                <a:solidFill>
                  <a:prstClr val="white"/>
                </a:solidFill>
              </a:endParaRPr>
            </a:p>
          </p:txBody>
        </p:sp>
        <p:sp>
          <p:nvSpPr>
            <p:cNvPr id="22" name="Freeform 18"/>
            <p:cNvSpPr>
              <a:spLocks noEditPoints="1"/>
            </p:cNvSpPr>
            <p:nvPr/>
          </p:nvSpPr>
          <p:spPr bwMode="black">
            <a:xfrm>
              <a:off x="2496468" y="2670344"/>
              <a:ext cx="423965" cy="517232"/>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FFFF"/>
            </a:solidFill>
            <a:ln>
              <a:noFill/>
            </a:ln>
          </p:spPr>
          <p:txBody>
            <a:bodyPr vert="horz" wrap="square" lIns="74074" tIns="37038" rIns="74074" bIns="37038" numCol="1" anchor="t" anchorCtr="0" compatLnSpc="1"/>
            <a:lstStyle/>
            <a:p>
              <a:endParaRPr lang="en-US" sz="900" dirty="0"/>
            </a:p>
          </p:txBody>
        </p:sp>
      </p:grpSp>
      <p:grpSp>
        <p:nvGrpSpPr>
          <p:cNvPr id="26" name="组合 25"/>
          <p:cNvGrpSpPr/>
          <p:nvPr/>
        </p:nvGrpSpPr>
        <p:grpSpPr>
          <a:xfrm>
            <a:off x="5815453" y="2524058"/>
            <a:ext cx="560736" cy="560736"/>
            <a:chOff x="5722325" y="2492896"/>
            <a:chExt cx="864096" cy="864096"/>
          </a:xfrm>
        </p:grpSpPr>
        <p:sp>
          <p:nvSpPr>
            <p:cNvPr id="27" name="椭圆 26"/>
            <p:cNvSpPr/>
            <p:nvPr/>
          </p:nvSpPr>
          <p:spPr>
            <a:xfrm>
              <a:off x="5722325" y="2492896"/>
              <a:ext cx="864096" cy="864096"/>
            </a:xfrm>
            <a:prstGeom prst="ellipse">
              <a:avLst/>
            </a:prstGeom>
            <a:solidFill>
              <a:srgbClr val="013B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14350"/>
              <a:endParaRPr lang="zh-CN" altLang="en-US" sz="2700">
                <a:solidFill>
                  <a:prstClr val="white"/>
                </a:solidFill>
              </a:endParaRPr>
            </a:p>
          </p:txBody>
        </p:sp>
        <p:sp>
          <p:nvSpPr>
            <p:cNvPr id="28" name="Freeform 16"/>
            <p:cNvSpPr>
              <a:spLocks noEditPoints="1"/>
            </p:cNvSpPr>
            <p:nvPr/>
          </p:nvSpPr>
          <p:spPr bwMode="auto">
            <a:xfrm>
              <a:off x="5880844" y="2636912"/>
              <a:ext cx="563653" cy="580892"/>
            </a:xfrm>
            <a:custGeom>
              <a:avLst/>
              <a:gdLst>
                <a:gd name="T0" fmla="*/ 46 w 353"/>
                <a:gd name="T1" fmla="*/ 420 h 460"/>
                <a:gd name="T2" fmla="*/ 36 w 353"/>
                <a:gd name="T3" fmla="*/ 254 h 460"/>
                <a:gd name="T4" fmla="*/ 61 w 353"/>
                <a:gd name="T5" fmla="*/ 211 h 460"/>
                <a:gd name="T6" fmla="*/ 107 w 353"/>
                <a:gd name="T7" fmla="*/ 199 h 460"/>
                <a:gd name="T8" fmla="*/ 117 w 353"/>
                <a:gd name="T9" fmla="*/ 239 h 460"/>
                <a:gd name="T10" fmla="*/ 107 w 353"/>
                <a:gd name="T11" fmla="*/ 251 h 460"/>
                <a:gd name="T12" fmla="*/ 75 w 353"/>
                <a:gd name="T13" fmla="*/ 277 h 460"/>
                <a:gd name="T14" fmla="*/ 63 w 353"/>
                <a:gd name="T15" fmla="*/ 420 h 460"/>
                <a:gd name="T16" fmla="*/ 81 w 353"/>
                <a:gd name="T17" fmla="*/ 419 h 460"/>
                <a:gd name="T18" fmla="*/ 279 w 353"/>
                <a:gd name="T19" fmla="*/ 297 h 460"/>
                <a:gd name="T20" fmla="*/ 114 w 353"/>
                <a:gd name="T21" fmla="*/ 129 h 460"/>
                <a:gd name="T22" fmla="*/ 189 w 353"/>
                <a:gd name="T23" fmla="*/ 66 h 460"/>
                <a:gd name="T24" fmla="*/ 230 w 353"/>
                <a:gd name="T25" fmla="*/ 130 h 460"/>
                <a:gd name="T26" fmla="*/ 241 w 353"/>
                <a:gd name="T27" fmla="*/ 36 h 460"/>
                <a:gd name="T28" fmla="*/ 106 w 353"/>
                <a:gd name="T29" fmla="*/ 30 h 460"/>
                <a:gd name="T30" fmla="*/ 114 w 353"/>
                <a:gd name="T31" fmla="*/ 129 h 460"/>
                <a:gd name="T32" fmla="*/ 303 w 353"/>
                <a:gd name="T33" fmla="*/ 438 h 460"/>
                <a:gd name="T34" fmla="*/ 68 w 353"/>
                <a:gd name="T35" fmla="*/ 460 h 460"/>
                <a:gd name="T36" fmla="*/ 317 w 353"/>
                <a:gd name="T37" fmla="*/ 254 h 460"/>
                <a:gd name="T38" fmla="*/ 307 w 353"/>
                <a:gd name="T39" fmla="*/ 420 h 460"/>
                <a:gd name="T40" fmla="*/ 298 w 353"/>
                <a:gd name="T41" fmla="*/ 291 h 460"/>
                <a:gd name="T42" fmla="*/ 234 w 353"/>
                <a:gd name="T43" fmla="*/ 277 h 460"/>
                <a:gd name="T44" fmla="*/ 250 w 353"/>
                <a:gd name="T45" fmla="*/ 250 h 460"/>
                <a:gd name="T46" fmla="*/ 252 w 353"/>
                <a:gd name="T47" fmla="*/ 241 h 460"/>
                <a:gd name="T48" fmla="*/ 293 w 353"/>
                <a:gd name="T49" fmla="*/ 211 h 460"/>
                <a:gd name="T50" fmla="*/ 298 w 353"/>
                <a:gd name="T51" fmla="*/ 214 h 460"/>
                <a:gd name="T52" fmla="*/ 317 w 353"/>
                <a:gd name="T53" fmla="*/ 254 h 460"/>
                <a:gd name="T54" fmla="*/ 243 w 353"/>
                <a:gd name="T55" fmla="*/ 251 h 460"/>
                <a:gd name="T56" fmla="*/ 231 w 353"/>
                <a:gd name="T57" fmla="*/ 233 h 460"/>
                <a:gd name="T58" fmla="*/ 245 w 353"/>
                <a:gd name="T59" fmla="*/ 199 h 460"/>
                <a:gd name="T60" fmla="*/ 218 w 353"/>
                <a:gd name="T61" fmla="*/ 204 h 460"/>
                <a:gd name="T62" fmla="*/ 228 w 353"/>
                <a:gd name="T63" fmla="*/ 277 h 460"/>
                <a:gd name="T64" fmla="*/ 110 w 353"/>
                <a:gd name="T65" fmla="*/ 235 h 460"/>
                <a:gd name="T66" fmla="*/ 127 w 353"/>
                <a:gd name="T67" fmla="*/ 238 h 460"/>
                <a:gd name="T68" fmla="*/ 127 w 353"/>
                <a:gd name="T69" fmla="*/ 277 h 460"/>
                <a:gd name="T70" fmla="*/ 135 w 353"/>
                <a:gd name="T71" fmla="*/ 204 h 460"/>
                <a:gd name="T72" fmla="*/ 111 w 353"/>
                <a:gd name="T73" fmla="*/ 198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3" h="460">
                  <a:moveTo>
                    <a:pt x="63" y="420"/>
                  </a:moveTo>
                  <a:cubicBezTo>
                    <a:pt x="46" y="420"/>
                    <a:pt x="46" y="420"/>
                    <a:pt x="46" y="420"/>
                  </a:cubicBezTo>
                  <a:cubicBezTo>
                    <a:pt x="4" y="420"/>
                    <a:pt x="0" y="394"/>
                    <a:pt x="9" y="358"/>
                  </a:cubicBezTo>
                  <a:cubicBezTo>
                    <a:pt x="36" y="254"/>
                    <a:pt x="36" y="254"/>
                    <a:pt x="36" y="254"/>
                  </a:cubicBezTo>
                  <a:cubicBezTo>
                    <a:pt x="40" y="237"/>
                    <a:pt x="48" y="223"/>
                    <a:pt x="59" y="213"/>
                  </a:cubicBezTo>
                  <a:cubicBezTo>
                    <a:pt x="61" y="211"/>
                    <a:pt x="61" y="211"/>
                    <a:pt x="61" y="211"/>
                  </a:cubicBezTo>
                  <a:cubicBezTo>
                    <a:pt x="63" y="211"/>
                    <a:pt x="63" y="211"/>
                    <a:pt x="63" y="211"/>
                  </a:cubicBezTo>
                  <a:cubicBezTo>
                    <a:pt x="107" y="199"/>
                    <a:pt x="107" y="199"/>
                    <a:pt x="107" y="199"/>
                  </a:cubicBezTo>
                  <a:cubicBezTo>
                    <a:pt x="104" y="241"/>
                    <a:pt x="104" y="241"/>
                    <a:pt x="104" y="241"/>
                  </a:cubicBezTo>
                  <a:cubicBezTo>
                    <a:pt x="117" y="239"/>
                    <a:pt x="117" y="239"/>
                    <a:pt x="117" y="239"/>
                  </a:cubicBezTo>
                  <a:cubicBezTo>
                    <a:pt x="106" y="250"/>
                    <a:pt x="106" y="250"/>
                    <a:pt x="106" y="250"/>
                  </a:cubicBezTo>
                  <a:cubicBezTo>
                    <a:pt x="107" y="251"/>
                    <a:pt x="107" y="251"/>
                    <a:pt x="107" y="251"/>
                  </a:cubicBezTo>
                  <a:cubicBezTo>
                    <a:pt x="107" y="252"/>
                    <a:pt x="113" y="263"/>
                    <a:pt x="121" y="277"/>
                  </a:cubicBezTo>
                  <a:cubicBezTo>
                    <a:pt x="75" y="277"/>
                    <a:pt x="75" y="277"/>
                    <a:pt x="75" y="277"/>
                  </a:cubicBezTo>
                  <a:cubicBezTo>
                    <a:pt x="63" y="290"/>
                    <a:pt x="63" y="290"/>
                    <a:pt x="63" y="290"/>
                  </a:cubicBezTo>
                  <a:cubicBezTo>
                    <a:pt x="63" y="420"/>
                    <a:pt x="63" y="420"/>
                    <a:pt x="63" y="420"/>
                  </a:cubicBezTo>
                  <a:close/>
                  <a:moveTo>
                    <a:pt x="81" y="297"/>
                  </a:moveTo>
                  <a:cubicBezTo>
                    <a:pt x="81" y="419"/>
                    <a:pt x="81" y="419"/>
                    <a:pt x="81" y="419"/>
                  </a:cubicBezTo>
                  <a:cubicBezTo>
                    <a:pt x="279" y="419"/>
                    <a:pt x="279" y="419"/>
                    <a:pt x="279" y="419"/>
                  </a:cubicBezTo>
                  <a:cubicBezTo>
                    <a:pt x="279" y="297"/>
                    <a:pt x="279" y="297"/>
                    <a:pt x="279" y="297"/>
                  </a:cubicBezTo>
                  <a:cubicBezTo>
                    <a:pt x="81" y="297"/>
                    <a:pt x="81" y="297"/>
                    <a:pt x="81" y="297"/>
                  </a:cubicBezTo>
                  <a:close/>
                  <a:moveTo>
                    <a:pt x="114" y="129"/>
                  </a:moveTo>
                  <a:cubicBezTo>
                    <a:pt x="112" y="104"/>
                    <a:pt x="111" y="93"/>
                    <a:pt x="119" y="68"/>
                  </a:cubicBezTo>
                  <a:cubicBezTo>
                    <a:pt x="134" y="79"/>
                    <a:pt x="172" y="73"/>
                    <a:pt x="189" y="66"/>
                  </a:cubicBezTo>
                  <a:cubicBezTo>
                    <a:pt x="197" y="79"/>
                    <a:pt x="213" y="82"/>
                    <a:pt x="227" y="77"/>
                  </a:cubicBezTo>
                  <a:cubicBezTo>
                    <a:pt x="231" y="98"/>
                    <a:pt x="231" y="101"/>
                    <a:pt x="230" y="130"/>
                  </a:cubicBezTo>
                  <a:cubicBezTo>
                    <a:pt x="230" y="130"/>
                    <a:pt x="247" y="116"/>
                    <a:pt x="249" y="104"/>
                  </a:cubicBezTo>
                  <a:cubicBezTo>
                    <a:pt x="251" y="92"/>
                    <a:pt x="247" y="44"/>
                    <a:pt x="241" y="36"/>
                  </a:cubicBezTo>
                  <a:cubicBezTo>
                    <a:pt x="234" y="19"/>
                    <a:pt x="217" y="8"/>
                    <a:pt x="186" y="12"/>
                  </a:cubicBezTo>
                  <a:cubicBezTo>
                    <a:pt x="156" y="0"/>
                    <a:pt x="120" y="13"/>
                    <a:pt x="106" y="30"/>
                  </a:cubicBezTo>
                  <a:cubicBezTo>
                    <a:pt x="99" y="38"/>
                    <a:pt x="91" y="105"/>
                    <a:pt x="98" y="115"/>
                  </a:cubicBezTo>
                  <a:cubicBezTo>
                    <a:pt x="106" y="125"/>
                    <a:pt x="114" y="129"/>
                    <a:pt x="114" y="129"/>
                  </a:cubicBezTo>
                  <a:close/>
                  <a:moveTo>
                    <a:pt x="56" y="438"/>
                  </a:moveTo>
                  <a:cubicBezTo>
                    <a:pt x="303" y="438"/>
                    <a:pt x="303" y="438"/>
                    <a:pt x="303" y="438"/>
                  </a:cubicBezTo>
                  <a:cubicBezTo>
                    <a:pt x="289" y="460"/>
                    <a:pt x="289" y="460"/>
                    <a:pt x="289" y="460"/>
                  </a:cubicBezTo>
                  <a:cubicBezTo>
                    <a:pt x="68" y="460"/>
                    <a:pt x="68" y="460"/>
                    <a:pt x="68" y="460"/>
                  </a:cubicBezTo>
                  <a:cubicBezTo>
                    <a:pt x="56" y="438"/>
                    <a:pt x="56" y="438"/>
                    <a:pt x="56" y="438"/>
                  </a:cubicBezTo>
                  <a:close/>
                  <a:moveTo>
                    <a:pt x="317" y="254"/>
                  </a:moveTo>
                  <a:cubicBezTo>
                    <a:pt x="344" y="358"/>
                    <a:pt x="344" y="358"/>
                    <a:pt x="344" y="358"/>
                  </a:cubicBezTo>
                  <a:cubicBezTo>
                    <a:pt x="353" y="394"/>
                    <a:pt x="349" y="420"/>
                    <a:pt x="307" y="420"/>
                  </a:cubicBezTo>
                  <a:cubicBezTo>
                    <a:pt x="298" y="420"/>
                    <a:pt x="298" y="420"/>
                    <a:pt x="298" y="420"/>
                  </a:cubicBezTo>
                  <a:cubicBezTo>
                    <a:pt x="298" y="291"/>
                    <a:pt x="298" y="291"/>
                    <a:pt x="298" y="291"/>
                  </a:cubicBezTo>
                  <a:cubicBezTo>
                    <a:pt x="283" y="277"/>
                    <a:pt x="283" y="277"/>
                    <a:pt x="283" y="277"/>
                  </a:cubicBezTo>
                  <a:cubicBezTo>
                    <a:pt x="234" y="277"/>
                    <a:pt x="234" y="277"/>
                    <a:pt x="234" y="277"/>
                  </a:cubicBezTo>
                  <a:cubicBezTo>
                    <a:pt x="243" y="263"/>
                    <a:pt x="249" y="252"/>
                    <a:pt x="249" y="251"/>
                  </a:cubicBezTo>
                  <a:cubicBezTo>
                    <a:pt x="250" y="250"/>
                    <a:pt x="250" y="250"/>
                    <a:pt x="250" y="250"/>
                  </a:cubicBezTo>
                  <a:cubicBezTo>
                    <a:pt x="239" y="239"/>
                    <a:pt x="239" y="239"/>
                    <a:pt x="239" y="239"/>
                  </a:cubicBezTo>
                  <a:cubicBezTo>
                    <a:pt x="252" y="241"/>
                    <a:pt x="252" y="241"/>
                    <a:pt x="252" y="241"/>
                  </a:cubicBezTo>
                  <a:cubicBezTo>
                    <a:pt x="249" y="200"/>
                    <a:pt x="249" y="200"/>
                    <a:pt x="249" y="200"/>
                  </a:cubicBezTo>
                  <a:cubicBezTo>
                    <a:pt x="293" y="211"/>
                    <a:pt x="293" y="211"/>
                    <a:pt x="293" y="211"/>
                  </a:cubicBezTo>
                  <a:cubicBezTo>
                    <a:pt x="296" y="211"/>
                    <a:pt x="296" y="211"/>
                    <a:pt x="296" y="211"/>
                  </a:cubicBezTo>
                  <a:cubicBezTo>
                    <a:pt x="298" y="214"/>
                    <a:pt x="298" y="214"/>
                    <a:pt x="298" y="214"/>
                  </a:cubicBezTo>
                  <a:cubicBezTo>
                    <a:pt x="307" y="226"/>
                    <a:pt x="313" y="240"/>
                    <a:pt x="316" y="254"/>
                  </a:cubicBezTo>
                  <a:cubicBezTo>
                    <a:pt x="317" y="254"/>
                    <a:pt x="317" y="254"/>
                    <a:pt x="317" y="254"/>
                  </a:cubicBezTo>
                  <a:close/>
                  <a:moveTo>
                    <a:pt x="228" y="277"/>
                  </a:moveTo>
                  <a:cubicBezTo>
                    <a:pt x="235" y="265"/>
                    <a:pt x="240" y="255"/>
                    <a:pt x="243" y="251"/>
                  </a:cubicBezTo>
                  <a:cubicBezTo>
                    <a:pt x="229" y="238"/>
                    <a:pt x="229" y="238"/>
                    <a:pt x="229" y="238"/>
                  </a:cubicBezTo>
                  <a:cubicBezTo>
                    <a:pt x="231" y="233"/>
                    <a:pt x="231" y="233"/>
                    <a:pt x="231" y="233"/>
                  </a:cubicBezTo>
                  <a:cubicBezTo>
                    <a:pt x="246" y="235"/>
                    <a:pt x="246" y="235"/>
                    <a:pt x="246" y="235"/>
                  </a:cubicBezTo>
                  <a:cubicBezTo>
                    <a:pt x="245" y="199"/>
                    <a:pt x="245" y="199"/>
                    <a:pt x="245" y="199"/>
                  </a:cubicBezTo>
                  <a:cubicBezTo>
                    <a:pt x="230" y="195"/>
                    <a:pt x="230" y="195"/>
                    <a:pt x="230" y="195"/>
                  </a:cubicBezTo>
                  <a:cubicBezTo>
                    <a:pt x="218" y="204"/>
                    <a:pt x="218" y="204"/>
                    <a:pt x="218" y="204"/>
                  </a:cubicBezTo>
                  <a:cubicBezTo>
                    <a:pt x="187" y="277"/>
                    <a:pt x="187" y="277"/>
                    <a:pt x="187" y="277"/>
                  </a:cubicBezTo>
                  <a:cubicBezTo>
                    <a:pt x="228" y="277"/>
                    <a:pt x="228" y="277"/>
                    <a:pt x="228" y="277"/>
                  </a:cubicBezTo>
                  <a:close/>
                  <a:moveTo>
                    <a:pt x="111" y="198"/>
                  </a:moveTo>
                  <a:cubicBezTo>
                    <a:pt x="110" y="235"/>
                    <a:pt x="110" y="235"/>
                    <a:pt x="110" y="235"/>
                  </a:cubicBezTo>
                  <a:cubicBezTo>
                    <a:pt x="124" y="233"/>
                    <a:pt x="124" y="233"/>
                    <a:pt x="124" y="233"/>
                  </a:cubicBezTo>
                  <a:cubicBezTo>
                    <a:pt x="127" y="238"/>
                    <a:pt x="127" y="238"/>
                    <a:pt x="127" y="238"/>
                  </a:cubicBezTo>
                  <a:cubicBezTo>
                    <a:pt x="113" y="251"/>
                    <a:pt x="113" y="251"/>
                    <a:pt x="113" y="251"/>
                  </a:cubicBezTo>
                  <a:cubicBezTo>
                    <a:pt x="115" y="255"/>
                    <a:pt x="121" y="265"/>
                    <a:pt x="127" y="277"/>
                  </a:cubicBezTo>
                  <a:cubicBezTo>
                    <a:pt x="170" y="277"/>
                    <a:pt x="170" y="277"/>
                    <a:pt x="170" y="277"/>
                  </a:cubicBezTo>
                  <a:cubicBezTo>
                    <a:pt x="135" y="204"/>
                    <a:pt x="135" y="204"/>
                    <a:pt x="135" y="204"/>
                  </a:cubicBezTo>
                  <a:cubicBezTo>
                    <a:pt x="123" y="195"/>
                    <a:pt x="123" y="195"/>
                    <a:pt x="123" y="195"/>
                  </a:cubicBezTo>
                  <a:lnTo>
                    <a:pt x="111" y="198"/>
                  </a:lnTo>
                  <a:close/>
                </a:path>
              </a:pathLst>
            </a:custGeom>
            <a:solidFill>
              <a:srgbClr val="F8F8F8"/>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sz="1265"/>
            </a:p>
          </p:txBody>
        </p:sp>
      </p:grpSp>
      <p:grpSp>
        <p:nvGrpSpPr>
          <p:cNvPr id="29" name="组合 28"/>
          <p:cNvGrpSpPr/>
          <p:nvPr/>
        </p:nvGrpSpPr>
        <p:grpSpPr>
          <a:xfrm>
            <a:off x="5869555" y="3483907"/>
            <a:ext cx="560736" cy="560736"/>
            <a:chOff x="7452320" y="2492896"/>
            <a:chExt cx="864096" cy="864096"/>
          </a:xfrm>
        </p:grpSpPr>
        <p:sp>
          <p:nvSpPr>
            <p:cNvPr id="30" name="椭圆 29"/>
            <p:cNvSpPr/>
            <p:nvPr/>
          </p:nvSpPr>
          <p:spPr>
            <a:xfrm>
              <a:off x="7452320" y="2492896"/>
              <a:ext cx="864096" cy="864096"/>
            </a:xfrm>
            <a:prstGeom prst="ellipse">
              <a:avLst/>
            </a:prstGeom>
            <a:solidFill>
              <a:srgbClr val="013B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14350"/>
              <a:endParaRPr lang="zh-CN" altLang="en-US" sz="2700">
                <a:solidFill>
                  <a:prstClr val="white"/>
                </a:solidFill>
              </a:endParaRPr>
            </a:p>
          </p:txBody>
        </p:sp>
        <p:sp>
          <p:nvSpPr>
            <p:cNvPr id="31" name="Freeform 16"/>
            <p:cNvSpPr>
              <a:spLocks noEditPoints="1"/>
            </p:cNvSpPr>
            <p:nvPr/>
          </p:nvSpPr>
          <p:spPr bwMode="auto">
            <a:xfrm>
              <a:off x="7596336" y="2611512"/>
              <a:ext cx="586355" cy="648072"/>
            </a:xfrm>
            <a:custGeom>
              <a:avLst/>
              <a:gdLst>
                <a:gd name="T0" fmla="*/ 448 w 1053"/>
                <a:gd name="T1" fmla="*/ 1024 h 1145"/>
                <a:gd name="T2" fmla="*/ 432 w 1053"/>
                <a:gd name="T3" fmla="*/ 1076 h 1145"/>
                <a:gd name="T4" fmla="*/ 447 w 1053"/>
                <a:gd name="T5" fmla="*/ 1101 h 1145"/>
                <a:gd name="T6" fmla="*/ 462 w 1053"/>
                <a:gd name="T7" fmla="*/ 1108 h 1145"/>
                <a:gd name="T8" fmla="*/ 492 w 1053"/>
                <a:gd name="T9" fmla="*/ 1138 h 1145"/>
                <a:gd name="T10" fmla="*/ 523 w 1053"/>
                <a:gd name="T11" fmla="*/ 1145 h 1145"/>
                <a:gd name="T12" fmla="*/ 556 w 1053"/>
                <a:gd name="T13" fmla="*/ 1140 h 1145"/>
                <a:gd name="T14" fmla="*/ 590 w 1053"/>
                <a:gd name="T15" fmla="*/ 1109 h 1145"/>
                <a:gd name="T16" fmla="*/ 597 w 1053"/>
                <a:gd name="T17" fmla="*/ 1107 h 1145"/>
                <a:gd name="T18" fmla="*/ 619 w 1053"/>
                <a:gd name="T19" fmla="*/ 1086 h 1145"/>
                <a:gd name="T20" fmla="*/ 622 w 1053"/>
                <a:gd name="T21" fmla="*/ 1040 h 1145"/>
                <a:gd name="T22" fmla="*/ 527 w 1053"/>
                <a:gd name="T23" fmla="*/ 240 h 1145"/>
                <a:gd name="T24" fmla="*/ 303 w 1053"/>
                <a:gd name="T25" fmla="*/ 705 h 1145"/>
                <a:gd name="T26" fmla="*/ 428 w 1053"/>
                <a:gd name="T27" fmla="*/ 935 h 1145"/>
                <a:gd name="T28" fmla="*/ 437 w 1053"/>
                <a:gd name="T29" fmla="*/ 996 h 1145"/>
                <a:gd name="T30" fmla="*/ 648 w 1053"/>
                <a:gd name="T31" fmla="*/ 964 h 1145"/>
                <a:gd name="T32" fmla="*/ 724 w 1053"/>
                <a:gd name="T33" fmla="*/ 739 h 1145"/>
                <a:gd name="T34" fmla="*/ 807 w 1053"/>
                <a:gd name="T35" fmla="*/ 532 h 1145"/>
                <a:gd name="T36" fmla="*/ 527 w 1053"/>
                <a:gd name="T37" fmla="*/ 240 h 1145"/>
                <a:gd name="T38" fmla="*/ 912 w 1053"/>
                <a:gd name="T39" fmla="*/ 699 h 1145"/>
                <a:gd name="T40" fmla="*/ 868 w 1053"/>
                <a:gd name="T41" fmla="*/ 775 h 1145"/>
                <a:gd name="T42" fmla="*/ 982 w 1053"/>
                <a:gd name="T43" fmla="*/ 790 h 1145"/>
                <a:gd name="T44" fmla="*/ 338 w 1053"/>
                <a:gd name="T45" fmla="*/ 200 h 1145"/>
                <a:gd name="T46" fmla="*/ 323 w 1053"/>
                <a:gd name="T47" fmla="*/ 87 h 1145"/>
                <a:gd name="T48" fmla="*/ 247 w 1053"/>
                <a:gd name="T49" fmla="*/ 130 h 1145"/>
                <a:gd name="T50" fmla="*/ 338 w 1053"/>
                <a:gd name="T51" fmla="*/ 200 h 1145"/>
                <a:gd name="T52" fmla="*/ 730 w 1053"/>
                <a:gd name="T53" fmla="*/ 87 h 1145"/>
                <a:gd name="T54" fmla="*/ 715 w 1053"/>
                <a:gd name="T55" fmla="*/ 200 h 1145"/>
                <a:gd name="T56" fmla="*/ 806 w 1053"/>
                <a:gd name="T57" fmla="*/ 130 h 1145"/>
                <a:gd name="T58" fmla="*/ 1009 w 1053"/>
                <a:gd name="T59" fmla="*/ 483 h 1145"/>
                <a:gd name="T60" fmla="*/ 903 w 1053"/>
                <a:gd name="T61" fmla="*/ 526 h 1145"/>
                <a:gd name="T62" fmla="*/ 1009 w 1053"/>
                <a:gd name="T63" fmla="*/ 570 h 1145"/>
                <a:gd name="T64" fmla="*/ 1009 w 1053"/>
                <a:gd name="T65" fmla="*/ 483 h 1145"/>
                <a:gd name="T66" fmla="*/ 570 w 1053"/>
                <a:gd name="T67" fmla="*/ 106 h 1145"/>
                <a:gd name="T68" fmla="*/ 526 w 1053"/>
                <a:gd name="T69" fmla="*/ 0 h 1145"/>
                <a:gd name="T70" fmla="*/ 483 w 1053"/>
                <a:gd name="T71" fmla="*/ 106 h 1145"/>
                <a:gd name="T72" fmla="*/ 184 w 1053"/>
                <a:gd name="T73" fmla="*/ 278 h 1145"/>
                <a:gd name="T74" fmla="*/ 70 w 1053"/>
                <a:gd name="T75" fmla="*/ 263 h 1145"/>
                <a:gd name="T76" fmla="*/ 140 w 1053"/>
                <a:gd name="T77" fmla="*/ 354 h 1145"/>
                <a:gd name="T78" fmla="*/ 184 w 1053"/>
                <a:gd name="T79" fmla="*/ 278 h 1145"/>
                <a:gd name="T80" fmla="*/ 966 w 1053"/>
                <a:gd name="T81" fmla="*/ 323 h 1145"/>
                <a:gd name="T82" fmla="*/ 923 w 1053"/>
                <a:gd name="T83" fmla="*/ 247 h 1145"/>
                <a:gd name="T84" fmla="*/ 852 w 1053"/>
                <a:gd name="T85" fmla="*/ 338 h 1145"/>
                <a:gd name="T86" fmla="*/ 140 w 1053"/>
                <a:gd name="T87" fmla="*/ 699 h 1145"/>
                <a:gd name="T88" fmla="*/ 70 w 1053"/>
                <a:gd name="T89" fmla="*/ 790 h 1145"/>
                <a:gd name="T90" fmla="*/ 184 w 1053"/>
                <a:gd name="T91" fmla="*/ 775 h 1145"/>
                <a:gd name="T92" fmla="*/ 140 w 1053"/>
                <a:gd name="T93" fmla="*/ 699 h 1145"/>
                <a:gd name="T94" fmla="*/ 106 w 1053"/>
                <a:gd name="T95" fmla="*/ 483 h 1145"/>
                <a:gd name="T96" fmla="*/ 0 w 1053"/>
                <a:gd name="T97" fmla="*/ 526 h 1145"/>
                <a:gd name="T98" fmla="*/ 106 w 1053"/>
                <a:gd name="T99" fmla="*/ 570 h 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53" h="1145">
                  <a:moveTo>
                    <a:pt x="606" y="1024"/>
                  </a:moveTo>
                  <a:lnTo>
                    <a:pt x="448" y="1024"/>
                  </a:lnTo>
                  <a:cubicBezTo>
                    <a:pt x="439" y="1024"/>
                    <a:pt x="432" y="1031"/>
                    <a:pt x="432" y="1040"/>
                  </a:cubicBezTo>
                  <a:lnTo>
                    <a:pt x="432" y="1076"/>
                  </a:lnTo>
                  <a:cubicBezTo>
                    <a:pt x="432" y="1079"/>
                    <a:pt x="433" y="1083"/>
                    <a:pt x="435" y="1086"/>
                  </a:cubicBezTo>
                  <a:lnTo>
                    <a:pt x="447" y="1101"/>
                  </a:lnTo>
                  <a:cubicBezTo>
                    <a:pt x="449" y="1103"/>
                    <a:pt x="452" y="1105"/>
                    <a:pt x="455" y="1106"/>
                  </a:cubicBezTo>
                  <a:cubicBezTo>
                    <a:pt x="457" y="1107"/>
                    <a:pt x="459" y="1107"/>
                    <a:pt x="462" y="1108"/>
                  </a:cubicBezTo>
                  <a:cubicBezTo>
                    <a:pt x="463" y="1108"/>
                    <a:pt x="464" y="1108"/>
                    <a:pt x="465" y="1109"/>
                  </a:cubicBezTo>
                  <a:lnTo>
                    <a:pt x="492" y="1138"/>
                  </a:lnTo>
                  <a:cubicBezTo>
                    <a:pt x="494" y="1139"/>
                    <a:pt x="496" y="1141"/>
                    <a:pt x="498" y="1142"/>
                  </a:cubicBezTo>
                  <a:cubicBezTo>
                    <a:pt x="504" y="1144"/>
                    <a:pt x="513" y="1145"/>
                    <a:pt x="523" y="1145"/>
                  </a:cubicBezTo>
                  <a:lnTo>
                    <a:pt x="525" y="1145"/>
                  </a:lnTo>
                  <a:cubicBezTo>
                    <a:pt x="542" y="1145"/>
                    <a:pt x="551" y="1142"/>
                    <a:pt x="556" y="1140"/>
                  </a:cubicBezTo>
                  <a:cubicBezTo>
                    <a:pt x="558" y="1139"/>
                    <a:pt x="560" y="1138"/>
                    <a:pt x="561" y="1137"/>
                  </a:cubicBezTo>
                  <a:cubicBezTo>
                    <a:pt x="561" y="1137"/>
                    <a:pt x="589" y="1109"/>
                    <a:pt x="590" y="1109"/>
                  </a:cubicBezTo>
                  <a:cubicBezTo>
                    <a:pt x="591" y="1108"/>
                    <a:pt x="592" y="1108"/>
                    <a:pt x="593" y="1108"/>
                  </a:cubicBezTo>
                  <a:cubicBezTo>
                    <a:pt x="595" y="1108"/>
                    <a:pt x="596" y="1108"/>
                    <a:pt x="597" y="1107"/>
                  </a:cubicBezTo>
                  <a:cubicBezTo>
                    <a:pt x="602" y="1107"/>
                    <a:pt x="606" y="1105"/>
                    <a:pt x="609" y="1101"/>
                  </a:cubicBezTo>
                  <a:lnTo>
                    <a:pt x="619" y="1086"/>
                  </a:lnTo>
                  <a:cubicBezTo>
                    <a:pt x="621" y="1083"/>
                    <a:pt x="622" y="1080"/>
                    <a:pt x="622" y="1077"/>
                  </a:cubicBezTo>
                  <a:lnTo>
                    <a:pt x="622" y="1040"/>
                  </a:lnTo>
                  <a:cubicBezTo>
                    <a:pt x="622" y="1031"/>
                    <a:pt x="615" y="1024"/>
                    <a:pt x="606" y="1024"/>
                  </a:cubicBezTo>
                  <a:close/>
                  <a:moveTo>
                    <a:pt x="527" y="240"/>
                  </a:moveTo>
                  <a:cubicBezTo>
                    <a:pt x="373" y="240"/>
                    <a:pt x="248" y="370"/>
                    <a:pt x="247" y="531"/>
                  </a:cubicBezTo>
                  <a:cubicBezTo>
                    <a:pt x="247" y="594"/>
                    <a:pt x="266" y="654"/>
                    <a:pt x="303" y="705"/>
                  </a:cubicBezTo>
                  <a:cubicBezTo>
                    <a:pt x="304" y="707"/>
                    <a:pt x="322" y="730"/>
                    <a:pt x="331" y="740"/>
                  </a:cubicBezTo>
                  <a:cubicBezTo>
                    <a:pt x="396" y="820"/>
                    <a:pt x="428" y="884"/>
                    <a:pt x="428" y="935"/>
                  </a:cubicBezTo>
                  <a:cubicBezTo>
                    <a:pt x="415" y="939"/>
                    <a:pt x="406" y="950"/>
                    <a:pt x="406" y="964"/>
                  </a:cubicBezTo>
                  <a:cubicBezTo>
                    <a:pt x="406" y="982"/>
                    <a:pt x="420" y="996"/>
                    <a:pt x="437" y="996"/>
                  </a:cubicBezTo>
                  <a:lnTo>
                    <a:pt x="617" y="996"/>
                  </a:lnTo>
                  <a:cubicBezTo>
                    <a:pt x="634" y="996"/>
                    <a:pt x="648" y="982"/>
                    <a:pt x="648" y="964"/>
                  </a:cubicBezTo>
                  <a:cubicBezTo>
                    <a:pt x="648" y="954"/>
                    <a:pt x="643" y="944"/>
                    <a:pt x="635" y="939"/>
                  </a:cubicBezTo>
                  <a:cubicBezTo>
                    <a:pt x="634" y="881"/>
                    <a:pt x="663" y="815"/>
                    <a:pt x="724" y="739"/>
                  </a:cubicBezTo>
                  <a:cubicBezTo>
                    <a:pt x="733" y="729"/>
                    <a:pt x="750" y="707"/>
                    <a:pt x="751" y="706"/>
                  </a:cubicBezTo>
                  <a:cubicBezTo>
                    <a:pt x="787" y="655"/>
                    <a:pt x="807" y="595"/>
                    <a:pt x="807" y="532"/>
                  </a:cubicBezTo>
                  <a:cubicBezTo>
                    <a:pt x="807" y="454"/>
                    <a:pt x="778" y="381"/>
                    <a:pt x="726" y="326"/>
                  </a:cubicBezTo>
                  <a:cubicBezTo>
                    <a:pt x="673" y="271"/>
                    <a:pt x="603" y="240"/>
                    <a:pt x="527" y="240"/>
                  </a:cubicBezTo>
                  <a:close/>
                  <a:moveTo>
                    <a:pt x="966" y="730"/>
                  </a:moveTo>
                  <a:lnTo>
                    <a:pt x="912" y="699"/>
                  </a:lnTo>
                  <a:cubicBezTo>
                    <a:pt x="891" y="687"/>
                    <a:pt x="864" y="694"/>
                    <a:pt x="852" y="715"/>
                  </a:cubicBezTo>
                  <a:cubicBezTo>
                    <a:pt x="840" y="736"/>
                    <a:pt x="847" y="762"/>
                    <a:pt x="868" y="775"/>
                  </a:cubicBezTo>
                  <a:lnTo>
                    <a:pt x="923" y="806"/>
                  </a:lnTo>
                  <a:cubicBezTo>
                    <a:pt x="943" y="818"/>
                    <a:pt x="970" y="811"/>
                    <a:pt x="982" y="790"/>
                  </a:cubicBezTo>
                  <a:cubicBezTo>
                    <a:pt x="994" y="769"/>
                    <a:pt x="987" y="742"/>
                    <a:pt x="966" y="730"/>
                  </a:cubicBezTo>
                  <a:close/>
                  <a:moveTo>
                    <a:pt x="338" y="200"/>
                  </a:moveTo>
                  <a:cubicBezTo>
                    <a:pt x="359" y="188"/>
                    <a:pt x="366" y="162"/>
                    <a:pt x="354" y="141"/>
                  </a:cubicBezTo>
                  <a:lnTo>
                    <a:pt x="323" y="87"/>
                  </a:lnTo>
                  <a:cubicBezTo>
                    <a:pt x="311" y="66"/>
                    <a:pt x="284" y="58"/>
                    <a:pt x="263" y="71"/>
                  </a:cubicBezTo>
                  <a:cubicBezTo>
                    <a:pt x="242" y="83"/>
                    <a:pt x="235" y="109"/>
                    <a:pt x="247" y="130"/>
                  </a:cubicBezTo>
                  <a:lnTo>
                    <a:pt x="278" y="184"/>
                  </a:lnTo>
                  <a:cubicBezTo>
                    <a:pt x="290" y="205"/>
                    <a:pt x="317" y="213"/>
                    <a:pt x="338" y="200"/>
                  </a:cubicBezTo>
                  <a:close/>
                  <a:moveTo>
                    <a:pt x="790" y="71"/>
                  </a:moveTo>
                  <a:cubicBezTo>
                    <a:pt x="769" y="58"/>
                    <a:pt x="742" y="66"/>
                    <a:pt x="730" y="87"/>
                  </a:cubicBezTo>
                  <a:lnTo>
                    <a:pt x="699" y="141"/>
                  </a:lnTo>
                  <a:cubicBezTo>
                    <a:pt x="686" y="162"/>
                    <a:pt x="694" y="188"/>
                    <a:pt x="715" y="200"/>
                  </a:cubicBezTo>
                  <a:cubicBezTo>
                    <a:pt x="735" y="213"/>
                    <a:pt x="762" y="205"/>
                    <a:pt x="774" y="184"/>
                  </a:cubicBezTo>
                  <a:lnTo>
                    <a:pt x="806" y="130"/>
                  </a:lnTo>
                  <a:cubicBezTo>
                    <a:pt x="818" y="109"/>
                    <a:pt x="811" y="83"/>
                    <a:pt x="790" y="71"/>
                  </a:cubicBezTo>
                  <a:close/>
                  <a:moveTo>
                    <a:pt x="1009" y="483"/>
                  </a:moveTo>
                  <a:lnTo>
                    <a:pt x="947" y="483"/>
                  </a:lnTo>
                  <a:cubicBezTo>
                    <a:pt x="922" y="483"/>
                    <a:pt x="903" y="502"/>
                    <a:pt x="903" y="526"/>
                  </a:cubicBezTo>
                  <a:cubicBezTo>
                    <a:pt x="903" y="551"/>
                    <a:pt x="922" y="570"/>
                    <a:pt x="947" y="570"/>
                  </a:cubicBezTo>
                  <a:lnTo>
                    <a:pt x="1009" y="570"/>
                  </a:lnTo>
                  <a:cubicBezTo>
                    <a:pt x="1033" y="570"/>
                    <a:pt x="1053" y="551"/>
                    <a:pt x="1053" y="526"/>
                  </a:cubicBezTo>
                  <a:cubicBezTo>
                    <a:pt x="1053" y="502"/>
                    <a:pt x="1033" y="483"/>
                    <a:pt x="1009" y="483"/>
                  </a:cubicBezTo>
                  <a:close/>
                  <a:moveTo>
                    <a:pt x="526" y="150"/>
                  </a:moveTo>
                  <a:cubicBezTo>
                    <a:pt x="550" y="150"/>
                    <a:pt x="570" y="130"/>
                    <a:pt x="570" y="106"/>
                  </a:cubicBezTo>
                  <a:lnTo>
                    <a:pt x="570" y="44"/>
                  </a:lnTo>
                  <a:cubicBezTo>
                    <a:pt x="570" y="20"/>
                    <a:pt x="550" y="0"/>
                    <a:pt x="526" y="0"/>
                  </a:cubicBezTo>
                  <a:cubicBezTo>
                    <a:pt x="502" y="0"/>
                    <a:pt x="483" y="20"/>
                    <a:pt x="483" y="44"/>
                  </a:cubicBezTo>
                  <a:lnTo>
                    <a:pt x="483" y="106"/>
                  </a:lnTo>
                  <a:cubicBezTo>
                    <a:pt x="483" y="130"/>
                    <a:pt x="502" y="150"/>
                    <a:pt x="526" y="150"/>
                  </a:cubicBezTo>
                  <a:close/>
                  <a:moveTo>
                    <a:pt x="184" y="278"/>
                  </a:moveTo>
                  <a:lnTo>
                    <a:pt x="130" y="247"/>
                  </a:lnTo>
                  <a:cubicBezTo>
                    <a:pt x="109" y="235"/>
                    <a:pt x="82" y="242"/>
                    <a:pt x="70" y="263"/>
                  </a:cubicBezTo>
                  <a:cubicBezTo>
                    <a:pt x="58" y="284"/>
                    <a:pt x="65" y="311"/>
                    <a:pt x="86" y="323"/>
                  </a:cubicBezTo>
                  <a:lnTo>
                    <a:pt x="140" y="354"/>
                  </a:lnTo>
                  <a:cubicBezTo>
                    <a:pt x="161" y="366"/>
                    <a:pt x="188" y="359"/>
                    <a:pt x="200" y="338"/>
                  </a:cubicBezTo>
                  <a:cubicBezTo>
                    <a:pt x="212" y="317"/>
                    <a:pt x="205" y="291"/>
                    <a:pt x="184" y="278"/>
                  </a:cubicBezTo>
                  <a:close/>
                  <a:moveTo>
                    <a:pt x="912" y="354"/>
                  </a:moveTo>
                  <a:lnTo>
                    <a:pt x="966" y="323"/>
                  </a:lnTo>
                  <a:cubicBezTo>
                    <a:pt x="987" y="311"/>
                    <a:pt x="994" y="284"/>
                    <a:pt x="982" y="263"/>
                  </a:cubicBezTo>
                  <a:cubicBezTo>
                    <a:pt x="970" y="242"/>
                    <a:pt x="943" y="235"/>
                    <a:pt x="923" y="247"/>
                  </a:cubicBezTo>
                  <a:lnTo>
                    <a:pt x="868" y="278"/>
                  </a:lnTo>
                  <a:cubicBezTo>
                    <a:pt x="847" y="291"/>
                    <a:pt x="840" y="317"/>
                    <a:pt x="852" y="338"/>
                  </a:cubicBezTo>
                  <a:cubicBezTo>
                    <a:pt x="864" y="359"/>
                    <a:pt x="891" y="366"/>
                    <a:pt x="912" y="354"/>
                  </a:cubicBezTo>
                  <a:close/>
                  <a:moveTo>
                    <a:pt x="140" y="699"/>
                  </a:moveTo>
                  <a:lnTo>
                    <a:pt x="86" y="730"/>
                  </a:lnTo>
                  <a:cubicBezTo>
                    <a:pt x="65" y="742"/>
                    <a:pt x="58" y="769"/>
                    <a:pt x="70" y="790"/>
                  </a:cubicBezTo>
                  <a:cubicBezTo>
                    <a:pt x="82" y="811"/>
                    <a:pt x="109" y="818"/>
                    <a:pt x="130" y="806"/>
                  </a:cubicBezTo>
                  <a:lnTo>
                    <a:pt x="184" y="775"/>
                  </a:lnTo>
                  <a:cubicBezTo>
                    <a:pt x="205" y="762"/>
                    <a:pt x="212" y="736"/>
                    <a:pt x="200" y="715"/>
                  </a:cubicBezTo>
                  <a:cubicBezTo>
                    <a:pt x="188" y="694"/>
                    <a:pt x="161" y="687"/>
                    <a:pt x="140" y="699"/>
                  </a:cubicBezTo>
                  <a:close/>
                  <a:moveTo>
                    <a:pt x="150" y="526"/>
                  </a:moveTo>
                  <a:cubicBezTo>
                    <a:pt x="150" y="502"/>
                    <a:pt x="130" y="483"/>
                    <a:pt x="106" y="483"/>
                  </a:cubicBezTo>
                  <a:lnTo>
                    <a:pt x="44" y="483"/>
                  </a:lnTo>
                  <a:cubicBezTo>
                    <a:pt x="19" y="483"/>
                    <a:pt x="0" y="502"/>
                    <a:pt x="0" y="526"/>
                  </a:cubicBezTo>
                  <a:cubicBezTo>
                    <a:pt x="0" y="551"/>
                    <a:pt x="19" y="570"/>
                    <a:pt x="44" y="570"/>
                  </a:cubicBezTo>
                  <a:lnTo>
                    <a:pt x="106" y="570"/>
                  </a:lnTo>
                  <a:cubicBezTo>
                    <a:pt x="130" y="570"/>
                    <a:pt x="150" y="551"/>
                    <a:pt x="150" y="526"/>
                  </a:cubicBezTo>
                  <a:close/>
                </a:path>
              </a:pathLst>
            </a:custGeom>
            <a:solidFill>
              <a:srgbClr val="F8F8F8"/>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sz="1265"/>
            </a:p>
          </p:txBody>
        </p:sp>
      </p:grpSp>
      <p:grpSp>
        <p:nvGrpSpPr>
          <p:cNvPr id="32" name="组合 31"/>
          <p:cNvGrpSpPr/>
          <p:nvPr/>
        </p:nvGrpSpPr>
        <p:grpSpPr>
          <a:xfrm>
            <a:off x="5872603" y="4349267"/>
            <a:ext cx="560736" cy="560736"/>
            <a:chOff x="7742596" y="2492896"/>
            <a:chExt cx="864096" cy="864096"/>
          </a:xfrm>
        </p:grpSpPr>
        <p:sp>
          <p:nvSpPr>
            <p:cNvPr id="33" name="椭圆 32"/>
            <p:cNvSpPr/>
            <p:nvPr/>
          </p:nvSpPr>
          <p:spPr>
            <a:xfrm>
              <a:off x="7742596" y="2492896"/>
              <a:ext cx="864096" cy="864096"/>
            </a:xfrm>
            <a:prstGeom prst="ellipse">
              <a:avLst/>
            </a:prstGeom>
            <a:solidFill>
              <a:srgbClr val="013B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14350"/>
              <a:endParaRPr lang="zh-CN" altLang="en-US" sz="2700">
                <a:solidFill>
                  <a:prstClr val="white"/>
                </a:solidFill>
              </a:endParaRPr>
            </a:p>
          </p:txBody>
        </p:sp>
        <p:sp>
          <p:nvSpPr>
            <p:cNvPr id="34" name="Freeform 79"/>
            <p:cNvSpPr>
              <a:spLocks noChangeAspect="1" noEditPoints="1"/>
            </p:cNvSpPr>
            <p:nvPr/>
          </p:nvSpPr>
          <p:spPr bwMode="black">
            <a:xfrm>
              <a:off x="7976821" y="2637567"/>
              <a:ext cx="416265" cy="562591"/>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55561" tIns="27780" rIns="55561" bIns="27780" numCol="1" anchor="t" anchorCtr="0" compatLnSpc="1"/>
            <a:lstStyle/>
            <a:p>
              <a:endParaRPr lang="en-US" sz="1080">
                <a:solidFill>
                  <a:srgbClr val="FFFFFF"/>
                </a:solidFill>
              </a:endParaRPr>
            </a:p>
          </p:txBody>
        </p:sp>
      </p:grpSp>
      <p:sp>
        <p:nvSpPr>
          <p:cNvPr id="35" name="矩形 34"/>
          <p:cNvSpPr/>
          <p:nvPr/>
        </p:nvSpPr>
        <p:spPr>
          <a:xfrm>
            <a:off x="6500999" y="4408933"/>
            <a:ext cx="2377440" cy="423545"/>
          </a:xfrm>
          <a:prstGeom prst="rect">
            <a:avLst/>
          </a:prstGeom>
        </p:spPr>
        <p:txBody>
          <a:bodyPr vert="horz" wrap="none">
            <a:spAutoFit/>
          </a:bodyPr>
          <a:lstStyle/>
          <a:p>
            <a:r>
              <a:rPr lang="zh-CN" altLang="en-US" sz="2160" b="1" dirty="0">
                <a:solidFill>
                  <a:schemeClr val="tx1">
                    <a:lumMod val="75000"/>
                    <a:lumOff val="25000"/>
                  </a:schemeClr>
                </a:solidFill>
                <a:latin typeface="微软雅黑" panose="020B0503020204020204" charset="-122"/>
                <a:ea typeface="微软雅黑" panose="020B0503020204020204" charset="-122"/>
              </a:rPr>
              <a:t>项目应用成果展望</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par>
                          <p:cTn id="11" fill="hold">
                            <p:stCondLst>
                              <p:cond delay="500"/>
                            </p:stCondLst>
                            <p:childTnLst>
                              <p:par>
                                <p:cTn id="12" presetID="22" presetClass="exit" presetSubtype="4" fill="hold" nodeType="afterEffect">
                                  <p:stCondLst>
                                    <p:cond delay="0"/>
                                  </p:stCondLst>
                                  <p:childTnLst>
                                    <p:animEffect transition="out" filter="wipe(down)">
                                      <p:cBhvr>
                                        <p:cTn id="13" dur="500"/>
                                        <p:tgtEl>
                                          <p:spTgt spid="6"/>
                                        </p:tgtEl>
                                      </p:cBhvr>
                                    </p:animEffect>
                                    <p:set>
                                      <p:cBhvr>
                                        <p:cTn id="14" dur="1" fill="hold">
                                          <p:stCondLst>
                                            <p:cond delay="499"/>
                                          </p:stCondLst>
                                        </p:cTn>
                                        <p:tgtEl>
                                          <p:spTgt spid="6"/>
                                        </p:tgtEl>
                                        <p:attrNameLst>
                                          <p:attrName>style.visibility</p:attrName>
                                        </p:attrNameLst>
                                      </p:cBhvr>
                                      <p:to>
                                        <p:strVal val="hidden"/>
                                      </p:to>
                                    </p:set>
                                  </p:childTnLst>
                                </p:cTn>
                              </p:par>
                              <p:par>
                                <p:cTn id="15" presetID="22" presetClass="exit" presetSubtype="1" fill="hold" nodeType="withEffect">
                                  <p:stCondLst>
                                    <p:cond delay="0"/>
                                  </p:stCondLst>
                                  <p:childTnLst>
                                    <p:animEffect transition="out" filter="wipe(up)">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par>
                                <p:cTn id="18" presetID="21" presetClass="entr" presetSubtype="4"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heel(4)">
                                      <p:cBhvr>
                                        <p:cTn id="20" dur="1000"/>
                                        <p:tgtEl>
                                          <p:spTgt spid="4"/>
                                        </p:tgtEl>
                                      </p:cBhvr>
                                    </p:animEffect>
                                  </p:childTnLst>
                                </p:cTn>
                              </p:par>
                            </p:childTnLst>
                          </p:cTn>
                        </p:par>
                        <p:par>
                          <p:cTn id="21" fill="hold">
                            <p:stCondLst>
                              <p:cond delay="1000"/>
                            </p:stCondLst>
                            <p:childTnLst>
                              <p:par>
                                <p:cTn id="22" presetID="14" presetClass="entr" presetSubtype="1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randombar(horizontal)">
                                      <p:cBhvr>
                                        <p:cTn id="24" dur="500"/>
                                        <p:tgtEl>
                                          <p:spTgt spid="7"/>
                                        </p:tgtEl>
                                      </p:cBhvr>
                                    </p:animEffect>
                                  </p:childTnLst>
                                </p:cTn>
                              </p:par>
                            </p:childTnLst>
                          </p:cTn>
                        </p:par>
                        <p:par>
                          <p:cTn id="25" fill="hold">
                            <p:stCondLst>
                              <p:cond delay="1500"/>
                            </p:stCondLst>
                            <p:childTnLst>
                              <p:par>
                                <p:cTn id="26" presetID="53" presetClass="entr" presetSubtype="16"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500"/>
                                        <p:tgtEl>
                                          <p:spTgt spid="9"/>
                                        </p:tgtEl>
                                      </p:cBhvr>
                                    </p:animEffect>
                                  </p:childTnLst>
                                </p:cTn>
                              </p:par>
                            </p:childTnLst>
                          </p:cTn>
                        </p:par>
                        <p:par>
                          <p:cTn id="35" fill="hold">
                            <p:stCondLst>
                              <p:cond delay="2500"/>
                            </p:stCondLst>
                            <p:childTnLst>
                              <p:par>
                                <p:cTn id="36" presetID="53" presetClass="entr" presetSubtype="16" fill="hold" nodeType="afterEffect">
                                  <p:stCondLst>
                                    <p:cond delay="0"/>
                                  </p:stCondLst>
                                  <p:childTnLst>
                                    <p:set>
                                      <p:cBhvr>
                                        <p:cTn id="37" dur="1" fill="hold">
                                          <p:stCondLst>
                                            <p:cond delay="0"/>
                                          </p:stCondLst>
                                        </p:cTn>
                                        <p:tgtEl>
                                          <p:spTgt spid="20"/>
                                        </p:tgtEl>
                                        <p:attrNameLst>
                                          <p:attrName>style.visibility</p:attrName>
                                        </p:attrNameLst>
                                      </p:cBhvr>
                                      <p:to>
                                        <p:strVal val="visible"/>
                                      </p:to>
                                    </p:set>
                                    <p:anim calcmode="lin" valueType="num">
                                      <p:cBhvr>
                                        <p:cTn id="38" dur="500" fill="hold"/>
                                        <p:tgtEl>
                                          <p:spTgt spid="20"/>
                                        </p:tgtEl>
                                        <p:attrNameLst>
                                          <p:attrName>ppt_w</p:attrName>
                                        </p:attrNameLst>
                                      </p:cBhvr>
                                      <p:tavLst>
                                        <p:tav tm="0">
                                          <p:val>
                                            <p:fltVal val="0"/>
                                          </p:val>
                                        </p:tav>
                                        <p:tav tm="100000">
                                          <p:val>
                                            <p:strVal val="#ppt_w"/>
                                          </p:val>
                                        </p:tav>
                                      </p:tavLst>
                                    </p:anim>
                                    <p:anim calcmode="lin" valueType="num">
                                      <p:cBhvr>
                                        <p:cTn id="39" dur="500" fill="hold"/>
                                        <p:tgtEl>
                                          <p:spTgt spid="20"/>
                                        </p:tgtEl>
                                        <p:attrNameLst>
                                          <p:attrName>ppt_h</p:attrName>
                                        </p:attrNameLst>
                                      </p:cBhvr>
                                      <p:tavLst>
                                        <p:tav tm="0">
                                          <p:val>
                                            <p:fltVal val="0"/>
                                          </p:val>
                                        </p:tav>
                                        <p:tav tm="100000">
                                          <p:val>
                                            <p:strVal val="#ppt_h"/>
                                          </p:val>
                                        </p:tav>
                                      </p:tavLst>
                                    </p:anim>
                                    <p:animEffect transition="in" filter="fade">
                                      <p:cBhvr>
                                        <p:cTn id="40" dur="500"/>
                                        <p:tgtEl>
                                          <p:spTgt spid="20"/>
                                        </p:tgtEl>
                                      </p:cBhvr>
                                    </p:animEffect>
                                  </p:childTnLst>
                                </p:cTn>
                              </p:par>
                            </p:childTnLst>
                          </p:cTn>
                        </p:par>
                        <p:par>
                          <p:cTn id="41" fill="hold">
                            <p:stCondLst>
                              <p:cond delay="3000"/>
                            </p:stCondLst>
                            <p:childTnLst>
                              <p:par>
                                <p:cTn id="42" presetID="22" presetClass="entr" presetSubtype="8" fill="hold" grpId="0"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left)">
                                      <p:cBhvr>
                                        <p:cTn id="44" dur="500"/>
                                        <p:tgtEl>
                                          <p:spTgt spid="16"/>
                                        </p:tgtEl>
                                      </p:cBhvr>
                                    </p:animEffect>
                                  </p:childTnLst>
                                </p:cTn>
                              </p:par>
                            </p:childTnLst>
                          </p:cTn>
                        </p:par>
                        <p:par>
                          <p:cTn id="45" fill="hold">
                            <p:stCondLst>
                              <p:cond delay="3500"/>
                            </p:stCondLst>
                            <p:childTnLst>
                              <p:par>
                                <p:cTn id="46" presetID="53" presetClass="entr" presetSubtype="16" fill="hold" nodeType="afterEffect">
                                  <p:stCondLst>
                                    <p:cond delay="0"/>
                                  </p:stCondLst>
                                  <p:childTnLst>
                                    <p:set>
                                      <p:cBhvr>
                                        <p:cTn id="47" dur="1" fill="hold">
                                          <p:stCondLst>
                                            <p:cond delay="0"/>
                                          </p:stCondLst>
                                        </p:cTn>
                                        <p:tgtEl>
                                          <p:spTgt spid="26"/>
                                        </p:tgtEl>
                                        <p:attrNameLst>
                                          <p:attrName>style.visibility</p:attrName>
                                        </p:attrNameLst>
                                      </p:cBhvr>
                                      <p:to>
                                        <p:strVal val="visible"/>
                                      </p:to>
                                    </p:set>
                                    <p:anim calcmode="lin" valueType="num">
                                      <p:cBhvr>
                                        <p:cTn id="48" dur="500" fill="hold"/>
                                        <p:tgtEl>
                                          <p:spTgt spid="26"/>
                                        </p:tgtEl>
                                        <p:attrNameLst>
                                          <p:attrName>ppt_w</p:attrName>
                                        </p:attrNameLst>
                                      </p:cBhvr>
                                      <p:tavLst>
                                        <p:tav tm="0">
                                          <p:val>
                                            <p:fltVal val="0"/>
                                          </p:val>
                                        </p:tav>
                                        <p:tav tm="100000">
                                          <p:val>
                                            <p:strVal val="#ppt_w"/>
                                          </p:val>
                                        </p:tav>
                                      </p:tavLst>
                                    </p:anim>
                                    <p:anim calcmode="lin" valueType="num">
                                      <p:cBhvr>
                                        <p:cTn id="49" dur="500" fill="hold"/>
                                        <p:tgtEl>
                                          <p:spTgt spid="26"/>
                                        </p:tgtEl>
                                        <p:attrNameLst>
                                          <p:attrName>ppt_h</p:attrName>
                                        </p:attrNameLst>
                                      </p:cBhvr>
                                      <p:tavLst>
                                        <p:tav tm="0">
                                          <p:val>
                                            <p:fltVal val="0"/>
                                          </p:val>
                                        </p:tav>
                                        <p:tav tm="100000">
                                          <p:val>
                                            <p:strVal val="#ppt_h"/>
                                          </p:val>
                                        </p:tav>
                                      </p:tavLst>
                                    </p:anim>
                                    <p:animEffect transition="in" filter="fade">
                                      <p:cBhvr>
                                        <p:cTn id="50" dur="500"/>
                                        <p:tgtEl>
                                          <p:spTgt spid="26"/>
                                        </p:tgtEl>
                                      </p:cBhvr>
                                    </p:animEffect>
                                  </p:childTnLst>
                                </p:cTn>
                              </p:par>
                            </p:childTnLst>
                          </p:cTn>
                        </p:par>
                        <p:par>
                          <p:cTn id="51" fill="hold">
                            <p:stCondLst>
                              <p:cond delay="4000"/>
                            </p:stCondLst>
                            <p:childTnLst>
                              <p:par>
                                <p:cTn id="52" presetID="22" presetClass="entr" presetSubtype="8"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ipe(left)">
                                      <p:cBhvr>
                                        <p:cTn id="54" dur="500"/>
                                        <p:tgtEl>
                                          <p:spTgt spid="18"/>
                                        </p:tgtEl>
                                      </p:cBhvr>
                                    </p:animEffect>
                                  </p:childTnLst>
                                </p:cTn>
                              </p:par>
                            </p:childTnLst>
                          </p:cTn>
                        </p:par>
                        <p:par>
                          <p:cTn id="55" fill="hold">
                            <p:stCondLst>
                              <p:cond delay="4500"/>
                            </p:stCondLst>
                            <p:childTnLst>
                              <p:par>
                                <p:cTn id="56" presetID="53" presetClass="entr" presetSubtype="16" fill="hold" nodeType="afterEffect">
                                  <p:stCondLst>
                                    <p:cond delay="0"/>
                                  </p:stCondLst>
                                  <p:childTnLst>
                                    <p:set>
                                      <p:cBhvr>
                                        <p:cTn id="57" dur="1" fill="hold">
                                          <p:stCondLst>
                                            <p:cond delay="0"/>
                                          </p:stCondLst>
                                        </p:cTn>
                                        <p:tgtEl>
                                          <p:spTgt spid="29"/>
                                        </p:tgtEl>
                                        <p:attrNameLst>
                                          <p:attrName>style.visibility</p:attrName>
                                        </p:attrNameLst>
                                      </p:cBhvr>
                                      <p:to>
                                        <p:strVal val="visible"/>
                                      </p:to>
                                    </p:set>
                                    <p:anim calcmode="lin" valueType="num">
                                      <p:cBhvr>
                                        <p:cTn id="58" dur="500" fill="hold"/>
                                        <p:tgtEl>
                                          <p:spTgt spid="29"/>
                                        </p:tgtEl>
                                        <p:attrNameLst>
                                          <p:attrName>ppt_w</p:attrName>
                                        </p:attrNameLst>
                                      </p:cBhvr>
                                      <p:tavLst>
                                        <p:tav tm="0">
                                          <p:val>
                                            <p:fltVal val="0"/>
                                          </p:val>
                                        </p:tav>
                                        <p:tav tm="100000">
                                          <p:val>
                                            <p:strVal val="#ppt_w"/>
                                          </p:val>
                                        </p:tav>
                                      </p:tavLst>
                                    </p:anim>
                                    <p:anim calcmode="lin" valueType="num">
                                      <p:cBhvr>
                                        <p:cTn id="59" dur="500" fill="hold"/>
                                        <p:tgtEl>
                                          <p:spTgt spid="29"/>
                                        </p:tgtEl>
                                        <p:attrNameLst>
                                          <p:attrName>ppt_h</p:attrName>
                                        </p:attrNameLst>
                                      </p:cBhvr>
                                      <p:tavLst>
                                        <p:tav tm="0">
                                          <p:val>
                                            <p:fltVal val="0"/>
                                          </p:val>
                                        </p:tav>
                                        <p:tav tm="100000">
                                          <p:val>
                                            <p:strVal val="#ppt_h"/>
                                          </p:val>
                                        </p:tav>
                                      </p:tavLst>
                                    </p:anim>
                                    <p:animEffect transition="in" filter="fade">
                                      <p:cBhvr>
                                        <p:cTn id="60" dur="500"/>
                                        <p:tgtEl>
                                          <p:spTgt spid="29"/>
                                        </p:tgtEl>
                                      </p:cBhvr>
                                    </p:animEffect>
                                  </p:childTnLst>
                                </p:cTn>
                              </p:par>
                            </p:childTnLst>
                          </p:cTn>
                        </p:par>
                        <p:par>
                          <p:cTn id="61" fill="hold">
                            <p:stCondLst>
                              <p:cond delay="5000"/>
                            </p:stCondLst>
                            <p:childTnLst>
                              <p:par>
                                <p:cTn id="62" presetID="22" presetClass="entr" presetSubtype="8" fill="hold" grpId="0" nodeType="after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ipe(left)">
                                      <p:cBhvr>
                                        <p:cTn id="64" dur="500"/>
                                        <p:tgtEl>
                                          <p:spTgt spid="19"/>
                                        </p:tgtEl>
                                      </p:cBhvr>
                                    </p:animEffect>
                                  </p:childTnLst>
                                </p:cTn>
                              </p:par>
                            </p:childTnLst>
                          </p:cTn>
                        </p:par>
                        <p:par>
                          <p:cTn id="65" fill="hold">
                            <p:stCondLst>
                              <p:cond delay="5500"/>
                            </p:stCondLst>
                            <p:childTnLst>
                              <p:par>
                                <p:cTn id="66" presetID="53" presetClass="entr" presetSubtype="16" fill="hold" nodeType="afterEffect">
                                  <p:stCondLst>
                                    <p:cond delay="0"/>
                                  </p:stCondLst>
                                  <p:childTnLst>
                                    <p:set>
                                      <p:cBhvr>
                                        <p:cTn id="67" dur="1" fill="hold">
                                          <p:stCondLst>
                                            <p:cond delay="0"/>
                                          </p:stCondLst>
                                        </p:cTn>
                                        <p:tgtEl>
                                          <p:spTgt spid="32"/>
                                        </p:tgtEl>
                                        <p:attrNameLst>
                                          <p:attrName>style.visibility</p:attrName>
                                        </p:attrNameLst>
                                      </p:cBhvr>
                                      <p:to>
                                        <p:strVal val="visible"/>
                                      </p:to>
                                    </p:set>
                                    <p:anim calcmode="lin" valueType="num">
                                      <p:cBhvr>
                                        <p:cTn id="68" dur="500" fill="hold"/>
                                        <p:tgtEl>
                                          <p:spTgt spid="32"/>
                                        </p:tgtEl>
                                        <p:attrNameLst>
                                          <p:attrName>ppt_w</p:attrName>
                                        </p:attrNameLst>
                                      </p:cBhvr>
                                      <p:tavLst>
                                        <p:tav tm="0">
                                          <p:val>
                                            <p:fltVal val="0"/>
                                          </p:val>
                                        </p:tav>
                                        <p:tav tm="100000">
                                          <p:val>
                                            <p:strVal val="#ppt_w"/>
                                          </p:val>
                                        </p:tav>
                                      </p:tavLst>
                                    </p:anim>
                                    <p:anim calcmode="lin" valueType="num">
                                      <p:cBhvr>
                                        <p:cTn id="69" dur="500" fill="hold"/>
                                        <p:tgtEl>
                                          <p:spTgt spid="32"/>
                                        </p:tgtEl>
                                        <p:attrNameLst>
                                          <p:attrName>ppt_h</p:attrName>
                                        </p:attrNameLst>
                                      </p:cBhvr>
                                      <p:tavLst>
                                        <p:tav tm="0">
                                          <p:val>
                                            <p:fltVal val="0"/>
                                          </p:val>
                                        </p:tav>
                                        <p:tav tm="100000">
                                          <p:val>
                                            <p:strVal val="#ppt_h"/>
                                          </p:val>
                                        </p:tav>
                                      </p:tavLst>
                                    </p:anim>
                                    <p:animEffect transition="in" filter="fade">
                                      <p:cBhvr>
                                        <p:cTn id="70" dur="500"/>
                                        <p:tgtEl>
                                          <p:spTgt spid="32"/>
                                        </p:tgtEl>
                                      </p:cBhvr>
                                    </p:animEffect>
                                  </p:childTnLst>
                                </p:cTn>
                              </p:par>
                            </p:childTnLst>
                          </p:cTn>
                        </p:par>
                        <p:par>
                          <p:cTn id="71" fill="hold">
                            <p:stCondLst>
                              <p:cond delay="6000"/>
                            </p:stCondLst>
                            <p:childTnLst>
                              <p:par>
                                <p:cTn id="72" presetID="22" presetClass="entr" presetSubtype="8" fill="hold" grpId="0" nodeType="afterEffect">
                                  <p:stCondLst>
                                    <p:cond delay="0"/>
                                  </p:stCondLst>
                                  <p:childTnLst>
                                    <p:set>
                                      <p:cBhvr>
                                        <p:cTn id="73" dur="1" fill="hold">
                                          <p:stCondLst>
                                            <p:cond delay="0"/>
                                          </p:stCondLst>
                                        </p:cTn>
                                        <p:tgtEl>
                                          <p:spTgt spid="35"/>
                                        </p:tgtEl>
                                        <p:attrNameLst>
                                          <p:attrName>style.visibility</p:attrName>
                                        </p:attrNameLst>
                                      </p:cBhvr>
                                      <p:to>
                                        <p:strVal val="visible"/>
                                      </p:to>
                                    </p:set>
                                    <p:animEffect transition="in" filter="wipe(left)">
                                      <p:cBhvr>
                                        <p:cTn id="7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7" grpId="0" bldLvl="0" animBg="1"/>
      <p:bldP spid="8" grpId="0"/>
      <p:bldP spid="9" grpId="0"/>
      <p:bldP spid="16" grpId="0"/>
      <p:bldP spid="18" grpId="0"/>
      <p:bldP spid="19" grpId="0"/>
      <p:bldP spid="3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
          <p:cNvSpPr>
            <a:spLocks noChangeArrowheads="1"/>
          </p:cNvSpPr>
          <p:nvPr/>
        </p:nvSpPr>
        <p:spPr bwMode="auto">
          <a:xfrm>
            <a:off x="609600" y="335180"/>
            <a:ext cx="10972800" cy="388417"/>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5" name="矩形 8"/>
          <p:cNvSpPr>
            <a:spLocks noChangeArrowheads="1"/>
          </p:cNvSpPr>
          <p:nvPr/>
        </p:nvSpPr>
        <p:spPr bwMode="auto">
          <a:xfrm>
            <a:off x="5513374" y="335180"/>
            <a:ext cx="1165253" cy="388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160">
                <a:solidFill>
                  <a:srgbClr val="FFFFFF"/>
                </a:solidFill>
                <a:latin typeface="微软雅黑" panose="020B0503020204020204" charset="-122"/>
                <a:ea typeface="微软雅黑" panose="020B0503020204020204" charset="-122"/>
                <a:sym typeface="微软雅黑" panose="020B0503020204020204" charset="-122"/>
              </a:rPr>
              <a:t>图形绘制</a:t>
            </a:r>
            <a:endParaRPr lang="zh-CN" altLang="en-US" sz="2160"/>
          </a:p>
        </p:txBody>
      </p:sp>
      <p:sp>
        <p:nvSpPr>
          <p:cNvPr id="6" name="矩形 11"/>
          <p:cNvSpPr>
            <a:spLocks noChangeArrowheads="1"/>
          </p:cNvSpPr>
          <p:nvPr/>
        </p:nvSpPr>
        <p:spPr bwMode="auto">
          <a:xfrm>
            <a:off x="6700048" y="335180"/>
            <a:ext cx="1100993" cy="388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400" dirty="0">
                <a:solidFill>
                  <a:srgbClr val="FFFFFF"/>
                </a:solidFill>
                <a:latin typeface="微软雅黑" panose="020B0503020204020204" charset="-122"/>
                <a:ea typeface="微软雅黑" panose="020B0503020204020204" charset="-122"/>
                <a:sym typeface="微软雅黑" panose="020B0503020204020204" charset="-122"/>
              </a:rPr>
              <a:t>标题</a:t>
            </a:r>
          </a:p>
        </p:txBody>
      </p:sp>
      <p:sp>
        <p:nvSpPr>
          <p:cNvPr id="7" name="矩形 12"/>
          <p:cNvSpPr>
            <a:spLocks noChangeArrowheads="1"/>
          </p:cNvSpPr>
          <p:nvPr/>
        </p:nvSpPr>
        <p:spPr bwMode="auto">
          <a:xfrm>
            <a:off x="7822460" y="335180"/>
            <a:ext cx="1100993" cy="388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400" dirty="0">
                <a:solidFill>
                  <a:srgbClr val="FFFFFF"/>
                </a:solidFill>
                <a:latin typeface="微软雅黑" panose="020B0503020204020204" charset="-122"/>
                <a:ea typeface="微软雅黑" panose="020B0503020204020204" charset="-122"/>
                <a:sym typeface="微软雅黑" panose="020B0503020204020204" charset="-122"/>
              </a:rPr>
              <a:t>标题</a:t>
            </a:r>
          </a:p>
        </p:txBody>
      </p:sp>
      <p:sp>
        <p:nvSpPr>
          <p:cNvPr id="8" name="矩形 13"/>
          <p:cNvSpPr>
            <a:spLocks noChangeArrowheads="1"/>
          </p:cNvSpPr>
          <p:nvPr/>
        </p:nvSpPr>
        <p:spPr bwMode="auto">
          <a:xfrm>
            <a:off x="8944873" y="335180"/>
            <a:ext cx="1100993" cy="388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400" dirty="0">
                <a:solidFill>
                  <a:srgbClr val="FFFFFF"/>
                </a:solidFill>
                <a:latin typeface="微软雅黑" panose="020B0503020204020204" charset="-122"/>
                <a:ea typeface="微软雅黑" panose="020B0503020204020204" charset="-122"/>
                <a:sym typeface="微软雅黑" panose="020B0503020204020204" charset="-122"/>
              </a:rPr>
              <a:t>标题</a:t>
            </a:r>
          </a:p>
        </p:txBody>
      </p:sp>
      <p:sp>
        <p:nvSpPr>
          <p:cNvPr id="9" name="矩形 1"/>
          <p:cNvSpPr>
            <a:spLocks noChangeArrowheads="1"/>
          </p:cNvSpPr>
          <p:nvPr/>
        </p:nvSpPr>
        <p:spPr bwMode="auto">
          <a:xfrm>
            <a:off x="609600" y="723598"/>
            <a:ext cx="10972800" cy="64261"/>
          </a:xfrm>
          <a:prstGeom prst="rect">
            <a:avLst/>
          </a:prstGeom>
          <a:solidFill>
            <a:srgbClr val="E36C0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10" name="矩形 3"/>
          <p:cNvSpPr>
            <a:spLocks noChangeArrowheads="1"/>
          </p:cNvSpPr>
          <p:nvPr/>
        </p:nvSpPr>
        <p:spPr bwMode="auto">
          <a:xfrm>
            <a:off x="5577634" y="335180"/>
            <a:ext cx="1100993" cy="388417"/>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400" b="1" dirty="0">
                <a:solidFill>
                  <a:srgbClr val="4472C4"/>
                </a:solidFill>
                <a:latin typeface="微软雅黑" panose="020B0503020204020204" charset="-122"/>
                <a:ea typeface="微软雅黑" panose="020B0503020204020204" charset="-122"/>
                <a:sym typeface="微软雅黑" panose="020B0503020204020204" charset="-122"/>
              </a:rPr>
              <a:t>背景</a:t>
            </a:r>
          </a:p>
        </p:txBody>
      </p:sp>
      <p:grpSp>
        <p:nvGrpSpPr>
          <p:cNvPr id="11" name="组合 5"/>
          <p:cNvGrpSpPr/>
          <p:nvPr/>
        </p:nvGrpSpPr>
        <p:grpSpPr bwMode="auto">
          <a:xfrm>
            <a:off x="10454275" y="366596"/>
            <a:ext cx="324158" cy="325585"/>
            <a:chOff x="0" y="0"/>
            <a:chExt cx="360000" cy="360000"/>
          </a:xfrm>
        </p:grpSpPr>
        <p:sp>
          <p:nvSpPr>
            <p:cNvPr id="12" name="椭圆 15"/>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13" name="燕尾形 16">
              <a:hlinkClick r:id="" action="ppaction://hlinkshowjump?jump=previousslide"/>
            </p:cNvPr>
            <p:cNvSpPr>
              <a:spLocks noChangeArrowheads="1"/>
            </p:cNvSpPr>
            <p:nvPr/>
          </p:nvSpPr>
          <p:spPr bwMode="auto">
            <a:xfrm flipH="1">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sz="2160">
                <a:latin typeface="宋体" panose="02010600030101010101" pitchFamily="2" charset="-122"/>
                <a:sym typeface="宋体" panose="02010600030101010101" pitchFamily="2" charset="-122"/>
              </a:endParaRPr>
            </a:p>
          </p:txBody>
        </p:sp>
      </p:grpSp>
      <p:grpSp>
        <p:nvGrpSpPr>
          <p:cNvPr id="14" name="组合 4"/>
          <p:cNvGrpSpPr/>
          <p:nvPr/>
        </p:nvGrpSpPr>
        <p:grpSpPr bwMode="auto">
          <a:xfrm>
            <a:off x="10908382" y="366596"/>
            <a:ext cx="324158" cy="325585"/>
            <a:chOff x="0" y="0"/>
            <a:chExt cx="360000" cy="360000"/>
          </a:xfrm>
        </p:grpSpPr>
        <p:sp>
          <p:nvSpPr>
            <p:cNvPr id="15" name="椭圆 2"/>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16" name="燕尾形 3">
              <a:hlinkClick r:id="" action="ppaction://hlinkshowjump?jump=nextslide"/>
            </p:cNvPr>
            <p:cNvSpPr>
              <a:spLocks noChangeArrowheads="1"/>
            </p:cNvSpPr>
            <p:nvPr/>
          </p:nvSpPr>
          <p:spPr bwMode="auto">
            <a:xfrm>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sz="2160">
                <a:latin typeface="宋体" panose="02010600030101010101" pitchFamily="2" charset="-122"/>
                <a:sym typeface="宋体" panose="02010600030101010101" pitchFamily="2" charset="-122"/>
              </a:endParaRPr>
            </a:p>
          </p:txBody>
        </p:sp>
      </p:grpSp>
      <p:sp>
        <p:nvSpPr>
          <p:cNvPr id="17" name="TextBox 1"/>
          <p:cNvSpPr>
            <a:spLocks noChangeArrowheads="1"/>
          </p:cNvSpPr>
          <p:nvPr/>
        </p:nvSpPr>
        <p:spPr bwMode="auto">
          <a:xfrm>
            <a:off x="1930506" y="335179"/>
            <a:ext cx="2133600" cy="38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zh-CN" altLang="en-US" sz="1920" dirty="0">
                <a:solidFill>
                  <a:schemeClr val="bg1"/>
                </a:solidFill>
                <a:latin typeface="方正兰亭粗黑简体" pitchFamily="2" charset="-122"/>
                <a:ea typeface="方正兰亭粗黑简体" pitchFamily="2" charset="-122"/>
                <a:sym typeface="方正兰亭粗黑简体" pitchFamily="2" charset="-122"/>
              </a:rPr>
              <a:t>项目的背景和简介</a:t>
            </a:r>
          </a:p>
        </p:txBody>
      </p:sp>
      <p:sp>
        <p:nvSpPr>
          <p:cNvPr id="18" name="矩形 4"/>
          <p:cNvSpPr>
            <a:spLocks noChangeArrowheads="1"/>
          </p:cNvSpPr>
          <p:nvPr/>
        </p:nvSpPr>
        <p:spPr bwMode="auto">
          <a:xfrm>
            <a:off x="609601" y="140971"/>
            <a:ext cx="1276638" cy="828244"/>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19" name="KSO_Shape"/>
          <p:cNvSpPr>
            <a:spLocks noChangeArrowheads="1"/>
          </p:cNvSpPr>
          <p:nvPr/>
        </p:nvSpPr>
        <p:spPr bwMode="auto">
          <a:xfrm>
            <a:off x="1060852" y="205231"/>
            <a:ext cx="695440" cy="712574"/>
          </a:xfrm>
          <a:custGeom>
            <a:avLst/>
            <a:gdLst>
              <a:gd name="T0" fmla="*/ 142575 w 2482850"/>
              <a:gd name="T1" fmla="*/ 587055 h 2544763"/>
              <a:gd name="T2" fmla="*/ 127597 w 2482850"/>
              <a:gd name="T3" fmla="*/ 620828 h 2544763"/>
              <a:gd name="T4" fmla="*/ 5652 w 2482850"/>
              <a:gd name="T5" fmla="*/ 612296 h 2544763"/>
              <a:gd name="T6" fmla="*/ 8337 w 2482850"/>
              <a:gd name="T7" fmla="*/ 575562 h 2544763"/>
              <a:gd name="T8" fmla="*/ 766694 w 2482850"/>
              <a:gd name="T9" fmla="*/ 554746 h 2544763"/>
              <a:gd name="T10" fmla="*/ 765001 w 2482850"/>
              <a:gd name="T11" fmla="*/ 667206 h 2544763"/>
              <a:gd name="T12" fmla="*/ 478502 w 2482850"/>
              <a:gd name="T13" fmla="*/ 450193 h 2544763"/>
              <a:gd name="T14" fmla="*/ 552131 w 2482850"/>
              <a:gd name="T15" fmla="*/ 536109 h 2544763"/>
              <a:gd name="T16" fmla="*/ 239285 w 2482850"/>
              <a:gd name="T17" fmla="*/ 487185 h 2544763"/>
              <a:gd name="T18" fmla="*/ 755690 w 2482850"/>
              <a:gd name="T19" fmla="*/ 403054 h 2544763"/>
              <a:gd name="T20" fmla="*/ 771561 w 2482850"/>
              <a:gd name="T21" fmla="*/ 513286 h 2544763"/>
              <a:gd name="T22" fmla="*/ 121097 w 2482850"/>
              <a:gd name="T23" fmla="*/ 368724 h 2544763"/>
              <a:gd name="T24" fmla="*/ 143776 w 2482850"/>
              <a:gd name="T25" fmla="*/ 397703 h 2544763"/>
              <a:gd name="T26" fmla="*/ 118271 w 2482850"/>
              <a:gd name="T27" fmla="*/ 424355 h 2544763"/>
              <a:gd name="T28" fmla="*/ 1272 w 2482850"/>
              <a:gd name="T29" fmla="*/ 404683 h 2544763"/>
              <a:gd name="T30" fmla="*/ 16179 w 2482850"/>
              <a:gd name="T31" fmla="*/ 370980 h 2544763"/>
              <a:gd name="T32" fmla="*/ 454542 w 2482850"/>
              <a:gd name="T33" fmla="*/ 276949 h 2544763"/>
              <a:gd name="T34" fmla="*/ 475461 w 2482850"/>
              <a:gd name="T35" fmla="*/ 339639 h 2544763"/>
              <a:gd name="T36" fmla="*/ 422245 w 2482850"/>
              <a:gd name="T37" fmla="*/ 421601 h 2544763"/>
              <a:gd name="T38" fmla="*/ 363163 w 2482850"/>
              <a:gd name="T39" fmla="*/ 427037 h 2544763"/>
              <a:gd name="T40" fmla="*/ 305989 w 2482850"/>
              <a:gd name="T41" fmla="*/ 345640 h 2544763"/>
              <a:gd name="T42" fmla="*/ 319558 w 2482850"/>
              <a:gd name="T43" fmla="*/ 293186 h 2544763"/>
              <a:gd name="T44" fmla="*/ 390018 w 2482850"/>
              <a:gd name="T45" fmla="*/ 262760 h 2544763"/>
              <a:gd name="T46" fmla="*/ 765848 w 2482850"/>
              <a:gd name="T47" fmla="*/ 268646 h 2544763"/>
              <a:gd name="T48" fmla="*/ 765848 w 2482850"/>
              <a:gd name="T49" fmla="*/ 381281 h 2544763"/>
              <a:gd name="T50" fmla="*/ 433654 w 2482850"/>
              <a:gd name="T51" fmla="*/ 206699 h 2544763"/>
              <a:gd name="T52" fmla="*/ 467071 w 2482850"/>
              <a:gd name="T53" fmla="*/ 234779 h 2544763"/>
              <a:gd name="T54" fmla="*/ 460585 w 2482850"/>
              <a:gd name="T55" fmla="*/ 289316 h 2544763"/>
              <a:gd name="T56" fmla="*/ 419836 w 2482850"/>
              <a:gd name="T57" fmla="*/ 248114 h 2544763"/>
              <a:gd name="T58" fmla="*/ 328538 w 2482850"/>
              <a:gd name="T59" fmla="*/ 256227 h 2544763"/>
              <a:gd name="T60" fmla="*/ 303017 w 2482850"/>
              <a:gd name="T61" fmla="*/ 283601 h 2544763"/>
              <a:gd name="T62" fmla="*/ 336223 w 2482850"/>
              <a:gd name="T63" fmla="*/ 209028 h 2544763"/>
              <a:gd name="T64" fmla="*/ 131271 w 2482850"/>
              <a:gd name="T65" fmla="*/ 173372 h 2544763"/>
              <a:gd name="T66" fmla="*/ 141021 w 2482850"/>
              <a:gd name="T67" fmla="*/ 208864 h 2544763"/>
              <a:gd name="T68" fmla="*/ 21407 w 2482850"/>
              <a:gd name="T69" fmla="*/ 223934 h 2544763"/>
              <a:gd name="T70" fmla="*/ 141 w 2482850"/>
              <a:gd name="T71" fmla="*/ 193794 h 2544763"/>
              <a:gd name="T72" fmla="*/ 27060 w 2482850"/>
              <a:gd name="T73" fmla="*/ 168584 h 2544763"/>
              <a:gd name="T74" fmla="*/ 773113 w 2482850"/>
              <a:gd name="T75" fmla="*/ 216102 h 2544763"/>
              <a:gd name="T76" fmla="*/ 142913 w 2482850"/>
              <a:gd name="T77" fmla="*/ 7131 h 2544763"/>
              <a:gd name="T78" fmla="*/ 79583 w 2482850"/>
              <a:gd name="T79" fmla="*/ 61566 h 2544763"/>
              <a:gd name="T80" fmla="*/ 154491 w 2482850"/>
              <a:gd name="T81" fmla="*/ 180037 h 2544763"/>
              <a:gd name="T82" fmla="*/ 137194 w 2482850"/>
              <a:gd name="T83" fmla="*/ 232848 h 2544763"/>
              <a:gd name="T84" fmla="*/ 143830 w 2482850"/>
              <a:gd name="T85" fmla="*/ 364663 h 2544763"/>
              <a:gd name="T86" fmla="*/ 150538 w 2482850"/>
              <a:gd name="T87" fmla="*/ 419803 h 2544763"/>
              <a:gd name="T88" fmla="*/ 127734 w 2482850"/>
              <a:gd name="T89" fmla="*/ 555078 h 2544763"/>
              <a:gd name="T90" fmla="*/ 157315 w 2482850"/>
              <a:gd name="T91" fmla="*/ 602029 h 2544763"/>
              <a:gd name="T92" fmla="*/ 115096 w 2482850"/>
              <a:gd name="T93" fmla="*/ 638036 h 2544763"/>
              <a:gd name="T94" fmla="*/ 126957 w 2482850"/>
              <a:gd name="T95" fmla="*/ 783054 h 2544763"/>
              <a:gd name="T96" fmla="*/ 690000 w 2482850"/>
              <a:gd name="T97" fmla="*/ 748671 h 2544763"/>
              <a:gd name="T98" fmla="*/ 670514 w 2482850"/>
              <a:gd name="T99" fmla="*/ 19910 h 2544763"/>
              <a:gd name="T100" fmla="*/ 674750 w 2482850"/>
              <a:gd name="T101" fmla="*/ 14262 h 2544763"/>
              <a:gd name="T102" fmla="*/ 696354 w 2482850"/>
              <a:gd name="T103" fmla="*/ 751707 h 2544763"/>
              <a:gd name="T104" fmla="*/ 125192 w 2482850"/>
              <a:gd name="T105" fmla="*/ 789903 h 2544763"/>
              <a:gd name="T106" fmla="*/ 115096 w 2482850"/>
              <a:gd name="T107" fmla="*/ 630976 h 2544763"/>
              <a:gd name="T108" fmla="*/ 150255 w 2482850"/>
              <a:gd name="T109" fmla="*/ 601040 h 2544763"/>
              <a:gd name="T110" fmla="*/ 125616 w 2482850"/>
              <a:gd name="T111" fmla="*/ 561856 h 2544763"/>
              <a:gd name="T112" fmla="*/ 144607 w 2482850"/>
              <a:gd name="T113" fmla="*/ 415850 h 2544763"/>
              <a:gd name="T114" fmla="*/ 138959 w 2482850"/>
              <a:gd name="T115" fmla="*/ 369958 h 2544763"/>
              <a:gd name="T116" fmla="*/ 133452 w 2482850"/>
              <a:gd name="T117" fmla="*/ 226776 h 2544763"/>
              <a:gd name="T118" fmla="*/ 147855 w 2482850"/>
              <a:gd name="T119" fmla="*/ 182861 h 2544763"/>
              <a:gd name="T120" fmla="*/ 72453 w 2482850"/>
              <a:gd name="T121" fmla="*/ 60506 h 2544763"/>
              <a:gd name="T122" fmla="*/ 142913 w 2482850"/>
              <a:gd name="T123" fmla="*/ 0 h 25447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82850" h="2544763">
                <a:moveTo>
                  <a:pt x="86902" y="1822450"/>
                </a:moveTo>
                <a:lnTo>
                  <a:pt x="91667" y="1822450"/>
                </a:lnTo>
                <a:lnTo>
                  <a:pt x="370523" y="1822450"/>
                </a:lnTo>
                <a:lnTo>
                  <a:pt x="375061" y="1822450"/>
                </a:lnTo>
                <a:lnTo>
                  <a:pt x="379826" y="1822903"/>
                </a:lnTo>
                <a:lnTo>
                  <a:pt x="384137" y="1823583"/>
                </a:lnTo>
                <a:lnTo>
                  <a:pt x="388902" y="1824262"/>
                </a:lnTo>
                <a:lnTo>
                  <a:pt x="393213" y="1825395"/>
                </a:lnTo>
                <a:lnTo>
                  <a:pt x="397524" y="1826527"/>
                </a:lnTo>
                <a:lnTo>
                  <a:pt x="401835" y="1827886"/>
                </a:lnTo>
                <a:lnTo>
                  <a:pt x="405919" y="1829472"/>
                </a:lnTo>
                <a:lnTo>
                  <a:pt x="409777" y="1831284"/>
                </a:lnTo>
                <a:lnTo>
                  <a:pt x="414088" y="1833322"/>
                </a:lnTo>
                <a:lnTo>
                  <a:pt x="417718" y="1835587"/>
                </a:lnTo>
                <a:lnTo>
                  <a:pt x="421575" y="1838079"/>
                </a:lnTo>
                <a:lnTo>
                  <a:pt x="425206" y="1840344"/>
                </a:lnTo>
                <a:lnTo>
                  <a:pt x="428609" y="1843062"/>
                </a:lnTo>
                <a:lnTo>
                  <a:pt x="432013" y="1846006"/>
                </a:lnTo>
                <a:lnTo>
                  <a:pt x="434962" y="1848951"/>
                </a:lnTo>
                <a:lnTo>
                  <a:pt x="438139" y="1852122"/>
                </a:lnTo>
                <a:lnTo>
                  <a:pt x="441088" y="1855293"/>
                </a:lnTo>
                <a:lnTo>
                  <a:pt x="443584" y="1858691"/>
                </a:lnTo>
                <a:lnTo>
                  <a:pt x="446307" y="1862315"/>
                </a:lnTo>
                <a:lnTo>
                  <a:pt x="448803" y="1865939"/>
                </a:lnTo>
                <a:lnTo>
                  <a:pt x="450845" y="1869789"/>
                </a:lnTo>
                <a:lnTo>
                  <a:pt x="452887" y="1873640"/>
                </a:lnTo>
                <a:lnTo>
                  <a:pt x="454702" y="1877490"/>
                </a:lnTo>
                <a:lnTo>
                  <a:pt x="456291" y="1881794"/>
                </a:lnTo>
                <a:lnTo>
                  <a:pt x="457879" y="1885871"/>
                </a:lnTo>
                <a:lnTo>
                  <a:pt x="459240" y="1890401"/>
                </a:lnTo>
                <a:lnTo>
                  <a:pt x="460148" y="1894704"/>
                </a:lnTo>
                <a:lnTo>
                  <a:pt x="461055" y="1899008"/>
                </a:lnTo>
                <a:lnTo>
                  <a:pt x="461509" y="1903538"/>
                </a:lnTo>
                <a:lnTo>
                  <a:pt x="461736" y="1908068"/>
                </a:lnTo>
                <a:lnTo>
                  <a:pt x="461963" y="1912824"/>
                </a:lnTo>
                <a:lnTo>
                  <a:pt x="461736" y="1917581"/>
                </a:lnTo>
                <a:lnTo>
                  <a:pt x="461509" y="1922111"/>
                </a:lnTo>
                <a:lnTo>
                  <a:pt x="461055" y="1926641"/>
                </a:lnTo>
                <a:lnTo>
                  <a:pt x="460148" y="1930945"/>
                </a:lnTo>
                <a:lnTo>
                  <a:pt x="459240" y="1935248"/>
                </a:lnTo>
                <a:lnTo>
                  <a:pt x="457879" y="1939778"/>
                </a:lnTo>
                <a:lnTo>
                  <a:pt x="456291" y="1943855"/>
                </a:lnTo>
                <a:lnTo>
                  <a:pt x="454702" y="1947932"/>
                </a:lnTo>
                <a:lnTo>
                  <a:pt x="452887" y="1952009"/>
                </a:lnTo>
                <a:lnTo>
                  <a:pt x="450845" y="1955860"/>
                </a:lnTo>
                <a:lnTo>
                  <a:pt x="448803" y="1959710"/>
                </a:lnTo>
                <a:lnTo>
                  <a:pt x="446307" y="1963334"/>
                </a:lnTo>
                <a:lnTo>
                  <a:pt x="443584" y="1966958"/>
                </a:lnTo>
                <a:lnTo>
                  <a:pt x="441088" y="1970356"/>
                </a:lnTo>
                <a:lnTo>
                  <a:pt x="438139" y="1973753"/>
                </a:lnTo>
                <a:lnTo>
                  <a:pt x="434962" y="1976698"/>
                </a:lnTo>
                <a:lnTo>
                  <a:pt x="432013" y="1979643"/>
                </a:lnTo>
                <a:lnTo>
                  <a:pt x="428609" y="1982587"/>
                </a:lnTo>
                <a:lnTo>
                  <a:pt x="425206" y="1985305"/>
                </a:lnTo>
                <a:lnTo>
                  <a:pt x="421575" y="1988023"/>
                </a:lnTo>
                <a:lnTo>
                  <a:pt x="417718" y="1990288"/>
                </a:lnTo>
                <a:lnTo>
                  <a:pt x="414088" y="1992327"/>
                </a:lnTo>
                <a:lnTo>
                  <a:pt x="409777" y="1994365"/>
                </a:lnTo>
                <a:lnTo>
                  <a:pt x="405919" y="1996177"/>
                </a:lnTo>
                <a:lnTo>
                  <a:pt x="401835" y="1997763"/>
                </a:lnTo>
                <a:lnTo>
                  <a:pt x="397524" y="1999348"/>
                </a:lnTo>
                <a:lnTo>
                  <a:pt x="393213" y="2000254"/>
                </a:lnTo>
                <a:lnTo>
                  <a:pt x="388902" y="2001387"/>
                </a:lnTo>
                <a:lnTo>
                  <a:pt x="384137" y="2002066"/>
                </a:lnTo>
                <a:lnTo>
                  <a:pt x="379826" y="2002972"/>
                </a:lnTo>
                <a:lnTo>
                  <a:pt x="375061" y="2003199"/>
                </a:lnTo>
                <a:lnTo>
                  <a:pt x="370523" y="2003425"/>
                </a:lnTo>
                <a:lnTo>
                  <a:pt x="91667" y="2003425"/>
                </a:lnTo>
                <a:lnTo>
                  <a:pt x="86902" y="2003199"/>
                </a:lnTo>
                <a:lnTo>
                  <a:pt x="82364" y="2002972"/>
                </a:lnTo>
                <a:lnTo>
                  <a:pt x="77599" y="2002066"/>
                </a:lnTo>
                <a:lnTo>
                  <a:pt x="73288" y="2001387"/>
                </a:lnTo>
                <a:lnTo>
                  <a:pt x="68750" y="2000254"/>
                </a:lnTo>
                <a:lnTo>
                  <a:pt x="64439" y="1999348"/>
                </a:lnTo>
                <a:lnTo>
                  <a:pt x="60128" y="1997763"/>
                </a:lnTo>
                <a:lnTo>
                  <a:pt x="56044" y="1996177"/>
                </a:lnTo>
                <a:lnTo>
                  <a:pt x="51959" y="1994365"/>
                </a:lnTo>
                <a:lnTo>
                  <a:pt x="48102" y="1992327"/>
                </a:lnTo>
                <a:lnTo>
                  <a:pt x="44245" y="1990288"/>
                </a:lnTo>
                <a:lnTo>
                  <a:pt x="40615" y="1988023"/>
                </a:lnTo>
                <a:lnTo>
                  <a:pt x="36757" y="1985305"/>
                </a:lnTo>
                <a:lnTo>
                  <a:pt x="33581" y="1982587"/>
                </a:lnTo>
                <a:lnTo>
                  <a:pt x="30177" y="1979643"/>
                </a:lnTo>
                <a:lnTo>
                  <a:pt x="26774" y="1976698"/>
                </a:lnTo>
                <a:lnTo>
                  <a:pt x="23824" y="1973753"/>
                </a:lnTo>
                <a:lnTo>
                  <a:pt x="21101" y="1970356"/>
                </a:lnTo>
                <a:lnTo>
                  <a:pt x="18152" y="1966958"/>
                </a:lnTo>
                <a:lnTo>
                  <a:pt x="15656" y="1963334"/>
                </a:lnTo>
                <a:lnTo>
                  <a:pt x="13160" y="1959710"/>
                </a:lnTo>
                <a:lnTo>
                  <a:pt x="11118" y="1955860"/>
                </a:lnTo>
                <a:lnTo>
                  <a:pt x="9076" y="1952009"/>
                </a:lnTo>
                <a:lnTo>
                  <a:pt x="7261" y="1947932"/>
                </a:lnTo>
                <a:lnTo>
                  <a:pt x="5446" y="1943855"/>
                </a:lnTo>
                <a:lnTo>
                  <a:pt x="4084" y="1939778"/>
                </a:lnTo>
                <a:lnTo>
                  <a:pt x="2950" y="1935248"/>
                </a:lnTo>
                <a:lnTo>
                  <a:pt x="1815" y="1930945"/>
                </a:lnTo>
                <a:lnTo>
                  <a:pt x="1134" y="1926641"/>
                </a:lnTo>
                <a:lnTo>
                  <a:pt x="454" y="1922111"/>
                </a:lnTo>
                <a:lnTo>
                  <a:pt x="0" y="1917581"/>
                </a:lnTo>
                <a:lnTo>
                  <a:pt x="0" y="1912824"/>
                </a:lnTo>
                <a:lnTo>
                  <a:pt x="0" y="1908068"/>
                </a:lnTo>
                <a:lnTo>
                  <a:pt x="454" y="1903538"/>
                </a:lnTo>
                <a:lnTo>
                  <a:pt x="1134" y="1899008"/>
                </a:lnTo>
                <a:lnTo>
                  <a:pt x="1815" y="1894704"/>
                </a:lnTo>
                <a:lnTo>
                  <a:pt x="2950" y="1890401"/>
                </a:lnTo>
                <a:lnTo>
                  <a:pt x="4084" y="1885871"/>
                </a:lnTo>
                <a:lnTo>
                  <a:pt x="5446" y="1881794"/>
                </a:lnTo>
                <a:lnTo>
                  <a:pt x="7261" y="1877490"/>
                </a:lnTo>
                <a:lnTo>
                  <a:pt x="9076" y="1873640"/>
                </a:lnTo>
                <a:lnTo>
                  <a:pt x="11118" y="1869789"/>
                </a:lnTo>
                <a:lnTo>
                  <a:pt x="13160" y="1865939"/>
                </a:lnTo>
                <a:lnTo>
                  <a:pt x="15656" y="1862315"/>
                </a:lnTo>
                <a:lnTo>
                  <a:pt x="18152" y="1858691"/>
                </a:lnTo>
                <a:lnTo>
                  <a:pt x="21101" y="1855293"/>
                </a:lnTo>
                <a:lnTo>
                  <a:pt x="23824" y="1852122"/>
                </a:lnTo>
                <a:lnTo>
                  <a:pt x="26774" y="1848951"/>
                </a:lnTo>
                <a:lnTo>
                  <a:pt x="30177" y="1846006"/>
                </a:lnTo>
                <a:lnTo>
                  <a:pt x="33581" y="1843062"/>
                </a:lnTo>
                <a:lnTo>
                  <a:pt x="36757" y="1840344"/>
                </a:lnTo>
                <a:lnTo>
                  <a:pt x="40615" y="1838079"/>
                </a:lnTo>
                <a:lnTo>
                  <a:pt x="44245" y="1835587"/>
                </a:lnTo>
                <a:lnTo>
                  <a:pt x="48102" y="1833322"/>
                </a:lnTo>
                <a:lnTo>
                  <a:pt x="51959" y="1831284"/>
                </a:lnTo>
                <a:lnTo>
                  <a:pt x="56044" y="1829472"/>
                </a:lnTo>
                <a:lnTo>
                  <a:pt x="60128" y="1827886"/>
                </a:lnTo>
                <a:lnTo>
                  <a:pt x="64439" y="1826527"/>
                </a:lnTo>
                <a:lnTo>
                  <a:pt x="68750" y="1825395"/>
                </a:lnTo>
                <a:lnTo>
                  <a:pt x="73288" y="1824262"/>
                </a:lnTo>
                <a:lnTo>
                  <a:pt x="77599" y="1823583"/>
                </a:lnTo>
                <a:lnTo>
                  <a:pt x="82364" y="1822903"/>
                </a:lnTo>
                <a:lnTo>
                  <a:pt x="86902" y="1822450"/>
                </a:lnTo>
                <a:close/>
                <a:moveTo>
                  <a:pt x="2282825" y="1685925"/>
                </a:moveTo>
                <a:lnTo>
                  <a:pt x="2412173" y="1745797"/>
                </a:lnTo>
                <a:lnTo>
                  <a:pt x="2422140" y="1750786"/>
                </a:lnTo>
                <a:lnTo>
                  <a:pt x="2426897" y="1753281"/>
                </a:lnTo>
                <a:lnTo>
                  <a:pt x="2431201" y="1756002"/>
                </a:lnTo>
                <a:lnTo>
                  <a:pt x="2435732" y="1758724"/>
                </a:lnTo>
                <a:lnTo>
                  <a:pt x="2439583" y="1761445"/>
                </a:lnTo>
                <a:lnTo>
                  <a:pt x="2443434" y="1764166"/>
                </a:lnTo>
                <a:lnTo>
                  <a:pt x="2447058" y="1767115"/>
                </a:lnTo>
                <a:lnTo>
                  <a:pt x="2450456" y="1769836"/>
                </a:lnTo>
                <a:lnTo>
                  <a:pt x="2453628" y="1773011"/>
                </a:lnTo>
                <a:lnTo>
                  <a:pt x="2456799" y="1775959"/>
                </a:lnTo>
                <a:lnTo>
                  <a:pt x="2459518" y="1778907"/>
                </a:lnTo>
                <a:lnTo>
                  <a:pt x="2462236" y="1782082"/>
                </a:lnTo>
                <a:lnTo>
                  <a:pt x="2464501" y="1785257"/>
                </a:lnTo>
                <a:lnTo>
                  <a:pt x="2466766" y="1788432"/>
                </a:lnTo>
                <a:lnTo>
                  <a:pt x="2468805" y="1791607"/>
                </a:lnTo>
                <a:lnTo>
                  <a:pt x="2470617" y="1794782"/>
                </a:lnTo>
                <a:lnTo>
                  <a:pt x="2472430" y="1798184"/>
                </a:lnTo>
                <a:lnTo>
                  <a:pt x="2474015" y="1801813"/>
                </a:lnTo>
                <a:lnTo>
                  <a:pt x="2475601" y="1805215"/>
                </a:lnTo>
                <a:lnTo>
                  <a:pt x="2477866" y="1812245"/>
                </a:lnTo>
                <a:lnTo>
                  <a:pt x="2479905" y="1819502"/>
                </a:lnTo>
                <a:lnTo>
                  <a:pt x="2481264" y="1826986"/>
                </a:lnTo>
                <a:lnTo>
                  <a:pt x="2482397" y="1834697"/>
                </a:lnTo>
                <a:lnTo>
                  <a:pt x="2482850" y="1842861"/>
                </a:lnTo>
                <a:lnTo>
                  <a:pt x="2482850" y="1851025"/>
                </a:lnTo>
                <a:lnTo>
                  <a:pt x="2482850" y="2068286"/>
                </a:lnTo>
                <a:lnTo>
                  <a:pt x="2482850" y="2076677"/>
                </a:lnTo>
                <a:lnTo>
                  <a:pt x="2482397" y="2084388"/>
                </a:lnTo>
                <a:lnTo>
                  <a:pt x="2481264" y="2092326"/>
                </a:lnTo>
                <a:lnTo>
                  <a:pt x="2479905" y="2099810"/>
                </a:lnTo>
                <a:lnTo>
                  <a:pt x="2477866" y="2107067"/>
                </a:lnTo>
                <a:lnTo>
                  <a:pt x="2475601" y="2114324"/>
                </a:lnTo>
                <a:lnTo>
                  <a:pt x="2474015" y="2117726"/>
                </a:lnTo>
                <a:lnTo>
                  <a:pt x="2472430" y="2121127"/>
                </a:lnTo>
                <a:lnTo>
                  <a:pt x="2470617" y="2124302"/>
                </a:lnTo>
                <a:lnTo>
                  <a:pt x="2468805" y="2127704"/>
                </a:lnTo>
                <a:lnTo>
                  <a:pt x="2466766" y="2130879"/>
                </a:lnTo>
                <a:lnTo>
                  <a:pt x="2464501" y="2134281"/>
                </a:lnTo>
                <a:lnTo>
                  <a:pt x="2462236" y="2137456"/>
                </a:lnTo>
                <a:lnTo>
                  <a:pt x="2459518" y="2140404"/>
                </a:lnTo>
                <a:lnTo>
                  <a:pt x="2456799" y="2143352"/>
                </a:lnTo>
                <a:lnTo>
                  <a:pt x="2453628" y="2146527"/>
                </a:lnTo>
                <a:lnTo>
                  <a:pt x="2450456" y="2149249"/>
                </a:lnTo>
                <a:lnTo>
                  <a:pt x="2447058" y="2152197"/>
                </a:lnTo>
                <a:lnTo>
                  <a:pt x="2443434" y="2154919"/>
                </a:lnTo>
                <a:lnTo>
                  <a:pt x="2439583" y="2157867"/>
                </a:lnTo>
                <a:lnTo>
                  <a:pt x="2435732" y="2160588"/>
                </a:lnTo>
                <a:lnTo>
                  <a:pt x="2431201" y="2163310"/>
                </a:lnTo>
                <a:lnTo>
                  <a:pt x="2426897" y="2165804"/>
                </a:lnTo>
                <a:lnTo>
                  <a:pt x="2422140" y="2168526"/>
                </a:lnTo>
                <a:lnTo>
                  <a:pt x="2412173" y="2173742"/>
                </a:lnTo>
                <a:lnTo>
                  <a:pt x="2282825" y="2233613"/>
                </a:lnTo>
                <a:lnTo>
                  <a:pt x="2282825" y="1685925"/>
                </a:lnTo>
                <a:close/>
                <a:moveTo>
                  <a:pt x="1216535" y="1436687"/>
                </a:moveTo>
                <a:lnTo>
                  <a:pt x="1274253" y="1436687"/>
                </a:lnTo>
                <a:lnTo>
                  <a:pt x="1303338" y="1492629"/>
                </a:lnTo>
                <a:lnTo>
                  <a:pt x="1283046" y="1513778"/>
                </a:lnTo>
                <a:lnTo>
                  <a:pt x="1301534" y="1642262"/>
                </a:lnTo>
                <a:lnTo>
                  <a:pt x="1245394" y="1852612"/>
                </a:lnTo>
                <a:lnTo>
                  <a:pt x="1189254" y="1642262"/>
                </a:lnTo>
                <a:lnTo>
                  <a:pt x="1207516" y="1513778"/>
                </a:lnTo>
                <a:lnTo>
                  <a:pt x="1187450" y="1492629"/>
                </a:lnTo>
                <a:lnTo>
                  <a:pt x="1216535" y="1436687"/>
                </a:lnTo>
                <a:close/>
                <a:moveTo>
                  <a:pt x="1389519" y="1379537"/>
                </a:moveTo>
                <a:lnTo>
                  <a:pt x="1401785" y="1384753"/>
                </a:lnTo>
                <a:lnTo>
                  <a:pt x="1434494" y="1399267"/>
                </a:lnTo>
                <a:lnTo>
                  <a:pt x="1456754" y="1409246"/>
                </a:lnTo>
                <a:lnTo>
                  <a:pt x="1481740" y="1420358"/>
                </a:lnTo>
                <a:lnTo>
                  <a:pt x="1508543" y="1432831"/>
                </a:lnTo>
                <a:lnTo>
                  <a:pt x="1536709" y="1446212"/>
                </a:lnTo>
                <a:lnTo>
                  <a:pt x="1565557" y="1460273"/>
                </a:lnTo>
                <a:lnTo>
                  <a:pt x="1593950" y="1474560"/>
                </a:lnTo>
                <a:lnTo>
                  <a:pt x="1607578" y="1481818"/>
                </a:lnTo>
                <a:lnTo>
                  <a:pt x="1621207" y="1489075"/>
                </a:lnTo>
                <a:lnTo>
                  <a:pt x="1634154" y="1496105"/>
                </a:lnTo>
                <a:lnTo>
                  <a:pt x="1646647" y="1503362"/>
                </a:lnTo>
                <a:lnTo>
                  <a:pt x="1658232" y="1509939"/>
                </a:lnTo>
                <a:lnTo>
                  <a:pt x="1669589" y="1516743"/>
                </a:lnTo>
                <a:lnTo>
                  <a:pt x="1679584" y="1523546"/>
                </a:lnTo>
                <a:lnTo>
                  <a:pt x="1688669" y="1529669"/>
                </a:lnTo>
                <a:lnTo>
                  <a:pt x="1697074" y="1536019"/>
                </a:lnTo>
                <a:lnTo>
                  <a:pt x="1704115" y="1541689"/>
                </a:lnTo>
                <a:lnTo>
                  <a:pt x="1707068" y="1544410"/>
                </a:lnTo>
                <a:lnTo>
                  <a:pt x="1709794" y="1547132"/>
                </a:lnTo>
                <a:lnTo>
                  <a:pt x="1712292" y="1549853"/>
                </a:lnTo>
                <a:lnTo>
                  <a:pt x="1714337" y="1552348"/>
                </a:lnTo>
                <a:lnTo>
                  <a:pt x="1716154" y="1554843"/>
                </a:lnTo>
                <a:lnTo>
                  <a:pt x="1717971" y="1558018"/>
                </a:lnTo>
                <a:lnTo>
                  <a:pt x="1721833" y="1565048"/>
                </a:lnTo>
                <a:lnTo>
                  <a:pt x="1726148" y="1573666"/>
                </a:lnTo>
                <a:lnTo>
                  <a:pt x="1730237" y="1583191"/>
                </a:lnTo>
                <a:lnTo>
                  <a:pt x="1734326" y="1593850"/>
                </a:lnTo>
                <a:lnTo>
                  <a:pt x="1738869" y="1605416"/>
                </a:lnTo>
                <a:lnTo>
                  <a:pt x="1742957" y="1618116"/>
                </a:lnTo>
                <a:lnTo>
                  <a:pt x="1747500" y="1631269"/>
                </a:lnTo>
                <a:lnTo>
                  <a:pt x="1751816" y="1645330"/>
                </a:lnTo>
                <a:lnTo>
                  <a:pt x="1755904" y="1659844"/>
                </a:lnTo>
                <a:lnTo>
                  <a:pt x="1764536" y="1690460"/>
                </a:lnTo>
                <a:lnTo>
                  <a:pt x="1773168" y="1722210"/>
                </a:lnTo>
                <a:lnTo>
                  <a:pt x="1781118" y="1753960"/>
                </a:lnTo>
                <a:lnTo>
                  <a:pt x="1788613" y="1785030"/>
                </a:lnTo>
                <a:lnTo>
                  <a:pt x="1795428" y="1814966"/>
                </a:lnTo>
                <a:lnTo>
                  <a:pt x="1801561" y="1842180"/>
                </a:lnTo>
                <a:lnTo>
                  <a:pt x="1807012" y="1866446"/>
                </a:lnTo>
                <a:lnTo>
                  <a:pt x="1814962" y="1902505"/>
                </a:lnTo>
                <a:lnTo>
                  <a:pt x="1817688" y="1916112"/>
                </a:lnTo>
                <a:lnTo>
                  <a:pt x="1244600" y="1916112"/>
                </a:lnTo>
                <a:lnTo>
                  <a:pt x="1389519" y="1379537"/>
                </a:lnTo>
                <a:close/>
                <a:moveTo>
                  <a:pt x="1100083" y="1379537"/>
                </a:moveTo>
                <a:lnTo>
                  <a:pt x="1244600" y="1916112"/>
                </a:lnTo>
                <a:lnTo>
                  <a:pt x="673100" y="1916112"/>
                </a:lnTo>
                <a:lnTo>
                  <a:pt x="676045" y="1902505"/>
                </a:lnTo>
                <a:lnTo>
                  <a:pt x="683520" y="1866446"/>
                </a:lnTo>
                <a:lnTo>
                  <a:pt x="688956" y="1842180"/>
                </a:lnTo>
                <a:lnTo>
                  <a:pt x="695072" y="1814966"/>
                </a:lnTo>
                <a:lnTo>
                  <a:pt x="702094" y="1785030"/>
                </a:lnTo>
                <a:lnTo>
                  <a:pt x="709569" y="1753960"/>
                </a:lnTo>
                <a:lnTo>
                  <a:pt x="717724" y="1722210"/>
                </a:lnTo>
                <a:lnTo>
                  <a:pt x="725878" y="1690460"/>
                </a:lnTo>
                <a:lnTo>
                  <a:pt x="734486" y="1659844"/>
                </a:lnTo>
                <a:lnTo>
                  <a:pt x="739016" y="1645330"/>
                </a:lnTo>
                <a:lnTo>
                  <a:pt x="743320" y="1631269"/>
                </a:lnTo>
                <a:lnTo>
                  <a:pt x="747397" y="1618116"/>
                </a:lnTo>
                <a:lnTo>
                  <a:pt x="751928" y="1605416"/>
                </a:lnTo>
                <a:lnTo>
                  <a:pt x="756005" y="1593850"/>
                </a:lnTo>
                <a:lnTo>
                  <a:pt x="760082" y="1583191"/>
                </a:lnTo>
                <a:lnTo>
                  <a:pt x="764386" y="1573666"/>
                </a:lnTo>
                <a:lnTo>
                  <a:pt x="768463" y="1565048"/>
                </a:lnTo>
                <a:lnTo>
                  <a:pt x="772314" y="1558018"/>
                </a:lnTo>
                <a:lnTo>
                  <a:pt x="774353" y="1554843"/>
                </a:lnTo>
                <a:lnTo>
                  <a:pt x="776165" y="1552348"/>
                </a:lnTo>
                <a:lnTo>
                  <a:pt x="778203" y="1549853"/>
                </a:lnTo>
                <a:lnTo>
                  <a:pt x="780695" y="1547132"/>
                </a:lnTo>
                <a:lnTo>
                  <a:pt x="783413" y="1544410"/>
                </a:lnTo>
                <a:lnTo>
                  <a:pt x="786358" y="1541689"/>
                </a:lnTo>
                <a:lnTo>
                  <a:pt x="793607" y="1536019"/>
                </a:lnTo>
                <a:lnTo>
                  <a:pt x="801535" y="1529669"/>
                </a:lnTo>
                <a:lnTo>
                  <a:pt x="810822" y="1523546"/>
                </a:lnTo>
                <a:lnTo>
                  <a:pt x="821015" y="1516743"/>
                </a:lnTo>
                <a:lnTo>
                  <a:pt x="831888" y="1509939"/>
                </a:lnTo>
                <a:lnTo>
                  <a:pt x="843893" y="1503362"/>
                </a:lnTo>
                <a:lnTo>
                  <a:pt x="855898" y="1496105"/>
                </a:lnTo>
                <a:lnTo>
                  <a:pt x="869263" y="1489075"/>
                </a:lnTo>
                <a:lnTo>
                  <a:pt x="882401" y="1481818"/>
                </a:lnTo>
                <a:lnTo>
                  <a:pt x="896445" y="1474560"/>
                </a:lnTo>
                <a:lnTo>
                  <a:pt x="924533" y="1460273"/>
                </a:lnTo>
                <a:lnTo>
                  <a:pt x="953074" y="1446212"/>
                </a:lnTo>
                <a:lnTo>
                  <a:pt x="981388" y="1432831"/>
                </a:lnTo>
                <a:lnTo>
                  <a:pt x="1008117" y="1420358"/>
                </a:lnTo>
                <a:lnTo>
                  <a:pt x="1033034" y="1409246"/>
                </a:lnTo>
                <a:lnTo>
                  <a:pt x="1055006" y="1399267"/>
                </a:lnTo>
                <a:lnTo>
                  <a:pt x="1088077" y="1384753"/>
                </a:lnTo>
                <a:lnTo>
                  <a:pt x="1100083" y="1379537"/>
                </a:lnTo>
                <a:close/>
                <a:moveTo>
                  <a:pt x="2282825" y="1227137"/>
                </a:moveTo>
                <a:lnTo>
                  <a:pt x="2412173" y="1287064"/>
                </a:lnTo>
                <a:lnTo>
                  <a:pt x="2422140" y="1292285"/>
                </a:lnTo>
                <a:lnTo>
                  <a:pt x="2426897" y="1294782"/>
                </a:lnTo>
                <a:lnTo>
                  <a:pt x="2431201" y="1297505"/>
                </a:lnTo>
                <a:lnTo>
                  <a:pt x="2435732" y="1300002"/>
                </a:lnTo>
                <a:lnTo>
                  <a:pt x="2439583" y="1302953"/>
                </a:lnTo>
                <a:lnTo>
                  <a:pt x="2443434" y="1305677"/>
                </a:lnTo>
                <a:lnTo>
                  <a:pt x="2447058" y="1308628"/>
                </a:lnTo>
                <a:lnTo>
                  <a:pt x="2450456" y="1311352"/>
                </a:lnTo>
                <a:lnTo>
                  <a:pt x="2453628" y="1314303"/>
                </a:lnTo>
                <a:lnTo>
                  <a:pt x="2456799" y="1317481"/>
                </a:lnTo>
                <a:lnTo>
                  <a:pt x="2459518" y="1320205"/>
                </a:lnTo>
                <a:lnTo>
                  <a:pt x="2462236" y="1323383"/>
                </a:lnTo>
                <a:lnTo>
                  <a:pt x="2464501" y="1326561"/>
                </a:lnTo>
                <a:lnTo>
                  <a:pt x="2466766" y="1329966"/>
                </a:lnTo>
                <a:lnTo>
                  <a:pt x="2468805" y="1332917"/>
                </a:lnTo>
                <a:lnTo>
                  <a:pt x="2470617" y="1336322"/>
                </a:lnTo>
                <a:lnTo>
                  <a:pt x="2472430" y="1339727"/>
                </a:lnTo>
                <a:lnTo>
                  <a:pt x="2474015" y="1343132"/>
                </a:lnTo>
                <a:lnTo>
                  <a:pt x="2475601" y="1346537"/>
                </a:lnTo>
                <a:lnTo>
                  <a:pt x="2477866" y="1353800"/>
                </a:lnTo>
                <a:lnTo>
                  <a:pt x="2479905" y="1361064"/>
                </a:lnTo>
                <a:lnTo>
                  <a:pt x="2481264" y="1368555"/>
                </a:lnTo>
                <a:lnTo>
                  <a:pt x="2482397" y="1376273"/>
                </a:lnTo>
                <a:lnTo>
                  <a:pt x="2482850" y="1384445"/>
                </a:lnTo>
                <a:lnTo>
                  <a:pt x="2482850" y="1392390"/>
                </a:lnTo>
                <a:lnTo>
                  <a:pt x="2482850" y="1609852"/>
                </a:lnTo>
                <a:lnTo>
                  <a:pt x="2482850" y="1618251"/>
                </a:lnTo>
                <a:lnTo>
                  <a:pt x="2482397" y="1626196"/>
                </a:lnTo>
                <a:lnTo>
                  <a:pt x="2481264" y="1634141"/>
                </a:lnTo>
                <a:lnTo>
                  <a:pt x="2479905" y="1641632"/>
                </a:lnTo>
                <a:lnTo>
                  <a:pt x="2477866" y="1648895"/>
                </a:lnTo>
                <a:lnTo>
                  <a:pt x="2475601" y="1655932"/>
                </a:lnTo>
                <a:lnTo>
                  <a:pt x="2474015" y="1659337"/>
                </a:lnTo>
                <a:lnTo>
                  <a:pt x="2472430" y="1662969"/>
                </a:lnTo>
                <a:lnTo>
                  <a:pt x="2470617" y="1666147"/>
                </a:lnTo>
                <a:lnTo>
                  <a:pt x="2468805" y="1669325"/>
                </a:lnTo>
                <a:lnTo>
                  <a:pt x="2466766" y="1672730"/>
                </a:lnTo>
                <a:lnTo>
                  <a:pt x="2464501" y="1675908"/>
                </a:lnTo>
                <a:lnTo>
                  <a:pt x="2462236" y="1678859"/>
                </a:lnTo>
                <a:lnTo>
                  <a:pt x="2459518" y="1682037"/>
                </a:lnTo>
                <a:lnTo>
                  <a:pt x="2456799" y="1685215"/>
                </a:lnTo>
                <a:lnTo>
                  <a:pt x="2453628" y="1687939"/>
                </a:lnTo>
                <a:lnTo>
                  <a:pt x="2450456" y="1691117"/>
                </a:lnTo>
                <a:lnTo>
                  <a:pt x="2447058" y="1694068"/>
                </a:lnTo>
                <a:lnTo>
                  <a:pt x="2443434" y="1696792"/>
                </a:lnTo>
                <a:lnTo>
                  <a:pt x="2439583" y="1699743"/>
                </a:lnTo>
                <a:lnTo>
                  <a:pt x="2435732" y="1702240"/>
                </a:lnTo>
                <a:lnTo>
                  <a:pt x="2431201" y="1705190"/>
                </a:lnTo>
                <a:lnTo>
                  <a:pt x="2426897" y="1707687"/>
                </a:lnTo>
                <a:lnTo>
                  <a:pt x="2422140" y="1710411"/>
                </a:lnTo>
                <a:lnTo>
                  <a:pt x="2412173" y="1715178"/>
                </a:lnTo>
                <a:lnTo>
                  <a:pt x="2406963" y="1717675"/>
                </a:lnTo>
                <a:lnTo>
                  <a:pt x="2282825" y="1660018"/>
                </a:lnTo>
                <a:lnTo>
                  <a:pt x="2282825" y="1227137"/>
                </a:lnTo>
                <a:close/>
                <a:moveTo>
                  <a:pt x="91667" y="1182687"/>
                </a:moveTo>
                <a:lnTo>
                  <a:pt x="370523" y="1182687"/>
                </a:lnTo>
                <a:lnTo>
                  <a:pt x="375061" y="1182913"/>
                </a:lnTo>
                <a:lnTo>
                  <a:pt x="379826" y="1183140"/>
                </a:lnTo>
                <a:lnTo>
                  <a:pt x="384137" y="1183593"/>
                </a:lnTo>
                <a:lnTo>
                  <a:pt x="388902" y="1184499"/>
                </a:lnTo>
                <a:lnTo>
                  <a:pt x="393213" y="1185405"/>
                </a:lnTo>
                <a:lnTo>
                  <a:pt x="397524" y="1186764"/>
                </a:lnTo>
                <a:lnTo>
                  <a:pt x="401835" y="1188349"/>
                </a:lnTo>
                <a:lnTo>
                  <a:pt x="405919" y="1189935"/>
                </a:lnTo>
                <a:lnTo>
                  <a:pt x="409777" y="1191747"/>
                </a:lnTo>
                <a:lnTo>
                  <a:pt x="414088" y="1193785"/>
                </a:lnTo>
                <a:lnTo>
                  <a:pt x="417718" y="1195824"/>
                </a:lnTo>
                <a:lnTo>
                  <a:pt x="421575" y="1198089"/>
                </a:lnTo>
                <a:lnTo>
                  <a:pt x="425206" y="1200807"/>
                </a:lnTo>
                <a:lnTo>
                  <a:pt x="428609" y="1203298"/>
                </a:lnTo>
                <a:lnTo>
                  <a:pt x="432013" y="1206243"/>
                </a:lnTo>
                <a:lnTo>
                  <a:pt x="434962" y="1209187"/>
                </a:lnTo>
                <a:lnTo>
                  <a:pt x="438139" y="1212358"/>
                </a:lnTo>
                <a:lnTo>
                  <a:pt x="441088" y="1215756"/>
                </a:lnTo>
                <a:lnTo>
                  <a:pt x="443584" y="1219154"/>
                </a:lnTo>
                <a:lnTo>
                  <a:pt x="446307" y="1222778"/>
                </a:lnTo>
                <a:lnTo>
                  <a:pt x="448803" y="1226402"/>
                </a:lnTo>
                <a:lnTo>
                  <a:pt x="450845" y="1230026"/>
                </a:lnTo>
                <a:lnTo>
                  <a:pt x="452887" y="1233876"/>
                </a:lnTo>
                <a:lnTo>
                  <a:pt x="454702" y="1237953"/>
                </a:lnTo>
                <a:lnTo>
                  <a:pt x="456291" y="1242257"/>
                </a:lnTo>
                <a:lnTo>
                  <a:pt x="457879" y="1246334"/>
                </a:lnTo>
                <a:lnTo>
                  <a:pt x="459240" y="1250411"/>
                </a:lnTo>
                <a:lnTo>
                  <a:pt x="460148" y="1254941"/>
                </a:lnTo>
                <a:lnTo>
                  <a:pt x="461055" y="1259471"/>
                </a:lnTo>
                <a:lnTo>
                  <a:pt x="461509" y="1264001"/>
                </a:lnTo>
                <a:lnTo>
                  <a:pt x="461736" y="1268531"/>
                </a:lnTo>
                <a:lnTo>
                  <a:pt x="461963" y="1273061"/>
                </a:lnTo>
                <a:lnTo>
                  <a:pt x="461736" y="1277591"/>
                </a:lnTo>
                <a:lnTo>
                  <a:pt x="461509" y="1282348"/>
                </a:lnTo>
                <a:lnTo>
                  <a:pt x="461055" y="1286651"/>
                </a:lnTo>
                <a:lnTo>
                  <a:pt x="460148" y="1291408"/>
                </a:lnTo>
                <a:lnTo>
                  <a:pt x="459240" y="1295485"/>
                </a:lnTo>
                <a:lnTo>
                  <a:pt x="457879" y="1300015"/>
                </a:lnTo>
                <a:lnTo>
                  <a:pt x="456291" y="1304092"/>
                </a:lnTo>
                <a:lnTo>
                  <a:pt x="454702" y="1308169"/>
                </a:lnTo>
                <a:lnTo>
                  <a:pt x="452887" y="1312246"/>
                </a:lnTo>
                <a:lnTo>
                  <a:pt x="450845" y="1316323"/>
                </a:lnTo>
                <a:lnTo>
                  <a:pt x="448803" y="1319947"/>
                </a:lnTo>
                <a:lnTo>
                  <a:pt x="446307" y="1323571"/>
                </a:lnTo>
                <a:lnTo>
                  <a:pt x="443584" y="1327195"/>
                </a:lnTo>
                <a:lnTo>
                  <a:pt x="441088" y="1330366"/>
                </a:lnTo>
                <a:lnTo>
                  <a:pt x="438139" y="1333764"/>
                </a:lnTo>
                <a:lnTo>
                  <a:pt x="434962" y="1336935"/>
                </a:lnTo>
                <a:lnTo>
                  <a:pt x="432013" y="1340106"/>
                </a:lnTo>
                <a:lnTo>
                  <a:pt x="428609" y="1342824"/>
                </a:lnTo>
                <a:lnTo>
                  <a:pt x="425206" y="1345542"/>
                </a:lnTo>
                <a:lnTo>
                  <a:pt x="421575" y="1348033"/>
                </a:lnTo>
                <a:lnTo>
                  <a:pt x="417718" y="1350525"/>
                </a:lnTo>
                <a:lnTo>
                  <a:pt x="414088" y="1352563"/>
                </a:lnTo>
                <a:lnTo>
                  <a:pt x="409777" y="1354602"/>
                </a:lnTo>
                <a:lnTo>
                  <a:pt x="405919" y="1356414"/>
                </a:lnTo>
                <a:lnTo>
                  <a:pt x="401835" y="1357999"/>
                </a:lnTo>
                <a:lnTo>
                  <a:pt x="397524" y="1359585"/>
                </a:lnTo>
                <a:lnTo>
                  <a:pt x="393213" y="1360717"/>
                </a:lnTo>
                <a:lnTo>
                  <a:pt x="388902" y="1361850"/>
                </a:lnTo>
                <a:lnTo>
                  <a:pt x="384137" y="1362529"/>
                </a:lnTo>
                <a:lnTo>
                  <a:pt x="379826" y="1363209"/>
                </a:lnTo>
                <a:lnTo>
                  <a:pt x="375061" y="1363435"/>
                </a:lnTo>
                <a:lnTo>
                  <a:pt x="370523" y="1363662"/>
                </a:lnTo>
                <a:lnTo>
                  <a:pt x="91667" y="1363662"/>
                </a:lnTo>
                <a:lnTo>
                  <a:pt x="86902" y="1363435"/>
                </a:lnTo>
                <a:lnTo>
                  <a:pt x="82364" y="1363209"/>
                </a:lnTo>
                <a:lnTo>
                  <a:pt x="77599" y="1362529"/>
                </a:lnTo>
                <a:lnTo>
                  <a:pt x="73288" y="1361850"/>
                </a:lnTo>
                <a:lnTo>
                  <a:pt x="68750" y="1360717"/>
                </a:lnTo>
                <a:lnTo>
                  <a:pt x="64439" y="1359585"/>
                </a:lnTo>
                <a:lnTo>
                  <a:pt x="60128" y="1357999"/>
                </a:lnTo>
                <a:lnTo>
                  <a:pt x="56044" y="1356414"/>
                </a:lnTo>
                <a:lnTo>
                  <a:pt x="51959" y="1354602"/>
                </a:lnTo>
                <a:lnTo>
                  <a:pt x="48102" y="1352563"/>
                </a:lnTo>
                <a:lnTo>
                  <a:pt x="44245" y="1350525"/>
                </a:lnTo>
                <a:lnTo>
                  <a:pt x="40615" y="1348033"/>
                </a:lnTo>
                <a:lnTo>
                  <a:pt x="36757" y="1345542"/>
                </a:lnTo>
                <a:lnTo>
                  <a:pt x="33581" y="1342824"/>
                </a:lnTo>
                <a:lnTo>
                  <a:pt x="30177" y="1340106"/>
                </a:lnTo>
                <a:lnTo>
                  <a:pt x="26774" y="1336935"/>
                </a:lnTo>
                <a:lnTo>
                  <a:pt x="23824" y="1333764"/>
                </a:lnTo>
                <a:lnTo>
                  <a:pt x="21101" y="1330366"/>
                </a:lnTo>
                <a:lnTo>
                  <a:pt x="18152" y="1327195"/>
                </a:lnTo>
                <a:lnTo>
                  <a:pt x="15656" y="1323571"/>
                </a:lnTo>
                <a:lnTo>
                  <a:pt x="13160" y="1319947"/>
                </a:lnTo>
                <a:lnTo>
                  <a:pt x="11118" y="1316323"/>
                </a:lnTo>
                <a:lnTo>
                  <a:pt x="9076" y="1312246"/>
                </a:lnTo>
                <a:lnTo>
                  <a:pt x="7261" y="1308169"/>
                </a:lnTo>
                <a:lnTo>
                  <a:pt x="5446" y="1304092"/>
                </a:lnTo>
                <a:lnTo>
                  <a:pt x="4084" y="1300015"/>
                </a:lnTo>
                <a:lnTo>
                  <a:pt x="2950" y="1295485"/>
                </a:lnTo>
                <a:lnTo>
                  <a:pt x="1815" y="1291408"/>
                </a:lnTo>
                <a:lnTo>
                  <a:pt x="1134" y="1286651"/>
                </a:lnTo>
                <a:lnTo>
                  <a:pt x="454" y="1282348"/>
                </a:lnTo>
                <a:lnTo>
                  <a:pt x="0" y="1277591"/>
                </a:lnTo>
                <a:lnTo>
                  <a:pt x="0" y="1273061"/>
                </a:lnTo>
                <a:lnTo>
                  <a:pt x="0" y="1268531"/>
                </a:lnTo>
                <a:lnTo>
                  <a:pt x="454" y="1264001"/>
                </a:lnTo>
                <a:lnTo>
                  <a:pt x="1134" y="1259471"/>
                </a:lnTo>
                <a:lnTo>
                  <a:pt x="1815" y="1254941"/>
                </a:lnTo>
                <a:lnTo>
                  <a:pt x="2950" y="1250411"/>
                </a:lnTo>
                <a:lnTo>
                  <a:pt x="4084" y="1246334"/>
                </a:lnTo>
                <a:lnTo>
                  <a:pt x="5446" y="1242257"/>
                </a:lnTo>
                <a:lnTo>
                  <a:pt x="7261" y="1237953"/>
                </a:lnTo>
                <a:lnTo>
                  <a:pt x="9076" y="1233876"/>
                </a:lnTo>
                <a:lnTo>
                  <a:pt x="11118" y="1230026"/>
                </a:lnTo>
                <a:lnTo>
                  <a:pt x="13160" y="1226402"/>
                </a:lnTo>
                <a:lnTo>
                  <a:pt x="15656" y="1222778"/>
                </a:lnTo>
                <a:lnTo>
                  <a:pt x="18152" y="1219154"/>
                </a:lnTo>
                <a:lnTo>
                  <a:pt x="21101" y="1215756"/>
                </a:lnTo>
                <a:lnTo>
                  <a:pt x="23824" y="1212358"/>
                </a:lnTo>
                <a:lnTo>
                  <a:pt x="26774" y="1209187"/>
                </a:lnTo>
                <a:lnTo>
                  <a:pt x="30177" y="1206243"/>
                </a:lnTo>
                <a:lnTo>
                  <a:pt x="33581" y="1203298"/>
                </a:lnTo>
                <a:lnTo>
                  <a:pt x="36757" y="1200807"/>
                </a:lnTo>
                <a:lnTo>
                  <a:pt x="40615" y="1198089"/>
                </a:lnTo>
                <a:lnTo>
                  <a:pt x="44245" y="1195824"/>
                </a:lnTo>
                <a:lnTo>
                  <a:pt x="48102" y="1193785"/>
                </a:lnTo>
                <a:lnTo>
                  <a:pt x="51959" y="1191747"/>
                </a:lnTo>
                <a:lnTo>
                  <a:pt x="56044" y="1189935"/>
                </a:lnTo>
                <a:lnTo>
                  <a:pt x="60128" y="1188349"/>
                </a:lnTo>
                <a:lnTo>
                  <a:pt x="64439" y="1186764"/>
                </a:lnTo>
                <a:lnTo>
                  <a:pt x="68750" y="1185405"/>
                </a:lnTo>
                <a:lnTo>
                  <a:pt x="73288" y="1184499"/>
                </a:lnTo>
                <a:lnTo>
                  <a:pt x="77599" y="1183593"/>
                </a:lnTo>
                <a:lnTo>
                  <a:pt x="82364" y="1183140"/>
                </a:lnTo>
                <a:lnTo>
                  <a:pt x="86902" y="1182913"/>
                </a:lnTo>
                <a:lnTo>
                  <a:pt x="91667" y="1182687"/>
                </a:lnTo>
                <a:close/>
                <a:moveTo>
                  <a:pt x="1390308" y="782637"/>
                </a:moveTo>
                <a:lnTo>
                  <a:pt x="1396663" y="786039"/>
                </a:lnTo>
                <a:lnTo>
                  <a:pt x="1402564" y="789894"/>
                </a:lnTo>
                <a:lnTo>
                  <a:pt x="1408238" y="793749"/>
                </a:lnTo>
                <a:lnTo>
                  <a:pt x="1413458" y="797831"/>
                </a:lnTo>
                <a:lnTo>
                  <a:pt x="1418225" y="802140"/>
                </a:lnTo>
                <a:lnTo>
                  <a:pt x="1422764" y="806449"/>
                </a:lnTo>
                <a:lnTo>
                  <a:pt x="1426849" y="811439"/>
                </a:lnTo>
                <a:lnTo>
                  <a:pt x="1430935" y="816428"/>
                </a:lnTo>
                <a:lnTo>
                  <a:pt x="1434112" y="821417"/>
                </a:lnTo>
                <a:lnTo>
                  <a:pt x="1437516" y="826860"/>
                </a:lnTo>
                <a:lnTo>
                  <a:pt x="1440694" y="832303"/>
                </a:lnTo>
                <a:lnTo>
                  <a:pt x="1443644" y="837973"/>
                </a:lnTo>
                <a:lnTo>
                  <a:pt x="1446141" y="843869"/>
                </a:lnTo>
                <a:lnTo>
                  <a:pt x="1448411" y="849765"/>
                </a:lnTo>
                <a:lnTo>
                  <a:pt x="1450907" y="856115"/>
                </a:lnTo>
                <a:lnTo>
                  <a:pt x="1452723" y="862465"/>
                </a:lnTo>
                <a:lnTo>
                  <a:pt x="1454766" y="869042"/>
                </a:lnTo>
                <a:lnTo>
                  <a:pt x="1456581" y="875846"/>
                </a:lnTo>
                <a:lnTo>
                  <a:pt x="1459759" y="889680"/>
                </a:lnTo>
                <a:lnTo>
                  <a:pt x="1462709" y="904648"/>
                </a:lnTo>
                <a:lnTo>
                  <a:pt x="1465433" y="919842"/>
                </a:lnTo>
                <a:lnTo>
                  <a:pt x="1471107" y="952499"/>
                </a:lnTo>
                <a:lnTo>
                  <a:pt x="1474284" y="969735"/>
                </a:lnTo>
                <a:lnTo>
                  <a:pt x="1477462" y="987424"/>
                </a:lnTo>
                <a:lnTo>
                  <a:pt x="1483363" y="988785"/>
                </a:lnTo>
                <a:lnTo>
                  <a:pt x="1489037" y="990146"/>
                </a:lnTo>
                <a:lnTo>
                  <a:pt x="1494484" y="992187"/>
                </a:lnTo>
                <a:lnTo>
                  <a:pt x="1499704" y="994228"/>
                </a:lnTo>
                <a:lnTo>
                  <a:pt x="1504470" y="996949"/>
                </a:lnTo>
                <a:lnTo>
                  <a:pt x="1509237" y="999671"/>
                </a:lnTo>
                <a:lnTo>
                  <a:pt x="1513549" y="1003073"/>
                </a:lnTo>
                <a:lnTo>
                  <a:pt x="1517407" y="1006474"/>
                </a:lnTo>
                <a:lnTo>
                  <a:pt x="1521493" y="1010330"/>
                </a:lnTo>
                <a:lnTo>
                  <a:pt x="1525124" y="1014185"/>
                </a:lnTo>
                <a:lnTo>
                  <a:pt x="1528075" y="1018721"/>
                </a:lnTo>
                <a:lnTo>
                  <a:pt x="1530798" y="1023030"/>
                </a:lnTo>
                <a:lnTo>
                  <a:pt x="1533068" y="1027792"/>
                </a:lnTo>
                <a:lnTo>
                  <a:pt x="1535110" y="1032555"/>
                </a:lnTo>
                <a:lnTo>
                  <a:pt x="1536472" y="1037771"/>
                </a:lnTo>
                <a:lnTo>
                  <a:pt x="1537607" y="1043214"/>
                </a:lnTo>
                <a:lnTo>
                  <a:pt x="1538288" y="1048657"/>
                </a:lnTo>
                <a:lnTo>
                  <a:pt x="1538288" y="1054326"/>
                </a:lnTo>
                <a:lnTo>
                  <a:pt x="1537834" y="1060223"/>
                </a:lnTo>
                <a:lnTo>
                  <a:pt x="1536699" y="1066119"/>
                </a:lnTo>
                <a:lnTo>
                  <a:pt x="1535110" y="1072016"/>
                </a:lnTo>
                <a:lnTo>
                  <a:pt x="1533068" y="1078366"/>
                </a:lnTo>
                <a:lnTo>
                  <a:pt x="1530117" y="1084489"/>
                </a:lnTo>
                <a:lnTo>
                  <a:pt x="1526940" y="1091066"/>
                </a:lnTo>
                <a:lnTo>
                  <a:pt x="1522854" y="1097416"/>
                </a:lnTo>
                <a:lnTo>
                  <a:pt x="1518315" y="1103766"/>
                </a:lnTo>
                <a:lnTo>
                  <a:pt x="1512868" y="1110342"/>
                </a:lnTo>
                <a:lnTo>
                  <a:pt x="1506967" y="1116919"/>
                </a:lnTo>
                <a:lnTo>
                  <a:pt x="1500158" y="1123496"/>
                </a:lnTo>
                <a:lnTo>
                  <a:pt x="1492668" y="1129846"/>
                </a:lnTo>
                <a:lnTo>
                  <a:pt x="1484271" y="1136650"/>
                </a:lnTo>
                <a:lnTo>
                  <a:pt x="1474965" y="1143000"/>
                </a:lnTo>
                <a:lnTo>
                  <a:pt x="1472696" y="1155019"/>
                </a:lnTo>
                <a:lnTo>
                  <a:pt x="1469745" y="1167266"/>
                </a:lnTo>
                <a:lnTo>
                  <a:pt x="1466568" y="1179059"/>
                </a:lnTo>
                <a:lnTo>
                  <a:pt x="1462936" y="1190851"/>
                </a:lnTo>
                <a:lnTo>
                  <a:pt x="1459078" y="1202417"/>
                </a:lnTo>
                <a:lnTo>
                  <a:pt x="1454993" y="1213984"/>
                </a:lnTo>
                <a:lnTo>
                  <a:pt x="1450680" y="1225323"/>
                </a:lnTo>
                <a:lnTo>
                  <a:pt x="1445687" y="1236435"/>
                </a:lnTo>
                <a:lnTo>
                  <a:pt x="1440467" y="1247321"/>
                </a:lnTo>
                <a:lnTo>
                  <a:pt x="1435020" y="1257980"/>
                </a:lnTo>
                <a:lnTo>
                  <a:pt x="1429346" y="1268412"/>
                </a:lnTo>
                <a:lnTo>
                  <a:pt x="1423218" y="1278391"/>
                </a:lnTo>
                <a:lnTo>
                  <a:pt x="1416863" y="1288369"/>
                </a:lnTo>
                <a:lnTo>
                  <a:pt x="1410281" y="1297894"/>
                </a:lnTo>
                <a:lnTo>
                  <a:pt x="1403245" y="1307193"/>
                </a:lnTo>
                <a:lnTo>
                  <a:pt x="1395982" y="1316037"/>
                </a:lnTo>
                <a:lnTo>
                  <a:pt x="1388719" y="1324655"/>
                </a:lnTo>
                <a:lnTo>
                  <a:pt x="1381003" y="1332593"/>
                </a:lnTo>
                <a:lnTo>
                  <a:pt x="1373059" y="1340077"/>
                </a:lnTo>
                <a:lnTo>
                  <a:pt x="1364661" y="1347334"/>
                </a:lnTo>
                <a:lnTo>
                  <a:pt x="1356037" y="1354364"/>
                </a:lnTo>
                <a:lnTo>
                  <a:pt x="1347639" y="1360714"/>
                </a:lnTo>
                <a:lnTo>
                  <a:pt x="1338561" y="1366610"/>
                </a:lnTo>
                <a:lnTo>
                  <a:pt x="1329028" y="1371827"/>
                </a:lnTo>
                <a:lnTo>
                  <a:pt x="1319723" y="1376816"/>
                </a:lnTo>
                <a:lnTo>
                  <a:pt x="1310190" y="1380898"/>
                </a:lnTo>
                <a:lnTo>
                  <a:pt x="1300431" y="1384527"/>
                </a:lnTo>
                <a:lnTo>
                  <a:pt x="1295211" y="1386341"/>
                </a:lnTo>
                <a:lnTo>
                  <a:pt x="1290218" y="1387702"/>
                </a:lnTo>
                <a:lnTo>
                  <a:pt x="1284997" y="1389062"/>
                </a:lnTo>
                <a:lnTo>
                  <a:pt x="1279777" y="1390196"/>
                </a:lnTo>
                <a:lnTo>
                  <a:pt x="1274557" y="1391330"/>
                </a:lnTo>
                <a:lnTo>
                  <a:pt x="1269110" y="1392010"/>
                </a:lnTo>
                <a:lnTo>
                  <a:pt x="1264117" y="1392691"/>
                </a:lnTo>
                <a:lnTo>
                  <a:pt x="1258670" y="1393371"/>
                </a:lnTo>
                <a:lnTo>
                  <a:pt x="1253223" y="1393825"/>
                </a:lnTo>
                <a:lnTo>
                  <a:pt x="1247776" y="1393825"/>
                </a:lnTo>
                <a:lnTo>
                  <a:pt x="1242328" y="1393825"/>
                </a:lnTo>
                <a:lnTo>
                  <a:pt x="1236881" y="1393371"/>
                </a:lnTo>
                <a:lnTo>
                  <a:pt x="1231661" y="1392691"/>
                </a:lnTo>
                <a:lnTo>
                  <a:pt x="1226214" y="1392010"/>
                </a:lnTo>
                <a:lnTo>
                  <a:pt x="1220994" y="1391330"/>
                </a:lnTo>
                <a:lnTo>
                  <a:pt x="1215774" y="1390196"/>
                </a:lnTo>
                <a:lnTo>
                  <a:pt x="1210554" y="1389062"/>
                </a:lnTo>
                <a:lnTo>
                  <a:pt x="1205333" y="1387702"/>
                </a:lnTo>
                <a:lnTo>
                  <a:pt x="1200113" y="1386341"/>
                </a:lnTo>
                <a:lnTo>
                  <a:pt x="1195347" y="1384527"/>
                </a:lnTo>
                <a:lnTo>
                  <a:pt x="1185361" y="1380898"/>
                </a:lnTo>
                <a:lnTo>
                  <a:pt x="1175828" y="1376816"/>
                </a:lnTo>
                <a:lnTo>
                  <a:pt x="1166296" y="1371827"/>
                </a:lnTo>
                <a:lnTo>
                  <a:pt x="1157217" y="1366610"/>
                </a:lnTo>
                <a:lnTo>
                  <a:pt x="1148139" y="1360714"/>
                </a:lnTo>
                <a:lnTo>
                  <a:pt x="1139514" y="1354364"/>
                </a:lnTo>
                <a:lnTo>
                  <a:pt x="1130890" y="1347334"/>
                </a:lnTo>
                <a:lnTo>
                  <a:pt x="1122492" y="1340077"/>
                </a:lnTo>
                <a:lnTo>
                  <a:pt x="1114548" y="1332593"/>
                </a:lnTo>
                <a:lnTo>
                  <a:pt x="1106832" y="1324655"/>
                </a:lnTo>
                <a:lnTo>
                  <a:pt x="1099569" y="1316037"/>
                </a:lnTo>
                <a:lnTo>
                  <a:pt x="1092306" y="1307193"/>
                </a:lnTo>
                <a:lnTo>
                  <a:pt x="1085270" y="1297894"/>
                </a:lnTo>
                <a:lnTo>
                  <a:pt x="1078688" y="1288369"/>
                </a:lnTo>
                <a:lnTo>
                  <a:pt x="1072333" y="1278391"/>
                </a:lnTo>
                <a:lnTo>
                  <a:pt x="1066205" y="1268412"/>
                </a:lnTo>
                <a:lnTo>
                  <a:pt x="1060531" y="1257980"/>
                </a:lnTo>
                <a:lnTo>
                  <a:pt x="1055084" y="1247321"/>
                </a:lnTo>
                <a:lnTo>
                  <a:pt x="1049864" y="1236435"/>
                </a:lnTo>
                <a:lnTo>
                  <a:pt x="1045098" y="1225323"/>
                </a:lnTo>
                <a:lnTo>
                  <a:pt x="1040558" y="1213984"/>
                </a:lnTo>
                <a:lnTo>
                  <a:pt x="1036473" y="1202417"/>
                </a:lnTo>
                <a:lnTo>
                  <a:pt x="1032615" y="1190851"/>
                </a:lnTo>
                <a:lnTo>
                  <a:pt x="1028983" y="1179059"/>
                </a:lnTo>
                <a:lnTo>
                  <a:pt x="1025806" y="1167266"/>
                </a:lnTo>
                <a:lnTo>
                  <a:pt x="1022855" y="1155019"/>
                </a:lnTo>
                <a:lnTo>
                  <a:pt x="1020586" y="1143000"/>
                </a:lnTo>
                <a:lnTo>
                  <a:pt x="1011507" y="1136650"/>
                </a:lnTo>
                <a:lnTo>
                  <a:pt x="1003336" y="1129846"/>
                </a:lnTo>
                <a:lnTo>
                  <a:pt x="995620" y="1123496"/>
                </a:lnTo>
                <a:lnTo>
                  <a:pt x="988811" y="1116919"/>
                </a:lnTo>
                <a:lnTo>
                  <a:pt x="982683" y="1110342"/>
                </a:lnTo>
                <a:lnTo>
                  <a:pt x="977236" y="1103766"/>
                </a:lnTo>
                <a:lnTo>
                  <a:pt x="972696" y="1097416"/>
                </a:lnTo>
                <a:lnTo>
                  <a:pt x="968838" y="1091066"/>
                </a:lnTo>
                <a:lnTo>
                  <a:pt x="965434" y="1084489"/>
                </a:lnTo>
                <a:lnTo>
                  <a:pt x="962483" y="1078366"/>
                </a:lnTo>
                <a:lnTo>
                  <a:pt x="960440" y="1072016"/>
                </a:lnTo>
                <a:lnTo>
                  <a:pt x="958852" y="1066119"/>
                </a:lnTo>
                <a:lnTo>
                  <a:pt x="957944" y="1060223"/>
                </a:lnTo>
                <a:lnTo>
                  <a:pt x="957263" y="1054326"/>
                </a:lnTo>
                <a:lnTo>
                  <a:pt x="957263" y="1048657"/>
                </a:lnTo>
                <a:lnTo>
                  <a:pt x="958171" y="1043214"/>
                </a:lnTo>
                <a:lnTo>
                  <a:pt x="959079" y="1037771"/>
                </a:lnTo>
                <a:lnTo>
                  <a:pt x="960440" y="1032555"/>
                </a:lnTo>
                <a:lnTo>
                  <a:pt x="962483" y="1027792"/>
                </a:lnTo>
                <a:lnTo>
                  <a:pt x="964753" y="1023030"/>
                </a:lnTo>
                <a:lnTo>
                  <a:pt x="967476" y="1018721"/>
                </a:lnTo>
                <a:lnTo>
                  <a:pt x="970654" y="1014185"/>
                </a:lnTo>
                <a:lnTo>
                  <a:pt x="974285" y="1010330"/>
                </a:lnTo>
                <a:lnTo>
                  <a:pt x="978144" y="1006474"/>
                </a:lnTo>
                <a:lnTo>
                  <a:pt x="982002" y="1003073"/>
                </a:lnTo>
                <a:lnTo>
                  <a:pt x="986541" y="999671"/>
                </a:lnTo>
                <a:lnTo>
                  <a:pt x="991307" y="996949"/>
                </a:lnTo>
                <a:lnTo>
                  <a:pt x="996301" y="994228"/>
                </a:lnTo>
                <a:lnTo>
                  <a:pt x="1001521" y="992187"/>
                </a:lnTo>
                <a:lnTo>
                  <a:pt x="1006514" y="990146"/>
                </a:lnTo>
                <a:lnTo>
                  <a:pt x="1012415" y="988785"/>
                </a:lnTo>
                <a:lnTo>
                  <a:pt x="1018089" y="987424"/>
                </a:lnTo>
                <a:lnTo>
                  <a:pt x="1022401" y="964292"/>
                </a:lnTo>
                <a:lnTo>
                  <a:pt x="1026260" y="941840"/>
                </a:lnTo>
                <a:lnTo>
                  <a:pt x="1029891" y="920523"/>
                </a:lnTo>
                <a:lnTo>
                  <a:pt x="1033749" y="900339"/>
                </a:lnTo>
                <a:lnTo>
                  <a:pt x="1035792" y="890587"/>
                </a:lnTo>
                <a:lnTo>
                  <a:pt x="1037835" y="881289"/>
                </a:lnTo>
                <a:lnTo>
                  <a:pt x="1040104" y="872217"/>
                </a:lnTo>
                <a:lnTo>
                  <a:pt x="1042374" y="863373"/>
                </a:lnTo>
                <a:lnTo>
                  <a:pt x="1045325" y="854981"/>
                </a:lnTo>
                <a:lnTo>
                  <a:pt x="1048048" y="846817"/>
                </a:lnTo>
                <a:lnTo>
                  <a:pt x="1051453" y="838880"/>
                </a:lnTo>
                <a:lnTo>
                  <a:pt x="1055311" y="831396"/>
                </a:lnTo>
                <a:lnTo>
                  <a:pt x="1062574" y="834117"/>
                </a:lnTo>
                <a:lnTo>
                  <a:pt x="1072787" y="837065"/>
                </a:lnTo>
                <a:lnTo>
                  <a:pt x="1085270" y="840467"/>
                </a:lnTo>
                <a:lnTo>
                  <a:pt x="1092306" y="842281"/>
                </a:lnTo>
                <a:lnTo>
                  <a:pt x="1100023" y="843869"/>
                </a:lnTo>
                <a:lnTo>
                  <a:pt x="1108420" y="845456"/>
                </a:lnTo>
                <a:lnTo>
                  <a:pt x="1116818" y="847044"/>
                </a:lnTo>
                <a:lnTo>
                  <a:pt x="1126123" y="848178"/>
                </a:lnTo>
                <a:lnTo>
                  <a:pt x="1135883" y="849539"/>
                </a:lnTo>
                <a:lnTo>
                  <a:pt x="1145869" y="850673"/>
                </a:lnTo>
                <a:lnTo>
                  <a:pt x="1156309" y="851126"/>
                </a:lnTo>
                <a:lnTo>
                  <a:pt x="1167204" y="851580"/>
                </a:lnTo>
                <a:lnTo>
                  <a:pt x="1178552" y="851806"/>
                </a:lnTo>
                <a:lnTo>
                  <a:pt x="1190354" y="851580"/>
                </a:lnTo>
                <a:lnTo>
                  <a:pt x="1202156" y="851126"/>
                </a:lnTo>
                <a:lnTo>
                  <a:pt x="1214412" y="849992"/>
                </a:lnTo>
                <a:lnTo>
                  <a:pt x="1226895" y="848631"/>
                </a:lnTo>
                <a:lnTo>
                  <a:pt x="1239605" y="846364"/>
                </a:lnTo>
                <a:lnTo>
                  <a:pt x="1252542" y="844096"/>
                </a:lnTo>
                <a:lnTo>
                  <a:pt x="1265933" y="840921"/>
                </a:lnTo>
                <a:lnTo>
                  <a:pt x="1279323" y="837292"/>
                </a:lnTo>
                <a:lnTo>
                  <a:pt x="1292714" y="832983"/>
                </a:lnTo>
                <a:lnTo>
                  <a:pt x="1306559" y="827994"/>
                </a:lnTo>
                <a:lnTo>
                  <a:pt x="1313368" y="825499"/>
                </a:lnTo>
                <a:lnTo>
                  <a:pt x="1320404" y="822551"/>
                </a:lnTo>
                <a:lnTo>
                  <a:pt x="1327212" y="819603"/>
                </a:lnTo>
                <a:lnTo>
                  <a:pt x="1334248" y="816201"/>
                </a:lnTo>
                <a:lnTo>
                  <a:pt x="1341057" y="812799"/>
                </a:lnTo>
                <a:lnTo>
                  <a:pt x="1348093" y="809171"/>
                </a:lnTo>
                <a:lnTo>
                  <a:pt x="1355129" y="805315"/>
                </a:lnTo>
                <a:lnTo>
                  <a:pt x="1362165" y="801006"/>
                </a:lnTo>
                <a:lnTo>
                  <a:pt x="1369201" y="796924"/>
                </a:lnTo>
                <a:lnTo>
                  <a:pt x="1376463" y="792389"/>
                </a:lnTo>
                <a:lnTo>
                  <a:pt x="1383272" y="787626"/>
                </a:lnTo>
                <a:lnTo>
                  <a:pt x="1390308" y="782637"/>
                </a:lnTo>
                <a:close/>
                <a:moveTo>
                  <a:pt x="2282825" y="769937"/>
                </a:moveTo>
                <a:lnTo>
                  <a:pt x="2412173" y="829864"/>
                </a:lnTo>
                <a:lnTo>
                  <a:pt x="2422140" y="834858"/>
                </a:lnTo>
                <a:lnTo>
                  <a:pt x="2426897" y="837355"/>
                </a:lnTo>
                <a:lnTo>
                  <a:pt x="2431201" y="840078"/>
                </a:lnTo>
                <a:lnTo>
                  <a:pt x="2435732" y="842802"/>
                </a:lnTo>
                <a:lnTo>
                  <a:pt x="2439583" y="845526"/>
                </a:lnTo>
                <a:lnTo>
                  <a:pt x="2443434" y="848250"/>
                </a:lnTo>
                <a:lnTo>
                  <a:pt x="2447058" y="851201"/>
                </a:lnTo>
                <a:lnTo>
                  <a:pt x="2450456" y="853925"/>
                </a:lnTo>
                <a:lnTo>
                  <a:pt x="2453628" y="857103"/>
                </a:lnTo>
                <a:lnTo>
                  <a:pt x="2456799" y="860054"/>
                </a:lnTo>
                <a:lnTo>
                  <a:pt x="2459518" y="863005"/>
                </a:lnTo>
                <a:lnTo>
                  <a:pt x="2462236" y="866183"/>
                </a:lnTo>
                <a:lnTo>
                  <a:pt x="2464501" y="869361"/>
                </a:lnTo>
                <a:lnTo>
                  <a:pt x="2466766" y="872539"/>
                </a:lnTo>
                <a:lnTo>
                  <a:pt x="2468805" y="875717"/>
                </a:lnTo>
                <a:lnTo>
                  <a:pt x="2470617" y="878895"/>
                </a:lnTo>
                <a:lnTo>
                  <a:pt x="2472430" y="882300"/>
                </a:lnTo>
                <a:lnTo>
                  <a:pt x="2474015" y="885932"/>
                </a:lnTo>
                <a:lnTo>
                  <a:pt x="2475601" y="889337"/>
                </a:lnTo>
                <a:lnTo>
                  <a:pt x="2477866" y="896373"/>
                </a:lnTo>
                <a:lnTo>
                  <a:pt x="2479905" y="903637"/>
                </a:lnTo>
                <a:lnTo>
                  <a:pt x="2481264" y="911128"/>
                </a:lnTo>
                <a:lnTo>
                  <a:pt x="2482397" y="918846"/>
                </a:lnTo>
                <a:lnTo>
                  <a:pt x="2482850" y="927018"/>
                </a:lnTo>
                <a:lnTo>
                  <a:pt x="2482850" y="935190"/>
                </a:lnTo>
                <a:lnTo>
                  <a:pt x="2482850" y="1152652"/>
                </a:lnTo>
                <a:lnTo>
                  <a:pt x="2482850" y="1160824"/>
                </a:lnTo>
                <a:lnTo>
                  <a:pt x="2482397" y="1168768"/>
                </a:lnTo>
                <a:lnTo>
                  <a:pt x="2481264" y="1176486"/>
                </a:lnTo>
                <a:lnTo>
                  <a:pt x="2479905" y="1184204"/>
                </a:lnTo>
                <a:lnTo>
                  <a:pt x="2477866" y="1191468"/>
                </a:lnTo>
                <a:lnTo>
                  <a:pt x="2475601" y="1198732"/>
                </a:lnTo>
                <a:lnTo>
                  <a:pt x="2474015" y="1202137"/>
                </a:lnTo>
                <a:lnTo>
                  <a:pt x="2472430" y="1205315"/>
                </a:lnTo>
                <a:lnTo>
                  <a:pt x="2470617" y="1208720"/>
                </a:lnTo>
                <a:lnTo>
                  <a:pt x="2468805" y="1212125"/>
                </a:lnTo>
                <a:lnTo>
                  <a:pt x="2466766" y="1215303"/>
                </a:lnTo>
                <a:lnTo>
                  <a:pt x="2464501" y="1218708"/>
                </a:lnTo>
                <a:lnTo>
                  <a:pt x="2462236" y="1221658"/>
                </a:lnTo>
                <a:lnTo>
                  <a:pt x="2459518" y="1224836"/>
                </a:lnTo>
                <a:lnTo>
                  <a:pt x="2456799" y="1227787"/>
                </a:lnTo>
                <a:lnTo>
                  <a:pt x="2453628" y="1230738"/>
                </a:lnTo>
                <a:lnTo>
                  <a:pt x="2450456" y="1233689"/>
                </a:lnTo>
                <a:lnTo>
                  <a:pt x="2447058" y="1236640"/>
                </a:lnTo>
                <a:lnTo>
                  <a:pt x="2443434" y="1239364"/>
                </a:lnTo>
                <a:lnTo>
                  <a:pt x="2439583" y="1242315"/>
                </a:lnTo>
                <a:lnTo>
                  <a:pt x="2435732" y="1245039"/>
                </a:lnTo>
                <a:lnTo>
                  <a:pt x="2431201" y="1247763"/>
                </a:lnTo>
                <a:lnTo>
                  <a:pt x="2426897" y="1250260"/>
                </a:lnTo>
                <a:lnTo>
                  <a:pt x="2422140" y="1252984"/>
                </a:lnTo>
                <a:lnTo>
                  <a:pt x="2412173" y="1257978"/>
                </a:lnTo>
                <a:lnTo>
                  <a:pt x="2406963" y="1260475"/>
                </a:lnTo>
                <a:lnTo>
                  <a:pt x="2282825" y="1202818"/>
                </a:lnTo>
                <a:lnTo>
                  <a:pt x="2282825" y="769937"/>
                </a:lnTo>
                <a:close/>
                <a:moveTo>
                  <a:pt x="1247774" y="628650"/>
                </a:moveTo>
                <a:lnTo>
                  <a:pt x="1262265" y="628876"/>
                </a:lnTo>
                <a:lnTo>
                  <a:pt x="1276302" y="629556"/>
                </a:lnTo>
                <a:lnTo>
                  <a:pt x="1290113" y="631143"/>
                </a:lnTo>
                <a:lnTo>
                  <a:pt x="1303472" y="632956"/>
                </a:lnTo>
                <a:lnTo>
                  <a:pt x="1316830" y="635222"/>
                </a:lnTo>
                <a:lnTo>
                  <a:pt x="1329282" y="638169"/>
                </a:lnTo>
                <a:lnTo>
                  <a:pt x="1341282" y="641569"/>
                </a:lnTo>
                <a:lnTo>
                  <a:pt x="1353056" y="645195"/>
                </a:lnTo>
                <a:lnTo>
                  <a:pt x="1363923" y="649274"/>
                </a:lnTo>
                <a:lnTo>
                  <a:pt x="1374338" y="654034"/>
                </a:lnTo>
                <a:lnTo>
                  <a:pt x="1378866" y="656300"/>
                </a:lnTo>
                <a:lnTo>
                  <a:pt x="1383847" y="658794"/>
                </a:lnTo>
                <a:lnTo>
                  <a:pt x="1388149" y="661513"/>
                </a:lnTo>
                <a:lnTo>
                  <a:pt x="1392677" y="664006"/>
                </a:lnTo>
                <a:lnTo>
                  <a:pt x="1396753" y="666953"/>
                </a:lnTo>
                <a:lnTo>
                  <a:pt x="1400602" y="669672"/>
                </a:lnTo>
                <a:lnTo>
                  <a:pt x="1404451" y="672619"/>
                </a:lnTo>
                <a:lnTo>
                  <a:pt x="1407847" y="675565"/>
                </a:lnTo>
                <a:lnTo>
                  <a:pt x="1411243" y="678512"/>
                </a:lnTo>
                <a:lnTo>
                  <a:pt x="1414413" y="681685"/>
                </a:lnTo>
                <a:lnTo>
                  <a:pt x="1417130" y="685084"/>
                </a:lnTo>
                <a:lnTo>
                  <a:pt x="1419847" y="688257"/>
                </a:lnTo>
                <a:lnTo>
                  <a:pt x="1425507" y="688484"/>
                </a:lnTo>
                <a:lnTo>
                  <a:pt x="1430941" y="689164"/>
                </a:lnTo>
                <a:lnTo>
                  <a:pt x="1436148" y="690297"/>
                </a:lnTo>
                <a:lnTo>
                  <a:pt x="1441356" y="691430"/>
                </a:lnTo>
                <a:lnTo>
                  <a:pt x="1446110" y="693017"/>
                </a:lnTo>
                <a:lnTo>
                  <a:pt x="1450865" y="694830"/>
                </a:lnTo>
                <a:lnTo>
                  <a:pt x="1455167" y="697323"/>
                </a:lnTo>
                <a:lnTo>
                  <a:pt x="1459695" y="699816"/>
                </a:lnTo>
                <a:lnTo>
                  <a:pt x="1463544" y="702763"/>
                </a:lnTo>
                <a:lnTo>
                  <a:pt x="1467619" y="705709"/>
                </a:lnTo>
                <a:lnTo>
                  <a:pt x="1471242" y="708882"/>
                </a:lnTo>
                <a:lnTo>
                  <a:pt x="1474865" y="712508"/>
                </a:lnTo>
                <a:lnTo>
                  <a:pt x="1478261" y="716361"/>
                </a:lnTo>
                <a:lnTo>
                  <a:pt x="1481657" y="720668"/>
                </a:lnTo>
                <a:lnTo>
                  <a:pt x="1484827" y="724747"/>
                </a:lnTo>
                <a:lnTo>
                  <a:pt x="1487544" y="729053"/>
                </a:lnTo>
                <a:lnTo>
                  <a:pt x="1490487" y="733813"/>
                </a:lnTo>
                <a:lnTo>
                  <a:pt x="1492977" y="738799"/>
                </a:lnTo>
                <a:lnTo>
                  <a:pt x="1495468" y="743785"/>
                </a:lnTo>
                <a:lnTo>
                  <a:pt x="1497732" y="748998"/>
                </a:lnTo>
                <a:lnTo>
                  <a:pt x="1499996" y="754211"/>
                </a:lnTo>
                <a:lnTo>
                  <a:pt x="1502034" y="759877"/>
                </a:lnTo>
                <a:lnTo>
                  <a:pt x="1503845" y="765543"/>
                </a:lnTo>
                <a:lnTo>
                  <a:pt x="1505656" y="771436"/>
                </a:lnTo>
                <a:lnTo>
                  <a:pt x="1509053" y="783222"/>
                </a:lnTo>
                <a:lnTo>
                  <a:pt x="1511996" y="795460"/>
                </a:lnTo>
                <a:lnTo>
                  <a:pt x="1514260" y="808153"/>
                </a:lnTo>
                <a:lnTo>
                  <a:pt x="1516071" y="821071"/>
                </a:lnTo>
                <a:lnTo>
                  <a:pt x="1517656" y="833990"/>
                </a:lnTo>
                <a:lnTo>
                  <a:pt x="1519015" y="846909"/>
                </a:lnTo>
                <a:lnTo>
                  <a:pt x="1519694" y="860281"/>
                </a:lnTo>
                <a:lnTo>
                  <a:pt x="1520147" y="873200"/>
                </a:lnTo>
                <a:lnTo>
                  <a:pt x="1520826" y="886118"/>
                </a:lnTo>
                <a:lnTo>
                  <a:pt x="1520826" y="898584"/>
                </a:lnTo>
                <a:lnTo>
                  <a:pt x="1520373" y="910823"/>
                </a:lnTo>
                <a:lnTo>
                  <a:pt x="1520147" y="922608"/>
                </a:lnTo>
                <a:lnTo>
                  <a:pt x="1519241" y="945046"/>
                </a:lnTo>
                <a:lnTo>
                  <a:pt x="1517883" y="964311"/>
                </a:lnTo>
                <a:lnTo>
                  <a:pt x="1516524" y="981083"/>
                </a:lnTo>
                <a:lnTo>
                  <a:pt x="1514939" y="993321"/>
                </a:lnTo>
                <a:lnTo>
                  <a:pt x="1511996" y="991508"/>
                </a:lnTo>
                <a:lnTo>
                  <a:pt x="1508600" y="990148"/>
                </a:lnTo>
                <a:lnTo>
                  <a:pt x="1505204" y="988562"/>
                </a:lnTo>
                <a:lnTo>
                  <a:pt x="1501808" y="987202"/>
                </a:lnTo>
                <a:lnTo>
                  <a:pt x="1498185" y="985842"/>
                </a:lnTo>
                <a:lnTo>
                  <a:pt x="1494562" y="984936"/>
                </a:lnTo>
                <a:lnTo>
                  <a:pt x="1490713" y="983802"/>
                </a:lnTo>
                <a:lnTo>
                  <a:pt x="1487091" y="983349"/>
                </a:lnTo>
                <a:lnTo>
                  <a:pt x="1481657" y="946859"/>
                </a:lnTo>
                <a:lnTo>
                  <a:pt x="1479166" y="929408"/>
                </a:lnTo>
                <a:lnTo>
                  <a:pt x="1476223" y="912636"/>
                </a:lnTo>
                <a:lnTo>
                  <a:pt x="1473280" y="896544"/>
                </a:lnTo>
                <a:lnTo>
                  <a:pt x="1469657" y="881132"/>
                </a:lnTo>
                <a:lnTo>
                  <a:pt x="1467846" y="873653"/>
                </a:lnTo>
                <a:lnTo>
                  <a:pt x="1465808" y="866400"/>
                </a:lnTo>
                <a:lnTo>
                  <a:pt x="1463770" y="859374"/>
                </a:lnTo>
                <a:lnTo>
                  <a:pt x="1461506" y="852802"/>
                </a:lnTo>
                <a:lnTo>
                  <a:pt x="1459242" y="846002"/>
                </a:lnTo>
                <a:lnTo>
                  <a:pt x="1456299" y="839430"/>
                </a:lnTo>
                <a:lnTo>
                  <a:pt x="1453356" y="833310"/>
                </a:lnTo>
                <a:lnTo>
                  <a:pt x="1450412" y="826964"/>
                </a:lnTo>
                <a:lnTo>
                  <a:pt x="1447242" y="821071"/>
                </a:lnTo>
                <a:lnTo>
                  <a:pt x="1443620" y="815405"/>
                </a:lnTo>
                <a:lnTo>
                  <a:pt x="1439771" y="809966"/>
                </a:lnTo>
                <a:lnTo>
                  <a:pt x="1435922" y="804526"/>
                </a:lnTo>
                <a:lnTo>
                  <a:pt x="1431394" y="799313"/>
                </a:lnTo>
                <a:lnTo>
                  <a:pt x="1426865" y="794780"/>
                </a:lnTo>
                <a:lnTo>
                  <a:pt x="1421884" y="789794"/>
                </a:lnTo>
                <a:lnTo>
                  <a:pt x="1416677" y="785261"/>
                </a:lnTo>
                <a:lnTo>
                  <a:pt x="1411017" y="781182"/>
                </a:lnTo>
                <a:lnTo>
                  <a:pt x="1405130" y="777102"/>
                </a:lnTo>
                <a:lnTo>
                  <a:pt x="1398791" y="773249"/>
                </a:lnTo>
                <a:lnTo>
                  <a:pt x="1391998" y="769623"/>
                </a:lnTo>
                <a:lnTo>
                  <a:pt x="1384753" y="774609"/>
                </a:lnTo>
                <a:lnTo>
                  <a:pt x="1377508" y="779595"/>
                </a:lnTo>
                <a:lnTo>
                  <a:pt x="1370263" y="784355"/>
                </a:lnTo>
                <a:lnTo>
                  <a:pt x="1363018" y="788661"/>
                </a:lnTo>
                <a:lnTo>
                  <a:pt x="1355772" y="793194"/>
                </a:lnTo>
                <a:lnTo>
                  <a:pt x="1348301" y="797047"/>
                </a:lnTo>
                <a:lnTo>
                  <a:pt x="1341056" y="800900"/>
                </a:lnTo>
                <a:lnTo>
                  <a:pt x="1334037" y="804526"/>
                </a:lnTo>
                <a:lnTo>
                  <a:pt x="1326792" y="807926"/>
                </a:lnTo>
                <a:lnTo>
                  <a:pt x="1319547" y="811326"/>
                </a:lnTo>
                <a:lnTo>
                  <a:pt x="1312302" y="814045"/>
                </a:lnTo>
                <a:lnTo>
                  <a:pt x="1305283" y="816992"/>
                </a:lnTo>
                <a:lnTo>
                  <a:pt x="1298038" y="819711"/>
                </a:lnTo>
                <a:lnTo>
                  <a:pt x="1291245" y="822205"/>
                </a:lnTo>
                <a:lnTo>
                  <a:pt x="1277208" y="826511"/>
                </a:lnTo>
                <a:lnTo>
                  <a:pt x="1263397" y="830364"/>
                </a:lnTo>
                <a:lnTo>
                  <a:pt x="1249812" y="833537"/>
                </a:lnTo>
                <a:lnTo>
                  <a:pt x="1236454" y="836030"/>
                </a:lnTo>
                <a:lnTo>
                  <a:pt x="1223322" y="838296"/>
                </a:lnTo>
                <a:lnTo>
                  <a:pt x="1210417" y="839656"/>
                </a:lnTo>
                <a:lnTo>
                  <a:pt x="1197964" y="840789"/>
                </a:lnTo>
                <a:lnTo>
                  <a:pt x="1185511" y="841469"/>
                </a:lnTo>
                <a:lnTo>
                  <a:pt x="1173738" y="841469"/>
                </a:lnTo>
                <a:lnTo>
                  <a:pt x="1162191" y="841469"/>
                </a:lnTo>
                <a:lnTo>
                  <a:pt x="1151097" y="841016"/>
                </a:lnTo>
                <a:lnTo>
                  <a:pt x="1140229" y="840336"/>
                </a:lnTo>
                <a:lnTo>
                  <a:pt x="1129814" y="839203"/>
                </a:lnTo>
                <a:lnTo>
                  <a:pt x="1120079" y="837843"/>
                </a:lnTo>
                <a:lnTo>
                  <a:pt x="1110796" y="836710"/>
                </a:lnTo>
                <a:lnTo>
                  <a:pt x="1101739" y="835123"/>
                </a:lnTo>
                <a:lnTo>
                  <a:pt x="1093362" y="833310"/>
                </a:lnTo>
                <a:lnTo>
                  <a:pt x="1085438" y="831724"/>
                </a:lnTo>
                <a:lnTo>
                  <a:pt x="1078193" y="829910"/>
                </a:lnTo>
                <a:lnTo>
                  <a:pt x="1065514" y="826284"/>
                </a:lnTo>
                <a:lnTo>
                  <a:pt x="1055099" y="823111"/>
                </a:lnTo>
                <a:lnTo>
                  <a:pt x="1047401" y="820391"/>
                </a:lnTo>
                <a:lnTo>
                  <a:pt x="1043552" y="828097"/>
                </a:lnTo>
                <a:lnTo>
                  <a:pt x="1040156" y="836483"/>
                </a:lnTo>
                <a:lnTo>
                  <a:pt x="1036986" y="844869"/>
                </a:lnTo>
                <a:lnTo>
                  <a:pt x="1034043" y="853708"/>
                </a:lnTo>
                <a:lnTo>
                  <a:pt x="1031552" y="862774"/>
                </a:lnTo>
                <a:lnTo>
                  <a:pt x="1029288" y="872520"/>
                </a:lnTo>
                <a:lnTo>
                  <a:pt x="1027024" y="882265"/>
                </a:lnTo>
                <a:lnTo>
                  <a:pt x="1024986" y="892464"/>
                </a:lnTo>
                <a:lnTo>
                  <a:pt x="1021137" y="913316"/>
                </a:lnTo>
                <a:lnTo>
                  <a:pt x="1017288" y="935527"/>
                </a:lnTo>
                <a:lnTo>
                  <a:pt x="1013213" y="958871"/>
                </a:lnTo>
                <a:lnTo>
                  <a:pt x="1011175" y="970884"/>
                </a:lnTo>
                <a:lnTo>
                  <a:pt x="1008458" y="983349"/>
                </a:lnTo>
                <a:lnTo>
                  <a:pt x="1004609" y="984029"/>
                </a:lnTo>
                <a:lnTo>
                  <a:pt x="1000760" y="984936"/>
                </a:lnTo>
                <a:lnTo>
                  <a:pt x="997138" y="985842"/>
                </a:lnTo>
                <a:lnTo>
                  <a:pt x="993515" y="987202"/>
                </a:lnTo>
                <a:lnTo>
                  <a:pt x="989892" y="988789"/>
                </a:lnTo>
                <a:lnTo>
                  <a:pt x="986496" y="990375"/>
                </a:lnTo>
                <a:lnTo>
                  <a:pt x="983100" y="991962"/>
                </a:lnTo>
                <a:lnTo>
                  <a:pt x="979704" y="993775"/>
                </a:lnTo>
                <a:lnTo>
                  <a:pt x="977666" y="979723"/>
                </a:lnTo>
                <a:lnTo>
                  <a:pt x="976761" y="970657"/>
                </a:lnTo>
                <a:lnTo>
                  <a:pt x="975402" y="960458"/>
                </a:lnTo>
                <a:lnTo>
                  <a:pt x="974496" y="949352"/>
                </a:lnTo>
                <a:lnTo>
                  <a:pt x="973817" y="937340"/>
                </a:lnTo>
                <a:lnTo>
                  <a:pt x="973364" y="924421"/>
                </a:lnTo>
                <a:lnTo>
                  <a:pt x="973138" y="911049"/>
                </a:lnTo>
                <a:lnTo>
                  <a:pt x="973364" y="896771"/>
                </a:lnTo>
                <a:lnTo>
                  <a:pt x="974044" y="882039"/>
                </a:lnTo>
                <a:lnTo>
                  <a:pt x="975402" y="866854"/>
                </a:lnTo>
                <a:lnTo>
                  <a:pt x="977213" y="851442"/>
                </a:lnTo>
                <a:lnTo>
                  <a:pt x="978119" y="843736"/>
                </a:lnTo>
                <a:lnTo>
                  <a:pt x="979704" y="835577"/>
                </a:lnTo>
                <a:lnTo>
                  <a:pt x="981062" y="827871"/>
                </a:lnTo>
                <a:lnTo>
                  <a:pt x="982874" y="819711"/>
                </a:lnTo>
                <a:lnTo>
                  <a:pt x="984911" y="812006"/>
                </a:lnTo>
                <a:lnTo>
                  <a:pt x="986949" y="804073"/>
                </a:lnTo>
                <a:lnTo>
                  <a:pt x="989440" y="796140"/>
                </a:lnTo>
                <a:lnTo>
                  <a:pt x="991930" y="788208"/>
                </a:lnTo>
                <a:lnTo>
                  <a:pt x="994873" y="780502"/>
                </a:lnTo>
                <a:lnTo>
                  <a:pt x="997817" y="772569"/>
                </a:lnTo>
                <a:lnTo>
                  <a:pt x="1001213" y="765090"/>
                </a:lnTo>
                <a:lnTo>
                  <a:pt x="1004836" y="757384"/>
                </a:lnTo>
                <a:lnTo>
                  <a:pt x="1008685" y="749905"/>
                </a:lnTo>
                <a:lnTo>
                  <a:pt x="1012986" y="742652"/>
                </a:lnTo>
                <a:lnTo>
                  <a:pt x="1017288" y="735400"/>
                </a:lnTo>
                <a:lnTo>
                  <a:pt x="1022043" y="728147"/>
                </a:lnTo>
                <a:lnTo>
                  <a:pt x="1027024" y="721121"/>
                </a:lnTo>
                <a:lnTo>
                  <a:pt x="1032458" y="714095"/>
                </a:lnTo>
                <a:lnTo>
                  <a:pt x="1038118" y="707522"/>
                </a:lnTo>
                <a:lnTo>
                  <a:pt x="1044231" y="701176"/>
                </a:lnTo>
                <a:lnTo>
                  <a:pt x="1050344" y="694603"/>
                </a:lnTo>
                <a:lnTo>
                  <a:pt x="1057136" y="688711"/>
                </a:lnTo>
                <a:lnTo>
                  <a:pt x="1064382" y="682818"/>
                </a:lnTo>
                <a:lnTo>
                  <a:pt x="1071627" y="676925"/>
                </a:lnTo>
                <a:lnTo>
                  <a:pt x="1079778" y="671486"/>
                </a:lnTo>
                <a:lnTo>
                  <a:pt x="1087702" y="666726"/>
                </a:lnTo>
                <a:lnTo>
                  <a:pt x="1096306" y="661740"/>
                </a:lnTo>
                <a:lnTo>
                  <a:pt x="1105362" y="656980"/>
                </a:lnTo>
                <a:lnTo>
                  <a:pt x="1114645" y="652674"/>
                </a:lnTo>
                <a:lnTo>
                  <a:pt x="1124380" y="648821"/>
                </a:lnTo>
                <a:lnTo>
                  <a:pt x="1134795" y="645195"/>
                </a:lnTo>
                <a:lnTo>
                  <a:pt x="1145437" y="641795"/>
                </a:lnTo>
                <a:lnTo>
                  <a:pt x="1156531" y="638622"/>
                </a:lnTo>
                <a:lnTo>
                  <a:pt x="1168304" y="636129"/>
                </a:lnTo>
                <a:lnTo>
                  <a:pt x="1180304" y="634089"/>
                </a:lnTo>
                <a:lnTo>
                  <a:pt x="1192757" y="631823"/>
                </a:lnTo>
                <a:lnTo>
                  <a:pt x="1205662" y="630690"/>
                </a:lnTo>
                <a:lnTo>
                  <a:pt x="1219247" y="629330"/>
                </a:lnTo>
                <a:lnTo>
                  <a:pt x="1233058" y="628876"/>
                </a:lnTo>
                <a:lnTo>
                  <a:pt x="1247774" y="628650"/>
                </a:lnTo>
                <a:close/>
                <a:moveTo>
                  <a:pt x="91667" y="541337"/>
                </a:moveTo>
                <a:lnTo>
                  <a:pt x="370523" y="541337"/>
                </a:lnTo>
                <a:lnTo>
                  <a:pt x="375061" y="541563"/>
                </a:lnTo>
                <a:lnTo>
                  <a:pt x="379826" y="542015"/>
                </a:lnTo>
                <a:lnTo>
                  <a:pt x="384137" y="542468"/>
                </a:lnTo>
                <a:lnTo>
                  <a:pt x="388902" y="543373"/>
                </a:lnTo>
                <a:lnTo>
                  <a:pt x="393213" y="544278"/>
                </a:lnTo>
                <a:lnTo>
                  <a:pt x="397524" y="545635"/>
                </a:lnTo>
                <a:lnTo>
                  <a:pt x="401835" y="546992"/>
                </a:lnTo>
                <a:lnTo>
                  <a:pt x="405919" y="548576"/>
                </a:lnTo>
                <a:lnTo>
                  <a:pt x="409777" y="550386"/>
                </a:lnTo>
                <a:lnTo>
                  <a:pt x="414088" y="552421"/>
                </a:lnTo>
                <a:lnTo>
                  <a:pt x="417718" y="554684"/>
                </a:lnTo>
                <a:lnTo>
                  <a:pt x="421575" y="556946"/>
                </a:lnTo>
                <a:lnTo>
                  <a:pt x="425206" y="559434"/>
                </a:lnTo>
                <a:lnTo>
                  <a:pt x="428609" y="562149"/>
                </a:lnTo>
                <a:lnTo>
                  <a:pt x="432013" y="564864"/>
                </a:lnTo>
                <a:lnTo>
                  <a:pt x="434962" y="568031"/>
                </a:lnTo>
                <a:lnTo>
                  <a:pt x="438139" y="571198"/>
                </a:lnTo>
                <a:lnTo>
                  <a:pt x="441088" y="574591"/>
                </a:lnTo>
                <a:lnTo>
                  <a:pt x="443584" y="577984"/>
                </a:lnTo>
                <a:lnTo>
                  <a:pt x="446307" y="581604"/>
                </a:lnTo>
                <a:lnTo>
                  <a:pt x="448803" y="585223"/>
                </a:lnTo>
                <a:lnTo>
                  <a:pt x="450845" y="589069"/>
                </a:lnTo>
                <a:lnTo>
                  <a:pt x="452887" y="592915"/>
                </a:lnTo>
                <a:lnTo>
                  <a:pt x="454702" y="596760"/>
                </a:lnTo>
                <a:lnTo>
                  <a:pt x="456291" y="600832"/>
                </a:lnTo>
                <a:lnTo>
                  <a:pt x="457879" y="605130"/>
                </a:lnTo>
                <a:lnTo>
                  <a:pt x="459240" y="609429"/>
                </a:lnTo>
                <a:lnTo>
                  <a:pt x="460148" y="613727"/>
                </a:lnTo>
                <a:lnTo>
                  <a:pt x="461055" y="618251"/>
                </a:lnTo>
                <a:lnTo>
                  <a:pt x="461509" y="622549"/>
                </a:lnTo>
                <a:lnTo>
                  <a:pt x="461736" y="627300"/>
                </a:lnTo>
                <a:lnTo>
                  <a:pt x="461963" y="631824"/>
                </a:lnTo>
                <a:lnTo>
                  <a:pt x="461736" y="636575"/>
                </a:lnTo>
                <a:lnTo>
                  <a:pt x="461509" y="641099"/>
                </a:lnTo>
                <a:lnTo>
                  <a:pt x="461055" y="645624"/>
                </a:lnTo>
                <a:lnTo>
                  <a:pt x="460148" y="650148"/>
                </a:lnTo>
                <a:lnTo>
                  <a:pt x="459240" y="654446"/>
                </a:lnTo>
                <a:lnTo>
                  <a:pt x="457879" y="658518"/>
                </a:lnTo>
                <a:lnTo>
                  <a:pt x="456291" y="662816"/>
                </a:lnTo>
                <a:lnTo>
                  <a:pt x="454702" y="666888"/>
                </a:lnTo>
                <a:lnTo>
                  <a:pt x="452887" y="670960"/>
                </a:lnTo>
                <a:lnTo>
                  <a:pt x="450845" y="674806"/>
                </a:lnTo>
                <a:lnTo>
                  <a:pt x="448803" y="678652"/>
                </a:lnTo>
                <a:lnTo>
                  <a:pt x="446307" y="682271"/>
                </a:lnTo>
                <a:lnTo>
                  <a:pt x="443584" y="685664"/>
                </a:lnTo>
                <a:lnTo>
                  <a:pt x="441088" y="689284"/>
                </a:lnTo>
                <a:lnTo>
                  <a:pt x="438139" y="692451"/>
                </a:lnTo>
                <a:lnTo>
                  <a:pt x="434962" y="695618"/>
                </a:lnTo>
                <a:lnTo>
                  <a:pt x="432013" y="698559"/>
                </a:lnTo>
                <a:lnTo>
                  <a:pt x="428609" y="701500"/>
                </a:lnTo>
                <a:lnTo>
                  <a:pt x="425206" y="703988"/>
                </a:lnTo>
                <a:lnTo>
                  <a:pt x="421575" y="706703"/>
                </a:lnTo>
                <a:lnTo>
                  <a:pt x="417718" y="708965"/>
                </a:lnTo>
                <a:lnTo>
                  <a:pt x="414088" y="711227"/>
                </a:lnTo>
                <a:lnTo>
                  <a:pt x="409777" y="713489"/>
                </a:lnTo>
                <a:lnTo>
                  <a:pt x="405919" y="715299"/>
                </a:lnTo>
                <a:lnTo>
                  <a:pt x="401835" y="716883"/>
                </a:lnTo>
                <a:lnTo>
                  <a:pt x="397524" y="718014"/>
                </a:lnTo>
                <a:lnTo>
                  <a:pt x="393213" y="719371"/>
                </a:lnTo>
                <a:lnTo>
                  <a:pt x="388902" y="720502"/>
                </a:lnTo>
                <a:lnTo>
                  <a:pt x="384137" y="721181"/>
                </a:lnTo>
                <a:lnTo>
                  <a:pt x="379826" y="721633"/>
                </a:lnTo>
                <a:lnTo>
                  <a:pt x="375061" y="722312"/>
                </a:lnTo>
                <a:lnTo>
                  <a:pt x="370523" y="722312"/>
                </a:lnTo>
                <a:lnTo>
                  <a:pt x="91667" y="722312"/>
                </a:lnTo>
                <a:lnTo>
                  <a:pt x="86902" y="722312"/>
                </a:lnTo>
                <a:lnTo>
                  <a:pt x="82364" y="721633"/>
                </a:lnTo>
                <a:lnTo>
                  <a:pt x="77599" y="721181"/>
                </a:lnTo>
                <a:lnTo>
                  <a:pt x="73288" y="720502"/>
                </a:lnTo>
                <a:lnTo>
                  <a:pt x="68750" y="719371"/>
                </a:lnTo>
                <a:lnTo>
                  <a:pt x="64439" y="718014"/>
                </a:lnTo>
                <a:lnTo>
                  <a:pt x="60128" y="716883"/>
                </a:lnTo>
                <a:lnTo>
                  <a:pt x="56044" y="715299"/>
                </a:lnTo>
                <a:lnTo>
                  <a:pt x="51959" y="713489"/>
                </a:lnTo>
                <a:lnTo>
                  <a:pt x="48102" y="711227"/>
                </a:lnTo>
                <a:lnTo>
                  <a:pt x="44245" y="708965"/>
                </a:lnTo>
                <a:lnTo>
                  <a:pt x="40615" y="706703"/>
                </a:lnTo>
                <a:lnTo>
                  <a:pt x="36757" y="703988"/>
                </a:lnTo>
                <a:lnTo>
                  <a:pt x="33581" y="701500"/>
                </a:lnTo>
                <a:lnTo>
                  <a:pt x="30177" y="698559"/>
                </a:lnTo>
                <a:lnTo>
                  <a:pt x="26774" y="695618"/>
                </a:lnTo>
                <a:lnTo>
                  <a:pt x="23824" y="692451"/>
                </a:lnTo>
                <a:lnTo>
                  <a:pt x="21101" y="689284"/>
                </a:lnTo>
                <a:lnTo>
                  <a:pt x="18152" y="685664"/>
                </a:lnTo>
                <a:lnTo>
                  <a:pt x="15656" y="682271"/>
                </a:lnTo>
                <a:lnTo>
                  <a:pt x="13160" y="678652"/>
                </a:lnTo>
                <a:lnTo>
                  <a:pt x="11118" y="674806"/>
                </a:lnTo>
                <a:lnTo>
                  <a:pt x="9076" y="670960"/>
                </a:lnTo>
                <a:lnTo>
                  <a:pt x="7261" y="666888"/>
                </a:lnTo>
                <a:lnTo>
                  <a:pt x="5446" y="662816"/>
                </a:lnTo>
                <a:lnTo>
                  <a:pt x="4084" y="658518"/>
                </a:lnTo>
                <a:lnTo>
                  <a:pt x="2950" y="654446"/>
                </a:lnTo>
                <a:lnTo>
                  <a:pt x="1815" y="650148"/>
                </a:lnTo>
                <a:lnTo>
                  <a:pt x="1134" y="645624"/>
                </a:lnTo>
                <a:lnTo>
                  <a:pt x="454" y="641099"/>
                </a:lnTo>
                <a:lnTo>
                  <a:pt x="0" y="636575"/>
                </a:lnTo>
                <a:lnTo>
                  <a:pt x="0" y="631824"/>
                </a:lnTo>
                <a:lnTo>
                  <a:pt x="0" y="627300"/>
                </a:lnTo>
                <a:lnTo>
                  <a:pt x="454" y="622549"/>
                </a:lnTo>
                <a:lnTo>
                  <a:pt x="1134" y="618251"/>
                </a:lnTo>
                <a:lnTo>
                  <a:pt x="1815" y="613727"/>
                </a:lnTo>
                <a:lnTo>
                  <a:pt x="2950" y="609429"/>
                </a:lnTo>
                <a:lnTo>
                  <a:pt x="4084" y="605130"/>
                </a:lnTo>
                <a:lnTo>
                  <a:pt x="5446" y="600832"/>
                </a:lnTo>
                <a:lnTo>
                  <a:pt x="7261" y="596760"/>
                </a:lnTo>
                <a:lnTo>
                  <a:pt x="9076" y="592915"/>
                </a:lnTo>
                <a:lnTo>
                  <a:pt x="11118" y="589069"/>
                </a:lnTo>
                <a:lnTo>
                  <a:pt x="13160" y="585223"/>
                </a:lnTo>
                <a:lnTo>
                  <a:pt x="15656" y="581604"/>
                </a:lnTo>
                <a:lnTo>
                  <a:pt x="18152" y="577984"/>
                </a:lnTo>
                <a:lnTo>
                  <a:pt x="21101" y="574591"/>
                </a:lnTo>
                <a:lnTo>
                  <a:pt x="23824" y="571198"/>
                </a:lnTo>
                <a:lnTo>
                  <a:pt x="26774" y="568031"/>
                </a:lnTo>
                <a:lnTo>
                  <a:pt x="30177" y="564864"/>
                </a:lnTo>
                <a:lnTo>
                  <a:pt x="33581" y="562149"/>
                </a:lnTo>
                <a:lnTo>
                  <a:pt x="36757" y="559434"/>
                </a:lnTo>
                <a:lnTo>
                  <a:pt x="40615" y="556946"/>
                </a:lnTo>
                <a:lnTo>
                  <a:pt x="44245" y="554684"/>
                </a:lnTo>
                <a:lnTo>
                  <a:pt x="48102" y="552421"/>
                </a:lnTo>
                <a:lnTo>
                  <a:pt x="51959" y="550386"/>
                </a:lnTo>
                <a:lnTo>
                  <a:pt x="56044" y="548576"/>
                </a:lnTo>
                <a:lnTo>
                  <a:pt x="60128" y="546992"/>
                </a:lnTo>
                <a:lnTo>
                  <a:pt x="64439" y="545635"/>
                </a:lnTo>
                <a:lnTo>
                  <a:pt x="68750" y="544278"/>
                </a:lnTo>
                <a:lnTo>
                  <a:pt x="73288" y="543373"/>
                </a:lnTo>
                <a:lnTo>
                  <a:pt x="77599" y="542468"/>
                </a:lnTo>
                <a:lnTo>
                  <a:pt x="82364" y="542015"/>
                </a:lnTo>
                <a:lnTo>
                  <a:pt x="86902" y="541563"/>
                </a:lnTo>
                <a:lnTo>
                  <a:pt x="91667" y="541337"/>
                </a:lnTo>
                <a:close/>
                <a:moveTo>
                  <a:pt x="2282825" y="312737"/>
                </a:moveTo>
                <a:lnTo>
                  <a:pt x="2412173" y="372470"/>
                </a:lnTo>
                <a:lnTo>
                  <a:pt x="2422140" y="377674"/>
                </a:lnTo>
                <a:lnTo>
                  <a:pt x="2426897" y="380163"/>
                </a:lnTo>
                <a:lnTo>
                  <a:pt x="2431201" y="382878"/>
                </a:lnTo>
                <a:lnTo>
                  <a:pt x="2435732" y="385367"/>
                </a:lnTo>
                <a:lnTo>
                  <a:pt x="2439583" y="388308"/>
                </a:lnTo>
                <a:lnTo>
                  <a:pt x="2443434" y="391023"/>
                </a:lnTo>
                <a:lnTo>
                  <a:pt x="2447058" y="393964"/>
                </a:lnTo>
                <a:lnTo>
                  <a:pt x="2450456" y="396680"/>
                </a:lnTo>
                <a:lnTo>
                  <a:pt x="2453628" y="399621"/>
                </a:lnTo>
                <a:lnTo>
                  <a:pt x="2456799" y="402562"/>
                </a:lnTo>
                <a:lnTo>
                  <a:pt x="2459518" y="405504"/>
                </a:lnTo>
                <a:lnTo>
                  <a:pt x="2462236" y="408671"/>
                </a:lnTo>
                <a:lnTo>
                  <a:pt x="2464501" y="411839"/>
                </a:lnTo>
                <a:lnTo>
                  <a:pt x="2466766" y="415233"/>
                </a:lnTo>
                <a:lnTo>
                  <a:pt x="2468805" y="418174"/>
                </a:lnTo>
                <a:lnTo>
                  <a:pt x="2470617" y="421568"/>
                </a:lnTo>
                <a:lnTo>
                  <a:pt x="2472430" y="424962"/>
                </a:lnTo>
                <a:lnTo>
                  <a:pt x="2474015" y="428356"/>
                </a:lnTo>
                <a:lnTo>
                  <a:pt x="2475601" y="431750"/>
                </a:lnTo>
                <a:lnTo>
                  <a:pt x="2477866" y="438990"/>
                </a:lnTo>
                <a:lnTo>
                  <a:pt x="2479905" y="446231"/>
                </a:lnTo>
                <a:lnTo>
                  <a:pt x="2481264" y="453697"/>
                </a:lnTo>
                <a:lnTo>
                  <a:pt x="2482397" y="461390"/>
                </a:lnTo>
                <a:lnTo>
                  <a:pt x="2482850" y="469536"/>
                </a:lnTo>
                <a:lnTo>
                  <a:pt x="2482850" y="477455"/>
                </a:lnTo>
                <a:lnTo>
                  <a:pt x="2482850" y="694213"/>
                </a:lnTo>
                <a:lnTo>
                  <a:pt x="2482850" y="702584"/>
                </a:lnTo>
                <a:lnTo>
                  <a:pt x="2482397" y="710504"/>
                </a:lnTo>
                <a:lnTo>
                  <a:pt x="2481264" y="718423"/>
                </a:lnTo>
                <a:lnTo>
                  <a:pt x="2479905" y="725889"/>
                </a:lnTo>
                <a:lnTo>
                  <a:pt x="2477866" y="733130"/>
                </a:lnTo>
                <a:lnTo>
                  <a:pt x="2475601" y="740144"/>
                </a:lnTo>
                <a:lnTo>
                  <a:pt x="2474015" y="743311"/>
                </a:lnTo>
                <a:lnTo>
                  <a:pt x="2472430" y="746932"/>
                </a:lnTo>
                <a:lnTo>
                  <a:pt x="2470617" y="750326"/>
                </a:lnTo>
                <a:lnTo>
                  <a:pt x="2468805" y="753493"/>
                </a:lnTo>
                <a:lnTo>
                  <a:pt x="2466766" y="756887"/>
                </a:lnTo>
                <a:lnTo>
                  <a:pt x="2464501" y="760055"/>
                </a:lnTo>
                <a:lnTo>
                  <a:pt x="2462236" y="762996"/>
                </a:lnTo>
                <a:lnTo>
                  <a:pt x="2459518" y="766164"/>
                </a:lnTo>
                <a:lnTo>
                  <a:pt x="2456799" y="769331"/>
                </a:lnTo>
                <a:lnTo>
                  <a:pt x="2453628" y="772047"/>
                </a:lnTo>
                <a:lnTo>
                  <a:pt x="2450456" y="775214"/>
                </a:lnTo>
                <a:lnTo>
                  <a:pt x="2447058" y="778156"/>
                </a:lnTo>
                <a:lnTo>
                  <a:pt x="2443434" y="780871"/>
                </a:lnTo>
                <a:lnTo>
                  <a:pt x="2439583" y="783812"/>
                </a:lnTo>
                <a:lnTo>
                  <a:pt x="2435732" y="786301"/>
                </a:lnTo>
                <a:lnTo>
                  <a:pt x="2431201" y="789242"/>
                </a:lnTo>
                <a:lnTo>
                  <a:pt x="2426897" y="791731"/>
                </a:lnTo>
                <a:lnTo>
                  <a:pt x="2422140" y="794446"/>
                </a:lnTo>
                <a:lnTo>
                  <a:pt x="2412173" y="799198"/>
                </a:lnTo>
                <a:lnTo>
                  <a:pt x="2406963" y="801687"/>
                </a:lnTo>
                <a:lnTo>
                  <a:pt x="2282825" y="744216"/>
                </a:lnTo>
                <a:lnTo>
                  <a:pt x="2282825" y="312737"/>
                </a:lnTo>
                <a:close/>
                <a:moveTo>
                  <a:pt x="458964" y="22907"/>
                </a:moveTo>
                <a:lnTo>
                  <a:pt x="448307" y="23134"/>
                </a:lnTo>
                <a:lnTo>
                  <a:pt x="438104" y="24041"/>
                </a:lnTo>
                <a:lnTo>
                  <a:pt x="427674" y="25175"/>
                </a:lnTo>
                <a:lnTo>
                  <a:pt x="417471" y="26990"/>
                </a:lnTo>
                <a:lnTo>
                  <a:pt x="407722" y="29485"/>
                </a:lnTo>
                <a:lnTo>
                  <a:pt x="397745" y="32206"/>
                </a:lnTo>
                <a:lnTo>
                  <a:pt x="388222" y="35382"/>
                </a:lnTo>
                <a:lnTo>
                  <a:pt x="378926" y="39237"/>
                </a:lnTo>
                <a:lnTo>
                  <a:pt x="369857" y="43320"/>
                </a:lnTo>
                <a:lnTo>
                  <a:pt x="361014" y="47856"/>
                </a:lnTo>
                <a:lnTo>
                  <a:pt x="352171" y="52846"/>
                </a:lnTo>
                <a:lnTo>
                  <a:pt x="344009" y="58289"/>
                </a:lnTo>
                <a:lnTo>
                  <a:pt x="335847" y="63959"/>
                </a:lnTo>
                <a:lnTo>
                  <a:pt x="328138" y="70083"/>
                </a:lnTo>
                <a:lnTo>
                  <a:pt x="320655" y="76660"/>
                </a:lnTo>
                <a:lnTo>
                  <a:pt x="313626" y="83238"/>
                </a:lnTo>
                <a:lnTo>
                  <a:pt x="306598" y="90722"/>
                </a:lnTo>
                <a:lnTo>
                  <a:pt x="300022" y="98207"/>
                </a:lnTo>
                <a:lnTo>
                  <a:pt x="294127" y="105918"/>
                </a:lnTo>
                <a:lnTo>
                  <a:pt x="288232" y="113856"/>
                </a:lnTo>
                <a:lnTo>
                  <a:pt x="283017" y="122248"/>
                </a:lnTo>
                <a:lnTo>
                  <a:pt x="278029" y="130867"/>
                </a:lnTo>
                <a:lnTo>
                  <a:pt x="273494" y="139939"/>
                </a:lnTo>
                <a:lnTo>
                  <a:pt x="269186" y="149011"/>
                </a:lnTo>
                <a:lnTo>
                  <a:pt x="265559" y="158310"/>
                </a:lnTo>
                <a:lnTo>
                  <a:pt x="262158" y="167836"/>
                </a:lnTo>
                <a:lnTo>
                  <a:pt x="259664" y="177589"/>
                </a:lnTo>
                <a:lnTo>
                  <a:pt x="257396" y="187568"/>
                </a:lnTo>
                <a:lnTo>
                  <a:pt x="255582" y="197775"/>
                </a:lnTo>
                <a:lnTo>
                  <a:pt x="254222" y="207754"/>
                </a:lnTo>
                <a:lnTo>
                  <a:pt x="253542" y="218414"/>
                </a:lnTo>
                <a:lnTo>
                  <a:pt x="253088" y="229074"/>
                </a:lnTo>
                <a:lnTo>
                  <a:pt x="253088" y="495117"/>
                </a:lnTo>
                <a:lnTo>
                  <a:pt x="369630" y="495117"/>
                </a:lnTo>
                <a:lnTo>
                  <a:pt x="376659" y="495344"/>
                </a:lnTo>
                <a:lnTo>
                  <a:pt x="383461" y="496024"/>
                </a:lnTo>
                <a:lnTo>
                  <a:pt x="390263" y="496705"/>
                </a:lnTo>
                <a:lnTo>
                  <a:pt x="397065" y="498066"/>
                </a:lnTo>
                <a:lnTo>
                  <a:pt x="403867" y="499653"/>
                </a:lnTo>
                <a:lnTo>
                  <a:pt x="410216" y="501468"/>
                </a:lnTo>
                <a:lnTo>
                  <a:pt x="416791" y="503509"/>
                </a:lnTo>
                <a:lnTo>
                  <a:pt x="422913" y="505777"/>
                </a:lnTo>
                <a:lnTo>
                  <a:pt x="428808" y="508726"/>
                </a:lnTo>
                <a:lnTo>
                  <a:pt x="434930" y="511674"/>
                </a:lnTo>
                <a:lnTo>
                  <a:pt x="440598" y="514849"/>
                </a:lnTo>
                <a:lnTo>
                  <a:pt x="446266" y="518478"/>
                </a:lnTo>
                <a:lnTo>
                  <a:pt x="451481" y="522334"/>
                </a:lnTo>
                <a:lnTo>
                  <a:pt x="456923" y="526190"/>
                </a:lnTo>
                <a:lnTo>
                  <a:pt x="461911" y="530726"/>
                </a:lnTo>
                <a:lnTo>
                  <a:pt x="466446" y="535035"/>
                </a:lnTo>
                <a:lnTo>
                  <a:pt x="471207" y="539798"/>
                </a:lnTo>
                <a:lnTo>
                  <a:pt x="475289" y="545015"/>
                </a:lnTo>
                <a:lnTo>
                  <a:pt x="479370" y="549777"/>
                </a:lnTo>
                <a:lnTo>
                  <a:pt x="483451" y="555221"/>
                </a:lnTo>
                <a:lnTo>
                  <a:pt x="487079" y="560664"/>
                </a:lnTo>
                <a:lnTo>
                  <a:pt x="490026" y="566561"/>
                </a:lnTo>
                <a:lnTo>
                  <a:pt x="493201" y="572458"/>
                </a:lnTo>
                <a:lnTo>
                  <a:pt x="496148" y="578355"/>
                </a:lnTo>
                <a:lnTo>
                  <a:pt x="498416" y="584706"/>
                </a:lnTo>
                <a:lnTo>
                  <a:pt x="500683" y="591056"/>
                </a:lnTo>
                <a:lnTo>
                  <a:pt x="502497" y="597407"/>
                </a:lnTo>
                <a:lnTo>
                  <a:pt x="504084" y="603984"/>
                </a:lnTo>
                <a:lnTo>
                  <a:pt x="505218" y="610788"/>
                </a:lnTo>
                <a:lnTo>
                  <a:pt x="506125" y="617592"/>
                </a:lnTo>
                <a:lnTo>
                  <a:pt x="506578" y="624623"/>
                </a:lnTo>
                <a:lnTo>
                  <a:pt x="506578" y="631428"/>
                </a:lnTo>
                <a:lnTo>
                  <a:pt x="506578" y="638459"/>
                </a:lnTo>
                <a:lnTo>
                  <a:pt x="506125" y="645263"/>
                </a:lnTo>
                <a:lnTo>
                  <a:pt x="505218" y="652294"/>
                </a:lnTo>
                <a:lnTo>
                  <a:pt x="504084" y="659098"/>
                </a:lnTo>
                <a:lnTo>
                  <a:pt x="502497" y="665449"/>
                </a:lnTo>
                <a:lnTo>
                  <a:pt x="500683" y="672026"/>
                </a:lnTo>
                <a:lnTo>
                  <a:pt x="498416" y="678150"/>
                </a:lnTo>
                <a:lnTo>
                  <a:pt x="496148" y="684500"/>
                </a:lnTo>
                <a:lnTo>
                  <a:pt x="493201" y="690397"/>
                </a:lnTo>
                <a:lnTo>
                  <a:pt x="490026" y="696294"/>
                </a:lnTo>
                <a:lnTo>
                  <a:pt x="487079" y="701964"/>
                </a:lnTo>
                <a:lnTo>
                  <a:pt x="483451" y="707861"/>
                </a:lnTo>
                <a:lnTo>
                  <a:pt x="479370" y="712851"/>
                </a:lnTo>
                <a:lnTo>
                  <a:pt x="475289" y="718067"/>
                </a:lnTo>
                <a:lnTo>
                  <a:pt x="471207" y="723057"/>
                </a:lnTo>
                <a:lnTo>
                  <a:pt x="466446" y="727820"/>
                </a:lnTo>
                <a:lnTo>
                  <a:pt x="461911" y="732356"/>
                </a:lnTo>
                <a:lnTo>
                  <a:pt x="456923" y="736666"/>
                </a:lnTo>
                <a:lnTo>
                  <a:pt x="451481" y="740748"/>
                </a:lnTo>
                <a:lnTo>
                  <a:pt x="446266" y="744604"/>
                </a:lnTo>
                <a:lnTo>
                  <a:pt x="440598" y="748006"/>
                </a:lnTo>
                <a:lnTo>
                  <a:pt x="434930" y="751408"/>
                </a:lnTo>
                <a:lnTo>
                  <a:pt x="428808" y="754356"/>
                </a:lnTo>
                <a:lnTo>
                  <a:pt x="422913" y="757078"/>
                </a:lnTo>
                <a:lnTo>
                  <a:pt x="416791" y="759573"/>
                </a:lnTo>
                <a:lnTo>
                  <a:pt x="410216" y="761614"/>
                </a:lnTo>
                <a:lnTo>
                  <a:pt x="403867" y="763429"/>
                </a:lnTo>
                <a:lnTo>
                  <a:pt x="397065" y="765016"/>
                </a:lnTo>
                <a:lnTo>
                  <a:pt x="390263" y="766377"/>
                </a:lnTo>
                <a:lnTo>
                  <a:pt x="383461" y="767058"/>
                </a:lnTo>
                <a:lnTo>
                  <a:pt x="376659" y="767738"/>
                </a:lnTo>
                <a:lnTo>
                  <a:pt x="369630" y="767965"/>
                </a:lnTo>
                <a:lnTo>
                  <a:pt x="253088" y="767965"/>
                </a:lnTo>
                <a:lnTo>
                  <a:pt x="253088" y="1135844"/>
                </a:lnTo>
                <a:lnTo>
                  <a:pt x="369630" y="1135844"/>
                </a:lnTo>
                <a:lnTo>
                  <a:pt x="376659" y="1136071"/>
                </a:lnTo>
                <a:lnTo>
                  <a:pt x="383461" y="1136751"/>
                </a:lnTo>
                <a:lnTo>
                  <a:pt x="390263" y="1137659"/>
                </a:lnTo>
                <a:lnTo>
                  <a:pt x="397065" y="1138793"/>
                </a:lnTo>
                <a:lnTo>
                  <a:pt x="403867" y="1140380"/>
                </a:lnTo>
                <a:lnTo>
                  <a:pt x="410216" y="1142195"/>
                </a:lnTo>
                <a:lnTo>
                  <a:pt x="416791" y="1144236"/>
                </a:lnTo>
                <a:lnTo>
                  <a:pt x="422913" y="1146731"/>
                </a:lnTo>
                <a:lnTo>
                  <a:pt x="428808" y="1149452"/>
                </a:lnTo>
                <a:lnTo>
                  <a:pt x="434930" y="1152401"/>
                </a:lnTo>
                <a:lnTo>
                  <a:pt x="440598" y="1155803"/>
                </a:lnTo>
                <a:lnTo>
                  <a:pt x="446266" y="1159205"/>
                </a:lnTo>
                <a:lnTo>
                  <a:pt x="451481" y="1163061"/>
                </a:lnTo>
                <a:lnTo>
                  <a:pt x="456923" y="1167370"/>
                </a:lnTo>
                <a:lnTo>
                  <a:pt x="461911" y="1171453"/>
                </a:lnTo>
                <a:lnTo>
                  <a:pt x="466446" y="1175989"/>
                </a:lnTo>
                <a:lnTo>
                  <a:pt x="471207" y="1180752"/>
                </a:lnTo>
                <a:lnTo>
                  <a:pt x="475289" y="1185741"/>
                </a:lnTo>
                <a:lnTo>
                  <a:pt x="479370" y="1190958"/>
                </a:lnTo>
                <a:lnTo>
                  <a:pt x="483451" y="1196401"/>
                </a:lnTo>
                <a:lnTo>
                  <a:pt x="487079" y="1201845"/>
                </a:lnTo>
                <a:lnTo>
                  <a:pt x="490026" y="1207515"/>
                </a:lnTo>
                <a:lnTo>
                  <a:pt x="493201" y="1213412"/>
                </a:lnTo>
                <a:lnTo>
                  <a:pt x="496148" y="1219309"/>
                </a:lnTo>
                <a:lnTo>
                  <a:pt x="498416" y="1225659"/>
                </a:lnTo>
                <a:lnTo>
                  <a:pt x="500683" y="1231783"/>
                </a:lnTo>
                <a:lnTo>
                  <a:pt x="502497" y="1238360"/>
                </a:lnTo>
                <a:lnTo>
                  <a:pt x="504084" y="1245165"/>
                </a:lnTo>
                <a:lnTo>
                  <a:pt x="505218" y="1251742"/>
                </a:lnTo>
                <a:lnTo>
                  <a:pt x="506125" y="1258546"/>
                </a:lnTo>
                <a:lnTo>
                  <a:pt x="506578" y="1265350"/>
                </a:lnTo>
                <a:lnTo>
                  <a:pt x="506578" y="1272381"/>
                </a:lnTo>
                <a:lnTo>
                  <a:pt x="506578" y="1279639"/>
                </a:lnTo>
                <a:lnTo>
                  <a:pt x="506125" y="1286216"/>
                </a:lnTo>
                <a:lnTo>
                  <a:pt x="505218" y="1293021"/>
                </a:lnTo>
                <a:lnTo>
                  <a:pt x="504084" y="1299825"/>
                </a:lnTo>
                <a:lnTo>
                  <a:pt x="502497" y="1306629"/>
                </a:lnTo>
                <a:lnTo>
                  <a:pt x="500683" y="1312980"/>
                </a:lnTo>
                <a:lnTo>
                  <a:pt x="498416" y="1319330"/>
                </a:lnTo>
                <a:lnTo>
                  <a:pt x="496148" y="1325454"/>
                </a:lnTo>
                <a:lnTo>
                  <a:pt x="493201" y="1331351"/>
                </a:lnTo>
                <a:lnTo>
                  <a:pt x="490026" y="1337475"/>
                </a:lnTo>
                <a:lnTo>
                  <a:pt x="487079" y="1343145"/>
                </a:lnTo>
                <a:lnTo>
                  <a:pt x="483451" y="1348588"/>
                </a:lnTo>
                <a:lnTo>
                  <a:pt x="479370" y="1354031"/>
                </a:lnTo>
                <a:lnTo>
                  <a:pt x="475289" y="1359248"/>
                </a:lnTo>
                <a:lnTo>
                  <a:pt x="471207" y="1364011"/>
                </a:lnTo>
                <a:lnTo>
                  <a:pt x="466446" y="1368774"/>
                </a:lnTo>
                <a:lnTo>
                  <a:pt x="461911" y="1373537"/>
                </a:lnTo>
                <a:lnTo>
                  <a:pt x="456923" y="1377619"/>
                </a:lnTo>
                <a:lnTo>
                  <a:pt x="451481" y="1381702"/>
                </a:lnTo>
                <a:lnTo>
                  <a:pt x="446266" y="1385557"/>
                </a:lnTo>
                <a:lnTo>
                  <a:pt x="440598" y="1388960"/>
                </a:lnTo>
                <a:lnTo>
                  <a:pt x="434930" y="1392362"/>
                </a:lnTo>
                <a:lnTo>
                  <a:pt x="428808" y="1395537"/>
                </a:lnTo>
                <a:lnTo>
                  <a:pt x="422913" y="1398032"/>
                </a:lnTo>
                <a:lnTo>
                  <a:pt x="416791" y="1400300"/>
                </a:lnTo>
                <a:lnTo>
                  <a:pt x="410216" y="1402795"/>
                </a:lnTo>
                <a:lnTo>
                  <a:pt x="403867" y="1404609"/>
                </a:lnTo>
                <a:lnTo>
                  <a:pt x="397065" y="1406197"/>
                </a:lnTo>
                <a:lnTo>
                  <a:pt x="390263" y="1407104"/>
                </a:lnTo>
                <a:lnTo>
                  <a:pt x="383461" y="1408238"/>
                </a:lnTo>
                <a:lnTo>
                  <a:pt x="376659" y="1408692"/>
                </a:lnTo>
                <a:lnTo>
                  <a:pt x="369630" y="1408692"/>
                </a:lnTo>
                <a:lnTo>
                  <a:pt x="253088" y="1408692"/>
                </a:lnTo>
                <a:lnTo>
                  <a:pt x="253088" y="1777025"/>
                </a:lnTo>
                <a:lnTo>
                  <a:pt x="369630" y="1777025"/>
                </a:lnTo>
                <a:lnTo>
                  <a:pt x="376659" y="1777252"/>
                </a:lnTo>
                <a:lnTo>
                  <a:pt x="383461" y="1777705"/>
                </a:lnTo>
                <a:lnTo>
                  <a:pt x="390263" y="1778386"/>
                </a:lnTo>
                <a:lnTo>
                  <a:pt x="397065" y="1779747"/>
                </a:lnTo>
                <a:lnTo>
                  <a:pt x="403867" y="1781334"/>
                </a:lnTo>
                <a:lnTo>
                  <a:pt x="410216" y="1783149"/>
                </a:lnTo>
                <a:lnTo>
                  <a:pt x="416791" y="1785190"/>
                </a:lnTo>
                <a:lnTo>
                  <a:pt x="422913" y="1787912"/>
                </a:lnTo>
                <a:lnTo>
                  <a:pt x="428808" y="1790407"/>
                </a:lnTo>
                <a:lnTo>
                  <a:pt x="434930" y="1793582"/>
                </a:lnTo>
                <a:lnTo>
                  <a:pt x="440598" y="1796984"/>
                </a:lnTo>
                <a:lnTo>
                  <a:pt x="446266" y="1800159"/>
                </a:lnTo>
                <a:lnTo>
                  <a:pt x="451481" y="1804242"/>
                </a:lnTo>
                <a:lnTo>
                  <a:pt x="456923" y="1808324"/>
                </a:lnTo>
                <a:lnTo>
                  <a:pt x="461911" y="1812407"/>
                </a:lnTo>
                <a:lnTo>
                  <a:pt x="466446" y="1817170"/>
                </a:lnTo>
                <a:lnTo>
                  <a:pt x="471207" y="1821706"/>
                </a:lnTo>
                <a:lnTo>
                  <a:pt x="475289" y="1826695"/>
                </a:lnTo>
                <a:lnTo>
                  <a:pt x="479370" y="1831912"/>
                </a:lnTo>
                <a:lnTo>
                  <a:pt x="483451" y="1837129"/>
                </a:lnTo>
                <a:lnTo>
                  <a:pt x="487079" y="1842799"/>
                </a:lnTo>
                <a:lnTo>
                  <a:pt x="490026" y="1848469"/>
                </a:lnTo>
                <a:lnTo>
                  <a:pt x="493201" y="1854139"/>
                </a:lnTo>
                <a:lnTo>
                  <a:pt x="496148" y="1860490"/>
                </a:lnTo>
                <a:lnTo>
                  <a:pt x="498416" y="1866613"/>
                </a:lnTo>
                <a:lnTo>
                  <a:pt x="500683" y="1872964"/>
                </a:lnTo>
                <a:lnTo>
                  <a:pt x="502497" y="1879314"/>
                </a:lnTo>
                <a:lnTo>
                  <a:pt x="504084" y="1885892"/>
                </a:lnTo>
                <a:lnTo>
                  <a:pt x="505218" y="1892696"/>
                </a:lnTo>
                <a:lnTo>
                  <a:pt x="506125" y="1899273"/>
                </a:lnTo>
                <a:lnTo>
                  <a:pt x="506578" y="1906304"/>
                </a:lnTo>
                <a:lnTo>
                  <a:pt x="506578" y="1913335"/>
                </a:lnTo>
                <a:lnTo>
                  <a:pt x="506578" y="1920366"/>
                </a:lnTo>
                <a:lnTo>
                  <a:pt x="506125" y="1927397"/>
                </a:lnTo>
                <a:lnTo>
                  <a:pt x="505218" y="1933975"/>
                </a:lnTo>
                <a:lnTo>
                  <a:pt x="504084" y="1940779"/>
                </a:lnTo>
                <a:lnTo>
                  <a:pt x="502497" y="1947356"/>
                </a:lnTo>
                <a:lnTo>
                  <a:pt x="500683" y="1953707"/>
                </a:lnTo>
                <a:lnTo>
                  <a:pt x="498416" y="1960284"/>
                </a:lnTo>
                <a:lnTo>
                  <a:pt x="496148" y="1966408"/>
                </a:lnTo>
                <a:lnTo>
                  <a:pt x="493201" y="1972532"/>
                </a:lnTo>
                <a:lnTo>
                  <a:pt x="490026" y="1978429"/>
                </a:lnTo>
                <a:lnTo>
                  <a:pt x="487079" y="1984099"/>
                </a:lnTo>
                <a:lnTo>
                  <a:pt x="483451" y="1989542"/>
                </a:lnTo>
                <a:lnTo>
                  <a:pt x="479370" y="1994986"/>
                </a:lnTo>
                <a:lnTo>
                  <a:pt x="475289" y="1999975"/>
                </a:lnTo>
                <a:lnTo>
                  <a:pt x="471207" y="2004965"/>
                </a:lnTo>
                <a:lnTo>
                  <a:pt x="466446" y="2009728"/>
                </a:lnTo>
                <a:lnTo>
                  <a:pt x="461911" y="2014264"/>
                </a:lnTo>
                <a:lnTo>
                  <a:pt x="456923" y="2018573"/>
                </a:lnTo>
                <a:lnTo>
                  <a:pt x="451481" y="2022429"/>
                </a:lnTo>
                <a:lnTo>
                  <a:pt x="446266" y="2026285"/>
                </a:lnTo>
                <a:lnTo>
                  <a:pt x="440598" y="2029914"/>
                </a:lnTo>
                <a:lnTo>
                  <a:pt x="434930" y="2033089"/>
                </a:lnTo>
                <a:lnTo>
                  <a:pt x="428808" y="2036264"/>
                </a:lnTo>
                <a:lnTo>
                  <a:pt x="422913" y="2038759"/>
                </a:lnTo>
                <a:lnTo>
                  <a:pt x="416791" y="2041481"/>
                </a:lnTo>
                <a:lnTo>
                  <a:pt x="410216" y="2043522"/>
                </a:lnTo>
                <a:lnTo>
                  <a:pt x="403867" y="2045336"/>
                </a:lnTo>
                <a:lnTo>
                  <a:pt x="397065" y="2046924"/>
                </a:lnTo>
                <a:lnTo>
                  <a:pt x="390263" y="2048285"/>
                </a:lnTo>
                <a:lnTo>
                  <a:pt x="383461" y="2048965"/>
                </a:lnTo>
                <a:lnTo>
                  <a:pt x="376659" y="2049419"/>
                </a:lnTo>
                <a:lnTo>
                  <a:pt x="369630" y="2049646"/>
                </a:lnTo>
                <a:lnTo>
                  <a:pt x="253088" y="2049646"/>
                </a:lnTo>
                <a:lnTo>
                  <a:pt x="253088" y="2315689"/>
                </a:lnTo>
                <a:lnTo>
                  <a:pt x="253542" y="2326349"/>
                </a:lnTo>
                <a:lnTo>
                  <a:pt x="254222" y="2336782"/>
                </a:lnTo>
                <a:lnTo>
                  <a:pt x="255582" y="2347215"/>
                </a:lnTo>
                <a:lnTo>
                  <a:pt x="257396" y="2357195"/>
                </a:lnTo>
                <a:lnTo>
                  <a:pt x="259664" y="2367401"/>
                </a:lnTo>
                <a:lnTo>
                  <a:pt x="262158" y="2376927"/>
                </a:lnTo>
                <a:lnTo>
                  <a:pt x="265559" y="2386679"/>
                </a:lnTo>
                <a:lnTo>
                  <a:pt x="269186" y="2395978"/>
                </a:lnTo>
                <a:lnTo>
                  <a:pt x="273494" y="2405051"/>
                </a:lnTo>
                <a:lnTo>
                  <a:pt x="278029" y="2414123"/>
                </a:lnTo>
                <a:lnTo>
                  <a:pt x="283017" y="2422515"/>
                </a:lnTo>
                <a:lnTo>
                  <a:pt x="288232" y="2430907"/>
                </a:lnTo>
                <a:lnTo>
                  <a:pt x="294127" y="2439072"/>
                </a:lnTo>
                <a:lnTo>
                  <a:pt x="300022" y="2446783"/>
                </a:lnTo>
                <a:lnTo>
                  <a:pt x="306598" y="2454268"/>
                </a:lnTo>
                <a:lnTo>
                  <a:pt x="313626" y="2461525"/>
                </a:lnTo>
                <a:lnTo>
                  <a:pt x="320655" y="2468330"/>
                </a:lnTo>
                <a:lnTo>
                  <a:pt x="328138" y="2474680"/>
                </a:lnTo>
                <a:lnTo>
                  <a:pt x="335847" y="2481031"/>
                </a:lnTo>
                <a:lnTo>
                  <a:pt x="344009" y="2486701"/>
                </a:lnTo>
                <a:lnTo>
                  <a:pt x="352171" y="2492144"/>
                </a:lnTo>
                <a:lnTo>
                  <a:pt x="361014" y="2497134"/>
                </a:lnTo>
                <a:lnTo>
                  <a:pt x="369857" y="2501443"/>
                </a:lnTo>
                <a:lnTo>
                  <a:pt x="378926" y="2505526"/>
                </a:lnTo>
                <a:lnTo>
                  <a:pt x="388222" y="2509608"/>
                </a:lnTo>
                <a:lnTo>
                  <a:pt x="397745" y="2512557"/>
                </a:lnTo>
                <a:lnTo>
                  <a:pt x="407722" y="2515505"/>
                </a:lnTo>
                <a:lnTo>
                  <a:pt x="417471" y="2517773"/>
                </a:lnTo>
                <a:lnTo>
                  <a:pt x="427674" y="2519588"/>
                </a:lnTo>
                <a:lnTo>
                  <a:pt x="438104" y="2520948"/>
                </a:lnTo>
                <a:lnTo>
                  <a:pt x="448307" y="2521629"/>
                </a:lnTo>
                <a:lnTo>
                  <a:pt x="458964" y="2521856"/>
                </a:lnTo>
                <a:lnTo>
                  <a:pt x="2030011" y="2521856"/>
                </a:lnTo>
                <a:lnTo>
                  <a:pt x="2040667" y="2521629"/>
                </a:lnTo>
                <a:lnTo>
                  <a:pt x="2051324" y="2520948"/>
                </a:lnTo>
                <a:lnTo>
                  <a:pt x="2061527" y="2519588"/>
                </a:lnTo>
                <a:lnTo>
                  <a:pt x="2071503" y="2517773"/>
                </a:lnTo>
                <a:lnTo>
                  <a:pt x="2081706" y="2515505"/>
                </a:lnTo>
                <a:lnTo>
                  <a:pt x="2091456" y="2512557"/>
                </a:lnTo>
                <a:lnTo>
                  <a:pt x="2100752" y="2509608"/>
                </a:lnTo>
                <a:lnTo>
                  <a:pt x="2110502" y="2505526"/>
                </a:lnTo>
                <a:lnTo>
                  <a:pt x="2119571" y="2501443"/>
                </a:lnTo>
                <a:lnTo>
                  <a:pt x="2128187" y="2497134"/>
                </a:lnTo>
                <a:lnTo>
                  <a:pt x="2136803" y="2492144"/>
                </a:lnTo>
                <a:lnTo>
                  <a:pt x="2145192" y="2486701"/>
                </a:lnTo>
                <a:lnTo>
                  <a:pt x="2153354" y="2481031"/>
                </a:lnTo>
                <a:lnTo>
                  <a:pt x="2161290" y="2474680"/>
                </a:lnTo>
                <a:lnTo>
                  <a:pt x="2168546" y="2468330"/>
                </a:lnTo>
                <a:lnTo>
                  <a:pt x="2175801" y="2461525"/>
                </a:lnTo>
                <a:lnTo>
                  <a:pt x="2182376" y="2454268"/>
                </a:lnTo>
                <a:lnTo>
                  <a:pt x="2188952" y="2446783"/>
                </a:lnTo>
                <a:lnTo>
                  <a:pt x="2195074" y="2439072"/>
                </a:lnTo>
                <a:lnTo>
                  <a:pt x="2200969" y="2430907"/>
                </a:lnTo>
                <a:lnTo>
                  <a:pt x="2206410" y="2422515"/>
                </a:lnTo>
                <a:lnTo>
                  <a:pt x="2211172" y="2414123"/>
                </a:lnTo>
                <a:lnTo>
                  <a:pt x="2215933" y="2405051"/>
                </a:lnTo>
                <a:lnTo>
                  <a:pt x="2219788" y="2395978"/>
                </a:lnTo>
                <a:lnTo>
                  <a:pt x="2223642" y="2386679"/>
                </a:lnTo>
                <a:lnTo>
                  <a:pt x="2226817" y="2376927"/>
                </a:lnTo>
                <a:lnTo>
                  <a:pt x="2229538" y="2367401"/>
                </a:lnTo>
                <a:lnTo>
                  <a:pt x="2232032" y="2357195"/>
                </a:lnTo>
                <a:lnTo>
                  <a:pt x="2233845" y="2347215"/>
                </a:lnTo>
                <a:lnTo>
                  <a:pt x="2235206" y="2336782"/>
                </a:lnTo>
                <a:lnTo>
                  <a:pt x="2235886" y="2326349"/>
                </a:lnTo>
                <a:lnTo>
                  <a:pt x="2236113" y="2315689"/>
                </a:lnTo>
                <a:lnTo>
                  <a:pt x="2236113" y="229074"/>
                </a:lnTo>
                <a:lnTo>
                  <a:pt x="2235886" y="218414"/>
                </a:lnTo>
                <a:lnTo>
                  <a:pt x="2235206" y="207754"/>
                </a:lnTo>
                <a:lnTo>
                  <a:pt x="2233845" y="197775"/>
                </a:lnTo>
                <a:lnTo>
                  <a:pt x="2232032" y="187568"/>
                </a:lnTo>
                <a:lnTo>
                  <a:pt x="2229538" y="177589"/>
                </a:lnTo>
                <a:lnTo>
                  <a:pt x="2226817" y="167836"/>
                </a:lnTo>
                <a:lnTo>
                  <a:pt x="2223642" y="158310"/>
                </a:lnTo>
                <a:lnTo>
                  <a:pt x="2219788" y="149011"/>
                </a:lnTo>
                <a:lnTo>
                  <a:pt x="2215933" y="139939"/>
                </a:lnTo>
                <a:lnTo>
                  <a:pt x="2211172" y="130867"/>
                </a:lnTo>
                <a:lnTo>
                  <a:pt x="2206410" y="122248"/>
                </a:lnTo>
                <a:lnTo>
                  <a:pt x="2200969" y="113856"/>
                </a:lnTo>
                <a:lnTo>
                  <a:pt x="2195074" y="105918"/>
                </a:lnTo>
                <a:lnTo>
                  <a:pt x="2188952" y="98207"/>
                </a:lnTo>
                <a:lnTo>
                  <a:pt x="2182376" y="90722"/>
                </a:lnTo>
                <a:lnTo>
                  <a:pt x="2175801" y="83238"/>
                </a:lnTo>
                <a:lnTo>
                  <a:pt x="2168546" y="76660"/>
                </a:lnTo>
                <a:lnTo>
                  <a:pt x="2161290" y="70083"/>
                </a:lnTo>
                <a:lnTo>
                  <a:pt x="2153354" y="63959"/>
                </a:lnTo>
                <a:lnTo>
                  <a:pt x="2145192" y="58289"/>
                </a:lnTo>
                <a:lnTo>
                  <a:pt x="2136803" y="52846"/>
                </a:lnTo>
                <a:lnTo>
                  <a:pt x="2128187" y="47856"/>
                </a:lnTo>
                <a:lnTo>
                  <a:pt x="2119571" y="43320"/>
                </a:lnTo>
                <a:lnTo>
                  <a:pt x="2110502" y="39237"/>
                </a:lnTo>
                <a:lnTo>
                  <a:pt x="2100752" y="35382"/>
                </a:lnTo>
                <a:lnTo>
                  <a:pt x="2091456" y="32206"/>
                </a:lnTo>
                <a:lnTo>
                  <a:pt x="2081706" y="29485"/>
                </a:lnTo>
                <a:lnTo>
                  <a:pt x="2071503" y="26990"/>
                </a:lnTo>
                <a:lnTo>
                  <a:pt x="2061527" y="25175"/>
                </a:lnTo>
                <a:lnTo>
                  <a:pt x="2051324" y="24041"/>
                </a:lnTo>
                <a:lnTo>
                  <a:pt x="2040667" y="23134"/>
                </a:lnTo>
                <a:lnTo>
                  <a:pt x="2030011" y="22907"/>
                </a:lnTo>
                <a:lnTo>
                  <a:pt x="458964" y="22907"/>
                </a:lnTo>
                <a:close/>
                <a:moveTo>
                  <a:pt x="458964" y="0"/>
                </a:moveTo>
                <a:lnTo>
                  <a:pt x="2030011" y="0"/>
                </a:lnTo>
                <a:lnTo>
                  <a:pt x="2042028" y="453"/>
                </a:lnTo>
                <a:lnTo>
                  <a:pt x="2053364" y="1134"/>
                </a:lnTo>
                <a:lnTo>
                  <a:pt x="2064701" y="2722"/>
                </a:lnTo>
                <a:lnTo>
                  <a:pt x="2076265" y="4763"/>
                </a:lnTo>
                <a:lnTo>
                  <a:pt x="2087148" y="7258"/>
                </a:lnTo>
                <a:lnTo>
                  <a:pt x="2098031" y="10433"/>
                </a:lnTo>
                <a:lnTo>
                  <a:pt x="2108688" y="14062"/>
                </a:lnTo>
                <a:lnTo>
                  <a:pt x="2118891" y="18371"/>
                </a:lnTo>
                <a:lnTo>
                  <a:pt x="2129094" y="22680"/>
                </a:lnTo>
                <a:lnTo>
                  <a:pt x="2138843" y="27897"/>
                </a:lnTo>
                <a:lnTo>
                  <a:pt x="2148593" y="33340"/>
                </a:lnTo>
                <a:lnTo>
                  <a:pt x="2157889" y="39237"/>
                </a:lnTo>
                <a:lnTo>
                  <a:pt x="2166959" y="45815"/>
                </a:lnTo>
                <a:lnTo>
                  <a:pt x="2175574" y="52392"/>
                </a:lnTo>
                <a:lnTo>
                  <a:pt x="2183737" y="59650"/>
                </a:lnTo>
                <a:lnTo>
                  <a:pt x="2191899" y="67361"/>
                </a:lnTo>
                <a:lnTo>
                  <a:pt x="2199382" y="75299"/>
                </a:lnTo>
                <a:lnTo>
                  <a:pt x="2206637" y="83691"/>
                </a:lnTo>
                <a:lnTo>
                  <a:pt x="2213212" y="92083"/>
                </a:lnTo>
                <a:lnTo>
                  <a:pt x="2219788" y="101155"/>
                </a:lnTo>
                <a:lnTo>
                  <a:pt x="2225683" y="110681"/>
                </a:lnTo>
                <a:lnTo>
                  <a:pt x="2231125" y="120207"/>
                </a:lnTo>
                <a:lnTo>
                  <a:pt x="2236340" y="129960"/>
                </a:lnTo>
                <a:lnTo>
                  <a:pt x="2241101" y="140166"/>
                </a:lnTo>
                <a:lnTo>
                  <a:pt x="2244955" y="150599"/>
                </a:lnTo>
                <a:lnTo>
                  <a:pt x="2248583" y="161032"/>
                </a:lnTo>
                <a:lnTo>
                  <a:pt x="2251758" y="172145"/>
                </a:lnTo>
                <a:lnTo>
                  <a:pt x="2254252" y="183032"/>
                </a:lnTo>
                <a:lnTo>
                  <a:pt x="2256292" y="194372"/>
                </a:lnTo>
                <a:lnTo>
                  <a:pt x="2257879" y="205713"/>
                </a:lnTo>
                <a:lnTo>
                  <a:pt x="2258786" y="217053"/>
                </a:lnTo>
                <a:lnTo>
                  <a:pt x="2259013" y="229074"/>
                </a:lnTo>
                <a:lnTo>
                  <a:pt x="2259013" y="2315689"/>
                </a:lnTo>
                <a:lnTo>
                  <a:pt x="2258786" y="2327483"/>
                </a:lnTo>
                <a:lnTo>
                  <a:pt x="2257879" y="2339050"/>
                </a:lnTo>
                <a:lnTo>
                  <a:pt x="2256292" y="2350617"/>
                </a:lnTo>
                <a:lnTo>
                  <a:pt x="2254252" y="2361958"/>
                </a:lnTo>
                <a:lnTo>
                  <a:pt x="2251758" y="2372844"/>
                </a:lnTo>
                <a:lnTo>
                  <a:pt x="2248583" y="2383731"/>
                </a:lnTo>
                <a:lnTo>
                  <a:pt x="2244955" y="2394391"/>
                </a:lnTo>
                <a:lnTo>
                  <a:pt x="2241101" y="2404824"/>
                </a:lnTo>
                <a:lnTo>
                  <a:pt x="2236340" y="2414803"/>
                </a:lnTo>
                <a:lnTo>
                  <a:pt x="2231125" y="2424783"/>
                </a:lnTo>
                <a:lnTo>
                  <a:pt x="2225683" y="2434309"/>
                </a:lnTo>
                <a:lnTo>
                  <a:pt x="2219788" y="2443608"/>
                </a:lnTo>
                <a:lnTo>
                  <a:pt x="2213212" y="2452680"/>
                </a:lnTo>
                <a:lnTo>
                  <a:pt x="2206637" y="2461299"/>
                </a:lnTo>
                <a:lnTo>
                  <a:pt x="2199382" y="2469464"/>
                </a:lnTo>
                <a:lnTo>
                  <a:pt x="2191899" y="2477629"/>
                </a:lnTo>
                <a:lnTo>
                  <a:pt x="2183737" y="2485113"/>
                </a:lnTo>
                <a:lnTo>
                  <a:pt x="2175574" y="2492371"/>
                </a:lnTo>
                <a:lnTo>
                  <a:pt x="2166959" y="2499175"/>
                </a:lnTo>
                <a:lnTo>
                  <a:pt x="2157889" y="2505526"/>
                </a:lnTo>
                <a:lnTo>
                  <a:pt x="2148593" y="2511649"/>
                </a:lnTo>
                <a:lnTo>
                  <a:pt x="2138843" y="2517093"/>
                </a:lnTo>
                <a:lnTo>
                  <a:pt x="2129094" y="2522309"/>
                </a:lnTo>
                <a:lnTo>
                  <a:pt x="2118891" y="2526619"/>
                </a:lnTo>
                <a:lnTo>
                  <a:pt x="2108688" y="2530701"/>
                </a:lnTo>
                <a:lnTo>
                  <a:pt x="2098031" y="2534330"/>
                </a:lnTo>
                <a:lnTo>
                  <a:pt x="2087148" y="2537505"/>
                </a:lnTo>
                <a:lnTo>
                  <a:pt x="2076265" y="2540000"/>
                </a:lnTo>
                <a:lnTo>
                  <a:pt x="2064701" y="2542268"/>
                </a:lnTo>
                <a:lnTo>
                  <a:pt x="2053364" y="2543402"/>
                </a:lnTo>
                <a:lnTo>
                  <a:pt x="2042028" y="2544536"/>
                </a:lnTo>
                <a:lnTo>
                  <a:pt x="2030011" y="2544763"/>
                </a:lnTo>
                <a:lnTo>
                  <a:pt x="458964" y="2544763"/>
                </a:lnTo>
                <a:lnTo>
                  <a:pt x="447400" y="2544536"/>
                </a:lnTo>
                <a:lnTo>
                  <a:pt x="435610" y="2543402"/>
                </a:lnTo>
                <a:lnTo>
                  <a:pt x="424273" y="2542268"/>
                </a:lnTo>
                <a:lnTo>
                  <a:pt x="413163" y="2540000"/>
                </a:lnTo>
                <a:lnTo>
                  <a:pt x="402053" y="2537505"/>
                </a:lnTo>
                <a:lnTo>
                  <a:pt x="391170" y="2534330"/>
                </a:lnTo>
                <a:lnTo>
                  <a:pt x="380513" y="2530701"/>
                </a:lnTo>
                <a:lnTo>
                  <a:pt x="370084" y="2526619"/>
                </a:lnTo>
                <a:lnTo>
                  <a:pt x="359880" y="2522309"/>
                </a:lnTo>
                <a:lnTo>
                  <a:pt x="350131" y="2517093"/>
                </a:lnTo>
                <a:lnTo>
                  <a:pt x="340608" y="2511649"/>
                </a:lnTo>
                <a:lnTo>
                  <a:pt x="331085" y="2505526"/>
                </a:lnTo>
                <a:lnTo>
                  <a:pt x="322469" y="2499175"/>
                </a:lnTo>
                <a:lnTo>
                  <a:pt x="313626" y="2492371"/>
                </a:lnTo>
                <a:lnTo>
                  <a:pt x="305237" y="2485113"/>
                </a:lnTo>
                <a:lnTo>
                  <a:pt x="297528" y="2477629"/>
                </a:lnTo>
                <a:lnTo>
                  <a:pt x="289819" y="2469464"/>
                </a:lnTo>
                <a:lnTo>
                  <a:pt x="282564" y="2461299"/>
                </a:lnTo>
                <a:lnTo>
                  <a:pt x="275762" y="2452680"/>
                </a:lnTo>
                <a:lnTo>
                  <a:pt x="269413" y="2443608"/>
                </a:lnTo>
                <a:lnTo>
                  <a:pt x="263518" y="2434309"/>
                </a:lnTo>
                <a:lnTo>
                  <a:pt x="257850" y="2424783"/>
                </a:lnTo>
                <a:lnTo>
                  <a:pt x="252862" y="2414803"/>
                </a:lnTo>
                <a:lnTo>
                  <a:pt x="248327" y="2404824"/>
                </a:lnTo>
                <a:lnTo>
                  <a:pt x="244019" y="2394391"/>
                </a:lnTo>
                <a:lnTo>
                  <a:pt x="240391" y="2383731"/>
                </a:lnTo>
                <a:lnTo>
                  <a:pt x="237444" y="2372844"/>
                </a:lnTo>
                <a:lnTo>
                  <a:pt x="234723" y="2361958"/>
                </a:lnTo>
                <a:lnTo>
                  <a:pt x="232682" y="2350617"/>
                </a:lnTo>
                <a:lnTo>
                  <a:pt x="231322" y="2339050"/>
                </a:lnTo>
                <a:lnTo>
                  <a:pt x="230415" y="2327483"/>
                </a:lnTo>
                <a:lnTo>
                  <a:pt x="230188" y="2315689"/>
                </a:lnTo>
                <a:lnTo>
                  <a:pt x="230188" y="2026965"/>
                </a:lnTo>
                <a:lnTo>
                  <a:pt x="369630" y="2026965"/>
                </a:lnTo>
                <a:lnTo>
                  <a:pt x="375298" y="2026738"/>
                </a:lnTo>
                <a:lnTo>
                  <a:pt x="381194" y="2026285"/>
                </a:lnTo>
                <a:lnTo>
                  <a:pt x="386862" y="2025604"/>
                </a:lnTo>
                <a:lnTo>
                  <a:pt x="392530" y="2024470"/>
                </a:lnTo>
                <a:lnTo>
                  <a:pt x="397972" y="2023336"/>
                </a:lnTo>
                <a:lnTo>
                  <a:pt x="403414" y="2021749"/>
                </a:lnTo>
                <a:lnTo>
                  <a:pt x="408628" y="2019934"/>
                </a:lnTo>
                <a:lnTo>
                  <a:pt x="413843" y="2017893"/>
                </a:lnTo>
                <a:lnTo>
                  <a:pt x="419058" y="2015852"/>
                </a:lnTo>
                <a:lnTo>
                  <a:pt x="424046" y="2013130"/>
                </a:lnTo>
                <a:lnTo>
                  <a:pt x="428581" y="2010408"/>
                </a:lnTo>
                <a:lnTo>
                  <a:pt x="433343" y="2007460"/>
                </a:lnTo>
                <a:lnTo>
                  <a:pt x="438104" y="2004285"/>
                </a:lnTo>
                <a:lnTo>
                  <a:pt x="442185" y="2000882"/>
                </a:lnTo>
                <a:lnTo>
                  <a:pt x="446266" y="1997254"/>
                </a:lnTo>
                <a:lnTo>
                  <a:pt x="450348" y="1993398"/>
                </a:lnTo>
                <a:lnTo>
                  <a:pt x="453975" y="1989542"/>
                </a:lnTo>
                <a:lnTo>
                  <a:pt x="457603" y="1985460"/>
                </a:lnTo>
                <a:lnTo>
                  <a:pt x="461004" y="1981377"/>
                </a:lnTo>
                <a:lnTo>
                  <a:pt x="464405" y="1976841"/>
                </a:lnTo>
                <a:lnTo>
                  <a:pt x="467353" y="1972305"/>
                </a:lnTo>
                <a:lnTo>
                  <a:pt x="470074" y="1967315"/>
                </a:lnTo>
                <a:lnTo>
                  <a:pt x="472794" y="1962552"/>
                </a:lnTo>
                <a:lnTo>
                  <a:pt x="474835" y="1957336"/>
                </a:lnTo>
                <a:lnTo>
                  <a:pt x="476876" y="1952119"/>
                </a:lnTo>
                <a:lnTo>
                  <a:pt x="478690" y="1947129"/>
                </a:lnTo>
                <a:lnTo>
                  <a:pt x="480277" y="1941686"/>
                </a:lnTo>
                <a:lnTo>
                  <a:pt x="481637" y="1936243"/>
                </a:lnTo>
                <a:lnTo>
                  <a:pt x="482544" y="1930799"/>
                </a:lnTo>
                <a:lnTo>
                  <a:pt x="483451" y="1924902"/>
                </a:lnTo>
                <a:lnTo>
                  <a:pt x="483904" y="1919232"/>
                </a:lnTo>
                <a:lnTo>
                  <a:pt x="483904" y="1913335"/>
                </a:lnTo>
                <a:lnTo>
                  <a:pt x="483904" y="1907665"/>
                </a:lnTo>
                <a:lnTo>
                  <a:pt x="483451" y="1901768"/>
                </a:lnTo>
                <a:lnTo>
                  <a:pt x="482544" y="1896325"/>
                </a:lnTo>
                <a:lnTo>
                  <a:pt x="481637" y="1890428"/>
                </a:lnTo>
                <a:lnTo>
                  <a:pt x="480277" y="1884985"/>
                </a:lnTo>
                <a:lnTo>
                  <a:pt x="478690" y="1879541"/>
                </a:lnTo>
                <a:lnTo>
                  <a:pt x="476876" y="1874325"/>
                </a:lnTo>
                <a:lnTo>
                  <a:pt x="474835" y="1869335"/>
                </a:lnTo>
                <a:lnTo>
                  <a:pt x="472794" y="1864345"/>
                </a:lnTo>
                <a:lnTo>
                  <a:pt x="470074" y="1859356"/>
                </a:lnTo>
                <a:lnTo>
                  <a:pt x="467353" y="1854366"/>
                </a:lnTo>
                <a:lnTo>
                  <a:pt x="464405" y="1850056"/>
                </a:lnTo>
                <a:lnTo>
                  <a:pt x="461004" y="1845747"/>
                </a:lnTo>
                <a:lnTo>
                  <a:pt x="457603" y="1841211"/>
                </a:lnTo>
                <a:lnTo>
                  <a:pt x="453975" y="1837129"/>
                </a:lnTo>
                <a:lnTo>
                  <a:pt x="450348" y="1833273"/>
                </a:lnTo>
                <a:lnTo>
                  <a:pt x="446266" y="1829417"/>
                </a:lnTo>
                <a:lnTo>
                  <a:pt x="442185" y="1826015"/>
                </a:lnTo>
                <a:lnTo>
                  <a:pt x="438104" y="1822613"/>
                </a:lnTo>
                <a:lnTo>
                  <a:pt x="433343" y="1819211"/>
                </a:lnTo>
                <a:lnTo>
                  <a:pt x="428581" y="1816262"/>
                </a:lnTo>
                <a:lnTo>
                  <a:pt x="424046" y="1813541"/>
                </a:lnTo>
                <a:lnTo>
                  <a:pt x="419058" y="1811273"/>
                </a:lnTo>
                <a:lnTo>
                  <a:pt x="413843" y="1808778"/>
                </a:lnTo>
                <a:lnTo>
                  <a:pt x="408628" y="1806737"/>
                </a:lnTo>
                <a:lnTo>
                  <a:pt x="403414" y="1804922"/>
                </a:lnTo>
                <a:lnTo>
                  <a:pt x="397972" y="1803334"/>
                </a:lnTo>
                <a:lnTo>
                  <a:pt x="392530" y="1801974"/>
                </a:lnTo>
                <a:lnTo>
                  <a:pt x="386862" y="1801293"/>
                </a:lnTo>
                <a:lnTo>
                  <a:pt x="381194" y="1800613"/>
                </a:lnTo>
                <a:lnTo>
                  <a:pt x="375298" y="1799932"/>
                </a:lnTo>
                <a:lnTo>
                  <a:pt x="369630" y="1799932"/>
                </a:lnTo>
                <a:lnTo>
                  <a:pt x="230188" y="1799932"/>
                </a:lnTo>
                <a:lnTo>
                  <a:pt x="230188" y="1385784"/>
                </a:lnTo>
                <a:lnTo>
                  <a:pt x="369630" y="1385784"/>
                </a:lnTo>
                <a:lnTo>
                  <a:pt x="375298" y="1385557"/>
                </a:lnTo>
                <a:lnTo>
                  <a:pt x="381194" y="1385331"/>
                </a:lnTo>
                <a:lnTo>
                  <a:pt x="386862" y="1384650"/>
                </a:lnTo>
                <a:lnTo>
                  <a:pt x="392530" y="1383516"/>
                </a:lnTo>
                <a:lnTo>
                  <a:pt x="397972" y="1382155"/>
                </a:lnTo>
                <a:lnTo>
                  <a:pt x="403414" y="1380795"/>
                </a:lnTo>
                <a:lnTo>
                  <a:pt x="408628" y="1378980"/>
                </a:lnTo>
                <a:lnTo>
                  <a:pt x="413843" y="1376712"/>
                </a:lnTo>
                <a:lnTo>
                  <a:pt x="419058" y="1374671"/>
                </a:lnTo>
                <a:lnTo>
                  <a:pt x="424046" y="1372176"/>
                </a:lnTo>
                <a:lnTo>
                  <a:pt x="428581" y="1369227"/>
                </a:lnTo>
                <a:lnTo>
                  <a:pt x="433343" y="1366506"/>
                </a:lnTo>
                <a:lnTo>
                  <a:pt x="438104" y="1363331"/>
                </a:lnTo>
                <a:lnTo>
                  <a:pt x="442185" y="1359928"/>
                </a:lnTo>
                <a:lnTo>
                  <a:pt x="446266" y="1356300"/>
                </a:lnTo>
                <a:lnTo>
                  <a:pt x="450348" y="1352671"/>
                </a:lnTo>
                <a:lnTo>
                  <a:pt x="453975" y="1348588"/>
                </a:lnTo>
                <a:lnTo>
                  <a:pt x="457603" y="1344732"/>
                </a:lnTo>
                <a:lnTo>
                  <a:pt x="461004" y="1340196"/>
                </a:lnTo>
                <a:lnTo>
                  <a:pt x="464405" y="1335887"/>
                </a:lnTo>
                <a:lnTo>
                  <a:pt x="467353" y="1331124"/>
                </a:lnTo>
                <a:lnTo>
                  <a:pt x="470074" y="1326588"/>
                </a:lnTo>
                <a:lnTo>
                  <a:pt x="472794" y="1321598"/>
                </a:lnTo>
                <a:lnTo>
                  <a:pt x="474835" y="1316608"/>
                </a:lnTo>
                <a:lnTo>
                  <a:pt x="476876" y="1311392"/>
                </a:lnTo>
                <a:lnTo>
                  <a:pt x="478690" y="1305949"/>
                </a:lnTo>
                <a:lnTo>
                  <a:pt x="480277" y="1300732"/>
                </a:lnTo>
                <a:lnTo>
                  <a:pt x="481637" y="1295289"/>
                </a:lnTo>
                <a:lnTo>
                  <a:pt x="482544" y="1289619"/>
                </a:lnTo>
                <a:lnTo>
                  <a:pt x="483451" y="1283948"/>
                </a:lnTo>
                <a:lnTo>
                  <a:pt x="483904" y="1278278"/>
                </a:lnTo>
                <a:lnTo>
                  <a:pt x="483904" y="1272381"/>
                </a:lnTo>
                <a:lnTo>
                  <a:pt x="483904" y="1266711"/>
                </a:lnTo>
                <a:lnTo>
                  <a:pt x="483451" y="1260814"/>
                </a:lnTo>
                <a:lnTo>
                  <a:pt x="482544" y="1255144"/>
                </a:lnTo>
                <a:lnTo>
                  <a:pt x="481637" y="1249474"/>
                </a:lnTo>
                <a:lnTo>
                  <a:pt x="480277" y="1244031"/>
                </a:lnTo>
                <a:lnTo>
                  <a:pt x="478690" y="1238814"/>
                </a:lnTo>
                <a:lnTo>
                  <a:pt x="476876" y="1233371"/>
                </a:lnTo>
                <a:lnTo>
                  <a:pt x="474835" y="1228154"/>
                </a:lnTo>
                <a:lnTo>
                  <a:pt x="472794" y="1223391"/>
                </a:lnTo>
                <a:lnTo>
                  <a:pt x="470074" y="1218401"/>
                </a:lnTo>
                <a:lnTo>
                  <a:pt x="467353" y="1213639"/>
                </a:lnTo>
                <a:lnTo>
                  <a:pt x="464405" y="1209102"/>
                </a:lnTo>
                <a:lnTo>
                  <a:pt x="461004" y="1204566"/>
                </a:lnTo>
                <a:lnTo>
                  <a:pt x="457603" y="1200257"/>
                </a:lnTo>
                <a:lnTo>
                  <a:pt x="453975" y="1196175"/>
                </a:lnTo>
                <a:lnTo>
                  <a:pt x="450348" y="1192092"/>
                </a:lnTo>
                <a:lnTo>
                  <a:pt x="446266" y="1188463"/>
                </a:lnTo>
                <a:lnTo>
                  <a:pt x="442185" y="1184834"/>
                </a:lnTo>
                <a:lnTo>
                  <a:pt x="438104" y="1181659"/>
                </a:lnTo>
                <a:lnTo>
                  <a:pt x="433343" y="1178484"/>
                </a:lnTo>
                <a:lnTo>
                  <a:pt x="428581" y="1175308"/>
                </a:lnTo>
                <a:lnTo>
                  <a:pt x="424046" y="1172813"/>
                </a:lnTo>
                <a:lnTo>
                  <a:pt x="419058" y="1170092"/>
                </a:lnTo>
                <a:lnTo>
                  <a:pt x="413843" y="1167824"/>
                </a:lnTo>
                <a:lnTo>
                  <a:pt x="408628" y="1165783"/>
                </a:lnTo>
                <a:lnTo>
                  <a:pt x="403414" y="1164195"/>
                </a:lnTo>
                <a:lnTo>
                  <a:pt x="397972" y="1162607"/>
                </a:lnTo>
                <a:lnTo>
                  <a:pt x="392530" y="1161246"/>
                </a:lnTo>
                <a:lnTo>
                  <a:pt x="386862" y="1160339"/>
                </a:lnTo>
                <a:lnTo>
                  <a:pt x="381194" y="1159432"/>
                </a:lnTo>
                <a:lnTo>
                  <a:pt x="375298" y="1158978"/>
                </a:lnTo>
                <a:lnTo>
                  <a:pt x="369630" y="1158978"/>
                </a:lnTo>
                <a:lnTo>
                  <a:pt x="230188" y="1158978"/>
                </a:lnTo>
                <a:lnTo>
                  <a:pt x="230188" y="744831"/>
                </a:lnTo>
                <a:lnTo>
                  <a:pt x="369630" y="744831"/>
                </a:lnTo>
                <a:lnTo>
                  <a:pt x="375298" y="744831"/>
                </a:lnTo>
                <a:lnTo>
                  <a:pt x="381194" y="744377"/>
                </a:lnTo>
                <a:lnTo>
                  <a:pt x="386862" y="743470"/>
                </a:lnTo>
                <a:lnTo>
                  <a:pt x="392530" y="742563"/>
                </a:lnTo>
                <a:lnTo>
                  <a:pt x="397972" y="741429"/>
                </a:lnTo>
                <a:lnTo>
                  <a:pt x="403414" y="739841"/>
                </a:lnTo>
                <a:lnTo>
                  <a:pt x="408628" y="738026"/>
                </a:lnTo>
                <a:lnTo>
                  <a:pt x="413843" y="735985"/>
                </a:lnTo>
                <a:lnTo>
                  <a:pt x="419058" y="733717"/>
                </a:lnTo>
                <a:lnTo>
                  <a:pt x="424046" y="731222"/>
                </a:lnTo>
                <a:lnTo>
                  <a:pt x="428581" y="728501"/>
                </a:lnTo>
                <a:lnTo>
                  <a:pt x="433343" y="725325"/>
                </a:lnTo>
                <a:lnTo>
                  <a:pt x="438104" y="722377"/>
                </a:lnTo>
                <a:lnTo>
                  <a:pt x="442185" y="718975"/>
                </a:lnTo>
                <a:lnTo>
                  <a:pt x="446266" y="715573"/>
                </a:lnTo>
                <a:lnTo>
                  <a:pt x="450348" y="711717"/>
                </a:lnTo>
                <a:lnTo>
                  <a:pt x="453975" y="707861"/>
                </a:lnTo>
                <a:lnTo>
                  <a:pt x="457603" y="703552"/>
                </a:lnTo>
                <a:lnTo>
                  <a:pt x="461004" y="699243"/>
                </a:lnTo>
                <a:lnTo>
                  <a:pt x="464405" y="694706"/>
                </a:lnTo>
                <a:lnTo>
                  <a:pt x="467353" y="690170"/>
                </a:lnTo>
                <a:lnTo>
                  <a:pt x="470074" y="685407"/>
                </a:lnTo>
                <a:lnTo>
                  <a:pt x="472794" y="680645"/>
                </a:lnTo>
                <a:lnTo>
                  <a:pt x="474835" y="675655"/>
                </a:lnTo>
                <a:lnTo>
                  <a:pt x="476876" y="670438"/>
                </a:lnTo>
                <a:lnTo>
                  <a:pt x="478690" y="665222"/>
                </a:lnTo>
                <a:lnTo>
                  <a:pt x="480277" y="659778"/>
                </a:lnTo>
                <a:lnTo>
                  <a:pt x="481637" y="654335"/>
                </a:lnTo>
                <a:lnTo>
                  <a:pt x="482544" y="648665"/>
                </a:lnTo>
                <a:lnTo>
                  <a:pt x="483451" y="642995"/>
                </a:lnTo>
                <a:lnTo>
                  <a:pt x="483904" y="637325"/>
                </a:lnTo>
                <a:lnTo>
                  <a:pt x="483904" y="631428"/>
                </a:lnTo>
                <a:lnTo>
                  <a:pt x="483904" y="625531"/>
                </a:lnTo>
                <a:lnTo>
                  <a:pt x="483451" y="619861"/>
                </a:lnTo>
                <a:lnTo>
                  <a:pt x="482544" y="614190"/>
                </a:lnTo>
                <a:lnTo>
                  <a:pt x="481637" y="608747"/>
                </a:lnTo>
                <a:lnTo>
                  <a:pt x="480277" y="603077"/>
                </a:lnTo>
                <a:lnTo>
                  <a:pt x="478690" y="597860"/>
                </a:lnTo>
                <a:lnTo>
                  <a:pt x="476876" y="592417"/>
                </a:lnTo>
                <a:lnTo>
                  <a:pt x="474835" y="587427"/>
                </a:lnTo>
                <a:lnTo>
                  <a:pt x="472794" y="582211"/>
                </a:lnTo>
                <a:lnTo>
                  <a:pt x="470074" y="577448"/>
                </a:lnTo>
                <a:lnTo>
                  <a:pt x="467353" y="572685"/>
                </a:lnTo>
                <a:lnTo>
                  <a:pt x="464405" y="567922"/>
                </a:lnTo>
                <a:lnTo>
                  <a:pt x="461004" y="563613"/>
                </a:lnTo>
                <a:lnTo>
                  <a:pt x="457603" y="559530"/>
                </a:lnTo>
                <a:lnTo>
                  <a:pt x="453975" y="555221"/>
                </a:lnTo>
                <a:lnTo>
                  <a:pt x="450348" y="551138"/>
                </a:lnTo>
                <a:lnTo>
                  <a:pt x="446266" y="547509"/>
                </a:lnTo>
                <a:lnTo>
                  <a:pt x="442185" y="543881"/>
                </a:lnTo>
                <a:lnTo>
                  <a:pt x="438104" y="540478"/>
                </a:lnTo>
                <a:lnTo>
                  <a:pt x="433343" y="537303"/>
                </a:lnTo>
                <a:lnTo>
                  <a:pt x="428581" y="534581"/>
                </a:lnTo>
                <a:lnTo>
                  <a:pt x="424046" y="531633"/>
                </a:lnTo>
                <a:lnTo>
                  <a:pt x="419058" y="529138"/>
                </a:lnTo>
                <a:lnTo>
                  <a:pt x="413843" y="527097"/>
                </a:lnTo>
                <a:lnTo>
                  <a:pt x="408628" y="525056"/>
                </a:lnTo>
                <a:lnTo>
                  <a:pt x="403414" y="523241"/>
                </a:lnTo>
                <a:lnTo>
                  <a:pt x="397972" y="521654"/>
                </a:lnTo>
                <a:lnTo>
                  <a:pt x="392530" y="520293"/>
                </a:lnTo>
                <a:lnTo>
                  <a:pt x="386862" y="519159"/>
                </a:lnTo>
                <a:lnTo>
                  <a:pt x="381194" y="518478"/>
                </a:lnTo>
                <a:lnTo>
                  <a:pt x="375298" y="518251"/>
                </a:lnTo>
                <a:lnTo>
                  <a:pt x="369630" y="518025"/>
                </a:lnTo>
                <a:lnTo>
                  <a:pt x="230188" y="518025"/>
                </a:lnTo>
                <a:lnTo>
                  <a:pt x="230188" y="229074"/>
                </a:lnTo>
                <a:lnTo>
                  <a:pt x="230415" y="217053"/>
                </a:lnTo>
                <a:lnTo>
                  <a:pt x="231322" y="205713"/>
                </a:lnTo>
                <a:lnTo>
                  <a:pt x="232682" y="194372"/>
                </a:lnTo>
                <a:lnTo>
                  <a:pt x="234723" y="183032"/>
                </a:lnTo>
                <a:lnTo>
                  <a:pt x="237444" y="172145"/>
                </a:lnTo>
                <a:lnTo>
                  <a:pt x="240391" y="161032"/>
                </a:lnTo>
                <a:lnTo>
                  <a:pt x="244019" y="150599"/>
                </a:lnTo>
                <a:lnTo>
                  <a:pt x="248327" y="140166"/>
                </a:lnTo>
                <a:lnTo>
                  <a:pt x="252862" y="129960"/>
                </a:lnTo>
                <a:lnTo>
                  <a:pt x="257850" y="120207"/>
                </a:lnTo>
                <a:lnTo>
                  <a:pt x="263518" y="110681"/>
                </a:lnTo>
                <a:lnTo>
                  <a:pt x="269413" y="101155"/>
                </a:lnTo>
                <a:lnTo>
                  <a:pt x="275762" y="92083"/>
                </a:lnTo>
                <a:lnTo>
                  <a:pt x="282564" y="83691"/>
                </a:lnTo>
                <a:lnTo>
                  <a:pt x="289819" y="75299"/>
                </a:lnTo>
                <a:lnTo>
                  <a:pt x="297528" y="67361"/>
                </a:lnTo>
                <a:lnTo>
                  <a:pt x="305237" y="59650"/>
                </a:lnTo>
                <a:lnTo>
                  <a:pt x="313626" y="52392"/>
                </a:lnTo>
                <a:lnTo>
                  <a:pt x="322469" y="45815"/>
                </a:lnTo>
                <a:lnTo>
                  <a:pt x="331085" y="39237"/>
                </a:lnTo>
                <a:lnTo>
                  <a:pt x="340608" y="33340"/>
                </a:lnTo>
                <a:lnTo>
                  <a:pt x="350131" y="27897"/>
                </a:lnTo>
                <a:lnTo>
                  <a:pt x="359880" y="22680"/>
                </a:lnTo>
                <a:lnTo>
                  <a:pt x="370084" y="18371"/>
                </a:lnTo>
                <a:lnTo>
                  <a:pt x="380513" y="14062"/>
                </a:lnTo>
                <a:lnTo>
                  <a:pt x="391170" y="10433"/>
                </a:lnTo>
                <a:lnTo>
                  <a:pt x="402053" y="7258"/>
                </a:lnTo>
                <a:lnTo>
                  <a:pt x="413163" y="4763"/>
                </a:lnTo>
                <a:lnTo>
                  <a:pt x="424273" y="2722"/>
                </a:lnTo>
                <a:lnTo>
                  <a:pt x="435610" y="1134"/>
                </a:lnTo>
                <a:lnTo>
                  <a:pt x="447400" y="453"/>
                </a:lnTo>
                <a:lnTo>
                  <a:pt x="45896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nvGrpSpPr>
          <p:cNvPr id="20" name="Group 66"/>
          <p:cNvGrpSpPr/>
          <p:nvPr/>
        </p:nvGrpSpPr>
        <p:grpSpPr bwMode="auto">
          <a:xfrm>
            <a:off x="1020634" y="1202900"/>
            <a:ext cx="5344220" cy="4494847"/>
            <a:chOff x="720" y="839"/>
            <a:chExt cx="3740" cy="3146"/>
          </a:xfrm>
          <a:solidFill>
            <a:srgbClr val="E8E8E6"/>
          </a:solidFill>
        </p:grpSpPr>
        <p:sp>
          <p:nvSpPr>
            <p:cNvPr id="21" name="Freeform 67"/>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close/>
                </a:path>
              </a:pathLst>
            </a:custGeom>
            <a:grpFill/>
            <a:ln w="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22" name="Freeform 68"/>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path>
              </a:pathLst>
            </a:custGeom>
            <a:grpFill/>
            <a:ln w="635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23" name="Freeform 69"/>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close/>
                </a:path>
              </a:pathLst>
            </a:custGeom>
            <a:grpFill/>
            <a:ln w="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24" name="Freeform 70"/>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path>
              </a:pathLst>
            </a:custGeom>
            <a:grpFill/>
            <a:ln w="635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25" name="Freeform 71"/>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close/>
                </a:path>
              </a:pathLst>
            </a:custGeom>
            <a:grpFill/>
            <a:ln w="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26" name="Freeform 72"/>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path>
              </a:pathLst>
            </a:custGeom>
            <a:grpFill/>
            <a:ln w="635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27" name="Freeform 73"/>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close/>
                </a:path>
              </a:pathLst>
            </a:custGeom>
            <a:grpFill/>
            <a:ln w="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28" name="Freeform 74"/>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path>
              </a:pathLst>
            </a:custGeom>
            <a:grpFill/>
            <a:ln w="635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29" name="Freeform 75"/>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close/>
                </a:path>
              </a:pathLst>
            </a:custGeom>
            <a:grpFill/>
            <a:ln w="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30" name="Freeform 76"/>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path>
              </a:pathLst>
            </a:custGeom>
            <a:grpFill/>
            <a:ln w="635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31" name="Freeform 77"/>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close/>
                </a:path>
              </a:pathLst>
            </a:custGeom>
            <a:grpFill/>
            <a:ln w="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32" name="Freeform 78"/>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grpFill/>
            <a:ln w="635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33" name="Freeform 79"/>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close/>
                </a:path>
              </a:pathLst>
            </a:custGeom>
            <a:grpFill/>
            <a:ln w="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34" name="Freeform 80"/>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path>
              </a:pathLst>
            </a:custGeom>
            <a:grpFill/>
            <a:ln w="635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35" name="Freeform 81"/>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close/>
                </a:path>
              </a:pathLst>
            </a:custGeom>
            <a:grpFill/>
            <a:ln w="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36" name="Freeform 82"/>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grpFill/>
            <a:ln w="635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37" name="Freeform 83"/>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close/>
                </a:path>
              </a:pathLst>
            </a:custGeom>
            <a:grpFill/>
            <a:ln w="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38" name="Freeform 84"/>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path>
              </a:pathLst>
            </a:custGeom>
            <a:grpFill/>
            <a:ln w="635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39" name="Freeform 85"/>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close/>
                </a:path>
              </a:pathLst>
            </a:custGeom>
            <a:grpFill/>
            <a:ln w="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40" name="Freeform 86"/>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path>
              </a:pathLst>
            </a:custGeom>
            <a:grpFill/>
            <a:ln w="635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41" name="Freeform 87"/>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close/>
                </a:path>
              </a:pathLst>
            </a:custGeom>
            <a:grpFill/>
            <a:ln w="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42" name="Freeform 88"/>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path>
              </a:pathLst>
            </a:custGeom>
            <a:grpFill/>
            <a:ln w="635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43" name="Freeform 89"/>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close/>
                </a:path>
              </a:pathLst>
            </a:custGeom>
            <a:grpFill/>
            <a:ln w="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44" name="Freeform 90"/>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path>
              </a:pathLst>
            </a:custGeom>
            <a:grpFill/>
            <a:ln w="635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45" name="Freeform 91"/>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close/>
                </a:path>
              </a:pathLst>
            </a:custGeom>
            <a:grpFill/>
            <a:ln w="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46" name="Freeform 92"/>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grpFill/>
            <a:ln w="635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47" name="Freeform 93"/>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close/>
                </a:path>
              </a:pathLst>
            </a:custGeom>
            <a:grpFill/>
            <a:ln w="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48" name="Freeform 94"/>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path>
              </a:pathLst>
            </a:custGeom>
            <a:grpFill/>
            <a:ln w="635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49" name="Freeform 95"/>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close/>
                </a:path>
              </a:pathLst>
            </a:custGeom>
            <a:grpFill/>
            <a:ln w="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50" name="Freeform 96"/>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path>
              </a:pathLst>
            </a:custGeom>
            <a:grpFill/>
            <a:ln w="635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51" name="Freeform 97"/>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close/>
                </a:path>
              </a:pathLst>
            </a:custGeom>
            <a:grpFill/>
            <a:ln w="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52" name="Freeform 98"/>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path>
              </a:pathLst>
            </a:custGeom>
            <a:grpFill/>
            <a:ln w="635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53" name="Freeform 99"/>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close/>
                </a:path>
              </a:pathLst>
            </a:custGeom>
            <a:grpFill/>
            <a:ln w="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54" name="Freeform 100"/>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grpFill/>
            <a:ln w="635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55" name="Freeform 101"/>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close/>
                </a:path>
              </a:pathLst>
            </a:custGeom>
            <a:grpFill/>
            <a:ln w="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56" name="Freeform 102"/>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path>
              </a:pathLst>
            </a:custGeom>
            <a:grpFill/>
            <a:ln w="635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57" name="Freeform 103"/>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close/>
                </a:path>
              </a:pathLst>
            </a:custGeom>
            <a:grpFill/>
            <a:ln w="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58" name="Freeform 104"/>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path>
              </a:pathLst>
            </a:custGeom>
            <a:grpFill/>
            <a:ln w="635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59" name="Freeform 105"/>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close/>
                </a:path>
              </a:pathLst>
            </a:custGeom>
            <a:grpFill/>
            <a:ln w="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60" name="Freeform 106"/>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path>
              </a:pathLst>
            </a:custGeom>
            <a:grpFill/>
            <a:ln w="635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61" name="Freeform 107"/>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close/>
                </a:path>
              </a:pathLst>
            </a:custGeom>
            <a:grpFill/>
            <a:ln w="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62" name="Freeform 108"/>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path>
              </a:pathLst>
            </a:custGeom>
            <a:grpFill/>
            <a:ln w="635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63" name="Freeform 109"/>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close/>
                </a:path>
              </a:pathLst>
            </a:custGeom>
            <a:grpFill/>
            <a:ln w="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64" name="Freeform 110"/>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path>
              </a:pathLst>
            </a:custGeom>
            <a:grpFill/>
            <a:ln w="635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65" name="Freeform 111"/>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close/>
                </a:path>
              </a:pathLst>
            </a:custGeom>
            <a:grpFill/>
            <a:ln w="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66" name="Freeform 112"/>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path>
              </a:pathLst>
            </a:custGeom>
            <a:grpFill/>
            <a:ln w="635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67" name="Freeform 113"/>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close/>
                </a:path>
              </a:pathLst>
            </a:custGeom>
            <a:grpFill/>
            <a:ln w="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68" name="Freeform 114"/>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path>
              </a:pathLst>
            </a:custGeom>
            <a:grpFill/>
            <a:ln w="635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69" name="Freeform 115"/>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close/>
                </a:path>
              </a:pathLst>
            </a:custGeom>
            <a:grpFill/>
            <a:ln w="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70" name="Freeform 116"/>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path>
              </a:pathLst>
            </a:custGeom>
            <a:grpFill/>
            <a:ln w="635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71" name="Freeform 117"/>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close/>
                </a:path>
              </a:pathLst>
            </a:custGeom>
            <a:grpFill/>
            <a:ln w="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72" name="Freeform 118"/>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path>
              </a:pathLst>
            </a:custGeom>
            <a:grpFill/>
            <a:ln w="635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73" name="Freeform 119"/>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close/>
                </a:path>
              </a:pathLst>
            </a:custGeom>
            <a:grpFill/>
            <a:ln w="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74" name="Freeform 120"/>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path>
              </a:pathLst>
            </a:custGeom>
            <a:grpFill/>
            <a:ln w="635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75" name="Freeform 121"/>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close/>
                </a:path>
              </a:pathLst>
            </a:custGeom>
            <a:grpFill/>
            <a:ln w="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76" name="Freeform 122"/>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path>
              </a:pathLst>
            </a:custGeom>
            <a:grpFill/>
            <a:ln w="635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77" name="Freeform 123"/>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close/>
                </a:path>
              </a:pathLst>
            </a:custGeom>
            <a:grpFill/>
            <a:ln w="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78" name="Freeform 124"/>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path>
              </a:pathLst>
            </a:custGeom>
            <a:grpFill/>
            <a:ln w="635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79" name="Freeform 125"/>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close/>
                </a:path>
              </a:pathLst>
            </a:custGeom>
            <a:grpFill/>
            <a:ln w="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80" name="Freeform 126"/>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path>
              </a:pathLst>
            </a:custGeom>
            <a:grpFill/>
            <a:ln w="635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81" name="Freeform 127"/>
            <p:cNvSpPr/>
            <p:nvPr/>
          </p:nvSpPr>
          <p:spPr bwMode="gray">
            <a:xfrm>
              <a:off x="2736" y="2154"/>
              <a:ext cx="464" cy="664"/>
            </a:xfrm>
            <a:custGeom>
              <a:avLst/>
              <a:gdLst>
                <a:gd name="T0" fmla="*/ 2 w 929"/>
                <a:gd name="T1" fmla="*/ 106 h 1329"/>
                <a:gd name="T2" fmla="*/ 21 w 929"/>
                <a:gd name="T3" fmla="*/ 126 h 1329"/>
                <a:gd name="T4" fmla="*/ 31 w 929"/>
                <a:gd name="T5" fmla="*/ 148 h 1329"/>
                <a:gd name="T6" fmla="*/ 26 w 929"/>
                <a:gd name="T7" fmla="*/ 170 h 1329"/>
                <a:gd name="T8" fmla="*/ 43 w 929"/>
                <a:gd name="T9" fmla="*/ 183 h 1329"/>
                <a:gd name="T10" fmla="*/ 68 w 929"/>
                <a:gd name="T11" fmla="*/ 187 h 1329"/>
                <a:gd name="T12" fmla="*/ 79 w 929"/>
                <a:gd name="T13" fmla="*/ 172 h 1329"/>
                <a:gd name="T14" fmla="*/ 78 w 929"/>
                <a:gd name="T15" fmla="*/ 153 h 1329"/>
                <a:gd name="T16" fmla="*/ 72 w 929"/>
                <a:gd name="T17" fmla="*/ 108 h 1329"/>
                <a:gd name="T18" fmla="*/ 92 w 929"/>
                <a:gd name="T19" fmla="*/ 113 h 1329"/>
                <a:gd name="T20" fmla="*/ 109 w 929"/>
                <a:gd name="T21" fmla="*/ 126 h 1329"/>
                <a:gd name="T22" fmla="*/ 143 w 929"/>
                <a:gd name="T23" fmla="*/ 150 h 1329"/>
                <a:gd name="T24" fmla="*/ 140 w 929"/>
                <a:gd name="T25" fmla="*/ 174 h 1329"/>
                <a:gd name="T26" fmla="*/ 112 w 929"/>
                <a:gd name="T27" fmla="*/ 189 h 1329"/>
                <a:gd name="T28" fmla="*/ 99 w 929"/>
                <a:gd name="T29" fmla="*/ 204 h 1329"/>
                <a:gd name="T30" fmla="*/ 71 w 929"/>
                <a:gd name="T31" fmla="*/ 199 h 1329"/>
                <a:gd name="T32" fmla="*/ 65 w 929"/>
                <a:gd name="T33" fmla="*/ 222 h 1329"/>
                <a:gd name="T34" fmla="*/ 70 w 929"/>
                <a:gd name="T35" fmla="*/ 249 h 1329"/>
                <a:gd name="T36" fmla="*/ 48 w 929"/>
                <a:gd name="T37" fmla="*/ 267 h 1329"/>
                <a:gd name="T38" fmla="*/ 53 w 929"/>
                <a:gd name="T39" fmla="*/ 285 h 1329"/>
                <a:gd name="T40" fmla="*/ 63 w 929"/>
                <a:gd name="T41" fmla="*/ 304 h 1329"/>
                <a:gd name="T42" fmla="*/ 110 w 929"/>
                <a:gd name="T43" fmla="*/ 308 h 1329"/>
                <a:gd name="T44" fmla="*/ 142 w 929"/>
                <a:gd name="T45" fmla="*/ 313 h 1329"/>
                <a:gd name="T46" fmla="*/ 172 w 929"/>
                <a:gd name="T47" fmla="*/ 324 h 1329"/>
                <a:gd name="T48" fmla="*/ 188 w 929"/>
                <a:gd name="T49" fmla="*/ 330 h 1329"/>
                <a:gd name="T50" fmla="*/ 181 w 929"/>
                <a:gd name="T51" fmla="*/ 308 h 1329"/>
                <a:gd name="T52" fmla="*/ 202 w 929"/>
                <a:gd name="T53" fmla="*/ 290 h 1329"/>
                <a:gd name="T54" fmla="*/ 178 w 929"/>
                <a:gd name="T55" fmla="*/ 276 h 1329"/>
                <a:gd name="T56" fmla="*/ 200 w 929"/>
                <a:gd name="T57" fmla="*/ 270 h 1329"/>
                <a:gd name="T58" fmla="*/ 231 w 929"/>
                <a:gd name="T59" fmla="*/ 266 h 1329"/>
                <a:gd name="T60" fmla="*/ 218 w 929"/>
                <a:gd name="T61" fmla="*/ 241 h 1329"/>
                <a:gd name="T62" fmla="*/ 202 w 929"/>
                <a:gd name="T63" fmla="*/ 211 h 1329"/>
                <a:gd name="T64" fmla="*/ 210 w 929"/>
                <a:gd name="T65" fmla="*/ 167 h 1329"/>
                <a:gd name="T66" fmla="*/ 200 w 929"/>
                <a:gd name="T67" fmla="*/ 112 h 1329"/>
                <a:gd name="T68" fmla="*/ 196 w 929"/>
                <a:gd name="T69" fmla="*/ 65 h 1329"/>
                <a:gd name="T70" fmla="*/ 214 w 929"/>
                <a:gd name="T71" fmla="*/ 21 h 1329"/>
                <a:gd name="T72" fmla="*/ 206 w 929"/>
                <a:gd name="T73" fmla="*/ 0 h 1329"/>
                <a:gd name="T74" fmla="*/ 182 w 929"/>
                <a:gd name="T75" fmla="*/ 10 h 1329"/>
                <a:gd name="T76" fmla="*/ 164 w 929"/>
                <a:gd name="T77" fmla="*/ 44 h 1329"/>
                <a:gd name="T78" fmla="*/ 129 w 929"/>
                <a:gd name="T79" fmla="*/ 87 h 1329"/>
                <a:gd name="T80" fmla="*/ 99 w 929"/>
                <a:gd name="T81" fmla="*/ 84 h 1329"/>
                <a:gd name="T82" fmla="*/ 74 w 929"/>
                <a:gd name="T83" fmla="*/ 70 h 1329"/>
                <a:gd name="T84" fmla="*/ 72 w 929"/>
                <a:gd name="T85" fmla="*/ 42 h 1329"/>
                <a:gd name="T86" fmla="*/ 68 w 929"/>
                <a:gd name="T87" fmla="*/ 18 h 1329"/>
                <a:gd name="T88" fmla="*/ 43 w 929"/>
                <a:gd name="T89" fmla="*/ 42 h 1329"/>
                <a:gd name="T90" fmla="*/ 26 w 929"/>
                <a:gd name="T91" fmla="*/ 90 h 13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29"/>
                <a:gd name="T139" fmla="*/ 0 h 1329"/>
                <a:gd name="T140" fmla="*/ 929 w 929"/>
                <a:gd name="T141" fmla="*/ 1329 h 13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29" h="1329">
                  <a:moveTo>
                    <a:pt x="0" y="406"/>
                  </a:moveTo>
                  <a:lnTo>
                    <a:pt x="8" y="425"/>
                  </a:lnTo>
                  <a:lnTo>
                    <a:pt x="36" y="461"/>
                  </a:lnTo>
                  <a:lnTo>
                    <a:pt x="87" y="504"/>
                  </a:lnTo>
                  <a:lnTo>
                    <a:pt x="85" y="538"/>
                  </a:lnTo>
                  <a:lnTo>
                    <a:pt x="124" y="595"/>
                  </a:lnTo>
                  <a:lnTo>
                    <a:pt x="107" y="636"/>
                  </a:lnTo>
                  <a:lnTo>
                    <a:pt x="107" y="681"/>
                  </a:lnTo>
                  <a:lnTo>
                    <a:pt x="150" y="697"/>
                  </a:lnTo>
                  <a:lnTo>
                    <a:pt x="174" y="732"/>
                  </a:lnTo>
                  <a:lnTo>
                    <a:pt x="239" y="762"/>
                  </a:lnTo>
                  <a:lnTo>
                    <a:pt x="272" y="748"/>
                  </a:lnTo>
                  <a:lnTo>
                    <a:pt x="278" y="705"/>
                  </a:lnTo>
                  <a:lnTo>
                    <a:pt x="317" y="689"/>
                  </a:lnTo>
                  <a:lnTo>
                    <a:pt x="335" y="648"/>
                  </a:lnTo>
                  <a:lnTo>
                    <a:pt x="315" y="612"/>
                  </a:lnTo>
                  <a:lnTo>
                    <a:pt x="264" y="593"/>
                  </a:lnTo>
                  <a:lnTo>
                    <a:pt x="288" y="435"/>
                  </a:lnTo>
                  <a:lnTo>
                    <a:pt x="319" y="451"/>
                  </a:lnTo>
                  <a:lnTo>
                    <a:pt x="370" y="453"/>
                  </a:lnTo>
                  <a:lnTo>
                    <a:pt x="372" y="484"/>
                  </a:lnTo>
                  <a:lnTo>
                    <a:pt x="439" y="504"/>
                  </a:lnTo>
                  <a:lnTo>
                    <a:pt x="563" y="559"/>
                  </a:lnTo>
                  <a:lnTo>
                    <a:pt x="575" y="603"/>
                  </a:lnTo>
                  <a:lnTo>
                    <a:pt x="550" y="646"/>
                  </a:lnTo>
                  <a:lnTo>
                    <a:pt x="561" y="697"/>
                  </a:lnTo>
                  <a:lnTo>
                    <a:pt x="557" y="750"/>
                  </a:lnTo>
                  <a:lnTo>
                    <a:pt x="449" y="758"/>
                  </a:lnTo>
                  <a:lnTo>
                    <a:pt x="449" y="807"/>
                  </a:lnTo>
                  <a:lnTo>
                    <a:pt x="396" y="819"/>
                  </a:lnTo>
                  <a:lnTo>
                    <a:pt x="349" y="793"/>
                  </a:lnTo>
                  <a:lnTo>
                    <a:pt x="286" y="797"/>
                  </a:lnTo>
                  <a:lnTo>
                    <a:pt x="288" y="851"/>
                  </a:lnTo>
                  <a:lnTo>
                    <a:pt x="260" y="890"/>
                  </a:lnTo>
                  <a:lnTo>
                    <a:pt x="305" y="921"/>
                  </a:lnTo>
                  <a:lnTo>
                    <a:pt x="282" y="998"/>
                  </a:lnTo>
                  <a:lnTo>
                    <a:pt x="292" y="1057"/>
                  </a:lnTo>
                  <a:lnTo>
                    <a:pt x="195" y="1071"/>
                  </a:lnTo>
                  <a:lnTo>
                    <a:pt x="211" y="1093"/>
                  </a:lnTo>
                  <a:lnTo>
                    <a:pt x="215" y="1142"/>
                  </a:lnTo>
                  <a:lnTo>
                    <a:pt x="191" y="1156"/>
                  </a:lnTo>
                  <a:lnTo>
                    <a:pt x="252" y="1217"/>
                  </a:lnTo>
                  <a:lnTo>
                    <a:pt x="345" y="1191"/>
                  </a:lnTo>
                  <a:lnTo>
                    <a:pt x="443" y="1232"/>
                  </a:lnTo>
                  <a:lnTo>
                    <a:pt x="506" y="1280"/>
                  </a:lnTo>
                  <a:lnTo>
                    <a:pt x="571" y="1254"/>
                  </a:lnTo>
                  <a:lnTo>
                    <a:pt x="642" y="1299"/>
                  </a:lnTo>
                  <a:lnTo>
                    <a:pt x="689" y="1299"/>
                  </a:lnTo>
                  <a:lnTo>
                    <a:pt x="691" y="1329"/>
                  </a:lnTo>
                  <a:lnTo>
                    <a:pt x="754" y="1323"/>
                  </a:lnTo>
                  <a:lnTo>
                    <a:pt x="756" y="1270"/>
                  </a:lnTo>
                  <a:lnTo>
                    <a:pt x="727" y="1234"/>
                  </a:lnTo>
                  <a:lnTo>
                    <a:pt x="748" y="1205"/>
                  </a:lnTo>
                  <a:lnTo>
                    <a:pt x="811" y="1163"/>
                  </a:lnTo>
                  <a:lnTo>
                    <a:pt x="776" y="1142"/>
                  </a:lnTo>
                  <a:lnTo>
                    <a:pt x="715" y="1104"/>
                  </a:lnTo>
                  <a:lnTo>
                    <a:pt x="733" y="1069"/>
                  </a:lnTo>
                  <a:lnTo>
                    <a:pt x="802" y="1083"/>
                  </a:lnTo>
                  <a:lnTo>
                    <a:pt x="880" y="1089"/>
                  </a:lnTo>
                  <a:lnTo>
                    <a:pt x="926" y="1065"/>
                  </a:lnTo>
                  <a:lnTo>
                    <a:pt x="929" y="1014"/>
                  </a:lnTo>
                  <a:lnTo>
                    <a:pt x="874" y="967"/>
                  </a:lnTo>
                  <a:lnTo>
                    <a:pt x="837" y="906"/>
                  </a:lnTo>
                  <a:lnTo>
                    <a:pt x="809" y="845"/>
                  </a:lnTo>
                  <a:lnTo>
                    <a:pt x="811" y="736"/>
                  </a:lnTo>
                  <a:lnTo>
                    <a:pt x="843" y="671"/>
                  </a:lnTo>
                  <a:lnTo>
                    <a:pt x="819" y="583"/>
                  </a:lnTo>
                  <a:lnTo>
                    <a:pt x="800" y="449"/>
                  </a:lnTo>
                  <a:lnTo>
                    <a:pt x="837" y="351"/>
                  </a:lnTo>
                  <a:lnTo>
                    <a:pt x="786" y="262"/>
                  </a:lnTo>
                  <a:lnTo>
                    <a:pt x="829" y="209"/>
                  </a:lnTo>
                  <a:lnTo>
                    <a:pt x="859" y="85"/>
                  </a:lnTo>
                  <a:lnTo>
                    <a:pt x="859" y="18"/>
                  </a:lnTo>
                  <a:lnTo>
                    <a:pt x="825" y="0"/>
                  </a:lnTo>
                  <a:lnTo>
                    <a:pt x="788" y="59"/>
                  </a:lnTo>
                  <a:lnTo>
                    <a:pt x="731" y="40"/>
                  </a:lnTo>
                  <a:lnTo>
                    <a:pt x="678" y="99"/>
                  </a:lnTo>
                  <a:lnTo>
                    <a:pt x="658" y="179"/>
                  </a:lnTo>
                  <a:lnTo>
                    <a:pt x="561" y="309"/>
                  </a:lnTo>
                  <a:lnTo>
                    <a:pt x="516" y="349"/>
                  </a:lnTo>
                  <a:lnTo>
                    <a:pt x="487" y="321"/>
                  </a:lnTo>
                  <a:lnTo>
                    <a:pt x="396" y="337"/>
                  </a:lnTo>
                  <a:lnTo>
                    <a:pt x="355" y="284"/>
                  </a:lnTo>
                  <a:lnTo>
                    <a:pt x="296" y="282"/>
                  </a:lnTo>
                  <a:lnTo>
                    <a:pt x="254" y="242"/>
                  </a:lnTo>
                  <a:lnTo>
                    <a:pt x="290" y="168"/>
                  </a:lnTo>
                  <a:lnTo>
                    <a:pt x="305" y="122"/>
                  </a:lnTo>
                  <a:lnTo>
                    <a:pt x="272" y="73"/>
                  </a:lnTo>
                  <a:lnTo>
                    <a:pt x="207" y="91"/>
                  </a:lnTo>
                  <a:lnTo>
                    <a:pt x="172" y="170"/>
                  </a:lnTo>
                  <a:lnTo>
                    <a:pt x="158" y="307"/>
                  </a:lnTo>
                  <a:lnTo>
                    <a:pt x="107" y="362"/>
                  </a:lnTo>
                  <a:lnTo>
                    <a:pt x="0" y="406"/>
                  </a:lnTo>
                </a:path>
              </a:pathLst>
            </a:custGeom>
            <a:grpFill/>
            <a:ln w="6350">
              <a:solidFill>
                <a:srgbClr val="414455"/>
              </a:solidFill>
              <a:prstDash val="solid"/>
              <a:round/>
            </a:ln>
          </p:spPr>
          <p:txBody>
            <a:bodyPr/>
            <a:lstStyle/>
            <a:p>
              <a:pPr defTabSz="914400">
                <a:defRPr/>
              </a:pPr>
              <a:endParaRPr lang="zh-CN" altLang="en-US" sz="2160" kern="0">
                <a:solidFill>
                  <a:sysClr val="windowText" lastClr="000000"/>
                </a:solidFill>
              </a:endParaRPr>
            </a:p>
          </p:txBody>
        </p:sp>
        <p:sp>
          <p:nvSpPr>
            <p:cNvPr id="82" name="Freeform 128"/>
            <p:cNvSpPr/>
            <p:nvPr/>
          </p:nvSpPr>
          <p:spPr bwMode="gray">
            <a:xfrm>
              <a:off x="3987" y="3238"/>
              <a:ext cx="121" cy="305"/>
            </a:xfrm>
            <a:custGeom>
              <a:avLst/>
              <a:gdLst>
                <a:gd name="T0" fmla="*/ 43 w 242"/>
                <a:gd name="T1" fmla="*/ 1 h 610"/>
                <a:gd name="T2" fmla="*/ 39 w 242"/>
                <a:gd name="T3" fmla="*/ 6 h 610"/>
                <a:gd name="T4" fmla="*/ 33 w 242"/>
                <a:gd name="T5" fmla="*/ 11 h 610"/>
                <a:gd name="T6" fmla="*/ 28 w 242"/>
                <a:gd name="T7" fmla="*/ 16 h 610"/>
                <a:gd name="T8" fmla="*/ 22 w 242"/>
                <a:gd name="T9" fmla="*/ 24 h 610"/>
                <a:gd name="T10" fmla="*/ 19 w 242"/>
                <a:gd name="T11" fmla="*/ 30 h 610"/>
                <a:gd name="T12" fmla="*/ 16 w 242"/>
                <a:gd name="T13" fmla="*/ 37 h 610"/>
                <a:gd name="T14" fmla="*/ 11 w 242"/>
                <a:gd name="T15" fmla="*/ 47 h 610"/>
                <a:gd name="T16" fmla="*/ 5 w 242"/>
                <a:gd name="T17" fmla="*/ 58 h 610"/>
                <a:gd name="T18" fmla="*/ 1 w 242"/>
                <a:gd name="T19" fmla="*/ 67 h 610"/>
                <a:gd name="T20" fmla="*/ 1 w 242"/>
                <a:gd name="T21" fmla="*/ 77 h 610"/>
                <a:gd name="T22" fmla="*/ 4 w 242"/>
                <a:gd name="T23" fmla="*/ 88 h 610"/>
                <a:gd name="T24" fmla="*/ 5 w 242"/>
                <a:gd name="T25" fmla="*/ 99 h 610"/>
                <a:gd name="T26" fmla="*/ 3 w 242"/>
                <a:gd name="T27" fmla="*/ 108 h 610"/>
                <a:gd name="T28" fmla="*/ 6 w 242"/>
                <a:gd name="T29" fmla="*/ 114 h 610"/>
                <a:gd name="T30" fmla="*/ 15 w 242"/>
                <a:gd name="T31" fmla="*/ 119 h 610"/>
                <a:gd name="T32" fmla="*/ 22 w 242"/>
                <a:gd name="T33" fmla="*/ 129 h 610"/>
                <a:gd name="T34" fmla="*/ 28 w 242"/>
                <a:gd name="T35" fmla="*/ 135 h 610"/>
                <a:gd name="T36" fmla="*/ 33 w 242"/>
                <a:gd name="T37" fmla="*/ 139 h 610"/>
                <a:gd name="T38" fmla="*/ 35 w 242"/>
                <a:gd name="T39" fmla="*/ 146 h 610"/>
                <a:gd name="T40" fmla="*/ 37 w 242"/>
                <a:gd name="T41" fmla="*/ 152 h 610"/>
                <a:gd name="T42" fmla="*/ 41 w 242"/>
                <a:gd name="T43" fmla="*/ 152 h 610"/>
                <a:gd name="T44" fmla="*/ 42 w 242"/>
                <a:gd name="T45" fmla="*/ 146 h 610"/>
                <a:gd name="T46" fmla="*/ 42 w 242"/>
                <a:gd name="T47" fmla="*/ 135 h 610"/>
                <a:gd name="T48" fmla="*/ 45 w 242"/>
                <a:gd name="T49" fmla="*/ 123 h 610"/>
                <a:gd name="T50" fmla="*/ 51 w 242"/>
                <a:gd name="T51" fmla="*/ 114 h 610"/>
                <a:gd name="T52" fmla="*/ 55 w 242"/>
                <a:gd name="T53" fmla="*/ 103 h 610"/>
                <a:gd name="T54" fmla="*/ 57 w 242"/>
                <a:gd name="T55" fmla="*/ 86 h 610"/>
                <a:gd name="T56" fmla="*/ 58 w 242"/>
                <a:gd name="T57" fmla="*/ 66 h 610"/>
                <a:gd name="T58" fmla="*/ 58 w 242"/>
                <a:gd name="T59" fmla="*/ 51 h 610"/>
                <a:gd name="T60" fmla="*/ 60 w 242"/>
                <a:gd name="T61" fmla="*/ 39 h 610"/>
                <a:gd name="T62" fmla="*/ 60 w 242"/>
                <a:gd name="T63" fmla="*/ 28 h 610"/>
                <a:gd name="T64" fmla="*/ 56 w 242"/>
                <a:gd name="T65" fmla="*/ 19 h 610"/>
                <a:gd name="T66" fmla="*/ 52 w 242"/>
                <a:gd name="T67" fmla="*/ 10 h 610"/>
                <a:gd name="T68" fmla="*/ 47 w 242"/>
                <a:gd name="T69" fmla="*/ 2 h 610"/>
                <a:gd name="T70" fmla="*/ 44 w 242"/>
                <a:gd name="T71" fmla="*/ 0 h 6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2"/>
                <a:gd name="T109" fmla="*/ 0 h 610"/>
                <a:gd name="T110" fmla="*/ 242 w 242"/>
                <a:gd name="T111" fmla="*/ 610 h 61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2" h="610">
                  <a:moveTo>
                    <a:pt x="173" y="0"/>
                  </a:moveTo>
                  <a:lnTo>
                    <a:pt x="172" y="4"/>
                  </a:lnTo>
                  <a:lnTo>
                    <a:pt x="164" y="12"/>
                  </a:lnTo>
                  <a:lnTo>
                    <a:pt x="154" y="24"/>
                  </a:lnTo>
                  <a:lnTo>
                    <a:pt x="144" y="36"/>
                  </a:lnTo>
                  <a:lnTo>
                    <a:pt x="132" y="44"/>
                  </a:lnTo>
                  <a:lnTo>
                    <a:pt x="122" y="49"/>
                  </a:lnTo>
                  <a:lnTo>
                    <a:pt x="111" y="63"/>
                  </a:lnTo>
                  <a:lnTo>
                    <a:pt x="97" y="79"/>
                  </a:lnTo>
                  <a:lnTo>
                    <a:pt x="87" y="97"/>
                  </a:lnTo>
                  <a:lnTo>
                    <a:pt x="77" y="112"/>
                  </a:lnTo>
                  <a:lnTo>
                    <a:pt x="73" y="122"/>
                  </a:lnTo>
                  <a:lnTo>
                    <a:pt x="71" y="132"/>
                  </a:lnTo>
                  <a:lnTo>
                    <a:pt x="63" y="148"/>
                  </a:lnTo>
                  <a:lnTo>
                    <a:pt x="53" y="168"/>
                  </a:lnTo>
                  <a:lnTo>
                    <a:pt x="44" y="189"/>
                  </a:lnTo>
                  <a:lnTo>
                    <a:pt x="32" y="213"/>
                  </a:lnTo>
                  <a:lnTo>
                    <a:pt x="20" y="234"/>
                  </a:lnTo>
                  <a:lnTo>
                    <a:pt x="10" y="254"/>
                  </a:lnTo>
                  <a:lnTo>
                    <a:pt x="4" y="268"/>
                  </a:lnTo>
                  <a:lnTo>
                    <a:pt x="0" y="288"/>
                  </a:lnTo>
                  <a:lnTo>
                    <a:pt x="2" y="309"/>
                  </a:lnTo>
                  <a:lnTo>
                    <a:pt x="8" y="331"/>
                  </a:lnTo>
                  <a:lnTo>
                    <a:pt x="14" y="354"/>
                  </a:lnTo>
                  <a:lnTo>
                    <a:pt x="18" y="376"/>
                  </a:lnTo>
                  <a:lnTo>
                    <a:pt x="18" y="396"/>
                  </a:lnTo>
                  <a:lnTo>
                    <a:pt x="14" y="414"/>
                  </a:lnTo>
                  <a:lnTo>
                    <a:pt x="12" y="431"/>
                  </a:lnTo>
                  <a:lnTo>
                    <a:pt x="14" y="445"/>
                  </a:lnTo>
                  <a:lnTo>
                    <a:pt x="24" y="455"/>
                  </a:lnTo>
                  <a:lnTo>
                    <a:pt x="42" y="467"/>
                  </a:lnTo>
                  <a:lnTo>
                    <a:pt x="57" y="477"/>
                  </a:lnTo>
                  <a:lnTo>
                    <a:pt x="71" y="492"/>
                  </a:lnTo>
                  <a:lnTo>
                    <a:pt x="85" y="514"/>
                  </a:lnTo>
                  <a:lnTo>
                    <a:pt x="99" y="530"/>
                  </a:lnTo>
                  <a:lnTo>
                    <a:pt x="111" y="540"/>
                  </a:lnTo>
                  <a:lnTo>
                    <a:pt x="122" y="547"/>
                  </a:lnTo>
                  <a:lnTo>
                    <a:pt x="130" y="555"/>
                  </a:lnTo>
                  <a:lnTo>
                    <a:pt x="136" y="569"/>
                  </a:lnTo>
                  <a:lnTo>
                    <a:pt x="140" y="583"/>
                  </a:lnTo>
                  <a:lnTo>
                    <a:pt x="144" y="597"/>
                  </a:lnTo>
                  <a:lnTo>
                    <a:pt x="148" y="606"/>
                  </a:lnTo>
                  <a:lnTo>
                    <a:pt x="154" y="610"/>
                  </a:lnTo>
                  <a:lnTo>
                    <a:pt x="162" y="606"/>
                  </a:lnTo>
                  <a:lnTo>
                    <a:pt x="168" y="597"/>
                  </a:lnTo>
                  <a:lnTo>
                    <a:pt x="168" y="581"/>
                  </a:lnTo>
                  <a:lnTo>
                    <a:pt x="168" y="559"/>
                  </a:lnTo>
                  <a:lnTo>
                    <a:pt x="168" y="538"/>
                  </a:lnTo>
                  <a:lnTo>
                    <a:pt x="172" y="516"/>
                  </a:lnTo>
                  <a:lnTo>
                    <a:pt x="179" y="494"/>
                  </a:lnTo>
                  <a:lnTo>
                    <a:pt x="189" y="475"/>
                  </a:lnTo>
                  <a:lnTo>
                    <a:pt x="201" y="457"/>
                  </a:lnTo>
                  <a:lnTo>
                    <a:pt x="211" y="435"/>
                  </a:lnTo>
                  <a:lnTo>
                    <a:pt x="217" y="412"/>
                  </a:lnTo>
                  <a:lnTo>
                    <a:pt x="221" y="380"/>
                  </a:lnTo>
                  <a:lnTo>
                    <a:pt x="225" y="343"/>
                  </a:lnTo>
                  <a:lnTo>
                    <a:pt x="227" y="303"/>
                  </a:lnTo>
                  <a:lnTo>
                    <a:pt x="229" y="264"/>
                  </a:lnTo>
                  <a:lnTo>
                    <a:pt x="227" y="231"/>
                  </a:lnTo>
                  <a:lnTo>
                    <a:pt x="229" y="203"/>
                  </a:lnTo>
                  <a:lnTo>
                    <a:pt x="233" y="179"/>
                  </a:lnTo>
                  <a:lnTo>
                    <a:pt x="240" y="156"/>
                  </a:lnTo>
                  <a:lnTo>
                    <a:pt x="242" y="134"/>
                  </a:lnTo>
                  <a:lnTo>
                    <a:pt x="238" y="112"/>
                  </a:lnTo>
                  <a:lnTo>
                    <a:pt x="229" y="89"/>
                  </a:lnTo>
                  <a:lnTo>
                    <a:pt x="223" y="73"/>
                  </a:lnTo>
                  <a:lnTo>
                    <a:pt x="215" y="59"/>
                  </a:lnTo>
                  <a:lnTo>
                    <a:pt x="207" y="42"/>
                  </a:lnTo>
                  <a:lnTo>
                    <a:pt x="195" y="22"/>
                  </a:lnTo>
                  <a:lnTo>
                    <a:pt x="185" y="10"/>
                  </a:lnTo>
                  <a:lnTo>
                    <a:pt x="177" y="2"/>
                  </a:lnTo>
                  <a:lnTo>
                    <a:pt x="173" y="0"/>
                  </a:lnTo>
                </a:path>
              </a:pathLst>
            </a:custGeom>
            <a:grpFill/>
            <a:ln w="6350">
              <a:solidFill>
                <a:srgbClr val="414455"/>
              </a:solidFill>
              <a:prstDash val="solid"/>
              <a:round/>
            </a:ln>
          </p:spPr>
          <p:txBody>
            <a:bodyPr/>
            <a:lstStyle/>
            <a:p>
              <a:pPr defTabSz="914400">
                <a:defRPr/>
              </a:pPr>
              <a:endParaRPr lang="zh-CN" altLang="en-US" sz="2160" kern="0">
                <a:solidFill>
                  <a:sysClr val="windowText" lastClr="000000"/>
                </a:solidFill>
              </a:endParaRPr>
            </a:p>
          </p:txBody>
        </p:sp>
      </p:grpSp>
      <p:sp>
        <p:nvSpPr>
          <p:cNvPr id="83" name="Freeform 78"/>
          <p:cNvSpPr/>
          <p:nvPr/>
        </p:nvSpPr>
        <p:spPr bwMode="gray">
          <a:xfrm>
            <a:off x="4483999" y="4724101"/>
            <a:ext cx="805920" cy="68580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solidFill>
            <a:srgbClr val="4472C4"/>
          </a:solidFill>
          <a:ln w="6350">
            <a:solidFill>
              <a:srgbClr val="FFFFFF"/>
            </a:solidFill>
            <a:prstDash val="solid"/>
            <a:round/>
          </a:ln>
        </p:spPr>
        <p:txBody>
          <a:bodyPr lIns="82280" tIns="41140" rIns="82280" bIns="41140"/>
          <a:lstStyle/>
          <a:p>
            <a:pPr defTabSz="914400">
              <a:defRPr/>
            </a:pPr>
            <a:endParaRPr lang="zh-CN" altLang="en-US" sz="2160" kern="0">
              <a:solidFill>
                <a:sysClr val="windowText" lastClr="000000"/>
              </a:solidFill>
            </a:endParaRPr>
          </a:p>
        </p:txBody>
      </p:sp>
      <p:sp>
        <p:nvSpPr>
          <p:cNvPr id="84" name="Freeform 92"/>
          <p:cNvSpPr/>
          <p:nvPr/>
        </p:nvSpPr>
        <p:spPr bwMode="gray">
          <a:xfrm>
            <a:off x="4859813" y="3135332"/>
            <a:ext cx="704466" cy="472916"/>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solidFill>
            <a:srgbClr val="4472C4"/>
          </a:solidFill>
          <a:ln w="6350">
            <a:solidFill>
              <a:srgbClr val="FFFFFF"/>
            </a:solidFill>
            <a:prstDash val="solid"/>
            <a:round/>
          </a:ln>
        </p:spPr>
        <p:txBody>
          <a:bodyPr lIns="82280" tIns="41140" rIns="82280" bIns="41140"/>
          <a:lstStyle/>
          <a:p>
            <a:pPr defTabSz="914400">
              <a:defRPr/>
            </a:pPr>
            <a:endParaRPr lang="zh-CN" altLang="en-US" sz="2160" kern="0">
              <a:solidFill>
                <a:sysClr val="windowText" lastClr="000000"/>
              </a:solidFill>
            </a:endParaRPr>
          </a:p>
        </p:txBody>
      </p:sp>
      <p:sp>
        <p:nvSpPr>
          <p:cNvPr id="85" name="Freeform 100"/>
          <p:cNvSpPr/>
          <p:nvPr/>
        </p:nvSpPr>
        <p:spPr bwMode="gray">
          <a:xfrm>
            <a:off x="5134168" y="2409528"/>
            <a:ext cx="614442" cy="612935"/>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solidFill>
            <a:srgbClr val="4472C4"/>
          </a:solidFill>
          <a:ln w="6350">
            <a:solidFill>
              <a:srgbClr val="FFFFFF"/>
            </a:solidFill>
            <a:prstDash val="solid"/>
            <a:round/>
          </a:ln>
        </p:spPr>
        <p:txBody>
          <a:bodyPr lIns="82280" tIns="41140" rIns="82280" bIns="41140"/>
          <a:lstStyle/>
          <a:p>
            <a:pPr defTabSz="914400">
              <a:defRPr/>
            </a:pPr>
            <a:endParaRPr lang="zh-CN" altLang="en-US" sz="2160" kern="0">
              <a:solidFill>
                <a:sysClr val="windowText" lastClr="000000"/>
              </a:solidFill>
            </a:endParaRPr>
          </a:p>
        </p:txBody>
      </p:sp>
      <p:sp>
        <p:nvSpPr>
          <p:cNvPr id="86" name="Freeform 82"/>
          <p:cNvSpPr/>
          <p:nvPr/>
        </p:nvSpPr>
        <p:spPr bwMode="gray">
          <a:xfrm>
            <a:off x="5284319" y="3949718"/>
            <a:ext cx="404389" cy="454343"/>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solidFill>
            <a:srgbClr val="4472C4"/>
          </a:solidFill>
          <a:ln w="6350">
            <a:solidFill>
              <a:srgbClr val="FFFFFF"/>
            </a:solidFill>
            <a:prstDash val="solid"/>
            <a:round/>
          </a:ln>
        </p:spPr>
        <p:txBody>
          <a:bodyPr lIns="82280" tIns="41140" rIns="82280" bIns="41140"/>
          <a:lstStyle/>
          <a:p>
            <a:pPr defTabSz="914400">
              <a:defRPr/>
            </a:pPr>
            <a:endParaRPr lang="zh-CN" altLang="en-US" sz="2160" kern="0">
              <a:solidFill>
                <a:sysClr val="windowText" lastClr="000000"/>
              </a:solidFill>
            </a:endParaRPr>
          </a:p>
        </p:txBody>
      </p:sp>
      <p:cxnSp>
        <p:nvCxnSpPr>
          <p:cNvPr id="87" name="直接连接符 86"/>
          <p:cNvCxnSpPr/>
          <p:nvPr/>
        </p:nvCxnSpPr>
        <p:spPr>
          <a:xfrm>
            <a:off x="5674609" y="2794577"/>
            <a:ext cx="227201" cy="223600"/>
          </a:xfrm>
          <a:prstGeom prst="line">
            <a:avLst/>
          </a:prstGeom>
          <a:noFill/>
          <a:ln w="9525" cap="flat" cmpd="sng" algn="ctr">
            <a:solidFill>
              <a:srgbClr val="FFFFFF">
                <a:lumMod val="50000"/>
              </a:srgbClr>
            </a:solidFill>
            <a:prstDash val="solid"/>
          </a:ln>
          <a:effectLst/>
        </p:spPr>
      </p:cxnSp>
      <p:cxnSp>
        <p:nvCxnSpPr>
          <p:cNvPr id="88" name="直接连接符 87"/>
          <p:cNvCxnSpPr/>
          <p:nvPr/>
        </p:nvCxnSpPr>
        <p:spPr>
          <a:xfrm>
            <a:off x="5901811" y="3018174"/>
            <a:ext cx="2026748" cy="0"/>
          </a:xfrm>
          <a:prstGeom prst="line">
            <a:avLst/>
          </a:prstGeom>
          <a:noFill/>
          <a:ln w="9525" cap="flat" cmpd="sng" algn="ctr">
            <a:solidFill>
              <a:srgbClr val="FFFFFF">
                <a:lumMod val="50000"/>
              </a:srgbClr>
            </a:solidFill>
            <a:prstDash val="solid"/>
          </a:ln>
          <a:effectLst/>
        </p:spPr>
      </p:cxnSp>
      <p:cxnSp>
        <p:nvCxnSpPr>
          <p:cNvPr id="89" name="直接连接符 88"/>
          <p:cNvCxnSpPr/>
          <p:nvPr/>
        </p:nvCxnSpPr>
        <p:spPr>
          <a:xfrm>
            <a:off x="5482475" y="3253132"/>
            <a:ext cx="227201" cy="223600"/>
          </a:xfrm>
          <a:prstGeom prst="line">
            <a:avLst/>
          </a:prstGeom>
          <a:noFill/>
          <a:ln w="9525" cap="flat" cmpd="sng" algn="ctr">
            <a:solidFill>
              <a:srgbClr val="FFFFFF">
                <a:lumMod val="50000"/>
              </a:srgbClr>
            </a:solidFill>
            <a:prstDash val="solid"/>
          </a:ln>
          <a:effectLst/>
        </p:spPr>
      </p:cxnSp>
      <p:cxnSp>
        <p:nvCxnSpPr>
          <p:cNvPr id="90" name="直接连接符 89"/>
          <p:cNvCxnSpPr/>
          <p:nvPr/>
        </p:nvCxnSpPr>
        <p:spPr>
          <a:xfrm>
            <a:off x="5709677" y="3476729"/>
            <a:ext cx="2218883" cy="0"/>
          </a:xfrm>
          <a:prstGeom prst="line">
            <a:avLst/>
          </a:prstGeom>
          <a:noFill/>
          <a:ln w="9525" cap="flat" cmpd="sng" algn="ctr">
            <a:solidFill>
              <a:srgbClr val="FFFFFF">
                <a:lumMod val="50000"/>
              </a:srgbClr>
            </a:solidFill>
            <a:prstDash val="solid"/>
          </a:ln>
          <a:effectLst/>
        </p:spPr>
      </p:cxnSp>
      <p:cxnSp>
        <p:nvCxnSpPr>
          <p:cNvPr id="91" name="直接连接符 90"/>
          <p:cNvCxnSpPr/>
          <p:nvPr/>
        </p:nvCxnSpPr>
        <p:spPr>
          <a:xfrm flipV="1">
            <a:off x="5617146" y="4074020"/>
            <a:ext cx="284662" cy="184308"/>
          </a:xfrm>
          <a:prstGeom prst="line">
            <a:avLst/>
          </a:prstGeom>
          <a:noFill/>
          <a:ln w="9525" cap="flat" cmpd="sng" algn="ctr">
            <a:solidFill>
              <a:srgbClr val="FFFFFF">
                <a:lumMod val="50000"/>
              </a:srgbClr>
            </a:solidFill>
            <a:prstDash val="solid"/>
          </a:ln>
          <a:effectLst/>
        </p:spPr>
      </p:cxnSp>
      <p:cxnSp>
        <p:nvCxnSpPr>
          <p:cNvPr id="92" name="直接连接符 91"/>
          <p:cNvCxnSpPr/>
          <p:nvPr/>
        </p:nvCxnSpPr>
        <p:spPr>
          <a:xfrm>
            <a:off x="5901811" y="4074020"/>
            <a:ext cx="2026748" cy="0"/>
          </a:xfrm>
          <a:prstGeom prst="line">
            <a:avLst/>
          </a:prstGeom>
          <a:noFill/>
          <a:ln w="9525" cap="flat" cmpd="sng" algn="ctr">
            <a:solidFill>
              <a:srgbClr val="FFFFFF">
                <a:lumMod val="50000"/>
              </a:srgbClr>
            </a:solidFill>
            <a:prstDash val="solid"/>
          </a:ln>
          <a:effectLst/>
        </p:spPr>
      </p:cxnSp>
      <p:cxnSp>
        <p:nvCxnSpPr>
          <p:cNvPr id="93" name="直接连接符 92"/>
          <p:cNvCxnSpPr/>
          <p:nvPr/>
        </p:nvCxnSpPr>
        <p:spPr>
          <a:xfrm>
            <a:off x="5024138" y="5110580"/>
            <a:ext cx="227201" cy="223600"/>
          </a:xfrm>
          <a:prstGeom prst="line">
            <a:avLst/>
          </a:prstGeom>
          <a:noFill/>
          <a:ln w="9525" cap="flat" cmpd="sng" algn="ctr">
            <a:solidFill>
              <a:srgbClr val="FFFFFF">
                <a:lumMod val="50000"/>
              </a:srgbClr>
            </a:solidFill>
            <a:prstDash val="solid"/>
          </a:ln>
          <a:effectLst/>
        </p:spPr>
      </p:cxnSp>
      <p:cxnSp>
        <p:nvCxnSpPr>
          <p:cNvPr id="94" name="直接连接符 93"/>
          <p:cNvCxnSpPr/>
          <p:nvPr/>
        </p:nvCxnSpPr>
        <p:spPr>
          <a:xfrm>
            <a:off x="5251339" y="5334178"/>
            <a:ext cx="1970779" cy="0"/>
          </a:xfrm>
          <a:prstGeom prst="line">
            <a:avLst/>
          </a:prstGeom>
          <a:noFill/>
          <a:ln w="9525" cap="flat" cmpd="sng" algn="ctr">
            <a:solidFill>
              <a:srgbClr val="FFFFFF">
                <a:lumMod val="50000"/>
              </a:srgbClr>
            </a:solidFill>
            <a:prstDash val="solid"/>
          </a:ln>
          <a:effectLst/>
        </p:spPr>
      </p:cxnSp>
      <p:sp>
        <p:nvSpPr>
          <p:cNvPr id="96" name="矩形 95"/>
          <p:cNvSpPr/>
          <p:nvPr/>
        </p:nvSpPr>
        <p:spPr>
          <a:xfrm>
            <a:off x="6515682" y="3103901"/>
            <a:ext cx="603885" cy="339090"/>
          </a:xfrm>
          <a:prstGeom prst="rect">
            <a:avLst/>
          </a:prstGeom>
        </p:spPr>
        <p:txBody>
          <a:bodyPr wrap="none" lIns="82280" tIns="41140" rIns="82280" bIns="41140">
            <a:spAutoFit/>
          </a:bodyPr>
          <a:lstStyle/>
          <a:p>
            <a:r>
              <a:rPr lang="en-US" altLang="zh-CN" sz="1680">
                <a:solidFill>
                  <a:srgbClr val="002060"/>
                </a:solidFill>
                <a:latin typeface="微软雅黑" panose="020B0503020204020204" charset="-122"/>
                <a:ea typeface="微软雅黑" panose="020B0503020204020204" charset="-122"/>
              </a:rPr>
              <a:t>20%</a:t>
            </a:r>
          </a:p>
        </p:txBody>
      </p:sp>
      <p:sp>
        <p:nvSpPr>
          <p:cNvPr id="97" name="矩形 96"/>
          <p:cNvSpPr/>
          <p:nvPr/>
        </p:nvSpPr>
        <p:spPr>
          <a:xfrm>
            <a:off x="6515682" y="3702796"/>
            <a:ext cx="603885" cy="339090"/>
          </a:xfrm>
          <a:prstGeom prst="rect">
            <a:avLst/>
          </a:prstGeom>
        </p:spPr>
        <p:txBody>
          <a:bodyPr wrap="none" lIns="82280" tIns="41140" rIns="82280" bIns="41140">
            <a:spAutoFit/>
          </a:bodyPr>
          <a:lstStyle/>
          <a:p>
            <a:r>
              <a:rPr lang="en-US" altLang="zh-CN" sz="1680">
                <a:solidFill>
                  <a:srgbClr val="002060"/>
                </a:solidFill>
                <a:latin typeface="微软雅黑" panose="020B0503020204020204" charset="-122"/>
                <a:ea typeface="微软雅黑" panose="020B0503020204020204" charset="-122"/>
              </a:rPr>
              <a:t>17%</a:t>
            </a:r>
          </a:p>
        </p:txBody>
      </p:sp>
      <p:sp>
        <p:nvSpPr>
          <p:cNvPr id="98" name="矩形 97"/>
          <p:cNvSpPr/>
          <p:nvPr/>
        </p:nvSpPr>
        <p:spPr>
          <a:xfrm>
            <a:off x="5830374" y="4899768"/>
            <a:ext cx="1030605" cy="339090"/>
          </a:xfrm>
          <a:prstGeom prst="rect">
            <a:avLst/>
          </a:prstGeom>
        </p:spPr>
        <p:txBody>
          <a:bodyPr wrap="none" lIns="82280" tIns="41140" rIns="82280" bIns="41140">
            <a:spAutoFit/>
          </a:bodyPr>
          <a:lstStyle/>
          <a:p>
            <a:r>
              <a:rPr lang="en-US" altLang="zh-CN" sz="1680">
                <a:solidFill>
                  <a:srgbClr val="002060"/>
                </a:solidFill>
                <a:latin typeface="微软雅黑" panose="020B0503020204020204" charset="-122"/>
                <a:ea typeface="微软雅黑" panose="020B0503020204020204" charset="-122"/>
              </a:rPr>
              <a:t>       19.5</a:t>
            </a:r>
          </a:p>
        </p:txBody>
      </p:sp>
      <p:sp>
        <p:nvSpPr>
          <p:cNvPr id="99" name="矩形标注 82"/>
          <p:cNvSpPr/>
          <p:nvPr/>
        </p:nvSpPr>
        <p:spPr>
          <a:xfrm>
            <a:off x="8348472" y="1854708"/>
            <a:ext cx="2882646" cy="4307586"/>
          </a:xfrm>
          <a:prstGeom prst="wedgeRectCallout">
            <a:avLst>
              <a:gd name="adj1" fmla="val -72333"/>
              <a:gd name="adj2" fmla="val 19715"/>
            </a:avLst>
          </a:prstGeom>
          <a:solidFill>
            <a:srgbClr val="4472C4"/>
          </a:solidFill>
          <a:ln w="25400" cap="flat" cmpd="sng" algn="ctr">
            <a:noFill/>
            <a:prstDash val="solid"/>
          </a:ln>
          <a:effectLst/>
        </p:spPr>
        <p:txBody>
          <a:bodyPr lIns="82280" tIns="41140" rIns="82280" bIns="41140" rtlCol="0" anchor="ctr"/>
          <a:lstStyle/>
          <a:p>
            <a:pPr algn="ctr" defTabSz="914400">
              <a:defRPr/>
            </a:pPr>
            <a:endParaRPr lang="zh-CN" altLang="en-US" sz="2160" kern="0">
              <a:solidFill>
                <a:srgbClr val="FFFFFF"/>
              </a:solidFill>
              <a:latin typeface="Calibri" panose="020F0502020204030204"/>
              <a:ea typeface="宋体" panose="02010600030101010101" pitchFamily="2" charset="-122"/>
            </a:endParaRPr>
          </a:p>
        </p:txBody>
      </p:sp>
      <p:sp>
        <p:nvSpPr>
          <p:cNvPr id="100" name="TextBox 83"/>
          <p:cNvSpPr txBox="1"/>
          <p:nvPr/>
        </p:nvSpPr>
        <p:spPr>
          <a:xfrm>
            <a:off x="8540496" y="2018538"/>
            <a:ext cx="2607564" cy="4111625"/>
          </a:xfrm>
          <a:prstGeom prst="rect">
            <a:avLst/>
          </a:prstGeom>
          <a:noFill/>
        </p:spPr>
        <p:txBody>
          <a:bodyPr wrap="square" lIns="82280" tIns="41140" rIns="82280" bIns="41140" rtlCol="0">
            <a:spAutoFit/>
          </a:bodyPr>
          <a:lstStyle/>
          <a:p>
            <a:pPr defTabSz="914400">
              <a:lnSpc>
                <a:spcPct val="130000"/>
              </a:lnSpc>
              <a:defRPr/>
            </a:pPr>
            <a:r>
              <a:rPr lang="zh-CN" altLang="en-US" sz="1440" kern="0" dirty="0">
                <a:solidFill>
                  <a:srgbClr val="FFFFFF"/>
                </a:solidFill>
                <a:latin typeface="微软雅黑" panose="020B0503020204020204" charset="-122"/>
                <a:ea typeface="微软雅黑" panose="020B0503020204020204" charset="-122"/>
              </a:rPr>
              <a:t>汽车在当下追求工作高效，出行方便、生活享受的当代生活中发挥不可替代的作用，并伴随生产技术的发展，人民经济生活的富裕已经普及到普通人生活的方方面面。随汽车交易量的增加，二手车交易也形成一个十分庞大的市场，仅人人车每年的交易量就超过亿量。但目前来看，大多数客户进行二手车交易时对二手车的交易价格并不能做出很好的判定。故此开发二手车的智能估价系统就有很大的应用市场。</a:t>
            </a:r>
            <a:endParaRPr lang="en-US" altLang="zh-CN" sz="1440" kern="0" dirty="0">
              <a:solidFill>
                <a:srgbClr val="FFFFFF"/>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8000" fill="hold" nodeType="afterEffect" p14:presetBounceEnd="58000">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14:bounceEnd="58000">
                                          <p:cBhvr additive="base">
                                            <p:cTn id="7" dur="1000" fill="hold"/>
                                            <p:tgtEl>
                                              <p:spTgt spid="20"/>
                                            </p:tgtEl>
                                            <p:attrNameLst>
                                              <p:attrName>ppt_x</p:attrName>
                                            </p:attrNameLst>
                                          </p:cBhvr>
                                          <p:tavLst>
                                            <p:tav tm="0">
                                              <p:val>
                                                <p:strVal val="0-#ppt_w/2"/>
                                              </p:val>
                                            </p:tav>
                                            <p:tav tm="100000">
                                              <p:val>
                                                <p:strVal val="#ppt_x"/>
                                              </p:val>
                                            </p:tav>
                                          </p:tavLst>
                                        </p:anim>
                                        <p:anim calcmode="lin" valueType="num" p14:bounceEnd="58000">
                                          <p:cBhvr additive="base">
                                            <p:cTn id="8" dur="1000" fill="hold"/>
                                            <p:tgtEl>
                                              <p:spTgt spid="2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84"/>
                                            </p:tgtEl>
                                            <p:attrNameLst>
                                              <p:attrName>style.visibility</p:attrName>
                                            </p:attrNameLst>
                                          </p:cBhvr>
                                          <p:to>
                                            <p:strVal val="visible"/>
                                          </p:to>
                                        </p:set>
                                        <p:animEffect transition="in" filter="fade">
                                          <p:cBhvr>
                                            <p:cTn id="11" dur="500"/>
                                            <p:tgtEl>
                                              <p:spTgt spid="84"/>
                                            </p:tgtEl>
                                          </p:cBhvr>
                                        </p:animEffect>
                                      </p:childTnLst>
                                    </p:cTn>
                                  </p:par>
                                  <p:par>
                                    <p:cTn id="12" presetID="10" presetClass="entr" presetSubtype="0" fill="hold" grpId="0" nodeType="withEffect">
                                      <p:stCondLst>
                                        <p:cond delay="1300"/>
                                      </p:stCondLst>
                                      <p:childTnLst>
                                        <p:set>
                                          <p:cBhvr>
                                            <p:cTn id="13" dur="1" fill="hold">
                                              <p:stCondLst>
                                                <p:cond delay="0"/>
                                              </p:stCondLst>
                                            </p:cTn>
                                            <p:tgtEl>
                                              <p:spTgt spid="85"/>
                                            </p:tgtEl>
                                            <p:attrNameLst>
                                              <p:attrName>style.visibility</p:attrName>
                                            </p:attrNameLst>
                                          </p:cBhvr>
                                          <p:to>
                                            <p:strVal val="visible"/>
                                          </p:to>
                                        </p:set>
                                        <p:animEffect transition="in" filter="fade">
                                          <p:cBhvr>
                                            <p:cTn id="14" dur="500"/>
                                            <p:tgtEl>
                                              <p:spTgt spid="85"/>
                                            </p:tgtEl>
                                          </p:cBhvr>
                                        </p:animEffect>
                                      </p:childTnLst>
                                    </p:cTn>
                                  </p:par>
                                  <p:par>
                                    <p:cTn id="15" presetID="10" presetClass="entr" presetSubtype="0" fill="hold" grpId="0" nodeType="withEffect">
                                      <p:stCondLst>
                                        <p:cond delay="1800"/>
                                      </p:stCondLst>
                                      <p:childTnLst>
                                        <p:set>
                                          <p:cBhvr>
                                            <p:cTn id="16" dur="1" fill="hold">
                                              <p:stCondLst>
                                                <p:cond delay="0"/>
                                              </p:stCondLst>
                                            </p:cTn>
                                            <p:tgtEl>
                                              <p:spTgt spid="86"/>
                                            </p:tgtEl>
                                            <p:attrNameLst>
                                              <p:attrName>style.visibility</p:attrName>
                                            </p:attrNameLst>
                                          </p:cBhvr>
                                          <p:to>
                                            <p:strVal val="visible"/>
                                          </p:to>
                                        </p:set>
                                        <p:animEffect transition="in" filter="fade">
                                          <p:cBhvr>
                                            <p:cTn id="17" dur="500"/>
                                            <p:tgtEl>
                                              <p:spTgt spid="86"/>
                                            </p:tgtEl>
                                          </p:cBhvr>
                                        </p:animEffect>
                                      </p:childTnLst>
                                    </p:cTn>
                                  </p:par>
                                  <p:par>
                                    <p:cTn id="18" presetID="10" presetClass="entr" presetSubtype="0" fill="hold" grpId="0" nodeType="withEffect">
                                      <p:stCondLst>
                                        <p:cond delay="1500"/>
                                      </p:stCondLst>
                                      <p:childTnLst>
                                        <p:set>
                                          <p:cBhvr>
                                            <p:cTn id="19" dur="1" fill="hold">
                                              <p:stCondLst>
                                                <p:cond delay="0"/>
                                              </p:stCondLst>
                                            </p:cTn>
                                            <p:tgtEl>
                                              <p:spTgt spid="83"/>
                                            </p:tgtEl>
                                            <p:attrNameLst>
                                              <p:attrName>style.visibility</p:attrName>
                                            </p:attrNameLst>
                                          </p:cBhvr>
                                          <p:to>
                                            <p:strVal val="visible"/>
                                          </p:to>
                                        </p:set>
                                        <p:animEffect transition="in" filter="fade">
                                          <p:cBhvr>
                                            <p:cTn id="20" dur="500"/>
                                            <p:tgtEl>
                                              <p:spTgt spid="83"/>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87"/>
                                            </p:tgtEl>
                                            <p:attrNameLst>
                                              <p:attrName>style.visibility</p:attrName>
                                            </p:attrNameLst>
                                          </p:cBhvr>
                                          <p:to>
                                            <p:strVal val="visible"/>
                                          </p:to>
                                        </p:set>
                                        <p:animEffect transition="in" filter="fade">
                                          <p:cBhvr>
                                            <p:cTn id="24" dur="500"/>
                                            <p:tgtEl>
                                              <p:spTgt spid="87"/>
                                            </p:tgtEl>
                                          </p:cBhvr>
                                        </p:animEffect>
                                      </p:childTnLst>
                                    </p:cTn>
                                  </p:par>
                                  <p:par>
                                    <p:cTn id="25" presetID="10" presetClass="entr" presetSubtype="0" fill="hold" nodeType="withEffect">
                                      <p:stCondLst>
                                        <p:cond delay="0"/>
                                      </p:stCondLst>
                                      <p:childTnLst>
                                        <p:set>
                                          <p:cBhvr>
                                            <p:cTn id="26" dur="1" fill="hold">
                                              <p:stCondLst>
                                                <p:cond delay="0"/>
                                              </p:stCondLst>
                                            </p:cTn>
                                            <p:tgtEl>
                                              <p:spTgt spid="88"/>
                                            </p:tgtEl>
                                            <p:attrNameLst>
                                              <p:attrName>style.visibility</p:attrName>
                                            </p:attrNameLst>
                                          </p:cBhvr>
                                          <p:to>
                                            <p:strVal val="visible"/>
                                          </p:to>
                                        </p:set>
                                        <p:animEffect transition="in" filter="fade">
                                          <p:cBhvr>
                                            <p:cTn id="27" dur="500"/>
                                            <p:tgtEl>
                                              <p:spTgt spid="88"/>
                                            </p:tgtEl>
                                          </p:cBhvr>
                                        </p:animEffect>
                                      </p:childTnLst>
                                    </p:cTn>
                                  </p:par>
                                  <p:par>
                                    <p:cTn id="28" presetID="10" presetClass="entr" presetSubtype="0" fill="hold" nodeType="withEffect">
                                      <p:stCondLst>
                                        <p:cond delay="0"/>
                                      </p:stCondLst>
                                      <p:childTnLst>
                                        <p:set>
                                          <p:cBhvr>
                                            <p:cTn id="29" dur="1" fill="hold">
                                              <p:stCondLst>
                                                <p:cond delay="0"/>
                                              </p:stCondLst>
                                            </p:cTn>
                                            <p:tgtEl>
                                              <p:spTgt spid="89"/>
                                            </p:tgtEl>
                                            <p:attrNameLst>
                                              <p:attrName>style.visibility</p:attrName>
                                            </p:attrNameLst>
                                          </p:cBhvr>
                                          <p:to>
                                            <p:strVal val="visible"/>
                                          </p:to>
                                        </p:set>
                                        <p:animEffect transition="in" filter="fade">
                                          <p:cBhvr>
                                            <p:cTn id="30" dur="500"/>
                                            <p:tgtEl>
                                              <p:spTgt spid="89"/>
                                            </p:tgtEl>
                                          </p:cBhvr>
                                        </p:animEffect>
                                      </p:childTnLst>
                                    </p:cTn>
                                  </p:par>
                                  <p:par>
                                    <p:cTn id="31" presetID="10" presetClass="entr" presetSubtype="0" fill="hold" nodeType="withEffect">
                                      <p:stCondLst>
                                        <p:cond delay="0"/>
                                      </p:stCondLst>
                                      <p:childTnLst>
                                        <p:set>
                                          <p:cBhvr>
                                            <p:cTn id="32" dur="1" fill="hold">
                                              <p:stCondLst>
                                                <p:cond delay="0"/>
                                              </p:stCondLst>
                                            </p:cTn>
                                            <p:tgtEl>
                                              <p:spTgt spid="90"/>
                                            </p:tgtEl>
                                            <p:attrNameLst>
                                              <p:attrName>style.visibility</p:attrName>
                                            </p:attrNameLst>
                                          </p:cBhvr>
                                          <p:to>
                                            <p:strVal val="visible"/>
                                          </p:to>
                                        </p:set>
                                        <p:animEffect transition="in" filter="fade">
                                          <p:cBhvr>
                                            <p:cTn id="33" dur="500"/>
                                            <p:tgtEl>
                                              <p:spTgt spid="90"/>
                                            </p:tgtEl>
                                          </p:cBhvr>
                                        </p:animEffect>
                                      </p:childTnLst>
                                    </p:cTn>
                                  </p:par>
                                  <p:par>
                                    <p:cTn id="34" presetID="10" presetClass="entr" presetSubtype="0" fill="hold" nodeType="withEffect">
                                      <p:stCondLst>
                                        <p:cond delay="0"/>
                                      </p:stCondLst>
                                      <p:childTnLst>
                                        <p:set>
                                          <p:cBhvr>
                                            <p:cTn id="35" dur="1" fill="hold">
                                              <p:stCondLst>
                                                <p:cond delay="0"/>
                                              </p:stCondLst>
                                            </p:cTn>
                                            <p:tgtEl>
                                              <p:spTgt spid="91"/>
                                            </p:tgtEl>
                                            <p:attrNameLst>
                                              <p:attrName>style.visibility</p:attrName>
                                            </p:attrNameLst>
                                          </p:cBhvr>
                                          <p:to>
                                            <p:strVal val="visible"/>
                                          </p:to>
                                        </p:set>
                                        <p:animEffect transition="in" filter="fade">
                                          <p:cBhvr>
                                            <p:cTn id="36" dur="500"/>
                                            <p:tgtEl>
                                              <p:spTgt spid="91"/>
                                            </p:tgtEl>
                                          </p:cBhvr>
                                        </p:animEffect>
                                      </p:childTnLst>
                                    </p:cTn>
                                  </p:par>
                                  <p:par>
                                    <p:cTn id="37" presetID="10" presetClass="entr" presetSubtype="0" fill="hold" nodeType="withEffect">
                                      <p:stCondLst>
                                        <p:cond delay="0"/>
                                      </p:stCondLst>
                                      <p:childTnLst>
                                        <p:set>
                                          <p:cBhvr>
                                            <p:cTn id="38" dur="1" fill="hold">
                                              <p:stCondLst>
                                                <p:cond delay="0"/>
                                              </p:stCondLst>
                                            </p:cTn>
                                            <p:tgtEl>
                                              <p:spTgt spid="92"/>
                                            </p:tgtEl>
                                            <p:attrNameLst>
                                              <p:attrName>style.visibility</p:attrName>
                                            </p:attrNameLst>
                                          </p:cBhvr>
                                          <p:to>
                                            <p:strVal val="visible"/>
                                          </p:to>
                                        </p:set>
                                        <p:animEffect transition="in" filter="fade">
                                          <p:cBhvr>
                                            <p:cTn id="39" dur="500"/>
                                            <p:tgtEl>
                                              <p:spTgt spid="92"/>
                                            </p:tgtEl>
                                          </p:cBhvr>
                                        </p:animEffect>
                                      </p:childTnLst>
                                    </p:cTn>
                                  </p:par>
                                  <p:par>
                                    <p:cTn id="40" presetID="10" presetClass="entr" presetSubtype="0" fill="hold" nodeType="withEffect">
                                      <p:stCondLst>
                                        <p:cond delay="0"/>
                                      </p:stCondLst>
                                      <p:childTnLst>
                                        <p:set>
                                          <p:cBhvr>
                                            <p:cTn id="41" dur="1" fill="hold">
                                              <p:stCondLst>
                                                <p:cond delay="0"/>
                                              </p:stCondLst>
                                            </p:cTn>
                                            <p:tgtEl>
                                              <p:spTgt spid="93"/>
                                            </p:tgtEl>
                                            <p:attrNameLst>
                                              <p:attrName>style.visibility</p:attrName>
                                            </p:attrNameLst>
                                          </p:cBhvr>
                                          <p:to>
                                            <p:strVal val="visible"/>
                                          </p:to>
                                        </p:set>
                                        <p:animEffect transition="in" filter="fade">
                                          <p:cBhvr>
                                            <p:cTn id="42" dur="500"/>
                                            <p:tgtEl>
                                              <p:spTgt spid="93"/>
                                            </p:tgtEl>
                                          </p:cBhvr>
                                        </p:animEffect>
                                      </p:childTnLst>
                                    </p:cTn>
                                  </p:par>
                                  <p:par>
                                    <p:cTn id="43" presetID="10" presetClass="entr" presetSubtype="0" fill="hold" nodeType="withEffect">
                                      <p:stCondLst>
                                        <p:cond delay="0"/>
                                      </p:stCondLst>
                                      <p:childTnLst>
                                        <p:set>
                                          <p:cBhvr>
                                            <p:cTn id="44" dur="1" fill="hold">
                                              <p:stCondLst>
                                                <p:cond delay="0"/>
                                              </p:stCondLst>
                                            </p:cTn>
                                            <p:tgtEl>
                                              <p:spTgt spid="94"/>
                                            </p:tgtEl>
                                            <p:attrNameLst>
                                              <p:attrName>style.visibility</p:attrName>
                                            </p:attrNameLst>
                                          </p:cBhvr>
                                          <p:to>
                                            <p:strVal val="visible"/>
                                          </p:to>
                                        </p:set>
                                        <p:animEffect transition="in" filter="fade">
                                          <p:cBhvr>
                                            <p:cTn id="45" dur="500"/>
                                            <p:tgtEl>
                                              <p:spTgt spid="9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8"/>
                                            </p:tgtEl>
                                            <p:attrNameLst>
                                              <p:attrName>style.visibility</p:attrName>
                                            </p:attrNameLst>
                                          </p:cBhvr>
                                          <p:to>
                                            <p:strVal val="visible"/>
                                          </p:to>
                                        </p:set>
                                        <p:animEffect transition="in" filter="fade">
                                          <p:cBhvr>
                                            <p:cTn id="48" dur="500"/>
                                            <p:tgtEl>
                                              <p:spTgt spid="9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7"/>
                                            </p:tgtEl>
                                            <p:attrNameLst>
                                              <p:attrName>style.visibility</p:attrName>
                                            </p:attrNameLst>
                                          </p:cBhvr>
                                          <p:to>
                                            <p:strVal val="visible"/>
                                          </p:to>
                                        </p:set>
                                        <p:animEffect transition="in" filter="fade">
                                          <p:cBhvr>
                                            <p:cTn id="51" dur="500"/>
                                            <p:tgtEl>
                                              <p:spTgt spid="9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6"/>
                                            </p:tgtEl>
                                            <p:attrNameLst>
                                              <p:attrName>style.visibility</p:attrName>
                                            </p:attrNameLst>
                                          </p:cBhvr>
                                          <p:to>
                                            <p:strVal val="visible"/>
                                          </p:to>
                                        </p:set>
                                        <p:animEffect transition="in" filter="fade">
                                          <p:cBhvr>
                                            <p:cTn id="54" dur="500"/>
                                            <p:tgtEl>
                                              <p:spTgt spid="96"/>
                                            </p:tgtEl>
                                          </p:cBhvr>
                                        </p:animEffect>
                                      </p:childTnLst>
                                    </p:cTn>
                                  </p:par>
                                </p:childTnLst>
                              </p:cTn>
                            </p:par>
                            <p:par>
                              <p:cTn id="55" fill="hold">
                                <p:stCondLst>
                                  <p:cond delay="1500"/>
                                </p:stCondLst>
                                <p:childTnLst>
                                  <p:par>
                                    <p:cTn id="56" presetID="22" presetClass="entr" presetSubtype="8" fill="hold" grpId="0" nodeType="afterEffect">
                                      <p:stCondLst>
                                        <p:cond delay="0"/>
                                      </p:stCondLst>
                                      <p:childTnLst>
                                        <p:set>
                                          <p:cBhvr>
                                            <p:cTn id="57" dur="1" fill="hold">
                                              <p:stCondLst>
                                                <p:cond delay="0"/>
                                              </p:stCondLst>
                                            </p:cTn>
                                            <p:tgtEl>
                                              <p:spTgt spid="99"/>
                                            </p:tgtEl>
                                            <p:attrNameLst>
                                              <p:attrName>style.visibility</p:attrName>
                                            </p:attrNameLst>
                                          </p:cBhvr>
                                          <p:to>
                                            <p:strVal val="visible"/>
                                          </p:to>
                                        </p:set>
                                        <p:animEffect transition="in" filter="wipe(left)">
                                          <p:cBhvr>
                                            <p:cTn id="58" dur="500"/>
                                            <p:tgtEl>
                                              <p:spTgt spid="99"/>
                                            </p:tgtEl>
                                          </p:cBhvr>
                                        </p:animEffect>
                                      </p:childTnLst>
                                    </p:cTn>
                                  </p:par>
                                </p:childTnLst>
                              </p:cTn>
                            </p:par>
                            <p:par>
                              <p:cTn id="59" fill="hold">
                                <p:stCondLst>
                                  <p:cond delay="2000"/>
                                </p:stCondLst>
                                <p:childTnLst>
                                  <p:par>
                                    <p:cTn id="60" presetID="22" presetClass="entr" presetSubtype="8" fill="hold" grpId="0" nodeType="afterEffect">
                                      <p:stCondLst>
                                        <p:cond delay="0"/>
                                      </p:stCondLst>
                                      <p:iterate type="lt">
                                        <p:tmPct val="30000"/>
                                      </p:iterate>
                                      <p:childTnLst>
                                        <p:set>
                                          <p:cBhvr>
                                            <p:cTn id="61" dur="1" fill="hold">
                                              <p:stCondLst>
                                                <p:cond delay="0"/>
                                              </p:stCondLst>
                                            </p:cTn>
                                            <p:tgtEl>
                                              <p:spTgt spid="100"/>
                                            </p:tgtEl>
                                            <p:attrNameLst>
                                              <p:attrName>style.visibility</p:attrName>
                                            </p:attrNameLst>
                                          </p:cBhvr>
                                          <p:to>
                                            <p:strVal val="visible"/>
                                          </p:to>
                                        </p:set>
                                        <p:animEffect transition="in" filter="wipe(left)">
                                          <p:cBhvr>
                                            <p:cTn id="62" dur="100"/>
                                            <p:tgtEl>
                                              <p:spTgt spid="100"/>
                                            </p:tgtEl>
                                          </p:cBhvr>
                                        </p:animEffect>
                                      </p:childTnLst>
                                    </p:cTn>
                                  </p:par>
                                  <p:par>
                                    <p:cTn id="63" presetID="36" presetClass="emph" presetSubtype="0" fill="hold" grpId="1" nodeType="withEffect">
                                      <p:stCondLst>
                                        <p:cond delay="0"/>
                                      </p:stCondLst>
                                      <p:iterate type="lt">
                                        <p:tmPct val="30000"/>
                                      </p:iterate>
                                      <p:childTnLst>
                                        <p:animScale>
                                          <p:cBhvr>
                                            <p:cTn id="64" dur="50" autoRev="1" fill="hold">
                                              <p:stCondLst>
                                                <p:cond delay="0"/>
                                              </p:stCondLst>
                                            </p:cTn>
                                            <p:tgtEl>
                                              <p:spTgt spid="100"/>
                                            </p:tgtEl>
                                          </p:cBhvr>
                                          <p:to x="80000" y="100000"/>
                                        </p:animScale>
                                        <p:anim by="(#ppt_w*0.10)" calcmode="lin" valueType="num">
                                          <p:cBhvr>
                                            <p:cTn id="65" dur="50" autoRev="1" fill="hold">
                                              <p:stCondLst>
                                                <p:cond delay="0"/>
                                              </p:stCondLst>
                                            </p:cTn>
                                            <p:tgtEl>
                                              <p:spTgt spid="100"/>
                                            </p:tgtEl>
                                            <p:attrNameLst>
                                              <p:attrName>ppt_x</p:attrName>
                                            </p:attrNameLst>
                                          </p:cBhvr>
                                        </p:anim>
                                        <p:anim by="(-#ppt_w*0.10)" calcmode="lin" valueType="num">
                                          <p:cBhvr>
                                            <p:cTn id="66" dur="50" autoRev="1" fill="hold">
                                              <p:stCondLst>
                                                <p:cond delay="0"/>
                                              </p:stCondLst>
                                            </p:cTn>
                                            <p:tgtEl>
                                              <p:spTgt spid="100"/>
                                            </p:tgtEl>
                                            <p:attrNameLst>
                                              <p:attrName>ppt_y</p:attrName>
                                            </p:attrNameLst>
                                          </p:cBhvr>
                                        </p:anim>
                                        <p:animRot by="-480000">
                                          <p:cBhvr>
                                            <p:cTn id="67" dur="50" autoRev="1" fill="hold">
                                              <p:stCondLst>
                                                <p:cond delay="0"/>
                                              </p:stCondLst>
                                            </p:cTn>
                                            <p:tgtEl>
                                              <p:spTgt spid="10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bldLvl="0" animBg="1"/>
          <p:bldP spid="84" grpId="0" bldLvl="0" animBg="1"/>
          <p:bldP spid="85" grpId="0" bldLvl="0" animBg="1"/>
          <p:bldP spid="86" grpId="0" bldLvl="0" animBg="1"/>
          <p:bldP spid="96" grpId="0"/>
          <p:bldP spid="97" grpId="0"/>
          <p:bldP spid="98" grpId="0"/>
          <p:bldP spid="99" grpId="0" bldLvl="0" animBg="1"/>
          <p:bldP spid="100" grpId="0"/>
          <p:bldP spid="100"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800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0-#ppt_w/2"/>
                                              </p:val>
                                            </p:tav>
                                            <p:tav tm="100000">
                                              <p:val>
                                                <p:strVal val="#ppt_x"/>
                                              </p:val>
                                            </p:tav>
                                          </p:tavLst>
                                        </p:anim>
                                        <p:anim calcmode="lin" valueType="num">
                                          <p:cBhvr additive="base">
                                            <p:cTn id="8" dur="1000" fill="hold"/>
                                            <p:tgtEl>
                                              <p:spTgt spid="2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84"/>
                                            </p:tgtEl>
                                            <p:attrNameLst>
                                              <p:attrName>style.visibility</p:attrName>
                                            </p:attrNameLst>
                                          </p:cBhvr>
                                          <p:to>
                                            <p:strVal val="visible"/>
                                          </p:to>
                                        </p:set>
                                        <p:animEffect transition="in" filter="fade">
                                          <p:cBhvr>
                                            <p:cTn id="11" dur="500"/>
                                            <p:tgtEl>
                                              <p:spTgt spid="84"/>
                                            </p:tgtEl>
                                          </p:cBhvr>
                                        </p:animEffect>
                                      </p:childTnLst>
                                    </p:cTn>
                                  </p:par>
                                  <p:par>
                                    <p:cTn id="12" presetID="10" presetClass="entr" presetSubtype="0" fill="hold" grpId="0" nodeType="withEffect">
                                      <p:stCondLst>
                                        <p:cond delay="1300"/>
                                      </p:stCondLst>
                                      <p:childTnLst>
                                        <p:set>
                                          <p:cBhvr>
                                            <p:cTn id="13" dur="1" fill="hold">
                                              <p:stCondLst>
                                                <p:cond delay="0"/>
                                              </p:stCondLst>
                                            </p:cTn>
                                            <p:tgtEl>
                                              <p:spTgt spid="85"/>
                                            </p:tgtEl>
                                            <p:attrNameLst>
                                              <p:attrName>style.visibility</p:attrName>
                                            </p:attrNameLst>
                                          </p:cBhvr>
                                          <p:to>
                                            <p:strVal val="visible"/>
                                          </p:to>
                                        </p:set>
                                        <p:animEffect transition="in" filter="fade">
                                          <p:cBhvr>
                                            <p:cTn id="14" dur="500"/>
                                            <p:tgtEl>
                                              <p:spTgt spid="85"/>
                                            </p:tgtEl>
                                          </p:cBhvr>
                                        </p:animEffect>
                                      </p:childTnLst>
                                    </p:cTn>
                                  </p:par>
                                  <p:par>
                                    <p:cTn id="15" presetID="10" presetClass="entr" presetSubtype="0" fill="hold" grpId="0" nodeType="withEffect">
                                      <p:stCondLst>
                                        <p:cond delay="1800"/>
                                      </p:stCondLst>
                                      <p:childTnLst>
                                        <p:set>
                                          <p:cBhvr>
                                            <p:cTn id="16" dur="1" fill="hold">
                                              <p:stCondLst>
                                                <p:cond delay="0"/>
                                              </p:stCondLst>
                                            </p:cTn>
                                            <p:tgtEl>
                                              <p:spTgt spid="86"/>
                                            </p:tgtEl>
                                            <p:attrNameLst>
                                              <p:attrName>style.visibility</p:attrName>
                                            </p:attrNameLst>
                                          </p:cBhvr>
                                          <p:to>
                                            <p:strVal val="visible"/>
                                          </p:to>
                                        </p:set>
                                        <p:animEffect transition="in" filter="fade">
                                          <p:cBhvr>
                                            <p:cTn id="17" dur="500"/>
                                            <p:tgtEl>
                                              <p:spTgt spid="86"/>
                                            </p:tgtEl>
                                          </p:cBhvr>
                                        </p:animEffect>
                                      </p:childTnLst>
                                    </p:cTn>
                                  </p:par>
                                  <p:par>
                                    <p:cTn id="18" presetID="10" presetClass="entr" presetSubtype="0" fill="hold" grpId="0" nodeType="withEffect">
                                      <p:stCondLst>
                                        <p:cond delay="1500"/>
                                      </p:stCondLst>
                                      <p:childTnLst>
                                        <p:set>
                                          <p:cBhvr>
                                            <p:cTn id="19" dur="1" fill="hold">
                                              <p:stCondLst>
                                                <p:cond delay="0"/>
                                              </p:stCondLst>
                                            </p:cTn>
                                            <p:tgtEl>
                                              <p:spTgt spid="83"/>
                                            </p:tgtEl>
                                            <p:attrNameLst>
                                              <p:attrName>style.visibility</p:attrName>
                                            </p:attrNameLst>
                                          </p:cBhvr>
                                          <p:to>
                                            <p:strVal val="visible"/>
                                          </p:to>
                                        </p:set>
                                        <p:animEffect transition="in" filter="fade">
                                          <p:cBhvr>
                                            <p:cTn id="20" dur="500"/>
                                            <p:tgtEl>
                                              <p:spTgt spid="83"/>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87"/>
                                            </p:tgtEl>
                                            <p:attrNameLst>
                                              <p:attrName>style.visibility</p:attrName>
                                            </p:attrNameLst>
                                          </p:cBhvr>
                                          <p:to>
                                            <p:strVal val="visible"/>
                                          </p:to>
                                        </p:set>
                                        <p:animEffect transition="in" filter="fade">
                                          <p:cBhvr>
                                            <p:cTn id="24" dur="500"/>
                                            <p:tgtEl>
                                              <p:spTgt spid="87"/>
                                            </p:tgtEl>
                                          </p:cBhvr>
                                        </p:animEffect>
                                      </p:childTnLst>
                                    </p:cTn>
                                  </p:par>
                                  <p:par>
                                    <p:cTn id="25" presetID="10" presetClass="entr" presetSubtype="0" fill="hold" nodeType="withEffect">
                                      <p:stCondLst>
                                        <p:cond delay="0"/>
                                      </p:stCondLst>
                                      <p:childTnLst>
                                        <p:set>
                                          <p:cBhvr>
                                            <p:cTn id="26" dur="1" fill="hold">
                                              <p:stCondLst>
                                                <p:cond delay="0"/>
                                              </p:stCondLst>
                                            </p:cTn>
                                            <p:tgtEl>
                                              <p:spTgt spid="88"/>
                                            </p:tgtEl>
                                            <p:attrNameLst>
                                              <p:attrName>style.visibility</p:attrName>
                                            </p:attrNameLst>
                                          </p:cBhvr>
                                          <p:to>
                                            <p:strVal val="visible"/>
                                          </p:to>
                                        </p:set>
                                        <p:animEffect transition="in" filter="fade">
                                          <p:cBhvr>
                                            <p:cTn id="27" dur="500"/>
                                            <p:tgtEl>
                                              <p:spTgt spid="88"/>
                                            </p:tgtEl>
                                          </p:cBhvr>
                                        </p:animEffect>
                                      </p:childTnLst>
                                    </p:cTn>
                                  </p:par>
                                  <p:par>
                                    <p:cTn id="28" presetID="10" presetClass="entr" presetSubtype="0" fill="hold" nodeType="withEffect">
                                      <p:stCondLst>
                                        <p:cond delay="0"/>
                                      </p:stCondLst>
                                      <p:childTnLst>
                                        <p:set>
                                          <p:cBhvr>
                                            <p:cTn id="29" dur="1" fill="hold">
                                              <p:stCondLst>
                                                <p:cond delay="0"/>
                                              </p:stCondLst>
                                            </p:cTn>
                                            <p:tgtEl>
                                              <p:spTgt spid="89"/>
                                            </p:tgtEl>
                                            <p:attrNameLst>
                                              <p:attrName>style.visibility</p:attrName>
                                            </p:attrNameLst>
                                          </p:cBhvr>
                                          <p:to>
                                            <p:strVal val="visible"/>
                                          </p:to>
                                        </p:set>
                                        <p:animEffect transition="in" filter="fade">
                                          <p:cBhvr>
                                            <p:cTn id="30" dur="500"/>
                                            <p:tgtEl>
                                              <p:spTgt spid="89"/>
                                            </p:tgtEl>
                                          </p:cBhvr>
                                        </p:animEffect>
                                      </p:childTnLst>
                                    </p:cTn>
                                  </p:par>
                                  <p:par>
                                    <p:cTn id="31" presetID="10" presetClass="entr" presetSubtype="0" fill="hold" nodeType="withEffect">
                                      <p:stCondLst>
                                        <p:cond delay="0"/>
                                      </p:stCondLst>
                                      <p:childTnLst>
                                        <p:set>
                                          <p:cBhvr>
                                            <p:cTn id="32" dur="1" fill="hold">
                                              <p:stCondLst>
                                                <p:cond delay="0"/>
                                              </p:stCondLst>
                                            </p:cTn>
                                            <p:tgtEl>
                                              <p:spTgt spid="90"/>
                                            </p:tgtEl>
                                            <p:attrNameLst>
                                              <p:attrName>style.visibility</p:attrName>
                                            </p:attrNameLst>
                                          </p:cBhvr>
                                          <p:to>
                                            <p:strVal val="visible"/>
                                          </p:to>
                                        </p:set>
                                        <p:animEffect transition="in" filter="fade">
                                          <p:cBhvr>
                                            <p:cTn id="33" dur="500"/>
                                            <p:tgtEl>
                                              <p:spTgt spid="90"/>
                                            </p:tgtEl>
                                          </p:cBhvr>
                                        </p:animEffect>
                                      </p:childTnLst>
                                    </p:cTn>
                                  </p:par>
                                  <p:par>
                                    <p:cTn id="34" presetID="10" presetClass="entr" presetSubtype="0" fill="hold" nodeType="withEffect">
                                      <p:stCondLst>
                                        <p:cond delay="0"/>
                                      </p:stCondLst>
                                      <p:childTnLst>
                                        <p:set>
                                          <p:cBhvr>
                                            <p:cTn id="35" dur="1" fill="hold">
                                              <p:stCondLst>
                                                <p:cond delay="0"/>
                                              </p:stCondLst>
                                            </p:cTn>
                                            <p:tgtEl>
                                              <p:spTgt spid="91"/>
                                            </p:tgtEl>
                                            <p:attrNameLst>
                                              <p:attrName>style.visibility</p:attrName>
                                            </p:attrNameLst>
                                          </p:cBhvr>
                                          <p:to>
                                            <p:strVal val="visible"/>
                                          </p:to>
                                        </p:set>
                                        <p:animEffect transition="in" filter="fade">
                                          <p:cBhvr>
                                            <p:cTn id="36" dur="500"/>
                                            <p:tgtEl>
                                              <p:spTgt spid="91"/>
                                            </p:tgtEl>
                                          </p:cBhvr>
                                        </p:animEffect>
                                      </p:childTnLst>
                                    </p:cTn>
                                  </p:par>
                                  <p:par>
                                    <p:cTn id="37" presetID="10" presetClass="entr" presetSubtype="0" fill="hold" nodeType="withEffect">
                                      <p:stCondLst>
                                        <p:cond delay="0"/>
                                      </p:stCondLst>
                                      <p:childTnLst>
                                        <p:set>
                                          <p:cBhvr>
                                            <p:cTn id="38" dur="1" fill="hold">
                                              <p:stCondLst>
                                                <p:cond delay="0"/>
                                              </p:stCondLst>
                                            </p:cTn>
                                            <p:tgtEl>
                                              <p:spTgt spid="92"/>
                                            </p:tgtEl>
                                            <p:attrNameLst>
                                              <p:attrName>style.visibility</p:attrName>
                                            </p:attrNameLst>
                                          </p:cBhvr>
                                          <p:to>
                                            <p:strVal val="visible"/>
                                          </p:to>
                                        </p:set>
                                        <p:animEffect transition="in" filter="fade">
                                          <p:cBhvr>
                                            <p:cTn id="39" dur="500"/>
                                            <p:tgtEl>
                                              <p:spTgt spid="92"/>
                                            </p:tgtEl>
                                          </p:cBhvr>
                                        </p:animEffect>
                                      </p:childTnLst>
                                    </p:cTn>
                                  </p:par>
                                  <p:par>
                                    <p:cTn id="40" presetID="10" presetClass="entr" presetSubtype="0" fill="hold" nodeType="withEffect">
                                      <p:stCondLst>
                                        <p:cond delay="0"/>
                                      </p:stCondLst>
                                      <p:childTnLst>
                                        <p:set>
                                          <p:cBhvr>
                                            <p:cTn id="41" dur="1" fill="hold">
                                              <p:stCondLst>
                                                <p:cond delay="0"/>
                                              </p:stCondLst>
                                            </p:cTn>
                                            <p:tgtEl>
                                              <p:spTgt spid="93"/>
                                            </p:tgtEl>
                                            <p:attrNameLst>
                                              <p:attrName>style.visibility</p:attrName>
                                            </p:attrNameLst>
                                          </p:cBhvr>
                                          <p:to>
                                            <p:strVal val="visible"/>
                                          </p:to>
                                        </p:set>
                                        <p:animEffect transition="in" filter="fade">
                                          <p:cBhvr>
                                            <p:cTn id="42" dur="500"/>
                                            <p:tgtEl>
                                              <p:spTgt spid="93"/>
                                            </p:tgtEl>
                                          </p:cBhvr>
                                        </p:animEffect>
                                      </p:childTnLst>
                                    </p:cTn>
                                  </p:par>
                                  <p:par>
                                    <p:cTn id="43" presetID="10" presetClass="entr" presetSubtype="0" fill="hold" nodeType="withEffect">
                                      <p:stCondLst>
                                        <p:cond delay="0"/>
                                      </p:stCondLst>
                                      <p:childTnLst>
                                        <p:set>
                                          <p:cBhvr>
                                            <p:cTn id="44" dur="1" fill="hold">
                                              <p:stCondLst>
                                                <p:cond delay="0"/>
                                              </p:stCondLst>
                                            </p:cTn>
                                            <p:tgtEl>
                                              <p:spTgt spid="94"/>
                                            </p:tgtEl>
                                            <p:attrNameLst>
                                              <p:attrName>style.visibility</p:attrName>
                                            </p:attrNameLst>
                                          </p:cBhvr>
                                          <p:to>
                                            <p:strVal val="visible"/>
                                          </p:to>
                                        </p:set>
                                        <p:animEffect transition="in" filter="fade">
                                          <p:cBhvr>
                                            <p:cTn id="45" dur="500"/>
                                            <p:tgtEl>
                                              <p:spTgt spid="9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8"/>
                                            </p:tgtEl>
                                            <p:attrNameLst>
                                              <p:attrName>style.visibility</p:attrName>
                                            </p:attrNameLst>
                                          </p:cBhvr>
                                          <p:to>
                                            <p:strVal val="visible"/>
                                          </p:to>
                                        </p:set>
                                        <p:animEffect transition="in" filter="fade">
                                          <p:cBhvr>
                                            <p:cTn id="48" dur="500"/>
                                            <p:tgtEl>
                                              <p:spTgt spid="9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7"/>
                                            </p:tgtEl>
                                            <p:attrNameLst>
                                              <p:attrName>style.visibility</p:attrName>
                                            </p:attrNameLst>
                                          </p:cBhvr>
                                          <p:to>
                                            <p:strVal val="visible"/>
                                          </p:to>
                                        </p:set>
                                        <p:animEffect transition="in" filter="fade">
                                          <p:cBhvr>
                                            <p:cTn id="51" dur="500"/>
                                            <p:tgtEl>
                                              <p:spTgt spid="9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6"/>
                                            </p:tgtEl>
                                            <p:attrNameLst>
                                              <p:attrName>style.visibility</p:attrName>
                                            </p:attrNameLst>
                                          </p:cBhvr>
                                          <p:to>
                                            <p:strVal val="visible"/>
                                          </p:to>
                                        </p:set>
                                        <p:animEffect transition="in" filter="fade">
                                          <p:cBhvr>
                                            <p:cTn id="54" dur="500"/>
                                            <p:tgtEl>
                                              <p:spTgt spid="96"/>
                                            </p:tgtEl>
                                          </p:cBhvr>
                                        </p:animEffect>
                                      </p:childTnLst>
                                    </p:cTn>
                                  </p:par>
                                </p:childTnLst>
                              </p:cTn>
                            </p:par>
                            <p:par>
                              <p:cTn id="55" fill="hold">
                                <p:stCondLst>
                                  <p:cond delay="1500"/>
                                </p:stCondLst>
                                <p:childTnLst>
                                  <p:par>
                                    <p:cTn id="56" presetID="22" presetClass="entr" presetSubtype="8" fill="hold" grpId="0" nodeType="afterEffect">
                                      <p:stCondLst>
                                        <p:cond delay="0"/>
                                      </p:stCondLst>
                                      <p:childTnLst>
                                        <p:set>
                                          <p:cBhvr>
                                            <p:cTn id="57" dur="1" fill="hold">
                                              <p:stCondLst>
                                                <p:cond delay="0"/>
                                              </p:stCondLst>
                                            </p:cTn>
                                            <p:tgtEl>
                                              <p:spTgt spid="99"/>
                                            </p:tgtEl>
                                            <p:attrNameLst>
                                              <p:attrName>style.visibility</p:attrName>
                                            </p:attrNameLst>
                                          </p:cBhvr>
                                          <p:to>
                                            <p:strVal val="visible"/>
                                          </p:to>
                                        </p:set>
                                        <p:animEffect transition="in" filter="wipe(left)">
                                          <p:cBhvr>
                                            <p:cTn id="58" dur="500"/>
                                            <p:tgtEl>
                                              <p:spTgt spid="99"/>
                                            </p:tgtEl>
                                          </p:cBhvr>
                                        </p:animEffect>
                                      </p:childTnLst>
                                    </p:cTn>
                                  </p:par>
                                </p:childTnLst>
                              </p:cTn>
                            </p:par>
                            <p:par>
                              <p:cTn id="59" fill="hold">
                                <p:stCondLst>
                                  <p:cond delay="2000"/>
                                </p:stCondLst>
                                <p:childTnLst>
                                  <p:par>
                                    <p:cTn id="60" presetID="22" presetClass="entr" presetSubtype="8" fill="hold" grpId="0" nodeType="afterEffect">
                                      <p:stCondLst>
                                        <p:cond delay="0"/>
                                      </p:stCondLst>
                                      <p:iterate type="lt">
                                        <p:tmPct val="30000"/>
                                      </p:iterate>
                                      <p:childTnLst>
                                        <p:set>
                                          <p:cBhvr>
                                            <p:cTn id="61" dur="1" fill="hold">
                                              <p:stCondLst>
                                                <p:cond delay="0"/>
                                              </p:stCondLst>
                                            </p:cTn>
                                            <p:tgtEl>
                                              <p:spTgt spid="100"/>
                                            </p:tgtEl>
                                            <p:attrNameLst>
                                              <p:attrName>style.visibility</p:attrName>
                                            </p:attrNameLst>
                                          </p:cBhvr>
                                          <p:to>
                                            <p:strVal val="visible"/>
                                          </p:to>
                                        </p:set>
                                        <p:animEffect transition="in" filter="wipe(left)">
                                          <p:cBhvr>
                                            <p:cTn id="62" dur="100"/>
                                            <p:tgtEl>
                                              <p:spTgt spid="100"/>
                                            </p:tgtEl>
                                          </p:cBhvr>
                                        </p:animEffect>
                                      </p:childTnLst>
                                    </p:cTn>
                                  </p:par>
                                  <p:par>
                                    <p:cTn id="63" presetID="36" presetClass="emph" presetSubtype="0" fill="hold" grpId="1" nodeType="withEffect">
                                      <p:stCondLst>
                                        <p:cond delay="0"/>
                                      </p:stCondLst>
                                      <p:iterate type="lt">
                                        <p:tmPct val="30000"/>
                                      </p:iterate>
                                      <p:childTnLst>
                                        <p:animScale>
                                          <p:cBhvr>
                                            <p:cTn id="64" dur="50" autoRev="1" fill="hold">
                                              <p:stCondLst>
                                                <p:cond delay="0"/>
                                              </p:stCondLst>
                                            </p:cTn>
                                            <p:tgtEl>
                                              <p:spTgt spid="100"/>
                                            </p:tgtEl>
                                          </p:cBhvr>
                                          <p:to x="80000" y="100000"/>
                                        </p:animScale>
                                        <p:anim by="(#ppt_w*0.10)" calcmode="lin" valueType="num">
                                          <p:cBhvr>
                                            <p:cTn id="65" dur="50" autoRev="1" fill="hold">
                                              <p:stCondLst>
                                                <p:cond delay="0"/>
                                              </p:stCondLst>
                                            </p:cTn>
                                            <p:tgtEl>
                                              <p:spTgt spid="100"/>
                                            </p:tgtEl>
                                            <p:attrNameLst>
                                              <p:attrName>ppt_x</p:attrName>
                                            </p:attrNameLst>
                                          </p:cBhvr>
                                        </p:anim>
                                        <p:anim by="(-#ppt_w*0.10)" calcmode="lin" valueType="num">
                                          <p:cBhvr>
                                            <p:cTn id="66" dur="50" autoRev="1" fill="hold">
                                              <p:stCondLst>
                                                <p:cond delay="0"/>
                                              </p:stCondLst>
                                            </p:cTn>
                                            <p:tgtEl>
                                              <p:spTgt spid="100"/>
                                            </p:tgtEl>
                                            <p:attrNameLst>
                                              <p:attrName>ppt_y</p:attrName>
                                            </p:attrNameLst>
                                          </p:cBhvr>
                                        </p:anim>
                                        <p:animRot by="-480000">
                                          <p:cBhvr>
                                            <p:cTn id="67" dur="50" autoRev="1" fill="hold">
                                              <p:stCondLst>
                                                <p:cond delay="0"/>
                                              </p:stCondLst>
                                            </p:cTn>
                                            <p:tgtEl>
                                              <p:spTgt spid="10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bldLvl="0" animBg="1"/>
          <p:bldP spid="84" grpId="0" bldLvl="0" animBg="1"/>
          <p:bldP spid="85" grpId="0" bldLvl="0" animBg="1"/>
          <p:bldP spid="86" grpId="0" bldLvl="0" animBg="1"/>
          <p:bldP spid="96" grpId="0"/>
          <p:bldP spid="97" grpId="0"/>
          <p:bldP spid="98" grpId="0"/>
          <p:bldP spid="99" grpId="0" bldLvl="0" animBg="1"/>
          <p:bldP spid="100" grpId="0"/>
          <p:bldP spid="100" grpId="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
          <p:cNvSpPr>
            <a:spLocks noChangeArrowheads="1"/>
          </p:cNvSpPr>
          <p:nvPr/>
        </p:nvSpPr>
        <p:spPr bwMode="auto">
          <a:xfrm>
            <a:off x="609600" y="335180"/>
            <a:ext cx="10972800" cy="388417"/>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5" name="矩形 8"/>
          <p:cNvSpPr>
            <a:spLocks noChangeArrowheads="1"/>
          </p:cNvSpPr>
          <p:nvPr/>
        </p:nvSpPr>
        <p:spPr bwMode="auto">
          <a:xfrm>
            <a:off x="5513374" y="335180"/>
            <a:ext cx="1165253" cy="388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160">
                <a:solidFill>
                  <a:srgbClr val="FFFFFF"/>
                </a:solidFill>
                <a:latin typeface="微软雅黑" panose="020B0503020204020204" charset="-122"/>
                <a:ea typeface="微软雅黑" panose="020B0503020204020204" charset="-122"/>
                <a:sym typeface="微软雅黑" panose="020B0503020204020204" charset="-122"/>
              </a:rPr>
              <a:t>图形绘制</a:t>
            </a:r>
            <a:endParaRPr lang="zh-CN" altLang="en-US" sz="2160"/>
          </a:p>
        </p:txBody>
      </p:sp>
      <p:sp>
        <p:nvSpPr>
          <p:cNvPr id="6" name="矩形 11"/>
          <p:cNvSpPr>
            <a:spLocks noChangeArrowheads="1"/>
          </p:cNvSpPr>
          <p:nvPr/>
        </p:nvSpPr>
        <p:spPr bwMode="auto">
          <a:xfrm>
            <a:off x="6700048" y="335180"/>
            <a:ext cx="1100993" cy="388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400" dirty="0">
                <a:solidFill>
                  <a:srgbClr val="FFFFFF"/>
                </a:solidFill>
                <a:latin typeface="微软雅黑" panose="020B0503020204020204" charset="-122"/>
                <a:ea typeface="微软雅黑" panose="020B0503020204020204" charset="-122"/>
                <a:sym typeface="微软雅黑" panose="020B0503020204020204" charset="-122"/>
              </a:rPr>
              <a:t>标题</a:t>
            </a:r>
          </a:p>
        </p:txBody>
      </p:sp>
      <p:sp>
        <p:nvSpPr>
          <p:cNvPr id="7" name="矩形 12"/>
          <p:cNvSpPr>
            <a:spLocks noChangeArrowheads="1"/>
          </p:cNvSpPr>
          <p:nvPr/>
        </p:nvSpPr>
        <p:spPr bwMode="auto">
          <a:xfrm>
            <a:off x="7822460" y="335180"/>
            <a:ext cx="1100993" cy="388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400" dirty="0">
                <a:solidFill>
                  <a:srgbClr val="FFFFFF"/>
                </a:solidFill>
                <a:latin typeface="微软雅黑" panose="020B0503020204020204" charset="-122"/>
                <a:ea typeface="微软雅黑" panose="020B0503020204020204" charset="-122"/>
                <a:sym typeface="微软雅黑" panose="020B0503020204020204" charset="-122"/>
              </a:rPr>
              <a:t>标题</a:t>
            </a:r>
          </a:p>
        </p:txBody>
      </p:sp>
      <p:sp>
        <p:nvSpPr>
          <p:cNvPr id="8" name="矩形 13"/>
          <p:cNvSpPr>
            <a:spLocks noChangeArrowheads="1"/>
          </p:cNvSpPr>
          <p:nvPr/>
        </p:nvSpPr>
        <p:spPr bwMode="auto">
          <a:xfrm>
            <a:off x="8944873" y="335180"/>
            <a:ext cx="1100993" cy="388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400" dirty="0">
                <a:solidFill>
                  <a:srgbClr val="FFFFFF"/>
                </a:solidFill>
                <a:latin typeface="微软雅黑" panose="020B0503020204020204" charset="-122"/>
                <a:ea typeface="微软雅黑" panose="020B0503020204020204" charset="-122"/>
                <a:sym typeface="微软雅黑" panose="020B0503020204020204" charset="-122"/>
              </a:rPr>
              <a:t>标题</a:t>
            </a:r>
          </a:p>
        </p:txBody>
      </p:sp>
      <p:sp>
        <p:nvSpPr>
          <p:cNvPr id="9" name="矩形 1"/>
          <p:cNvSpPr>
            <a:spLocks noChangeArrowheads="1"/>
          </p:cNvSpPr>
          <p:nvPr/>
        </p:nvSpPr>
        <p:spPr bwMode="auto">
          <a:xfrm>
            <a:off x="609600" y="723598"/>
            <a:ext cx="10972800" cy="64261"/>
          </a:xfrm>
          <a:prstGeom prst="rect">
            <a:avLst/>
          </a:prstGeom>
          <a:solidFill>
            <a:srgbClr val="E36C0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10" name="矩形 3"/>
          <p:cNvSpPr>
            <a:spLocks noChangeArrowheads="1"/>
          </p:cNvSpPr>
          <p:nvPr/>
        </p:nvSpPr>
        <p:spPr bwMode="auto">
          <a:xfrm>
            <a:off x="5577634" y="335180"/>
            <a:ext cx="1100993" cy="388417"/>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400" b="1" dirty="0">
                <a:solidFill>
                  <a:srgbClr val="4472C4"/>
                </a:solidFill>
                <a:latin typeface="微软雅黑" panose="020B0503020204020204" charset="-122"/>
                <a:ea typeface="微软雅黑" panose="020B0503020204020204" charset="-122"/>
                <a:sym typeface="微软雅黑" panose="020B0503020204020204" charset="-122"/>
              </a:rPr>
              <a:t>背景</a:t>
            </a:r>
          </a:p>
        </p:txBody>
      </p:sp>
      <p:grpSp>
        <p:nvGrpSpPr>
          <p:cNvPr id="11" name="组合 5"/>
          <p:cNvGrpSpPr/>
          <p:nvPr/>
        </p:nvGrpSpPr>
        <p:grpSpPr bwMode="auto">
          <a:xfrm>
            <a:off x="10454275" y="366596"/>
            <a:ext cx="324158" cy="325585"/>
            <a:chOff x="0" y="0"/>
            <a:chExt cx="360000" cy="360000"/>
          </a:xfrm>
        </p:grpSpPr>
        <p:sp>
          <p:nvSpPr>
            <p:cNvPr id="12" name="椭圆 15"/>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13" name="燕尾形 16">
              <a:hlinkClick r:id="" action="ppaction://hlinkshowjump?jump=previousslide"/>
            </p:cNvPr>
            <p:cNvSpPr>
              <a:spLocks noChangeArrowheads="1"/>
            </p:cNvSpPr>
            <p:nvPr/>
          </p:nvSpPr>
          <p:spPr bwMode="auto">
            <a:xfrm flipH="1">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sz="2160">
                <a:latin typeface="宋体" panose="02010600030101010101" pitchFamily="2" charset="-122"/>
                <a:sym typeface="宋体" panose="02010600030101010101" pitchFamily="2" charset="-122"/>
              </a:endParaRPr>
            </a:p>
          </p:txBody>
        </p:sp>
      </p:grpSp>
      <p:grpSp>
        <p:nvGrpSpPr>
          <p:cNvPr id="14" name="组合 4"/>
          <p:cNvGrpSpPr/>
          <p:nvPr/>
        </p:nvGrpSpPr>
        <p:grpSpPr bwMode="auto">
          <a:xfrm>
            <a:off x="10908382" y="366596"/>
            <a:ext cx="324158" cy="325585"/>
            <a:chOff x="0" y="0"/>
            <a:chExt cx="360000" cy="360000"/>
          </a:xfrm>
        </p:grpSpPr>
        <p:sp>
          <p:nvSpPr>
            <p:cNvPr id="15" name="椭圆 2"/>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16" name="燕尾形 3">
              <a:hlinkClick r:id="" action="ppaction://hlinkshowjump?jump=nextslide"/>
            </p:cNvPr>
            <p:cNvSpPr>
              <a:spLocks noChangeArrowheads="1"/>
            </p:cNvSpPr>
            <p:nvPr/>
          </p:nvSpPr>
          <p:spPr bwMode="auto">
            <a:xfrm>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sz="2160">
                <a:latin typeface="宋体" panose="02010600030101010101" pitchFamily="2" charset="-122"/>
                <a:sym typeface="宋体" panose="02010600030101010101" pitchFamily="2" charset="-122"/>
              </a:endParaRPr>
            </a:p>
          </p:txBody>
        </p:sp>
      </p:grpSp>
      <p:sp>
        <p:nvSpPr>
          <p:cNvPr id="17" name="TextBox 1"/>
          <p:cNvSpPr>
            <a:spLocks noChangeArrowheads="1"/>
          </p:cNvSpPr>
          <p:nvPr/>
        </p:nvSpPr>
        <p:spPr bwMode="auto">
          <a:xfrm>
            <a:off x="1930506" y="335179"/>
            <a:ext cx="1889760" cy="38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zh-CN" altLang="en-US" sz="1920" dirty="0">
                <a:solidFill>
                  <a:schemeClr val="bg1"/>
                </a:solidFill>
                <a:latin typeface="方正兰亭粗黑简体" pitchFamily="2" charset="-122"/>
                <a:ea typeface="方正兰亭粗黑简体" pitchFamily="2" charset="-122"/>
                <a:sym typeface="方正兰亭粗黑简体" pitchFamily="2" charset="-122"/>
              </a:rPr>
              <a:t>项目背景和简介</a:t>
            </a:r>
            <a:endParaRPr lang="en-US" altLang="zh-CN" sz="1920" dirty="0">
              <a:solidFill>
                <a:schemeClr val="bg1"/>
              </a:solidFill>
              <a:latin typeface="方正兰亭粗黑简体" pitchFamily="2" charset="-122"/>
              <a:ea typeface="方正兰亭粗黑简体" pitchFamily="2" charset="-122"/>
              <a:sym typeface="方正兰亭粗黑简体" pitchFamily="2" charset="-122"/>
            </a:endParaRPr>
          </a:p>
        </p:txBody>
      </p:sp>
      <p:sp>
        <p:nvSpPr>
          <p:cNvPr id="18" name="矩形 4"/>
          <p:cNvSpPr>
            <a:spLocks noChangeArrowheads="1"/>
          </p:cNvSpPr>
          <p:nvPr/>
        </p:nvSpPr>
        <p:spPr bwMode="auto">
          <a:xfrm>
            <a:off x="609601" y="140971"/>
            <a:ext cx="1276638" cy="828244"/>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19" name="KSO_Shape"/>
          <p:cNvSpPr>
            <a:spLocks noChangeArrowheads="1"/>
          </p:cNvSpPr>
          <p:nvPr/>
        </p:nvSpPr>
        <p:spPr bwMode="auto">
          <a:xfrm>
            <a:off x="1060852" y="205231"/>
            <a:ext cx="695440" cy="712574"/>
          </a:xfrm>
          <a:custGeom>
            <a:avLst/>
            <a:gdLst>
              <a:gd name="T0" fmla="*/ 142575 w 2482850"/>
              <a:gd name="T1" fmla="*/ 587055 h 2544763"/>
              <a:gd name="T2" fmla="*/ 127597 w 2482850"/>
              <a:gd name="T3" fmla="*/ 620828 h 2544763"/>
              <a:gd name="T4" fmla="*/ 5652 w 2482850"/>
              <a:gd name="T5" fmla="*/ 612296 h 2544763"/>
              <a:gd name="T6" fmla="*/ 8337 w 2482850"/>
              <a:gd name="T7" fmla="*/ 575562 h 2544763"/>
              <a:gd name="T8" fmla="*/ 766694 w 2482850"/>
              <a:gd name="T9" fmla="*/ 554746 h 2544763"/>
              <a:gd name="T10" fmla="*/ 765001 w 2482850"/>
              <a:gd name="T11" fmla="*/ 667206 h 2544763"/>
              <a:gd name="T12" fmla="*/ 478502 w 2482850"/>
              <a:gd name="T13" fmla="*/ 450193 h 2544763"/>
              <a:gd name="T14" fmla="*/ 552131 w 2482850"/>
              <a:gd name="T15" fmla="*/ 536109 h 2544763"/>
              <a:gd name="T16" fmla="*/ 239285 w 2482850"/>
              <a:gd name="T17" fmla="*/ 487185 h 2544763"/>
              <a:gd name="T18" fmla="*/ 755690 w 2482850"/>
              <a:gd name="T19" fmla="*/ 403054 h 2544763"/>
              <a:gd name="T20" fmla="*/ 771561 w 2482850"/>
              <a:gd name="T21" fmla="*/ 513286 h 2544763"/>
              <a:gd name="T22" fmla="*/ 121097 w 2482850"/>
              <a:gd name="T23" fmla="*/ 368724 h 2544763"/>
              <a:gd name="T24" fmla="*/ 143776 w 2482850"/>
              <a:gd name="T25" fmla="*/ 397703 h 2544763"/>
              <a:gd name="T26" fmla="*/ 118271 w 2482850"/>
              <a:gd name="T27" fmla="*/ 424355 h 2544763"/>
              <a:gd name="T28" fmla="*/ 1272 w 2482850"/>
              <a:gd name="T29" fmla="*/ 404683 h 2544763"/>
              <a:gd name="T30" fmla="*/ 16179 w 2482850"/>
              <a:gd name="T31" fmla="*/ 370980 h 2544763"/>
              <a:gd name="T32" fmla="*/ 454542 w 2482850"/>
              <a:gd name="T33" fmla="*/ 276949 h 2544763"/>
              <a:gd name="T34" fmla="*/ 475461 w 2482850"/>
              <a:gd name="T35" fmla="*/ 339639 h 2544763"/>
              <a:gd name="T36" fmla="*/ 422245 w 2482850"/>
              <a:gd name="T37" fmla="*/ 421601 h 2544763"/>
              <a:gd name="T38" fmla="*/ 363163 w 2482850"/>
              <a:gd name="T39" fmla="*/ 427037 h 2544763"/>
              <a:gd name="T40" fmla="*/ 305989 w 2482850"/>
              <a:gd name="T41" fmla="*/ 345640 h 2544763"/>
              <a:gd name="T42" fmla="*/ 319558 w 2482850"/>
              <a:gd name="T43" fmla="*/ 293186 h 2544763"/>
              <a:gd name="T44" fmla="*/ 390018 w 2482850"/>
              <a:gd name="T45" fmla="*/ 262760 h 2544763"/>
              <a:gd name="T46" fmla="*/ 765848 w 2482850"/>
              <a:gd name="T47" fmla="*/ 268646 h 2544763"/>
              <a:gd name="T48" fmla="*/ 765848 w 2482850"/>
              <a:gd name="T49" fmla="*/ 381281 h 2544763"/>
              <a:gd name="T50" fmla="*/ 433654 w 2482850"/>
              <a:gd name="T51" fmla="*/ 206699 h 2544763"/>
              <a:gd name="T52" fmla="*/ 467071 w 2482850"/>
              <a:gd name="T53" fmla="*/ 234779 h 2544763"/>
              <a:gd name="T54" fmla="*/ 460585 w 2482850"/>
              <a:gd name="T55" fmla="*/ 289316 h 2544763"/>
              <a:gd name="T56" fmla="*/ 419836 w 2482850"/>
              <a:gd name="T57" fmla="*/ 248114 h 2544763"/>
              <a:gd name="T58" fmla="*/ 328538 w 2482850"/>
              <a:gd name="T59" fmla="*/ 256227 h 2544763"/>
              <a:gd name="T60" fmla="*/ 303017 w 2482850"/>
              <a:gd name="T61" fmla="*/ 283601 h 2544763"/>
              <a:gd name="T62" fmla="*/ 336223 w 2482850"/>
              <a:gd name="T63" fmla="*/ 209028 h 2544763"/>
              <a:gd name="T64" fmla="*/ 131271 w 2482850"/>
              <a:gd name="T65" fmla="*/ 173372 h 2544763"/>
              <a:gd name="T66" fmla="*/ 141021 w 2482850"/>
              <a:gd name="T67" fmla="*/ 208864 h 2544763"/>
              <a:gd name="T68" fmla="*/ 21407 w 2482850"/>
              <a:gd name="T69" fmla="*/ 223934 h 2544763"/>
              <a:gd name="T70" fmla="*/ 141 w 2482850"/>
              <a:gd name="T71" fmla="*/ 193794 h 2544763"/>
              <a:gd name="T72" fmla="*/ 27060 w 2482850"/>
              <a:gd name="T73" fmla="*/ 168584 h 2544763"/>
              <a:gd name="T74" fmla="*/ 773113 w 2482850"/>
              <a:gd name="T75" fmla="*/ 216102 h 2544763"/>
              <a:gd name="T76" fmla="*/ 142913 w 2482850"/>
              <a:gd name="T77" fmla="*/ 7131 h 2544763"/>
              <a:gd name="T78" fmla="*/ 79583 w 2482850"/>
              <a:gd name="T79" fmla="*/ 61566 h 2544763"/>
              <a:gd name="T80" fmla="*/ 154491 w 2482850"/>
              <a:gd name="T81" fmla="*/ 180037 h 2544763"/>
              <a:gd name="T82" fmla="*/ 137194 w 2482850"/>
              <a:gd name="T83" fmla="*/ 232848 h 2544763"/>
              <a:gd name="T84" fmla="*/ 143830 w 2482850"/>
              <a:gd name="T85" fmla="*/ 364663 h 2544763"/>
              <a:gd name="T86" fmla="*/ 150538 w 2482850"/>
              <a:gd name="T87" fmla="*/ 419803 h 2544763"/>
              <a:gd name="T88" fmla="*/ 127734 w 2482850"/>
              <a:gd name="T89" fmla="*/ 555078 h 2544763"/>
              <a:gd name="T90" fmla="*/ 157315 w 2482850"/>
              <a:gd name="T91" fmla="*/ 602029 h 2544763"/>
              <a:gd name="T92" fmla="*/ 115096 w 2482850"/>
              <a:gd name="T93" fmla="*/ 638036 h 2544763"/>
              <a:gd name="T94" fmla="*/ 126957 w 2482850"/>
              <a:gd name="T95" fmla="*/ 783054 h 2544763"/>
              <a:gd name="T96" fmla="*/ 690000 w 2482850"/>
              <a:gd name="T97" fmla="*/ 748671 h 2544763"/>
              <a:gd name="T98" fmla="*/ 670514 w 2482850"/>
              <a:gd name="T99" fmla="*/ 19910 h 2544763"/>
              <a:gd name="T100" fmla="*/ 674750 w 2482850"/>
              <a:gd name="T101" fmla="*/ 14262 h 2544763"/>
              <a:gd name="T102" fmla="*/ 696354 w 2482850"/>
              <a:gd name="T103" fmla="*/ 751707 h 2544763"/>
              <a:gd name="T104" fmla="*/ 125192 w 2482850"/>
              <a:gd name="T105" fmla="*/ 789903 h 2544763"/>
              <a:gd name="T106" fmla="*/ 115096 w 2482850"/>
              <a:gd name="T107" fmla="*/ 630976 h 2544763"/>
              <a:gd name="T108" fmla="*/ 150255 w 2482850"/>
              <a:gd name="T109" fmla="*/ 601040 h 2544763"/>
              <a:gd name="T110" fmla="*/ 125616 w 2482850"/>
              <a:gd name="T111" fmla="*/ 561856 h 2544763"/>
              <a:gd name="T112" fmla="*/ 144607 w 2482850"/>
              <a:gd name="T113" fmla="*/ 415850 h 2544763"/>
              <a:gd name="T114" fmla="*/ 138959 w 2482850"/>
              <a:gd name="T115" fmla="*/ 369958 h 2544763"/>
              <a:gd name="T116" fmla="*/ 133452 w 2482850"/>
              <a:gd name="T117" fmla="*/ 226776 h 2544763"/>
              <a:gd name="T118" fmla="*/ 147855 w 2482850"/>
              <a:gd name="T119" fmla="*/ 182861 h 2544763"/>
              <a:gd name="T120" fmla="*/ 72453 w 2482850"/>
              <a:gd name="T121" fmla="*/ 60506 h 2544763"/>
              <a:gd name="T122" fmla="*/ 142913 w 2482850"/>
              <a:gd name="T123" fmla="*/ 0 h 25447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82850" h="2544763">
                <a:moveTo>
                  <a:pt x="86902" y="1822450"/>
                </a:moveTo>
                <a:lnTo>
                  <a:pt x="91667" y="1822450"/>
                </a:lnTo>
                <a:lnTo>
                  <a:pt x="370523" y="1822450"/>
                </a:lnTo>
                <a:lnTo>
                  <a:pt x="375061" y="1822450"/>
                </a:lnTo>
                <a:lnTo>
                  <a:pt x="379826" y="1822903"/>
                </a:lnTo>
                <a:lnTo>
                  <a:pt x="384137" y="1823583"/>
                </a:lnTo>
                <a:lnTo>
                  <a:pt x="388902" y="1824262"/>
                </a:lnTo>
                <a:lnTo>
                  <a:pt x="393213" y="1825395"/>
                </a:lnTo>
                <a:lnTo>
                  <a:pt x="397524" y="1826527"/>
                </a:lnTo>
                <a:lnTo>
                  <a:pt x="401835" y="1827886"/>
                </a:lnTo>
                <a:lnTo>
                  <a:pt x="405919" y="1829472"/>
                </a:lnTo>
                <a:lnTo>
                  <a:pt x="409777" y="1831284"/>
                </a:lnTo>
                <a:lnTo>
                  <a:pt x="414088" y="1833322"/>
                </a:lnTo>
                <a:lnTo>
                  <a:pt x="417718" y="1835587"/>
                </a:lnTo>
                <a:lnTo>
                  <a:pt x="421575" y="1838079"/>
                </a:lnTo>
                <a:lnTo>
                  <a:pt x="425206" y="1840344"/>
                </a:lnTo>
                <a:lnTo>
                  <a:pt x="428609" y="1843062"/>
                </a:lnTo>
                <a:lnTo>
                  <a:pt x="432013" y="1846006"/>
                </a:lnTo>
                <a:lnTo>
                  <a:pt x="434962" y="1848951"/>
                </a:lnTo>
                <a:lnTo>
                  <a:pt x="438139" y="1852122"/>
                </a:lnTo>
                <a:lnTo>
                  <a:pt x="441088" y="1855293"/>
                </a:lnTo>
                <a:lnTo>
                  <a:pt x="443584" y="1858691"/>
                </a:lnTo>
                <a:lnTo>
                  <a:pt x="446307" y="1862315"/>
                </a:lnTo>
                <a:lnTo>
                  <a:pt x="448803" y="1865939"/>
                </a:lnTo>
                <a:lnTo>
                  <a:pt x="450845" y="1869789"/>
                </a:lnTo>
                <a:lnTo>
                  <a:pt x="452887" y="1873640"/>
                </a:lnTo>
                <a:lnTo>
                  <a:pt x="454702" y="1877490"/>
                </a:lnTo>
                <a:lnTo>
                  <a:pt x="456291" y="1881794"/>
                </a:lnTo>
                <a:lnTo>
                  <a:pt x="457879" y="1885871"/>
                </a:lnTo>
                <a:lnTo>
                  <a:pt x="459240" y="1890401"/>
                </a:lnTo>
                <a:lnTo>
                  <a:pt x="460148" y="1894704"/>
                </a:lnTo>
                <a:lnTo>
                  <a:pt x="461055" y="1899008"/>
                </a:lnTo>
                <a:lnTo>
                  <a:pt x="461509" y="1903538"/>
                </a:lnTo>
                <a:lnTo>
                  <a:pt x="461736" y="1908068"/>
                </a:lnTo>
                <a:lnTo>
                  <a:pt x="461963" y="1912824"/>
                </a:lnTo>
                <a:lnTo>
                  <a:pt x="461736" y="1917581"/>
                </a:lnTo>
                <a:lnTo>
                  <a:pt x="461509" y="1922111"/>
                </a:lnTo>
                <a:lnTo>
                  <a:pt x="461055" y="1926641"/>
                </a:lnTo>
                <a:lnTo>
                  <a:pt x="460148" y="1930945"/>
                </a:lnTo>
                <a:lnTo>
                  <a:pt x="459240" y="1935248"/>
                </a:lnTo>
                <a:lnTo>
                  <a:pt x="457879" y="1939778"/>
                </a:lnTo>
                <a:lnTo>
                  <a:pt x="456291" y="1943855"/>
                </a:lnTo>
                <a:lnTo>
                  <a:pt x="454702" y="1947932"/>
                </a:lnTo>
                <a:lnTo>
                  <a:pt x="452887" y="1952009"/>
                </a:lnTo>
                <a:lnTo>
                  <a:pt x="450845" y="1955860"/>
                </a:lnTo>
                <a:lnTo>
                  <a:pt x="448803" y="1959710"/>
                </a:lnTo>
                <a:lnTo>
                  <a:pt x="446307" y="1963334"/>
                </a:lnTo>
                <a:lnTo>
                  <a:pt x="443584" y="1966958"/>
                </a:lnTo>
                <a:lnTo>
                  <a:pt x="441088" y="1970356"/>
                </a:lnTo>
                <a:lnTo>
                  <a:pt x="438139" y="1973753"/>
                </a:lnTo>
                <a:lnTo>
                  <a:pt x="434962" y="1976698"/>
                </a:lnTo>
                <a:lnTo>
                  <a:pt x="432013" y="1979643"/>
                </a:lnTo>
                <a:lnTo>
                  <a:pt x="428609" y="1982587"/>
                </a:lnTo>
                <a:lnTo>
                  <a:pt x="425206" y="1985305"/>
                </a:lnTo>
                <a:lnTo>
                  <a:pt x="421575" y="1988023"/>
                </a:lnTo>
                <a:lnTo>
                  <a:pt x="417718" y="1990288"/>
                </a:lnTo>
                <a:lnTo>
                  <a:pt x="414088" y="1992327"/>
                </a:lnTo>
                <a:lnTo>
                  <a:pt x="409777" y="1994365"/>
                </a:lnTo>
                <a:lnTo>
                  <a:pt x="405919" y="1996177"/>
                </a:lnTo>
                <a:lnTo>
                  <a:pt x="401835" y="1997763"/>
                </a:lnTo>
                <a:lnTo>
                  <a:pt x="397524" y="1999348"/>
                </a:lnTo>
                <a:lnTo>
                  <a:pt x="393213" y="2000254"/>
                </a:lnTo>
                <a:lnTo>
                  <a:pt x="388902" y="2001387"/>
                </a:lnTo>
                <a:lnTo>
                  <a:pt x="384137" y="2002066"/>
                </a:lnTo>
                <a:lnTo>
                  <a:pt x="379826" y="2002972"/>
                </a:lnTo>
                <a:lnTo>
                  <a:pt x="375061" y="2003199"/>
                </a:lnTo>
                <a:lnTo>
                  <a:pt x="370523" y="2003425"/>
                </a:lnTo>
                <a:lnTo>
                  <a:pt x="91667" y="2003425"/>
                </a:lnTo>
                <a:lnTo>
                  <a:pt x="86902" y="2003199"/>
                </a:lnTo>
                <a:lnTo>
                  <a:pt x="82364" y="2002972"/>
                </a:lnTo>
                <a:lnTo>
                  <a:pt x="77599" y="2002066"/>
                </a:lnTo>
                <a:lnTo>
                  <a:pt x="73288" y="2001387"/>
                </a:lnTo>
                <a:lnTo>
                  <a:pt x="68750" y="2000254"/>
                </a:lnTo>
                <a:lnTo>
                  <a:pt x="64439" y="1999348"/>
                </a:lnTo>
                <a:lnTo>
                  <a:pt x="60128" y="1997763"/>
                </a:lnTo>
                <a:lnTo>
                  <a:pt x="56044" y="1996177"/>
                </a:lnTo>
                <a:lnTo>
                  <a:pt x="51959" y="1994365"/>
                </a:lnTo>
                <a:lnTo>
                  <a:pt x="48102" y="1992327"/>
                </a:lnTo>
                <a:lnTo>
                  <a:pt x="44245" y="1990288"/>
                </a:lnTo>
                <a:lnTo>
                  <a:pt x="40615" y="1988023"/>
                </a:lnTo>
                <a:lnTo>
                  <a:pt x="36757" y="1985305"/>
                </a:lnTo>
                <a:lnTo>
                  <a:pt x="33581" y="1982587"/>
                </a:lnTo>
                <a:lnTo>
                  <a:pt x="30177" y="1979643"/>
                </a:lnTo>
                <a:lnTo>
                  <a:pt x="26774" y="1976698"/>
                </a:lnTo>
                <a:lnTo>
                  <a:pt x="23824" y="1973753"/>
                </a:lnTo>
                <a:lnTo>
                  <a:pt x="21101" y="1970356"/>
                </a:lnTo>
                <a:lnTo>
                  <a:pt x="18152" y="1966958"/>
                </a:lnTo>
                <a:lnTo>
                  <a:pt x="15656" y="1963334"/>
                </a:lnTo>
                <a:lnTo>
                  <a:pt x="13160" y="1959710"/>
                </a:lnTo>
                <a:lnTo>
                  <a:pt x="11118" y="1955860"/>
                </a:lnTo>
                <a:lnTo>
                  <a:pt x="9076" y="1952009"/>
                </a:lnTo>
                <a:lnTo>
                  <a:pt x="7261" y="1947932"/>
                </a:lnTo>
                <a:lnTo>
                  <a:pt x="5446" y="1943855"/>
                </a:lnTo>
                <a:lnTo>
                  <a:pt x="4084" y="1939778"/>
                </a:lnTo>
                <a:lnTo>
                  <a:pt x="2950" y="1935248"/>
                </a:lnTo>
                <a:lnTo>
                  <a:pt x="1815" y="1930945"/>
                </a:lnTo>
                <a:lnTo>
                  <a:pt x="1134" y="1926641"/>
                </a:lnTo>
                <a:lnTo>
                  <a:pt x="454" y="1922111"/>
                </a:lnTo>
                <a:lnTo>
                  <a:pt x="0" y="1917581"/>
                </a:lnTo>
                <a:lnTo>
                  <a:pt x="0" y="1912824"/>
                </a:lnTo>
                <a:lnTo>
                  <a:pt x="0" y="1908068"/>
                </a:lnTo>
                <a:lnTo>
                  <a:pt x="454" y="1903538"/>
                </a:lnTo>
                <a:lnTo>
                  <a:pt x="1134" y="1899008"/>
                </a:lnTo>
                <a:lnTo>
                  <a:pt x="1815" y="1894704"/>
                </a:lnTo>
                <a:lnTo>
                  <a:pt x="2950" y="1890401"/>
                </a:lnTo>
                <a:lnTo>
                  <a:pt x="4084" y="1885871"/>
                </a:lnTo>
                <a:lnTo>
                  <a:pt x="5446" y="1881794"/>
                </a:lnTo>
                <a:lnTo>
                  <a:pt x="7261" y="1877490"/>
                </a:lnTo>
                <a:lnTo>
                  <a:pt x="9076" y="1873640"/>
                </a:lnTo>
                <a:lnTo>
                  <a:pt x="11118" y="1869789"/>
                </a:lnTo>
                <a:lnTo>
                  <a:pt x="13160" y="1865939"/>
                </a:lnTo>
                <a:lnTo>
                  <a:pt x="15656" y="1862315"/>
                </a:lnTo>
                <a:lnTo>
                  <a:pt x="18152" y="1858691"/>
                </a:lnTo>
                <a:lnTo>
                  <a:pt x="21101" y="1855293"/>
                </a:lnTo>
                <a:lnTo>
                  <a:pt x="23824" y="1852122"/>
                </a:lnTo>
                <a:lnTo>
                  <a:pt x="26774" y="1848951"/>
                </a:lnTo>
                <a:lnTo>
                  <a:pt x="30177" y="1846006"/>
                </a:lnTo>
                <a:lnTo>
                  <a:pt x="33581" y="1843062"/>
                </a:lnTo>
                <a:lnTo>
                  <a:pt x="36757" y="1840344"/>
                </a:lnTo>
                <a:lnTo>
                  <a:pt x="40615" y="1838079"/>
                </a:lnTo>
                <a:lnTo>
                  <a:pt x="44245" y="1835587"/>
                </a:lnTo>
                <a:lnTo>
                  <a:pt x="48102" y="1833322"/>
                </a:lnTo>
                <a:lnTo>
                  <a:pt x="51959" y="1831284"/>
                </a:lnTo>
                <a:lnTo>
                  <a:pt x="56044" y="1829472"/>
                </a:lnTo>
                <a:lnTo>
                  <a:pt x="60128" y="1827886"/>
                </a:lnTo>
                <a:lnTo>
                  <a:pt x="64439" y="1826527"/>
                </a:lnTo>
                <a:lnTo>
                  <a:pt x="68750" y="1825395"/>
                </a:lnTo>
                <a:lnTo>
                  <a:pt x="73288" y="1824262"/>
                </a:lnTo>
                <a:lnTo>
                  <a:pt x="77599" y="1823583"/>
                </a:lnTo>
                <a:lnTo>
                  <a:pt x="82364" y="1822903"/>
                </a:lnTo>
                <a:lnTo>
                  <a:pt x="86902" y="1822450"/>
                </a:lnTo>
                <a:close/>
                <a:moveTo>
                  <a:pt x="2282825" y="1685925"/>
                </a:moveTo>
                <a:lnTo>
                  <a:pt x="2412173" y="1745797"/>
                </a:lnTo>
                <a:lnTo>
                  <a:pt x="2422140" y="1750786"/>
                </a:lnTo>
                <a:lnTo>
                  <a:pt x="2426897" y="1753281"/>
                </a:lnTo>
                <a:lnTo>
                  <a:pt x="2431201" y="1756002"/>
                </a:lnTo>
                <a:lnTo>
                  <a:pt x="2435732" y="1758724"/>
                </a:lnTo>
                <a:lnTo>
                  <a:pt x="2439583" y="1761445"/>
                </a:lnTo>
                <a:lnTo>
                  <a:pt x="2443434" y="1764166"/>
                </a:lnTo>
                <a:lnTo>
                  <a:pt x="2447058" y="1767115"/>
                </a:lnTo>
                <a:lnTo>
                  <a:pt x="2450456" y="1769836"/>
                </a:lnTo>
                <a:lnTo>
                  <a:pt x="2453628" y="1773011"/>
                </a:lnTo>
                <a:lnTo>
                  <a:pt x="2456799" y="1775959"/>
                </a:lnTo>
                <a:lnTo>
                  <a:pt x="2459518" y="1778907"/>
                </a:lnTo>
                <a:lnTo>
                  <a:pt x="2462236" y="1782082"/>
                </a:lnTo>
                <a:lnTo>
                  <a:pt x="2464501" y="1785257"/>
                </a:lnTo>
                <a:lnTo>
                  <a:pt x="2466766" y="1788432"/>
                </a:lnTo>
                <a:lnTo>
                  <a:pt x="2468805" y="1791607"/>
                </a:lnTo>
                <a:lnTo>
                  <a:pt x="2470617" y="1794782"/>
                </a:lnTo>
                <a:lnTo>
                  <a:pt x="2472430" y="1798184"/>
                </a:lnTo>
                <a:lnTo>
                  <a:pt x="2474015" y="1801813"/>
                </a:lnTo>
                <a:lnTo>
                  <a:pt x="2475601" y="1805215"/>
                </a:lnTo>
                <a:lnTo>
                  <a:pt x="2477866" y="1812245"/>
                </a:lnTo>
                <a:lnTo>
                  <a:pt x="2479905" y="1819502"/>
                </a:lnTo>
                <a:lnTo>
                  <a:pt x="2481264" y="1826986"/>
                </a:lnTo>
                <a:lnTo>
                  <a:pt x="2482397" y="1834697"/>
                </a:lnTo>
                <a:lnTo>
                  <a:pt x="2482850" y="1842861"/>
                </a:lnTo>
                <a:lnTo>
                  <a:pt x="2482850" y="1851025"/>
                </a:lnTo>
                <a:lnTo>
                  <a:pt x="2482850" y="2068286"/>
                </a:lnTo>
                <a:lnTo>
                  <a:pt x="2482850" y="2076677"/>
                </a:lnTo>
                <a:lnTo>
                  <a:pt x="2482397" y="2084388"/>
                </a:lnTo>
                <a:lnTo>
                  <a:pt x="2481264" y="2092326"/>
                </a:lnTo>
                <a:lnTo>
                  <a:pt x="2479905" y="2099810"/>
                </a:lnTo>
                <a:lnTo>
                  <a:pt x="2477866" y="2107067"/>
                </a:lnTo>
                <a:lnTo>
                  <a:pt x="2475601" y="2114324"/>
                </a:lnTo>
                <a:lnTo>
                  <a:pt x="2474015" y="2117726"/>
                </a:lnTo>
                <a:lnTo>
                  <a:pt x="2472430" y="2121127"/>
                </a:lnTo>
                <a:lnTo>
                  <a:pt x="2470617" y="2124302"/>
                </a:lnTo>
                <a:lnTo>
                  <a:pt x="2468805" y="2127704"/>
                </a:lnTo>
                <a:lnTo>
                  <a:pt x="2466766" y="2130879"/>
                </a:lnTo>
                <a:lnTo>
                  <a:pt x="2464501" y="2134281"/>
                </a:lnTo>
                <a:lnTo>
                  <a:pt x="2462236" y="2137456"/>
                </a:lnTo>
                <a:lnTo>
                  <a:pt x="2459518" y="2140404"/>
                </a:lnTo>
                <a:lnTo>
                  <a:pt x="2456799" y="2143352"/>
                </a:lnTo>
                <a:lnTo>
                  <a:pt x="2453628" y="2146527"/>
                </a:lnTo>
                <a:lnTo>
                  <a:pt x="2450456" y="2149249"/>
                </a:lnTo>
                <a:lnTo>
                  <a:pt x="2447058" y="2152197"/>
                </a:lnTo>
                <a:lnTo>
                  <a:pt x="2443434" y="2154919"/>
                </a:lnTo>
                <a:lnTo>
                  <a:pt x="2439583" y="2157867"/>
                </a:lnTo>
                <a:lnTo>
                  <a:pt x="2435732" y="2160588"/>
                </a:lnTo>
                <a:lnTo>
                  <a:pt x="2431201" y="2163310"/>
                </a:lnTo>
                <a:lnTo>
                  <a:pt x="2426897" y="2165804"/>
                </a:lnTo>
                <a:lnTo>
                  <a:pt x="2422140" y="2168526"/>
                </a:lnTo>
                <a:lnTo>
                  <a:pt x="2412173" y="2173742"/>
                </a:lnTo>
                <a:lnTo>
                  <a:pt x="2282825" y="2233613"/>
                </a:lnTo>
                <a:lnTo>
                  <a:pt x="2282825" y="1685925"/>
                </a:lnTo>
                <a:close/>
                <a:moveTo>
                  <a:pt x="1216535" y="1436687"/>
                </a:moveTo>
                <a:lnTo>
                  <a:pt x="1274253" y="1436687"/>
                </a:lnTo>
                <a:lnTo>
                  <a:pt x="1303338" y="1492629"/>
                </a:lnTo>
                <a:lnTo>
                  <a:pt x="1283046" y="1513778"/>
                </a:lnTo>
                <a:lnTo>
                  <a:pt x="1301534" y="1642262"/>
                </a:lnTo>
                <a:lnTo>
                  <a:pt x="1245394" y="1852612"/>
                </a:lnTo>
                <a:lnTo>
                  <a:pt x="1189254" y="1642262"/>
                </a:lnTo>
                <a:lnTo>
                  <a:pt x="1207516" y="1513778"/>
                </a:lnTo>
                <a:lnTo>
                  <a:pt x="1187450" y="1492629"/>
                </a:lnTo>
                <a:lnTo>
                  <a:pt x="1216535" y="1436687"/>
                </a:lnTo>
                <a:close/>
                <a:moveTo>
                  <a:pt x="1389519" y="1379537"/>
                </a:moveTo>
                <a:lnTo>
                  <a:pt x="1401785" y="1384753"/>
                </a:lnTo>
                <a:lnTo>
                  <a:pt x="1434494" y="1399267"/>
                </a:lnTo>
                <a:lnTo>
                  <a:pt x="1456754" y="1409246"/>
                </a:lnTo>
                <a:lnTo>
                  <a:pt x="1481740" y="1420358"/>
                </a:lnTo>
                <a:lnTo>
                  <a:pt x="1508543" y="1432831"/>
                </a:lnTo>
                <a:lnTo>
                  <a:pt x="1536709" y="1446212"/>
                </a:lnTo>
                <a:lnTo>
                  <a:pt x="1565557" y="1460273"/>
                </a:lnTo>
                <a:lnTo>
                  <a:pt x="1593950" y="1474560"/>
                </a:lnTo>
                <a:lnTo>
                  <a:pt x="1607578" y="1481818"/>
                </a:lnTo>
                <a:lnTo>
                  <a:pt x="1621207" y="1489075"/>
                </a:lnTo>
                <a:lnTo>
                  <a:pt x="1634154" y="1496105"/>
                </a:lnTo>
                <a:lnTo>
                  <a:pt x="1646647" y="1503362"/>
                </a:lnTo>
                <a:lnTo>
                  <a:pt x="1658232" y="1509939"/>
                </a:lnTo>
                <a:lnTo>
                  <a:pt x="1669589" y="1516743"/>
                </a:lnTo>
                <a:lnTo>
                  <a:pt x="1679584" y="1523546"/>
                </a:lnTo>
                <a:lnTo>
                  <a:pt x="1688669" y="1529669"/>
                </a:lnTo>
                <a:lnTo>
                  <a:pt x="1697074" y="1536019"/>
                </a:lnTo>
                <a:lnTo>
                  <a:pt x="1704115" y="1541689"/>
                </a:lnTo>
                <a:lnTo>
                  <a:pt x="1707068" y="1544410"/>
                </a:lnTo>
                <a:lnTo>
                  <a:pt x="1709794" y="1547132"/>
                </a:lnTo>
                <a:lnTo>
                  <a:pt x="1712292" y="1549853"/>
                </a:lnTo>
                <a:lnTo>
                  <a:pt x="1714337" y="1552348"/>
                </a:lnTo>
                <a:lnTo>
                  <a:pt x="1716154" y="1554843"/>
                </a:lnTo>
                <a:lnTo>
                  <a:pt x="1717971" y="1558018"/>
                </a:lnTo>
                <a:lnTo>
                  <a:pt x="1721833" y="1565048"/>
                </a:lnTo>
                <a:lnTo>
                  <a:pt x="1726148" y="1573666"/>
                </a:lnTo>
                <a:lnTo>
                  <a:pt x="1730237" y="1583191"/>
                </a:lnTo>
                <a:lnTo>
                  <a:pt x="1734326" y="1593850"/>
                </a:lnTo>
                <a:lnTo>
                  <a:pt x="1738869" y="1605416"/>
                </a:lnTo>
                <a:lnTo>
                  <a:pt x="1742957" y="1618116"/>
                </a:lnTo>
                <a:lnTo>
                  <a:pt x="1747500" y="1631269"/>
                </a:lnTo>
                <a:lnTo>
                  <a:pt x="1751816" y="1645330"/>
                </a:lnTo>
                <a:lnTo>
                  <a:pt x="1755904" y="1659844"/>
                </a:lnTo>
                <a:lnTo>
                  <a:pt x="1764536" y="1690460"/>
                </a:lnTo>
                <a:lnTo>
                  <a:pt x="1773168" y="1722210"/>
                </a:lnTo>
                <a:lnTo>
                  <a:pt x="1781118" y="1753960"/>
                </a:lnTo>
                <a:lnTo>
                  <a:pt x="1788613" y="1785030"/>
                </a:lnTo>
                <a:lnTo>
                  <a:pt x="1795428" y="1814966"/>
                </a:lnTo>
                <a:lnTo>
                  <a:pt x="1801561" y="1842180"/>
                </a:lnTo>
                <a:lnTo>
                  <a:pt x="1807012" y="1866446"/>
                </a:lnTo>
                <a:lnTo>
                  <a:pt x="1814962" y="1902505"/>
                </a:lnTo>
                <a:lnTo>
                  <a:pt x="1817688" y="1916112"/>
                </a:lnTo>
                <a:lnTo>
                  <a:pt x="1244600" y="1916112"/>
                </a:lnTo>
                <a:lnTo>
                  <a:pt x="1389519" y="1379537"/>
                </a:lnTo>
                <a:close/>
                <a:moveTo>
                  <a:pt x="1100083" y="1379537"/>
                </a:moveTo>
                <a:lnTo>
                  <a:pt x="1244600" y="1916112"/>
                </a:lnTo>
                <a:lnTo>
                  <a:pt x="673100" y="1916112"/>
                </a:lnTo>
                <a:lnTo>
                  <a:pt x="676045" y="1902505"/>
                </a:lnTo>
                <a:lnTo>
                  <a:pt x="683520" y="1866446"/>
                </a:lnTo>
                <a:lnTo>
                  <a:pt x="688956" y="1842180"/>
                </a:lnTo>
                <a:lnTo>
                  <a:pt x="695072" y="1814966"/>
                </a:lnTo>
                <a:lnTo>
                  <a:pt x="702094" y="1785030"/>
                </a:lnTo>
                <a:lnTo>
                  <a:pt x="709569" y="1753960"/>
                </a:lnTo>
                <a:lnTo>
                  <a:pt x="717724" y="1722210"/>
                </a:lnTo>
                <a:lnTo>
                  <a:pt x="725878" y="1690460"/>
                </a:lnTo>
                <a:lnTo>
                  <a:pt x="734486" y="1659844"/>
                </a:lnTo>
                <a:lnTo>
                  <a:pt x="739016" y="1645330"/>
                </a:lnTo>
                <a:lnTo>
                  <a:pt x="743320" y="1631269"/>
                </a:lnTo>
                <a:lnTo>
                  <a:pt x="747397" y="1618116"/>
                </a:lnTo>
                <a:lnTo>
                  <a:pt x="751928" y="1605416"/>
                </a:lnTo>
                <a:lnTo>
                  <a:pt x="756005" y="1593850"/>
                </a:lnTo>
                <a:lnTo>
                  <a:pt x="760082" y="1583191"/>
                </a:lnTo>
                <a:lnTo>
                  <a:pt x="764386" y="1573666"/>
                </a:lnTo>
                <a:lnTo>
                  <a:pt x="768463" y="1565048"/>
                </a:lnTo>
                <a:lnTo>
                  <a:pt x="772314" y="1558018"/>
                </a:lnTo>
                <a:lnTo>
                  <a:pt x="774353" y="1554843"/>
                </a:lnTo>
                <a:lnTo>
                  <a:pt x="776165" y="1552348"/>
                </a:lnTo>
                <a:lnTo>
                  <a:pt x="778203" y="1549853"/>
                </a:lnTo>
                <a:lnTo>
                  <a:pt x="780695" y="1547132"/>
                </a:lnTo>
                <a:lnTo>
                  <a:pt x="783413" y="1544410"/>
                </a:lnTo>
                <a:lnTo>
                  <a:pt x="786358" y="1541689"/>
                </a:lnTo>
                <a:lnTo>
                  <a:pt x="793607" y="1536019"/>
                </a:lnTo>
                <a:lnTo>
                  <a:pt x="801535" y="1529669"/>
                </a:lnTo>
                <a:lnTo>
                  <a:pt x="810822" y="1523546"/>
                </a:lnTo>
                <a:lnTo>
                  <a:pt x="821015" y="1516743"/>
                </a:lnTo>
                <a:lnTo>
                  <a:pt x="831888" y="1509939"/>
                </a:lnTo>
                <a:lnTo>
                  <a:pt x="843893" y="1503362"/>
                </a:lnTo>
                <a:lnTo>
                  <a:pt x="855898" y="1496105"/>
                </a:lnTo>
                <a:lnTo>
                  <a:pt x="869263" y="1489075"/>
                </a:lnTo>
                <a:lnTo>
                  <a:pt x="882401" y="1481818"/>
                </a:lnTo>
                <a:lnTo>
                  <a:pt x="896445" y="1474560"/>
                </a:lnTo>
                <a:lnTo>
                  <a:pt x="924533" y="1460273"/>
                </a:lnTo>
                <a:lnTo>
                  <a:pt x="953074" y="1446212"/>
                </a:lnTo>
                <a:lnTo>
                  <a:pt x="981388" y="1432831"/>
                </a:lnTo>
                <a:lnTo>
                  <a:pt x="1008117" y="1420358"/>
                </a:lnTo>
                <a:lnTo>
                  <a:pt x="1033034" y="1409246"/>
                </a:lnTo>
                <a:lnTo>
                  <a:pt x="1055006" y="1399267"/>
                </a:lnTo>
                <a:lnTo>
                  <a:pt x="1088077" y="1384753"/>
                </a:lnTo>
                <a:lnTo>
                  <a:pt x="1100083" y="1379537"/>
                </a:lnTo>
                <a:close/>
                <a:moveTo>
                  <a:pt x="2282825" y="1227137"/>
                </a:moveTo>
                <a:lnTo>
                  <a:pt x="2412173" y="1287064"/>
                </a:lnTo>
                <a:lnTo>
                  <a:pt x="2422140" y="1292285"/>
                </a:lnTo>
                <a:lnTo>
                  <a:pt x="2426897" y="1294782"/>
                </a:lnTo>
                <a:lnTo>
                  <a:pt x="2431201" y="1297505"/>
                </a:lnTo>
                <a:lnTo>
                  <a:pt x="2435732" y="1300002"/>
                </a:lnTo>
                <a:lnTo>
                  <a:pt x="2439583" y="1302953"/>
                </a:lnTo>
                <a:lnTo>
                  <a:pt x="2443434" y="1305677"/>
                </a:lnTo>
                <a:lnTo>
                  <a:pt x="2447058" y="1308628"/>
                </a:lnTo>
                <a:lnTo>
                  <a:pt x="2450456" y="1311352"/>
                </a:lnTo>
                <a:lnTo>
                  <a:pt x="2453628" y="1314303"/>
                </a:lnTo>
                <a:lnTo>
                  <a:pt x="2456799" y="1317481"/>
                </a:lnTo>
                <a:lnTo>
                  <a:pt x="2459518" y="1320205"/>
                </a:lnTo>
                <a:lnTo>
                  <a:pt x="2462236" y="1323383"/>
                </a:lnTo>
                <a:lnTo>
                  <a:pt x="2464501" y="1326561"/>
                </a:lnTo>
                <a:lnTo>
                  <a:pt x="2466766" y="1329966"/>
                </a:lnTo>
                <a:lnTo>
                  <a:pt x="2468805" y="1332917"/>
                </a:lnTo>
                <a:lnTo>
                  <a:pt x="2470617" y="1336322"/>
                </a:lnTo>
                <a:lnTo>
                  <a:pt x="2472430" y="1339727"/>
                </a:lnTo>
                <a:lnTo>
                  <a:pt x="2474015" y="1343132"/>
                </a:lnTo>
                <a:lnTo>
                  <a:pt x="2475601" y="1346537"/>
                </a:lnTo>
                <a:lnTo>
                  <a:pt x="2477866" y="1353800"/>
                </a:lnTo>
                <a:lnTo>
                  <a:pt x="2479905" y="1361064"/>
                </a:lnTo>
                <a:lnTo>
                  <a:pt x="2481264" y="1368555"/>
                </a:lnTo>
                <a:lnTo>
                  <a:pt x="2482397" y="1376273"/>
                </a:lnTo>
                <a:lnTo>
                  <a:pt x="2482850" y="1384445"/>
                </a:lnTo>
                <a:lnTo>
                  <a:pt x="2482850" y="1392390"/>
                </a:lnTo>
                <a:lnTo>
                  <a:pt x="2482850" y="1609852"/>
                </a:lnTo>
                <a:lnTo>
                  <a:pt x="2482850" y="1618251"/>
                </a:lnTo>
                <a:lnTo>
                  <a:pt x="2482397" y="1626196"/>
                </a:lnTo>
                <a:lnTo>
                  <a:pt x="2481264" y="1634141"/>
                </a:lnTo>
                <a:lnTo>
                  <a:pt x="2479905" y="1641632"/>
                </a:lnTo>
                <a:lnTo>
                  <a:pt x="2477866" y="1648895"/>
                </a:lnTo>
                <a:lnTo>
                  <a:pt x="2475601" y="1655932"/>
                </a:lnTo>
                <a:lnTo>
                  <a:pt x="2474015" y="1659337"/>
                </a:lnTo>
                <a:lnTo>
                  <a:pt x="2472430" y="1662969"/>
                </a:lnTo>
                <a:lnTo>
                  <a:pt x="2470617" y="1666147"/>
                </a:lnTo>
                <a:lnTo>
                  <a:pt x="2468805" y="1669325"/>
                </a:lnTo>
                <a:lnTo>
                  <a:pt x="2466766" y="1672730"/>
                </a:lnTo>
                <a:lnTo>
                  <a:pt x="2464501" y="1675908"/>
                </a:lnTo>
                <a:lnTo>
                  <a:pt x="2462236" y="1678859"/>
                </a:lnTo>
                <a:lnTo>
                  <a:pt x="2459518" y="1682037"/>
                </a:lnTo>
                <a:lnTo>
                  <a:pt x="2456799" y="1685215"/>
                </a:lnTo>
                <a:lnTo>
                  <a:pt x="2453628" y="1687939"/>
                </a:lnTo>
                <a:lnTo>
                  <a:pt x="2450456" y="1691117"/>
                </a:lnTo>
                <a:lnTo>
                  <a:pt x="2447058" y="1694068"/>
                </a:lnTo>
                <a:lnTo>
                  <a:pt x="2443434" y="1696792"/>
                </a:lnTo>
                <a:lnTo>
                  <a:pt x="2439583" y="1699743"/>
                </a:lnTo>
                <a:lnTo>
                  <a:pt x="2435732" y="1702240"/>
                </a:lnTo>
                <a:lnTo>
                  <a:pt x="2431201" y="1705190"/>
                </a:lnTo>
                <a:lnTo>
                  <a:pt x="2426897" y="1707687"/>
                </a:lnTo>
                <a:lnTo>
                  <a:pt x="2422140" y="1710411"/>
                </a:lnTo>
                <a:lnTo>
                  <a:pt x="2412173" y="1715178"/>
                </a:lnTo>
                <a:lnTo>
                  <a:pt x="2406963" y="1717675"/>
                </a:lnTo>
                <a:lnTo>
                  <a:pt x="2282825" y="1660018"/>
                </a:lnTo>
                <a:lnTo>
                  <a:pt x="2282825" y="1227137"/>
                </a:lnTo>
                <a:close/>
                <a:moveTo>
                  <a:pt x="91667" y="1182687"/>
                </a:moveTo>
                <a:lnTo>
                  <a:pt x="370523" y="1182687"/>
                </a:lnTo>
                <a:lnTo>
                  <a:pt x="375061" y="1182913"/>
                </a:lnTo>
                <a:lnTo>
                  <a:pt x="379826" y="1183140"/>
                </a:lnTo>
                <a:lnTo>
                  <a:pt x="384137" y="1183593"/>
                </a:lnTo>
                <a:lnTo>
                  <a:pt x="388902" y="1184499"/>
                </a:lnTo>
                <a:lnTo>
                  <a:pt x="393213" y="1185405"/>
                </a:lnTo>
                <a:lnTo>
                  <a:pt x="397524" y="1186764"/>
                </a:lnTo>
                <a:lnTo>
                  <a:pt x="401835" y="1188349"/>
                </a:lnTo>
                <a:lnTo>
                  <a:pt x="405919" y="1189935"/>
                </a:lnTo>
                <a:lnTo>
                  <a:pt x="409777" y="1191747"/>
                </a:lnTo>
                <a:lnTo>
                  <a:pt x="414088" y="1193785"/>
                </a:lnTo>
                <a:lnTo>
                  <a:pt x="417718" y="1195824"/>
                </a:lnTo>
                <a:lnTo>
                  <a:pt x="421575" y="1198089"/>
                </a:lnTo>
                <a:lnTo>
                  <a:pt x="425206" y="1200807"/>
                </a:lnTo>
                <a:lnTo>
                  <a:pt x="428609" y="1203298"/>
                </a:lnTo>
                <a:lnTo>
                  <a:pt x="432013" y="1206243"/>
                </a:lnTo>
                <a:lnTo>
                  <a:pt x="434962" y="1209187"/>
                </a:lnTo>
                <a:lnTo>
                  <a:pt x="438139" y="1212358"/>
                </a:lnTo>
                <a:lnTo>
                  <a:pt x="441088" y="1215756"/>
                </a:lnTo>
                <a:lnTo>
                  <a:pt x="443584" y="1219154"/>
                </a:lnTo>
                <a:lnTo>
                  <a:pt x="446307" y="1222778"/>
                </a:lnTo>
                <a:lnTo>
                  <a:pt x="448803" y="1226402"/>
                </a:lnTo>
                <a:lnTo>
                  <a:pt x="450845" y="1230026"/>
                </a:lnTo>
                <a:lnTo>
                  <a:pt x="452887" y="1233876"/>
                </a:lnTo>
                <a:lnTo>
                  <a:pt x="454702" y="1237953"/>
                </a:lnTo>
                <a:lnTo>
                  <a:pt x="456291" y="1242257"/>
                </a:lnTo>
                <a:lnTo>
                  <a:pt x="457879" y="1246334"/>
                </a:lnTo>
                <a:lnTo>
                  <a:pt x="459240" y="1250411"/>
                </a:lnTo>
                <a:lnTo>
                  <a:pt x="460148" y="1254941"/>
                </a:lnTo>
                <a:lnTo>
                  <a:pt x="461055" y="1259471"/>
                </a:lnTo>
                <a:lnTo>
                  <a:pt x="461509" y="1264001"/>
                </a:lnTo>
                <a:lnTo>
                  <a:pt x="461736" y="1268531"/>
                </a:lnTo>
                <a:lnTo>
                  <a:pt x="461963" y="1273061"/>
                </a:lnTo>
                <a:lnTo>
                  <a:pt x="461736" y="1277591"/>
                </a:lnTo>
                <a:lnTo>
                  <a:pt x="461509" y="1282348"/>
                </a:lnTo>
                <a:lnTo>
                  <a:pt x="461055" y="1286651"/>
                </a:lnTo>
                <a:lnTo>
                  <a:pt x="460148" y="1291408"/>
                </a:lnTo>
                <a:lnTo>
                  <a:pt x="459240" y="1295485"/>
                </a:lnTo>
                <a:lnTo>
                  <a:pt x="457879" y="1300015"/>
                </a:lnTo>
                <a:lnTo>
                  <a:pt x="456291" y="1304092"/>
                </a:lnTo>
                <a:lnTo>
                  <a:pt x="454702" y="1308169"/>
                </a:lnTo>
                <a:lnTo>
                  <a:pt x="452887" y="1312246"/>
                </a:lnTo>
                <a:lnTo>
                  <a:pt x="450845" y="1316323"/>
                </a:lnTo>
                <a:lnTo>
                  <a:pt x="448803" y="1319947"/>
                </a:lnTo>
                <a:lnTo>
                  <a:pt x="446307" y="1323571"/>
                </a:lnTo>
                <a:lnTo>
                  <a:pt x="443584" y="1327195"/>
                </a:lnTo>
                <a:lnTo>
                  <a:pt x="441088" y="1330366"/>
                </a:lnTo>
                <a:lnTo>
                  <a:pt x="438139" y="1333764"/>
                </a:lnTo>
                <a:lnTo>
                  <a:pt x="434962" y="1336935"/>
                </a:lnTo>
                <a:lnTo>
                  <a:pt x="432013" y="1340106"/>
                </a:lnTo>
                <a:lnTo>
                  <a:pt x="428609" y="1342824"/>
                </a:lnTo>
                <a:lnTo>
                  <a:pt x="425206" y="1345542"/>
                </a:lnTo>
                <a:lnTo>
                  <a:pt x="421575" y="1348033"/>
                </a:lnTo>
                <a:lnTo>
                  <a:pt x="417718" y="1350525"/>
                </a:lnTo>
                <a:lnTo>
                  <a:pt x="414088" y="1352563"/>
                </a:lnTo>
                <a:lnTo>
                  <a:pt x="409777" y="1354602"/>
                </a:lnTo>
                <a:lnTo>
                  <a:pt x="405919" y="1356414"/>
                </a:lnTo>
                <a:lnTo>
                  <a:pt x="401835" y="1357999"/>
                </a:lnTo>
                <a:lnTo>
                  <a:pt x="397524" y="1359585"/>
                </a:lnTo>
                <a:lnTo>
                  <a:pt x="393213" y="1360717"/>
                </a:lnTo>
                <a:lnTo>
                  <a:pt x="388902" y="1361850"/>
                </a:lnTo>
                <a:lnTo>
                  <a:pt x="384137" y="1362529"/>
                </a:lnTo>
                <a:lnTo>
                  <a:pt x="379826" y="1363209"/>
                </a:lnTo>
                <a:lnTo>
                  <a:pt x="375061" y="1363435"/>
                </a:lnTo>
                <a:lnTo>
                  <a:pt x="370523" y="1363662"/>
                </a:lnTo>
                <a:lnTo>
                  <a:pt x="91667" y="1363662"/>
                </a:lnTo>
                <a:lnTo>
                  <a:pt x="86902" y="1363435"/>
                </a:lnTo>
                <a:lnTo>
                  <a:pt x="82364" y="1363209"/>
                </a:lnTo>
                <a:lnTo>
                  <a:pt x="77599" y="1362529"/>
                </a:lnTo>
                <a:lnTo>
                  <a:pt x="73288" y="1361850"/>
                </a:lnTo>
                <a:lnTo>
                  <a:pt x="68750" y="1360717"/>
                </a:lnTo>
                <a:lnTo>
                  <a:pt x="64439" y="1359585"/>
                </a:lnTo>
                <a:lnTo>
                  <a:pt x="60128" y="1357999"/>
                </a:lnTo>
                <a:lnTo>
                  <a:pt x="56044" y="1356414"/>
                </a:lnTo>
                <a:lnTo>
                  <a:pt x="51959" y="1354602"/>
                </a:lnTo>
                <a:lnTo>
                  <a:pt x="48102" y="1352563"/>
                </a:lnTo>
                <a:lnTo>
                  <a:pt x="44245" y="1350525"/>
                </a:lnTo>
                <a:lnTo>
                  <a:pt x="40615" y="1348033"/>
                </a:lnTo>
                <a:lnTo>
                  <a:pt x="36757" y="1345542"/>
                </a:lnTo>
                <a:lnTo>
                  <a:pt x="33581" y="1342824"/>
                </a:lnTo>
                <a:lnTo>
                  <a:pt x="30177" y="1340106"/>
                </a:lnTo>
                <a:lnTo>
                  <a:pt x="26774" y="1336935"/>
                </a:lnTo>
                <a:lnTo>
                  <a:pt x="23824" y="1333764"/>
                </a:lnTo>
                <a:lnTo>
                  <a:pt x="21101" y="1330366"/>
                </a:lnTo>
                <a:lnTo>
                  <a:pt x="18152" y="1327195"/>
                </a:lnTo>
                <a:lnTo>
                  <a:pt x="15656" y="1323571"/>
                </a:lnTo>
                <a:lnTo>
                  <a:pt x="13160" y="1319947"/>
                </a:lnTo>
                <a:lnTo>
                  <a:pt x="11118" y="1316323"/>
                </a:lnTo>
                <a:lnTo>
                  <a:pt x="9076" y="1312246"/>
                </a:lnTo>
                <a:lnTo>
                  <a:pt x="7261" y="1308169"/>
                </a:lnTo>
                <a:lnTo>
                  <a:pt x="5446" y="1304092"/>
                </a:lnTo>
                <a:lnTo>
                  <a:pt x="4084" y="1300015"/>
                </a:lnTo>
                <a:lnTo>
                  <a:pt x="2950" y="1295485"/>
                </a:lnTo>
                <a:lnTo>
                  <a:pt x="1815" y="1291408"/>
                </a:lnTo>
                <a:lnTo>
                  <a:pt x="1134" y="1286651"/>
                </a:lnTo>
                <a:lnTo>
                  <a:pt x="454" y="1282348"/>
                </a:lnTo>
                <a:lnTo>
                  <a:pt x="0" y="1277591"/>
                </a:lnTo>
                <a:lnTo>
                  <a:pt x="0" y="1273061"/>
                </a:lnTo>
                <a:lnTo>
                  <a:pt x="0" y="1268531"/>
                </a:lnTo>
                <a:lnTo>
                  <a:pt x="454" y="1264001"/>
                </a:lnTo>
                <a:lnTo>
                  <a:pt x="1134" y="1259471"/>
                </a:lnTo>
                <a:lnTo>
                  <a:pt x="1815" y="1254941"/>
                </a:lnTo>
                <a:lnTo>
                  <a:pt x="2950" y="1250411"/>
                </a:lnTo>
                <a:lnTo>
                  <a:pt x="4084" y="1246334"/>
                </a:lnTo>
                <a:lnTo>
                  <a:pt x="5446" y="1242257"/>
                </a:lnTo>
                <a:lnTo>
                  <a:pt x="7261" y="1237953"/>
                </a:lnTo>
                <a:lnTo>
                  <a:pt x="9076" y="1233876"/>
                </a:lnTo>
                <a:lnTo>
                  <a:pt x="11118" y="1230026"/>
                </a:lnTo>
                <a:lnTo>
                  <a:pt x="13160" y="1226402"/>
                </a:lnTo>
                <a:lnTo>
                  <a:pt x="15656" y="1222778"/>
                </a:lnTo>
                <a:lnTo>
                  <a:pt x="18152" y="1219154"/>
                </a:lnTo>
                <a:lnTo>
                  <a:pt x="21101" y="1215756"/>
                </a:lnTo>
                <a:lnTo>
                  <a:pt x="23824" y="1212358"/>
                </a:lnTo>
                <a:lnTo>
                  <a:pt x="26774" y="1209187"/>
                </a:lnTo>
                <a:lnTo>
                  <a:pt x="30177" y="1206243"/>
                </a:lnTo>
                <a:lnTo>
                  <a:pt x="33581" y="1203298"/>
                </a:lnTo>
                <a:lnTo>
                  <a:pt x="36757" y="1200807"/>
                </a:lnTo>
                <a:lnTo>
                  <a:pt x="40615" y="1198089"/>
                </a:lnTo>
                <a:lnTo>
                  <a:pt x="44245" y="1195824"/>
                </a:lnTo>
                <a:lnTo>
                  <a:pt x="48102" y="1193785"/>
                </a:lnTo>
                <a:lnTo>
                  <a:pt x="51959" y="1191747"/>
                </a:lnTo>
                <a:lnTo>
                  <a:pt x="56044" y="1189935"/>
                </a:lnTo>
                <a:lnTo>
                  <a:pt x="60128" y="1188349"/>
                </a:lnTo>
                <a:lnTo>
                  <a:pt x="64439" y="1186764"/>
                </a:lnTo>
                <a:lnTo>
                  <a:pt x="68750" y="1185405"/>
                </a:lnTo>
                <a:lnTo>
                  <a:pt x="73288" y="1184499"/>
                </a:lnTo>
                <a:lnTo>
                  <a:pt x="77599" y="1183593"/>
                </a:lnTo>
                <a:lnTo>
                  <a:pt x="82364" y="1183140"/>
                </a:lnTo>
                <a:lnTo>
                  <a:pt x="86902" y="1182913"/>
                </a:lnTo>
                <a:lnTo>
                  <a:pt x="91667" y="1182687"/>
                </a:lnTo>
                <a:close/>
                <a:moveTo>
                  <a:pt x="1390308" y="782637"/>
                </a:moveTo>
                <a:lnTo>
                  <a:pt x="1396663" y="786039"/>
                </a:lnTo>
                <a:lnTo>
                  <a:pt x="1402564" y="789894"/>
                </a:lnTo>
                <a:lnTo>
                  <a:pt x="1408238" y="793749"/>
                </a:lnTo>
                <a:lnTo>
                  <a:pt x="1413458" y="797831"/>
                </a:lnTo>
                <a:lnTo>
                  <a:pt x="1418225" y="802140"/>
                </a:lnTo>
                <a:lnTo>
                  <a:pt x="1422764" y="806449"/>
                </a:lnTo>
                <a:lnTo>
                  <a:pt x="1426849" y="811439"/>
                </a:lnTo>
                <a:lnTo>
                  <a:pt x="1430935" y="816428"/>
                </a:lnTo>
                <a:lnTo>
                  <a:pt x="1434112" y="821417"/>
                </a:lnTo>
                <a:lnTo>
                  <a:pt x="1437516" y="826860"/>
                </a:lnTo>
                <a:lnTo>
                  <a:pt x="1440694" y="832303"/>
                </a:lnTo>
                <a:lnTo>
                  <a:pt x="1443644" y="837973"/>
                </a:lnTo>
                <a:lnTo>
                  <a:pt x="1446141" y="843869"/>
                </a:lnTo>
                <a:lnTo>
                  <a:pt x="1448411" y="849765"/>
                </a:lnTo>
                <a:lnTo>
                  <a:pt x="1450907" y="856115"/>
                </a:lnTo>
                <a:lnTo>
                  <a:pt x="1452723" y="862465"/>
                </a:lnTo>
                <a:lnTo>
                  <a:pt x="1454766" y="869042"/>
                </a:lnTo>
                <a:lnTo>
                  <a:pt x="1456581" y="875846"/>
                </a:lnTo>
                <a:lnTo>
                  <a:pt x="1459759" y="889680"/>
                </a:lnTo>
                <a:lnTo>
                  <a:pt x="1462709" y="904648"/>
                </a:lnTo>
                <a:lnTo>
                  <a:pt x="1465433" y="919842"/>
                </a:lnTo>
                <a:lnTo>
                  <a:pt x="1471107" y="952499"/>
                </a:lnTo>
                <a:lnTo>
                  <a:pt x="1474284" y="969735"/>
                </a:lnTo>
                <a:lnTo>
                  <a:pt x="1477462" y="987424"/>
                </a:lnTo>
                <a:lnTo>
                  <a:pt x="1483363" y="988785"/>
                </a:lnTo>
                <a:lnTo>
                  <a:pt x="1489037" y="990146"/>
                </a:lnTo>
                <a:lnTo>
                  <a:pt x="1494484" y="992187"/>
                </a:lnTo>
                <a:lnTo>
                  <a:pt x="1499704" y="994228"/>
                </a:lnTo>
                <a:lnTo>
                  <a:pt x="1504470" y="996949"/>
                </a:lnTo>
                <a:lnTo>
                  <a:pt x="1509237" y="999671"/>
                </a:lnTo>
                <a:lnTo>
                  <a:pt x="1513549" y="1003073"/>
                </a:lnTo>
                <a:lnTo>
                  <a:pt x="1517407" y="1006474"/>
                </a:lnTo>
                <a:lnTo>
                  <a:pt x="1521493" y="1010330"/>
                </a:lnTo>
                <a:lnTo>
                  <a:pt x="1525124" y="1014185"/>
                </a:lnTo>
                <a:lnTo>
                  <a:pt x="1528075" y="1018721"/>
                </a:lnTo>
                <a:lnTo>
                  <a:pt x="1530798" y="1023030"/>
                </a:lnTo>
                <a:lnTo>
                  <a:pt x="1533068" y="1027792"/>
                </a:lnTo>
                <a:lnTo>
                  <a:pt x="1535110" y="1032555"/>
                </a:lnTo>
                <a:lnTo>
                  <a:pt x="1536472" y="1037771"/>
                </a:lnTo>
                <a:lnTo>
                  <a:pt x="1537607" y="1043214"/>
                </a:lnTo>
                <a:lnTo>
                  <a:pt x="1538288" y="1048657"/>
                </a:lnTo>
                <a:lnTo>
                  <a:pt x="1538288" y="1054326"/>
                </a:lnTo>
                <a:lnTo>
                  <a:pt x="1537834" y="1060223"/>
                </a:lnTo>
                <a:lnTo>
                  <a:pt x="1536699" y="1066119"/>
                </a:lnTo>
                <a:lnTo>
                  <a:pt x="1535110" y="1072016"/>
                </a:lnTo>
                <a:lnTo>
                  <a:pt x="1533068" y="1078366"/>
                </a:lnTo>
                <a:lnTo>
                  <a:pt x="1530117" y="1084489"/>
                </a:lnTo>
                <a:lnTo>
                  <a:pt x="1526940" y="1091066"/>
                </a:lnTo>
                <a:lnTo>
                  <a:pt x="1522854" y="1097416"/>
                </a:lnTo>
                <a:lnTo>
                  <a:pt x="1518315" y="1103766"/>
                </a:lnTo>
                <a:lnTo>
                  <a:pt x="1512868" y="1110342"/>
                </a:lnTo>
                <a:lnTo>
                  <a:pt x="1506967" y="1116919"/>
                </a:lnTo>
                <a:lnTo>
                  <a:pt x="1500158" y="1123496"/>
                </a:lnTo>
                <a:lnTo>
                  <a:pt x="1492668" y="1129846"/>
                </a:lnTo>
                <a:lnTo>
                  <a:pt x="1484271" y="1136650"/>
                </a:lnTo>
                <a:lnTo>
                  <a:pt x="1474965" y="1143000"/>
                </a:lnTo>
                <a:lnTo>
                  <a:pt x="1472696" y="1155019"/>
                </a:lnTo>
                <a:lnTo>
                  <a:pt x="1469745" y="1167266"/>
                </a:lnTo>
                <a:lnTo>
                  <a:pt x="1466568" y="1179059"/>
                </a:lnTo>
                <a:lnTo>
                  <a:pt x="1462936" y="1190851"/>
                </a:lnTo>
                <a:lnTo>
                  <a:pt x="1459078" y="1202417"/>
                </a:lnTo>
                <a:lnTo>
                  <a:pt x="1454993" y="1213984"/>
                </a:lnTo>
                <a:lnTo>
                  <a:pt x="1450680" y="1225323"/>
                </a:lnTo>
                <a:lnTo>
                  <a:pt x="1445687" y="1236435"/>
                </a:lnTo>
                <a:lnTo>
                  <a:pt x="1440467" y="1247321"/>
                </a:lnTo>
                <a:lnTo>
                  <a:pt x="1435020" y="1257980"/>
                </a:lnTo>
                <a:lnTo>
                  <a:pt x="1429346" y="1268412"/>
                </a:lnTo>
                <a:lnTo>
                  <a:pt x="1423218" y="1278391"/>
                </a:lnTo>
                <a:lnTo>
                  <a:pt x="1416863" y="1288369"/>
                </a:lnTo>
                <a:lnTo>
                  <a:pt x="1410281" y="1297894"/>
                </a:lnTo>
                <a:lnTo>
                  <a:pt x="1403245" y="1307193"/>
                </a:lnTo>
                <a:lnTo>
                  <a:pt x="1395982" y="1316037"/>
                </a:lnTo>
                <a:lnTo>
                  <a:pt x="1388719" y="1324655"/>
                </a:lnTo>
                <a:lnTo>
                  <a:pt x="1381003" y="1332593"/>
                </a:lnTo>
                <a:lnTo>
                  <a:pt x="1373059" y="1340077"/>
                </a:lnTo>
                <a:lnTo>
                  <a:pt x="1364661" y="1347334"/>
                </a:lnTo>
                <a:lnTo>
                  <a:pt x="1356037" y="1354364"/>
                </a:lnTo>
                <a:lnTo>
                  <a:pt x="1347639" y="1360714"/>
                </a:lnTo>
                <a:lnTo>
                  <a:pt x="1338561" y="1366610"/>
                </a:lnTo>
                <a:lnTo>
                  <a:pt x="1329028" y="1371827"/>
                </a:lnTo>
                <a:lnTo>
                  <a:pt x="1319723" y="1376816"/>
                </a:lnTo>
                <a:lnTo>
                  <a:pt x="1310190" y="1380898"/>
                </a:lnTo>
                <a:lnTo>
                  <a:pt x="1300431" y="1384527"/>
                </a:lnTo>
                <a:lnTo>
                  <a:pt x="1295211" y="1386341"/>
                </a:lnTo>
                <a:lnTo>
                  <a:pt x="1290218" y="1387702"/>
                </a:lnTo>
                <a:lnTo>
                  <a:pt x="1284997" y="1389062"/>
                </a:lnTo>
                <a:lnTo>
                  <a:pt x="1279777" y="1390196"/>
                </a:lnTo>
                <a:lnTo>
                  <a:pt x="1274557" y="1391330"/>
                </a:lnTo>
                <a:lnTo>
                  <a:pt x="1269110" y="1392010"/>
                </a:lnTo>
                <a:lnTo>
                  <a:pt x="1264117" y="1392691"/>
                </a:lnTo>
                <a:lnTo>
                  <a:pt x="1258670" y="1393371"/>
                </a:lnTo>
                <a:lnTo>
                  <a:pt x="1253223" y="1393825"/>
                </a:lnTo>
                <a:lnTo>
                  <a:pt x="1247776" y="1393825"/>
                </a:lnTo>
                <a:lnTo>
                  <a:pt x="1242328" y="1393825"/>
                </a:lnTo>
                <a:lnTo>
                  <a:pt x="1236881" y="1393371"/>
                </a:lnTo>
                <a:lnTo>
                  <a:pt x="1231661" y="1392691"/>
                </a:lnTo>
                <a:lnTo>
                  <a:pt x="1226214" y="1392010"/>
                </a:lnTo>
                <a:lnTo>
                  <a:pt x="1220994" y="1391330"/>
                </a:lnTo>
                <a:lnTo>
                  <a:pt x="1215774" y="1390196"/>
                </a:lnTo>
                <a:lnTo>
                  <a:pt x="1210554" y="1389062"/>
                </a:lnTo>
                <a:lnTo>
                  <a:pt x="1205333" y="1387702"/>
                </a:lnTo>
                <a:lnTo>
                  <a:pt x="1200113" y="1386341"/>
                </a:lnTo>
                <a:lnTo>
                  <a:pt x="1195347" y="1384527"/>
                </a:lnTo>
                <a:lnTo>
                  <a:pt x="1185361" y="1380898"/>
                </a:lnTo>
                <a:lnTo>
                  <a:pt x="1175828" y="1376816"/>
                </a:lnTo>
                <a:lnTo>
                  <a:pt x="1166296" y="1371827"/>
                </a:lnTo>
                <a:lnTo>
                  <a:pt x="1157217" y="1366610"/>
                </a:lnTo>
                <a:lnTo>
                  <a:pt x="1148139" y="1360714"/>
                </a:lnTo>
                <a:lnTo>
                  <a:pt x="1139514" y="1354364"/>
                </a:lnTo>
                <a:lnTo>
                  <a:pt x="1130890" y="1347334"/>
                </a:lnTo>
                <a:lnTo>
                  <a:pt x="1122492" y="1340077"/>
                </a:lnTo>
                <a:lnTo>
                  <a:pt x="1114548" y="1332593"/>
                </a:lnTo>
                <a:lnTo>
                  <a:pt x="1106832" y="1324655"/>
                </a:lnTo>
                <a:lnTo>
                  <a:pt x="1099569" y="1316037"/>
                </a:lnTo>
                <a:lnTo>
                  <a:pt x="1092306" y="1307193"/>
                </a:lnTo>
                <a:lnTo>
                  <a:pt x="1085270" y="1297894"/>
                </a:lnTo>
                <a:lnTo>
                  <a:pt x="1078688" y="1288369"/>
                </a:lnTo>
                <a:lnTo>
                  <a:pt x="1072333" y="1278391"/>
                </a:lnTo>
                <a:lnTo>
                  <a:pt x="1066205" y="1268412"/>
                </a:lnTo>
                <a:lnTo>
                  <a:pt x="1060531" y="1257980"/>
                </a:lnTo>
                <a:lnTo>
                  <a:pt x="1055084" y="1247321"/>
                </a:lnTo>
                <a:lnTo>
                  <a:pt x="1049864" y="1236435"/>
                </a:lnTo>
                <a:lnTo>
                  <a:pt x="1045098" y="1225323"/>
                </a:lnTo>
                <a:lnTo>
                  <a:pt x="1040558" y="1213984"/>
                </a:lnTo>
                <a:lnTo>
                  <a:pt x="1036473" y="1202417"/>
                </a:lnTo>
                <a:lnTo>
                  <a:pt x="1032615" y="1190851"/>
                </a:lnTo>
                <a:lnTo>
                  <a:pt x="1028983" y="1179059"/>
                </a:lnTo>
                <a:lnTo>
                  <a:pt x="1025806" y="1167266"/>
                </a:lnTo>
                <a:lnTo>
                  <a:pt x="1022855" y="1155019"/>
                </a:lnTo>
                <a:lnTo>
                  <a:pt x="1020586" y="1143000"/>
                </a:lnTo>
                <a:lnTo>
                  <a:pt x="1011507" y="1136650"/>
                </a:lnTo>
                <a:lnTo>
                  <a:pt x="1003336" y="1129846"/>
                </a:lnTo>
                <a:lnTo>
                  <a:pt x="995620" y="1123496"/>
                </a:lnTo>
                <a:lnTo>
                  <a:pt x="988811" y="1116919"/>
                </a:lnTo>
                <a:lnTo>
                  <a:pt x="982683" y="1110342"/>
                </a:lnTo>
                <a:lnTo>
                  <a:pt x="977236" y="1103766"/>
                </a:lnTo>
                <a:lnTo>
                  <a:pt x="972696" y="1097416"/>
                </a:lnTo>
                <a:lnTo>
                  <a:pt x="968838" y="1091066"/>
                </a:lnTo>
                <a:lnTo>
                  <a:pt x="965434" y="1084489"/>
                </a:lnTo>
                <a:lnTo>
                  <a:pt x="962483" y="1078366"/>
                </a:lnTo>
                <a:lnTo>
                  <a:pt x="960440" y="1072016"/>
                </a:lnTo>
                <a:lnTo>
                  <a:pt x="958852" y="1066119"/>
                </a:lnTo>
                <a:lnTo>
                  <a:pt x="957944" y="1060223"/>
                </a:lnTo>
                <a:lnTo>
                  <a:pt x="957263" y="1054326"/>
                </a:lnTo>
                <a:lnTo>
                  <a:pt x="957263" y="1048657"/>
                </a:lnTo>
                <a:lnTo>
                  <a:pt x="958171" y="1043214"/>
                </a:lnTo>
                <a:lnTo>
                  <a:pt x="959079" y="1037771"/>
                </a:lnTo>
                <a:lnTo>
                  <a:pt x="960440" y="1032555"/>
                </a:lnTo>
                <a:lnTo>
                  <a:pt x="962483" y="1027792"/>
                </a:lnTo>
                <a:lnTo>
                  <a:pt x="964753" y="1023030"/>
                </a:lnTo>
                <a:lnTo>
                  <a:pt x="967476" y="1018721"/>
                </a:lnTo>
                <a:lnTo>
                  <a:pt x="970654" y="1014185"/>
                </a:lnTo>
                <a:lnTo>
                  <a:pt x="974285" y="1010330"/>
                </a:lnTo>
                <a:lnTo>
                  <a:pt x="978144" y="1006474"/>
                </a:lnTo>
                <a:lnTo>
                  <a:pt x="982002" y="1003073"/>
                </a:lnTo>
                <a:lnTo>
                  <a:pt x="986541" y="999671"/>
                </a:lnTo>
                <a:lnTo>
                  <a:pt x="991307" y="996949"/>
                </a:lnTo>
                <a:lnTo>
                  <a:pt x="996301" y="994228"/>
                </a:lnTo>
                <a:lnTo>
                  <a:pt x="1001521" y="992187"/>
                </a:lnTo>
                <a:lnTo>
                  <a:pt x="1006514" y="990146"/>
                </a:lnTo>
                <a:lnTo>
                  <a:pt x="1012415" y="988785"/>
                </a:lnTo>
                <a:lnTo>
                  <a:pt x="1018089" y="987424"/>
                </a:lnTo>
                <a:lnTo>
                  <a:pt x="1022401" y="964292"/>
                </a:lnTo>
                <a:lnTo>
                  <a:pt x="1026260" y="941840"/>
                </a:lnTo>
                <a:lnTo>
                  <a:pt x="1029891" y="920523"/>
                </a:lnTo>
                <a:lnTo>
                  <a:pt x="1033749" y="900339"/>
                </a:lnTo>
                <a:lnTo>
                  <a:pt x="1035792" y="890587"/>
                </a:lnTo>
                <a:lnTo>
                  <a:pt x="1037835" y="881289"/>
                </a:lnTo>
                <a:lnTo>
                  <a:pt x="1040104" y="872217"/>
                </a:lnTo>
                <a:lnTo>
                  <a:pt x="1042374" y="863373"/>
                </a:lnTo>
                <a:lnTo>
                  <a:pt x="1045325" y="854981"/>
                </a:lnTo>
                <a:lnTo>
                  <a:pt x="1048048" y="846817"/>
                </a:lnTo>
                <a:lnTo>
                  <a:pt x="1051453" y="838880"/>
                </a:lnTo>
                <a:lnTo>
                  <a:pt x="1055311" y="831396"/>
                </a:lnTo>
                <a:lnTo>
                  <a:pt x="1062574" y="834117"/>
                </a:lnTo>
                <a:lnTo>
                  <a:pt x="1072787" y="837065"/>
                </a:lnTo>
                <a:lnTo>
                  <a:pt x="1085270" y="840467"/>
                </a:lnTo>
                <a:lnTo>
                  <a:pt x="1092306" y="842281"/>
                </a:lnTo>
                <a:lnTo>
                  <a:pt x="1100023" y="843869"/>
                </a:lnTo>
                <a:lnTo>
                  <a:pt x="1108420" y="845456"/>
                </a:lnTo>
                <a:lnTo>
                  <a:pt x="1116818" y="847044"/>
                </a:lnTo>
                <a:lnTo>
                  <a:pt x="1126123" y="848178"/>
                </a:lnTo>
                <a:lnTo>
                  <a:pt x="1135883" y="849539"/>
                </a:lnTo>
                <a:lnTo>
                  <a:pt x="1145869" y="850673"/>
                </a:lnTo>
                <a:lnTo>
                  <a:pt x="1156309" y="851126"/>
                </a:lnTo>
                <a:lnTo>
                  <a:pt x="1167204" y="851580"/>
                </a:lnTo>
                <a:lnTo>
                  <a:pt x="1178552" y="851806"/>
                </a:lnTo>
                <a:lnTo>
                  <a:pt x="1190354" y="851580"/>
                </a:lnTo>
                <a:lnTo>
                  <a:pt x="1202156" y="851126"/>
                </a:lnTo>
                <a:lnTo>
                  <a:pt x="1214412" y="849992"/>
                </a:lnTo>
                <a:lnTo>
                  <a:pt x="1226895" y="848631"/>
                </a:lnTo>
                <a:lnTo>
                  <a:pt x="1239605" y="846364"/>
                </a:lnTo>
                <a:lnTo>
                  <a:pt x="1252542" y="844096"/>
                </a:lnTo>
                <a:lnTo>
                  <a:pt x="1265933" y="840921"/>
                </a:lnTo>
                <a:lnTo>
                  <a:pt x="1279323" y="837292"/>
                </a:lnTo>
                <a:lnTo>
                  <a:pt x="1292714" y="832983"/>
                </a:lnTo>
                <a:lnTo>
                  <a:pt x="1306559" y="827994"/>
                </a:lnTo>
                <a:lnTo>
                  <a:pt x="1313368" y="825499"/>
                </a:lnTo>
                <a:lnTo>
                  <a:pt x="1320404" y="822551"/>
                </a:lnTo>
                <a:lnTo>
                  <a:pt x="1327212" y="819603"/>
                </a:lnTo>
                <a:lnTo>
                  <a:pt x="1334248" y="816201"/>
                </a:lnTo>
                <a:lnTo>
                  <a:pt x="1341057" y="812799"/>
                </a:lnTo>
                <a:lnTo>
                  <a:pt x="1348093" y="809171"/>
                </a:lnTo>
                <a:lnTo>
                  <a:pt x="1355129" y="805315"/>
                </a:lnTo>
                <a:lnTo>
                  <a:pt x="1362165" y="801006"/>
                </a:lnTo>
                <a:lnTo>
                  <a:pt x="1369201" y="796924"/>
                </a:lnTo>
                <a:lnTo>
                  <a:pt x="1376463" y="792389"/>
                </a:lnTo>
                <a:lnTo>
                  <a:pt x="1383272" y="787626"/>
                </a:lnTo>
                <a:lnTo>
                  <a:pt x="1390308" y="782637"/>
                </a:lnTo>
                <a:close/>
                <a:moveTo>
                  <a:pt x="2282825" y="769937"/>
                </a:moveTo>
                <a:lnTo>
                  <a:pt x="2412173" y="829864"/>
                </a:lnTo>
                <a:lnTo>
                  <a:pt x="2422140" y="834858"/>
                </a:lnTo>
                <a:lnTo>
                  <a:pt x="2426897" y="837355"/>
                </a:lnTo>
                <a:lnTo>
                  <a:pt x="2431201" y="840078"/>
                </a:lnTo>
                <a:lnTo>
                  <a:pt x="2435732" y="842802"/>
                </a:lnTo>
                <a:lnTo>
                  <a:pt x="2439583" y="845526"/>
                </a:lnTo>
                <a:lnTo>
                  <a:pt x="2443434" y="848250"/>
                </a:lnTo>
                <a:lnTo>
                  <a:pt x="2447058" y="851201"/>
                </a:lnTo>
                <a:lnTo>
                  <a:pt x="2450456" y="853925"/>
                </a:lnTo>
                <a:lnTo>
                  <a:pt x="2453628" y="857103"/>
                </a:lnTo>
                <a:lnTo>
                  <a:pt x="2456799" y="860054"/>
                </a:lnTo>
                <a:lnTo>
                  <a:pt x="2459518" y="863005"/>
                </a:lnTo>
                <a:lnTo>
                  <a:pt x="2462236" y="866183"/>
                </a:lnTo>
                <a:lnTo>
                  <a:pt x="2464501" y="869361"/>
                </a:lnTo>
                <a:lnTo>
                  <a:pt x="2466766" y="872539"/>
                </a:lnTo>
                <a:lnTo>
                  <a:pt x="2468805" y="875717"/>
                </a:lnTo>
                <a:lnTo>
                  <a:pt x="2470617" y="878895"/>
                </a:lnTo>
                <a:lnTo>
                  <a:pt x="2472430" y="882300"/>
                </a:lnTo>
                <a:lnTo>
                  <a:pt x="2474015" y="885932"/>
                </a:lnTo>
                <a:lnTo>
                  <a:pt x="2475601" y="889337"/>
                </a:lnTo>
                <a:lnTo>
                  <a:pt x="2477866" y="896373"/>
                </a:lnTo>
                <a:lnTo>
                  <a:pt x="2479905" y="903637"/>
                </a:lnTo>
                <a:lnTo>
                  <a:pt x="2481264" y="911128"/>
                </a:lnTo>
                <a:lnTo>
                  <a:pt x="2482397" y="918846"/>
                </a:lnTo>
                <a:lnTo>
                  <a:pt x="2482850" y="927018"/>
                </a:lnTo>
                <a:lnTo>
                  <a:pt x="2482850" y="935190"/>
                </a:lnTo>
                <a:lnTo>
                  <a:pt x="2482850" y="1152652"/>
                </a:lnTo>
                <a:lnTo>
                  <a:pt x="2482850" y="1160824"/>
                </a:lnTo>
                <a:lnTo>
                  <a:pt x="2482397" y="1168768"/>
                </a:lnTo>
                <a:lnTo>
                  <a:pt x="2481264" y="1176486"/>
                </a:lnTo>
                <a:lnTo>
                  <a:pt x="2479905" y="1184204"/>
                </a:lnTo>
                <a:lnTo>
                  <a:pt x="2477866" y="1191468"/>
                </a:lnTo>
                <a:lnTo>
                  <a:pt x="2475601" y="1198732"/>
                </a:lnTo>
                <a:lnTo>
                  <a:pt x="2474015" y="1202137"/>
                </a:lnTo>
                <a:lnTo>
                  <a:pt x="2472430" y="1205315"/>
                </a:lnTo>
                <a:lnTo>
                  <a:pt x="2470617" y="1208720"/>
                </a:lnTo>
                <a:lnTo>
                  <a:pt x="2468805" y="1212125"/>
                </a:lnTo>
                <a:lnTo>
                  <a:pt x="2466766" y="1215303"/>
                </a:lnTo>
                <a:lnTo>
                  <a:pt x="2464501" y="1218708"/>
                </a:lnTo>
                <a:lnTo>
                  <a:pt x="2462236" y="1221658"/>
                </a:lnTo>
                <a:lnTo>
                  <a:pt x="2459518" y="1224836"/>
                </a:lnTo>
                <a:lnTo>
                  <a:pt x="2456799" y="1227787"/>
                </a:lnTo>
                <a:lnTo>
                  <a:pt x="2453628" y="1230738"/>
                </a:lnTo>
                <a:lnTo>
                  <a:pt x="2450456" y="1233689"/>
                </a:lnTo>
                <a:lnTo>
                  <a:pt x="2447058" y="1236640"/>
                </a:lnTo>
                <a:lnTo>
                  <a:pt x="2443434" y="1239364"/>
                </a:lnTo>
                <a:lnTo>
                  <a:pt x="2439583" y="1242315"/>
                </a:lnTo>
                <a:lnTo>
                  <a:pt x="2435732" y="1245039"/>
                </a:lnTo>
                <a:lnTo>
                  <a:pt x="2431201" y="1247763"/>
                </a:lnTo>
                <a:lnTo>
                  <a:pt x="2426897" y="1250260"/>
                </a:lnTo>
                <a:lnTo>
                  <a:pt x="2422140" y="1252984"/>
                </a:lnTo>
                <a:lnTo>
                  <a:pt x="2412173" y="1257978"/>
                </a:lnTo>
                <a:lnTo>
                  <a:pt x="2406963" y="1260475"/>
                </a:lnTo>
                <a:lnTo>
                  <a:pt x="2282825" y="1202818"/>
                </a:lnTo>
                <a:lnTo>
                  <a:pt x="2282825" y="769937"/>
                </a:lnTo>
                <a:close/>
                <a:moveTo>
                  <a:pt x="1247774" y="628650"/>
                </a:moveTo>
                <a:lnTo>
                  <a:pt x="1262265" y="628876"/>
                </a:lnTo>
                <a:lnTo>
                  <a:pt x="1276302" y="629556"/>
                </a:lnTo>
                <a:lnTo>
                  <a:pt x="1290113" y="631143"/>
                </a:lnTo>
                <a:lnTo>
                  <a:pt x="1303472" y="632956"/>
                </a:lnTo>
                <a:lnTo>
                  <a:pt x="1316830" y="635222"/>
                </a:lnTo>
                <a:lnTo>
                  <a:pt x="1329282" y="638169"/>
                </a:lnTo>
                <a:lnTo>
                  <a:pt x="1341282" y="641569"/>
                </a:lnTo>
                <a:lnTo>
                  <a:pt x="1353056" y="645195"/>
                </a:lnTo>
                <a:lnTo>
                  <a:pt x="1363923" y="649274"/>
                </a:lnTo>
                <a:lnTo>
                  <a:pt x="1374338" y="654034"/>
                </a:lnTo>
                <a:lnTo>
                  <a:pt x="1378866" y="656300"/>
                </a:lnTo>
                <a:lnTo>
                  <a:pt x="1383847" y="658794"/>
                </a:lnTo>
                <a:lnTo>
                  <a:pt x="1388149" y="661513"/>
                </a:lnTo>
                <a:lnTo>
                  <a:pt x="1392677" y="664006"/>
                </a:lnTo>
                <a:lnTo>
                  <a:pt x="1396753" y="666953"/>
                </a:lnTo>
                <a:lnTo>
                  <a:pt x="1400602" y="669672"/>
                </a:lnTo>
                <a:lnTo>
                  <a:pt x="1404451" y="672619"/>
                </a:lnTo>
                <a:lnTo>
                  <a:pt x="1407847" y="675565"/>
                </a:lnTo>
                <a:lnTo>
                  <a:pt x="1411243" y="678512"/>
                </a:lnTo>
                <a:lnTo>
                  <a:pt x="1414413" y="681685"/>
                </a:lnTo>
                <a:lnTo>
                  <a:pt x="1417130" y="685084"/>
                </a:lnTo>
                <a:lnTo>
                  <a:pt x="1419847" y="688257"/>
                </a:lnTo>
                <a:lnTo>
                  <a:pt x="1425507" y="688484"/>
                </a:lnTo>
                <a:lnTo>
                  <a:pt x="1430941" y="689164"/>
                </a:lnTo>
                <a:lnTo>
                  <a:pt x="1436148" y="690297"/>
                </a:lnTo>
                <a:lnTo>
                  <a:pt x="1441356" y="691430"/>
                </a:lnTo>
                <a:lnTo>
                  <a:pt x="1446110" y="693017"/>
                </a:lnTo>
                <a:lnTo>
                  <a:pt x="1450865" y="694830"/>
                </a:lnTo>
                <a:lnTo>
                  <a:pt x="1455167" y="697323"/>
                </a:lnTo>
                <a:lnTo>
                  <a:pt x="1459695" y="699816"/>
                </a:lnTo>
                <a:lnTo>
                  <a:pt x="1463544" y="702763"/>
                </a:lnTo>
                <a:lnTo>
                  <a:pt x="1467619" y="705709"/>
                </a:lnTo>
                <a:lnTo>
                  <a:pt x="1471242" y="708882"/>
                </a:lnTo>
                <a:lnTo>
                  <a:pt x="1474865" y="712508"/>
                </a:lnTo>
                <a:lnTo>
                  <a:pt x="1478261" y="716361"/>
                </a:lnTo>
                <a:lnTo>
                  <a:pt x="1481657" y="720668"/>
                </a:lnTo>
                <a:lnTo>
                  <a:pt x="1484827" y="724747"/>
                </a:lnTo>
                <a:lnTo>
                  <a:pt x="1487544" y="729053"/>
                </a:lnTo>
                <a:lnTo>
                  <a:pt x="1490487" y="733813"/>
                </a:lnTo>
                <a:lnTo>
                  <a:pt x="1492977" y="738799"/>
                </a:lnTo>
                <a:lnTo>
                  <a:pt x="1495468" y="743785"/>
                </a:lnTo>
                <a:lnTo>
                  <a:pt x="1497732" y="748998"/>
                </a:lnTo>
                <a:lnTo>
                  <a:pt x="1499996" y="754211"/>
                </a:lnTo>
                <a:lnTo>
                  <a:pt x="1502034" y="759877"/>
                </a:lnTo>
                <a:lnTo>
                  <a:pt x="1503845" y="765543"/>
                </a:lnTo>
                <a:lnTo>
                  <a:pt x="1505656" y="771436"/>
                </a:lnTo>
                <a:lnTo>
                  <a:pt x="1509053" y="783222"/>
                </a:lnTo>
                <a:lnTo>
                  <a:pt x="1511996" y="795460"/>
                </a:lnTo>
                <a:lnTo>
                  <a:pt x="1514260" y="808153"/>
                </a:lnTo>
                <a:lnTo>
                  <a:pt x="1516071" y="821071"/>
                </a:lnTo>
                <a:lnTo>
                  <a:pt x="1517656" y="833990"/>
                </a:lnTo>
                <a:lnTo>
                  <a:pt x="1519015" y="846909"/>
                </a:lnTo>
                <a:lnTo>
                  <a:pt x="1519694" y="860281"/>
                </a:lnTo>
                <a:lnTo>
                  <a:pt x="1520147" y="873200"/>
                </a:lnTo>
                <a:lnTo>
                  <a:pt x="1520826" y="886118"/>
                </a:lnTo>
                <a:lnTo>
                  <a:pt x="1520826" y="898584"/>
                </a:lnTo>
                <a:lnTo>
                  <a:pt x="1520373" y="910823"/>
                </a:lnTo>
                <a:lnTo>
                  <a:pt x="1520147" y="922608"/>
                </a:lnTo>
                <a:lnTo>
                  <a:pt x="1519241" y="945046"/>
                </a:lnTo>
                <a:lnTo>
                  <a:pt x="1517883" y="964311"/>
                </a:lnTo>
                <a:lnTo>
                  <a:pt x="1516524" y="981083"/>
                </a:lnTo>
                <a:lnTo>
                  <a:pt x="1514939" y="993321"/>
                </a:lnTo>
                <a:lnTo>
                  <a:pt x="1511996" y="991508"/>
                </a:lnTo>
                <a:lnTo>
                  <a:pt x="1508600" y="990148"/>
                </a:lnTo>
                <a:lnTo>
                  <a:pt x="1505204" y="988562"/>
                </a:lnTo>
                <a:lnTo>
                  <a:pt x="1501808" y="987202"/>
                </a:lnTo>
                <a:lnTo>
                  <a:pt x="1498185" y="985842"/>
                </a:lnTo>
                <a:lnTo>
                  <a:pt x="1494562" y="984936"/>
                </a:lnTo>
                <a:lnTo>
                  <a:pt x="1490713" y="983802"/>
                </a:lnTo>
                <a:lnTo>
                  <a:pt x="1487091" y="983349"/>
                </a:lnTo>
                <a:lnTo>
                  <a:pt x="1481657" y="946859"/>
                </a:lnTo>
                <a:lnTo>
                  <a:pt x="1479166" y="929408"/>
                </a:lnTo>
                <a:lnTo>
                  <a:pt x="1476223" y="912636"/>
                </a:lnTo>
                <a:lnTo>
                  <a:pt x="1473280" y="896544"/>
                </a:lnTo>
                <a:lnTo>
                  <a:pt x="1469657" y="881132"/>
                </a:lnTo>
                <a:lnTo>
                  <a:pt x="1467846" y="873653"/>
                </a:lnTo>
                <a:lnTo>
                  <a:pt x="1465808" y="866400"/>
                </a:lnTo>
                <a:lnTo>
                  <a:pt x="1463770" y="859374"/>
                </a:lnTo>
                <a:lnTo>
                  <a:pt x="1461506" y="852802"/>
                </a:lnTo>
                <a:lnTo>
                  <a:pt x="1459242" y="846002"/>
                </a:lnTo>
                <a:lnTo>
                  <a:pt x="1456299" y="839430"/>
                </a:lnTo>
                <a:lnTo>
                  <a:pt x="1453356" y="833310"/>
                </a:lnTo>
                <a:lnTo>
                  <a:pt x="1450412" y="826964"/>
                </a:lnTo>
                <a:lnTo>
                  <a:pt x="1447242" y="821071"/>
                </a:lnTo>
                <a:lnTo>
                  <a:pt x="1443620" y="815405"/>
                </a:lnTo>
                <a:lnTo>
                  <a:pt x="1439771" y="809966"/>
                </a:lnTo>
                <a:lnTo>
                  <a:pt x="1435922" y="804526"/>
                </a:lnTo>
                <a:lnTo>
                  <a:pt x="1431394" y="799313"/>
                </a:lnTo>
                <a:lnTo>
                  <a:pt x="1426865" y="794780"/>
                </a:lnTo>
                <a:lnTo>
                  <a:pt x="1421884" y="789794"/>
                </a:lnTo>
                <a:lnTo>
                  <a:pt x="1416677" y="785261"/>
                </a:lnTo>
                <a:lnTo>
                  <a:pt x="1411017" y="781182"/>
                </a:lnTo>
                <a:lnTo>
                  <a:pt x="1405130" y="777102"/>
                </a:lnTo>
                <a:lnTo>
                  <a:pt x="1398791" y="773249"/>
                </a:lnTo>
                <a:lnTo>
                  <a:pt x="1391998" y="769623"/>
                </a:lnTo>
                <a:lnTo>
                  <a:pt x="1384753" y="774609"/>
                </a:lnTo>
                <a:lnTo>
                  <a:pt x="1377508" y="779595"/>
                </a:lnTo>
                <a:lnTo>
                  <a:pt x="1370263" y="784355"/>
                </a:lnTo>
                <a:lnTo>
                  <a:pt x="1363018" y="788661"/>
                </a:lnTo>
                <a:lnTo>
                  <a:pt x="1355772" y="793194"/>
                </a:lnTo>
                <a:lnTo>
                  <a:pt x="1348301" y="797047"/>
                </a:lnTo>
                <a:lnTo>
                  <a:pt x="1341056" y="800900"/>
                </a:lnTo>
                <a:lnTo>
                  <a:pt x="1334037" y="804526"/>
                </a:lnTo>
                <a:lnTo>
                  <a:pt x="1326792" y="807926"/>
                </a:lnTo>
                <a:lnTo>
                  <a:pt x="1319547" y="811326"/>
                </a:lnTo>
                <a:lnTo>
                  <a:pt x="1312302" y="814045"/>
                </a:lnTo>
                <a:lnTo>
                  <a:pt x="1305283" y="816992"/>
                </a:lnTo>
                <a:lnTo>
                  <a:pt x="1298038" y="819711"/>
                </a:lnTo>
                <a:lnTo>
                  <a:pt x="1291245" y="822205"/>
                </a:lnTo>
                <a:lnTo>
                  <a:pt x="1277208" y="826511"/>
                </a:lnTo>
                <a:lnTo>
                  <a:pt x="1263397" y="830364"/>
                </a:lnTo>
                <a:lnTo>
                  <a:pt x="1249812" y="833537"/>
                </a:lnTo>
                <a:lnTo>
                  <a:pt x="1236454" y="836030"/>
                </a:lnTo>
                <a:lnTo>
                  <a:pt x="1223322" y="838296"/>
                </a:lnTo>
                <a:lnTo>
                  <a:pt x="1210417" y="839656"/>
                </a:lnTo>
                <a:lnTo>
                  <a:pt x="1197964" y="840789"/>
                </a:lnTo>
                <a:lnTo>
                  <a:pt x="1185511" y="841469"/>
                </a:lnTo>
                <a:lnTo>
                  <a:pt x="1173738" y="841469"/>
                </a:lnTo>
                <a:lnTo>
                  <a:pt x="1162191" y="841469"/>
                </a:lnTo>
                <a:lnTo>
                  <a:pt x="1151097" y="841016"/>
                </a:lnTo>
                <a:lnTo>
                  <a:pt x="1140229" y="840336"/>
                </a:lnTo>
                <a:lnTo>
                  <a:pt x="1129814" y="839203"/>
                </a:lnTo>
                <a:lnTo>
                  <a:pt x="1120079" y="837843"/>
                </a:lnTo>
                <a:lnTo>
                  <a:pt x="1110796" y="836710"/>
                </a:lnTo>
                <a:lnTo>
                  <a:pt x="1101739" y="835123"/>
                </a:lnTo>
                <a:lnTo>
                  <a:pt x="1093362" y="833310"/>
                </a:lnTo>
                <a:lnTo>
                  <a:pt x="1085438" y="831724"/>
                </a:lnTo>
                <a:lnTo>
                  <a:pt x="1078193" y="829910"/>
                </a:lnTo>
                <a:lnTo>
                  <a:pt x="1065514" y="826284"/>
                </a:lnTo>
                <a:lnTo>
                  <a:pt x="1055099" y="823111"/>
                </a:lnTo>
                <a:lnTo>
                  <a:pt x="1047401" y="820391"/>
                </a:lnTo>
                <a:lnTo>
                  <a:pt x="1043552" y="828097"/>
                </a:lnTo>
                <a:lnTo>
                  <a:pt x="1040156" y="836483"/>
                </a:lnTo>
                <a:lnTo>
                  <a:pt x="1036986" y="844869"/>
                </a:lnTo>
                <a:lnTo>
                  <a:pt x="1034043" y="853708"/>
                </a:lnTo>
                <a:lnTo>
                  <a:pt x="1031552" y="862774"/>
                </a:lnTo>
                <a:lnTo>
                  <a:pt x="1029288" y="872520"/>
                </a:lnTo>
                <a:lnTo>
                  <a:pt x="1027024" y="882265"/>
                </a:lnTo>
                <a:lnTo>
                  <a:pt x="1024986" y="892464"/>
                </a:lnTo>
                <a:lnTo>
                  <a:pt x="1021137" y="913316"/>
                </a:lnTo>
                <a:lnTo>
                  <a:pt x="1017288" y="935527"/>
                </a:lnTo>
                <a:lnTo>
                  <a:pt x="1013213" y="958871"/>
                </a:lnTo>
                <a:lnTo>
                  <a:pt x="1011175" y="970884"/>
                </a:lnTo>
                <a:lnTo>
                  <a:pt x="1008458" y="983349"/>
                </a:lnTo>
                <a:lnTo>
                  <a:pt x="1004609" y="984029"/>
                </a:lnTo>
                <a:lnTo>
                  <a:pt x="1000760" y="984936"/>
                </a:lnTo>
                <a:lnTo>
                  <a:pt x="997138" y="985842"/>
                </a:lnTo>
                <a:lnTo>
                  <a:pt x="993515" y="987202"/>
                </a:lnTo>
                <a:lnTo>
                  <a:pt x="989892" y="988789"/>
                </a:lnTo>
                <a:lnTo>
                  <a:pt x="986496" y="990375"/>
                </a:lnTo>
                <a:lnTo>
                  <a:pt x="983100" y="991962"/>
                </a:lnTo>
                <a:lnTo>
                  <a:pt x="979704" y="993775"/>
                </a:lnTo>
                <a:lnTo>
                  <a:pt x="977666" y="979723"/>
                </a:lnTo>
                <a:lnTo>
                  <a:pt x="976761" y="970657"/>
                </a:lnTo>
                <a:lnTo>
                  <a:pt x="975402" y="960458"/>
                </a:lnTo>
                <a:lnTo>
                  <a:pt x="974496" y="949352"/>
                </a:lnTo>
                <a:lnTo>
                  <a:pt x="973817" y="937340"/>
                </a:lnTo>
                <a:lnTo>
                  <a:pt x="973364" y="924421"/>
                </a:lnTo>
                <a:lnTo>
                  <a:pt x="973138" y="911049"/>
                </a:lnTo>
                <a:lnTo>
                  <a:pt x="973364" y="896771"/>
                </a:lnTo>
                <a:lnTo>
                  <a:pt x="974044" y="882039"/>
                </a:lnTo>
                <a:lnTo>
                  <a:pt x="975402" y="866854"/>
                </a:lnTo>
                <a:lnTo>
                  <a:pt x="977213" y="851442"/>
                </a:lnTo>
                <a:lnTo>
                  <a:pt x="978119" y="843736"/>
                </a:lnTo>
                <a:lnTo>
                  <a:pt x="979704" y="835577"/>
                </a:lnTo>
                <a:lnTo>
                  <a:pt x="981062" y="827871"/>
                </a:lnTo>
                <a:lnTo>
                  <a:pt x="982874" y="819711"/>
                </a:lnTo>
                <a:lnTo>
                  <a:pt x="984911" y="812006"/>
                </a:lnTo>
                <a:lnTo>
                  <a:pt x="986949" y="804073"/>
                </a:lnTo>
                <a:lnTo>
                  <a:pt x="989440" y="796140"/>
                </a:lnTo>
                <a:lnTo>
                  <a:pt x="991930" y="788208"/>
                </a:lnTo>
                <a:lnTo>
                  <a:pt x="994873" y="780502"/>
                </a:lnTo>
                <a:lnTo>
                  <a:pt x="997817" y="772569"/>
                </a:lnTo>
                <a:lnTo>
                  <a:pt x="1001213" y="765090"/>
                </a:lnTo>
                <a:lnTo>
                  <a:pt x="1004836" y="757384"/>
                </a:lnTo>
                <a:lnTo>
                  <a:pt x="1008685" y="749905"/>
                </a:lnTo>
                <a:lnTo>
                  <a:pt x="1012986" y="742652"/>
                </a:lnTo>
                <a:lnTo>
                  <a:pt x="1017288" y="735400"/>
                </a:lnTo>
                <a:lnTo>
                  <a:pt x="1022043" y="728147"/>
                </a:lnTo>
                <a:lnTo>
                  <a:pt x="1027024" y="721121"/>
                </a:lnTo>
                <a:lnTo>
                  <a:pt x="1032458" y="714095"/>
                </a:lnTo>
                <a:lnTo>
                  <a:pt x="1038118" y="707522"/>
                </a:lnTo>
                <a:lnTo>
                  <a:pt x="1044231" y="701176"/>
                </a:lnTo>
                <a:lnTo>
                  <a:pt x="1050344" y="694603"/>
                </a:lnTo>
                <a:lnTo>
                  <a:pt x="1057136" y="688711"/>
                </a:lnTo>
                <a:lnTo>
                  <a:pt x="1064382" y="682818"/>
                </a:lnTo>
                <a:lnTo>
                  <a:pt x="1071627" y="676925"/>
                </a:lnTo>
                <a:lnTo>
                  <a:pt x="1079778" y="671486"/>
                </a:lnTo>
                <a:lnTo>
                  <a:pt x="1087702" y="666726"/>
                </a:lnTo>
                <a:lnTo>
                  <a:pt x="1096306" y="661740"/>
                </a:lnTo>
                <a:lnTo>
                  <a:pt x="1105362" y="656980"/>
                </a:lnTo>
                <a:lnTo>
                  <a:pt x="1114645" y="652674"/>
                </a:lnTo>
                <a:lnTo>
                  <a:pt x="1124380" y="648821"/>
                </a:lnTo>
                <a:lnTo>
                  <a:pt x="1134795" y="645195"/>
                </a:lnTo>
                <a:lnTo>
                  <a:pt x="1145437" y="641795"/>
                </a:lnTo>
                <a:lnTo>
                  <a:pt x="1156531" y="638622"/>
                </a:lnTo>
                <a:lnTo>
                  <a:pt x="1168304" y="636129"/>
                </a:lnTo>
                <a:lnTo>
                  <a:pt x="1180304" y="634089"/>
                </a:lnTo>
                <a:lnTo>
                  <a:pt x="1192757" y="631823"/>
                </a:lnTo>
                <a:lnTo>
                  <a:pt x="1205662" y="630690"/>
                </a:lnTo>
                <a:lnTo>
                  <a:pt x="1219247" y="629330"/>
                </a:lnTo>
                <a:lnTo>
                  <a:pt x="1233058" y="628876"/>
                </a:lnTo>
                <a:lnTo>
                  <a:pt x="1247774" y="628650"/>
                </a:lnTo>
                <a:close/>
                <a:moveTo>
                  <a:pt x="91667" y="541337"/>
                </a:moveTo>
                <a:lnTo>
                  <a:pt x="370523" y="541337"/>
                </a:lnTo>
                <a:lnTo>
                  <a:pt x="375061" y="541563"/>
                </a:lnTo>
                <a:lnTo>
                  <a:pt x="379826" y="542015"/>
                </a:lnTo>
                <a:lnTo>
                  <a:pt x="384137" y="542468"/>
                </a:lnTo>
                <a:lnTo>
                  <a:pt x="388902" y="543373"/>
                </a:lnTo>
                <a:lnTo>
                  <a:pt x="393213" y="544278"/>
                </a:lnTo>
                <a:lnTo>
                  <a:pt x="397524" y="545635"/>
                </a:lnTo>
                <a:lnTo>
                  <a:pt x="401835" y="546992"/>
                </a:lnTo>
                <a:lnTo>
                  <a:pt x="405919" y="548576"/>
                </a:lnTo>
                <a:lnTo>
                  <a:pt x="409777" y="550386"/>
                </a:lnTo>
                <a:lnTo>
                  <a:pt x="414088" y="552421"/>
                </a:lnTo>
                <a:lnTo>
                  <a:pt x="417718" y="554684"/>
                </a:lnTo>
                <a:lnTo>
                  <a:pt x="421575" y="556946"/>
                </a:lnTo>
                <a:lnTo>
                  <a:pt x="425206" y="559434"/>
                </a:lnTo>
                <a:lnTo>
                  <a:pt x="428609" y="562149"/>
                </a:lnTo>
                <a:lnTo>
                  <a:pt x="432013" y="564864"/>
                </a:lnTo>
                <a:lnTo>
                  <a:pt x="434962" y="568031"/>
                </a:lnTo>
                <a:lnTo>
                  <a:pt x="438139" y="571198"/>
                </a:lnTo>
                <a:lnTo>
                  <a:pt x="441088" y="574591"/>
                </a:lnTo>
                <a:lnTo>
                  <a:pt x="443584" y="577984"/>
                </a:lnTo>
                <a:lnTo>
                  <a:pt x="446307" y="581604"/>
                </a:lnTo>
                <a:lnTo>
                  <a:pt x="448803" y="585223"/>
                </a:lnTo>
                <a:lnTo>
                  <a:pt x="450845" y="589069"/>
                </a:lnTo>
                <a:lnTo>
                  <a:pt x="452887" y="592915"/>
                </a:lnTo>
                <a:lnTo>
                  <a:pt x="454702" y="596760"/>
                </a:lnTo>
                <a:lnTo>
                  <a:pt x="456291" y="600832"/>
                </a:lnTo>
                <a:lnTo>
                  <a:pt x="457879" y="605130"/>
                </a:lnTo>
                <a:lnTo>
                  <a:pt x="459240" y="609429"/>
                </a:lnTo>
                <a:lnTo>
                  <a:pt x="460148" y="613727"/>
                </a:lnTo>
                <a:lnTo>
                  <a:pt x="461055" y="618251"/>
                </a:lnTo>
                <a:lnTo>
                  <a:pt x="461509" y="622549"/>
                </a:lnTo>
                <a:lnTo>
                  <a:pt x="461736" y="627300"/>
                </a:lnTo>
                <a:lnTo>
                  <a:pt x="461963" y="631824"/>
                </a:lnTo>
                <a:lnTo>
                  <a:pt x="461736" y="636575"/>
                </a:lnTo>
                <a:lnTo>
                  <a:pt x="461509" y="641099"/>
                </a:lnTo>
                <a:lnTo>
                  <a:pt x="461055" y="645624"/>
                </a:lnTo>
                <a:lnTo>
                  <a:pt x="460148" y="650148"/>
                </a:lnTo>
                <a:lnTo>
                  <a:pt x="459240" y="654446"/>
                </a:lnTo>
                <a:lnTo>
                  <a:pt x="457879" y="658518"/>
                </a:lnTo>
                <a:lnTo>
                  <a:pt x="456291" y="662816"/>
                </a:lnTo>
                <a:lnTo>
                  <a:pt x="454702" y="666888"/>
                </a:lnTo>
                <a:lnTo>
                  <a:pt x="452887" y="670960"/>
                </a:lnTo>
                <a:lnTo>
                  <a:pt x="450845" y="674806"/>
                </a:lnTo>
                <a:lnTo>
                  <a:pt x="448803" y="678652"/>
                </a:lnTo>
                <a:lnTo>
                  <a:pt x="446307" y="682271"/>
                </a:lnTo>
                <a:lnTo>
                  <a:pt x="443584" y="685664"/>
                </a:lnTo>
                <a:lnTo>
                  <a:pt x="441088" y="689284"/>
                </a:lnTo>
                <a:lnTo>
                  <a:pt x="438139" y="692451"/>
                </a:lnTo>
                <a:lnTo>
                  <a:pt x="434962" y="695618"/>
                </a:lnTo>
                <a:lnTo>
                  <a:pt x="432013" y="698559"/>
                </a:lnTo>
                <a:lnTo>
                  <a:pt x="428609" y="701500"/>
                </a:lnTo>
                <a:lnTo>
                  <a:pt x="425206" y="703988"/>
                </a:lnTo>
                <a:lnTo>
                  <a:pt x="421575" y="706703"/>
                </a:lnTo>
                <a:lnTo>
                  <a:pt x="417718" y="708965"/>
                </a:lnTo>
                <a:lnTo>
                  <a:pt x="414088" y="711227"/>
                </a:lnTo>
                <a:lnTo>
                  <a:pt x="409777" y="713489"/>
                </a:lnTo>
                <a:lnTo>
                  <a:pt x="405919" y="715299"/>
                </a:lnTo>
                <a:lnTo>
                  <a:pt x="401835" y="716883"/>
                </a:lnTo>
                <a:lnTo>
                  <a:pt x="397524" y="718014"/>
                </a:lnTo>
                <a:lnTo>
                  <a:pt x="393213" y="719371"/>
                </a:lnTo>
                <a:lnTo>
                  <a:pt x="388902" y="720502"/>
                </a:lnTo>
                <a:lnTo>
                  <a:pt x="384137" y="721181"/>
                </a:lnTo>
                <a:lnTo>
                  <a:pt x="379826" y="721633"/>
                </a:lnTo>
                <a:lnTo>
                  <a:pt x="375061" y="722312"/>
                </a:lnTo>
                <a:lnTo>
                  <a:pt x="370523" y="722312"/>
                </a:lnTo>
                <a:lnTo>
                  <a:pt x="91667" y="722312"/>
                </a:lnTo>
                <a:lnTo>
                  <a:pt x="86902" y="722312"/>
                </a:lnTo>
                <a:lnTo>
                  <a:pt x="82364" y="721633"/>
                </a:lnTo>
                <a:lnTo>
                  <a:pt x="77599" y="721181"/>
                </a:lnTo>
                <a:lnTo>
                  <a:pt x="73288" y="720502"/>
                </a:lnTo>
                <a:lnTo>
                  <a:pt x="68750" y="719371"/>
                </a:lnTo>
                <a:lnTo>
                  <a:pt x="64439" y="718014"/>
                </a:lnTo>
                <a:lnTo>
                  <a:pt x="60128" y="716883"/>
                </a:lnTo>
                <a:lnTo>
                  <a:pt x="56044" y="715299"/>
                </a:lnTo>
                <a:lnTo>
                  <a:pt x="51959" y="713489"/>
                </a:lnTo>
                <a:lnTo>
                  <a:pt x="48102" y="711227"/>
                </a:lnTo>
                <a:lnTo>
                  <a:pt x="44245" y="708965"/>
                </a:lnTo>
                <a:lnTo>
                  <a:pt x="40615" y="706703"/>
                </a:lnTo>
                <a:lnTo>
                  <a:pt x="36757" y="703988"/>
                </a:lnTo>
                <a:lnTo>
                  <a:pt x="33581" y="701500"/>
                </a:lnTo>
                <a:lnTo>
                  <a:pt x="30177" y="698559"/>
                </a:lnTo>
                <a:lnTo>
                  <a:pt x="26774" y="695618"/>
                </a:lnTo>
                <a:lnTo>
                  <a:pt x="23824" y="692451"/>
                </a:lnTo>
                <a:lnTo>
                  <a:pt x="21101" y="689284"/>
                </a:lnTo>
                <a:lnTo>
                  <a:pt x="18152" y="685664"/>
                </a:lnTo>
                <a:lnTo>
                  <a:pt x="15656" y="682271"/>
                </a:lnTo>
                <a:lnTo>
                  <a:pt x="13160" y="678652"/>
                </a:lnTo>
                <a:lnTo>
                  <a:pt x="11118" y="674806"/>
                </a:lnTo>
                <a:lnTo>
                  <a:pt x="9076" y="670960"/>
                </a:lnTo>
                <a:lnTo>
                  <a:pt x="7261" y="666888"/>
                </a:lnTo>
                <a:lnTo>
                  <a:pt x="5446" y="662816"/>
                </a:lnTo>
                <a:lnTo>
                  <a:pt x="4084" y="658518"/>
                </a:lnTo>
                <a:lnTo>
                  <a:pt x="2950" y="654446"/>
                </a:lnTo>
                <a:lnTo>
                  <a:pt x="1815" y="650148"/>
                </a:lnTo>
                <a:lnTo>
                  <a:pt x="1134" y="645624"/>
                </a:lnTo>
                <a:lnTo>
                  <a:pt x="454" y="641099"/>
                </a:lnTo>
                <a:lnTo>
                  <a:pt x="0" y="636575"/>
                </a:lnTo>
                <a:lnTo>
                  <a:pt x="0" y="631824"/>
                </a:lnTo>
                <a:lnTo>
                  <a:pt x="0" y="627300"/>
                </a:lnTo>
                <a:lnTo>
                  <a:pt x="454" y="622549"/>
                </a:lnTo>
                <a:lnTo>
                  <a:pt x="1134" y="618251"/>
                </a:lnTo>
                <a:lnTo>
                  <a:pt x="1815" y="613727"/>
                </a:lnTo>
                <a:lnTo>
                  <a:pt x="2950" y="609429"/>
                </a:lnTo>
                <a:lnTo>
                  <a:pt x="4084" y="605130"/>
                </a:lnTo>
                <a:lnTo>
                  <a:pt x="5446" y="600832"/>
                </a:lnTo>
                <a:lnTo>
                  <a:pt x="7261" y="596760"/>
                </a:lnTo>
                <a:lnTo>
                  <a:pt x="9076" y="592915"/>
                </a:lnTo>
                <a:lnTo>
                  <a:pt x="11118" y="589069"/>
                </a:lnTo>
                <a:lnTo>
                  <a:pt x="13160" y="585223"/>
                </a:lnTo>
                <a:lnTo>
                  <a:pt x="15656" y="581604"/>
                </a:lnTo>
                <a:lnTo>
                  <a:pt x="18152" y="577984"/>
                </a:lnTo>
                <a:lnTo>
                  <a:pt x="21101" y="574591"/>
                </a:lnTo>
                <a:lnTo>
                  <a:pt x="23824" y="571198"/>
                </a:lnTo>
                <a:lnTo>
                  <a:pt x="26774" y="568031"/>
                </a:lnTo>
                <a:lnTo>
                  <a:pt x="30177" y="564864"/>
                </a:lnTo>
                <a:lnTo>
                  <a:pt x="33581" y="562149"/>
                </a:lnTo>
                <a:lnTo>
                  <a:pt x="36757" y="559434"/>
                </a:lnTo>
                <a:lnTo>
                  <a:pt x="40615" y="556946"/>
                </a:lnTo>
                <a:lnTo>
                  <a:pt x="44245" y="554684"/>
                </a:lnTo>
                <a:lnTo>
                  <a:pt x="48102" y="552421"/>
                </a:lnTo>
                <a:lnTo>
                  <a:pt x="51959" y="550386"/>
                </a:lnTo>
                <a:lnTo>
                  <a:pt x="56044" y="548576"/>
                </a:lnTo>
                <a:lnTo>
                  <a:pt x="60128" y="546992"/>
                </a:lnTo>
                <a:lnTo>
                  <a:pt x="64439" y="545635"/>
                </a:lnTo>
                <a:lnTo>
                  <a:pt x="68750" y="544278"/>
                </a:lnTo>
                <a:lnTo>
                  <a:pt x="73288" y="543373"/>
                </a:lnTo>
                <a:lnTo>
                  <a:pt x="77599" y="542468"/>
                </a:lnTo>
                <a:lnTo>
                  <a:pt x="82364" y="542015"/>
                </a:lnTo>
                <a:lnTo>
                  <a:pt x="86902" y="541563"/>
                </a:lnTo>
                <a:lnTo>
                  <a:pt x="91667" y="541337"/>
                </a:lnTo>
                <a:close/>
                <a:moveTo>
                  <a:pt x="2282825" y="312737"/>
                </a:moveTo>
                <a:lnTo>
                  <a:pt x="2412173" y="372470"/>
                </a:lnTo>
                <a:lnTo>
                  <a:pt x="2422140" y="377674"/>
                </a:lnTo>
                <a:lnTo>
                  <a:pt x="2426897" y="380163"/>
                </a:lnTo>
                <a:lnTo>
                  <a:pt x="2431201" y="382878"/>
                </a:lnTo>
                <a:lnTo>
                  <a:pt x="2435732" y="385367"/>
                </a:lnTo>
                <a:lnTo>
                  <a:pt x="2439583" y="388308"/>
                </a:lnTo>
                <a:lnTo>
                  <a:pt x="2443434" y="391023"/>
                </a:lnTo>
                <a:lnTo>
                  <a:pt x="2447058" y="393964"/>
                </a:lnTo>
                <a:lnTo>
                  <a:pt x="2450456" y="396680"/>
                </a:lnTo>
                <a:lnTo>
                  <a:pt x="2453628" y="399621"/>
                </a:lnTo>
                <a:lnTo>
                  <a:pt x="2456799" y="402562"/>
                </a:lnTo>
                <a:lnTo>
                  <a:pt x="2459518" y="405504"/>
                </a:lnTo>
                <a:lnTo>
                  <a:pt x="2462236" y="408671"/>
                </a:lnTo>
                <a:lnTo>
                  <a:pt x="2464501" y="411839"/>
                </a:lnTo>
                <a:lnTo>
                  <a:pt x="2466766" y="415233"/>
                </a:lnTo>
                <a:lnTo>
                  <a:pt x="2468805" y="418174"/>
                </a:lnTo>
                <a:lnTo>
                  <a:pt x="2470617" y="421568"/>
                </a:lnTo>
                <a:lnTo>
                  <a:pt x="2472430" y="424962"/>
                </a:lnTo>
                <a:lnTo>
                  <a:pt x="2474015" y="428356"/>
                </a:lnTo>
                <a:lnTo>
                  <a:pt x="2475601" y="431750"/>
                </a:lnTo>
                <a:lnTo>
                  <a:pt x="2477866" y="438990"/>
                </a:lnTo>
                <a:lnTo>
                  <a:pt x="2479905" y="446231"/>
                </a:lnTo>
                <a:lnTo>
                  <a:pt x="2481264" y="453697"/>
                </a:lnTo>
                <a:lnTo>
                  <a:pt x="2482397" y="461390"/>
                </a:lnTo>
                <a:lnTo>
                  <a:pt x="2482850" y="469536"/>
                </a:lnTo>
                <a:lnTo>
                  <a:pt x="2482850" y="477455"/>
                </a:lnTo>
                <a:lnTo>
                  <a:pt x="2482850" y="694213"/>
                </a:lnTo>
                <a:lnTo>
                  <a:pt x="2482850" y="702584"/>
                </a:lnTo>
                <a:lnTo>
                  <a:pt x="2482397" y="710504"/>
                </a:lnTo>
                <a:lnTo>
                  <a:pt x="2481264" y="718423"/>
                </a:lnTo>
                <a:lnTo>
                  <a:pt x="2479905" y="725889"/>
                </a:lnTo>
                <a:lnTo>
                  <a:pt x="2477866" y="733130"/>
                </a:lnTo>
                <a:lnTo>
                  <a:pt x="2475601" y="740144"/>
                </a:lnTo>
                <a:lnTo>
                  <a:pt x="2474015" y="743311"/>
                </a:lnTo>
                <a:lnTo>
                  <a:pt x="2472430" y="746932"/>
                </a:lnTo>
                <a:lnTo>
                  <a:pt x="2470617" y="750326"/>
                </a:lnTo>
                <a:lnTo>
                  <a:pt x="2468805" y="753493"/>
                </a:lnTo>
                <a:lnTo>
                  <a:pt x="2466766" y="756887"/>
                </a:lnTo>
                <a:lnTo>
                  <a:pt x="2464501" y="760055"/>
                </a:lnTo>
                <a:lnTo>
                  <a:pt x="2462236" y="762996"/>
                </a:lnTo>
                <a:lnTo>
                  <a:pt x="2459518" y="766164"/>
                </a:lnTo>
                <a:lnTo>
                  <a:pt x="2456799" y="769331"/>
                </a:lnTo>
                <a:lnTo>
                  <a:pt x="2453628" y="772047"/>
                </a:lnTo>
                <a:lnTo>
                  <a:pt x="2450456" y="775214"/>
                </a:lnTo>
                <a:lnTo>
                  <a:pt x="2447058" y="778156"/>
                </a:lnTo>
                <a:lnTo>
                  <a:pt x="2443434" y="780871"/>
                </a:lnTo>
                <a:lnTo>
                  <a:pt x="2439583" y="783812"/>
                </a:lnTo>
                <a:lnTo>
                  <a:pt x="2435732" y="786301"/>
                </a:lnTo>
                <a:lnTo>
                  <a:pt x="2431201" y="789242"/>
                </a:lnTo>
                <a:lnTo>
                  <a:pt x="2426897" y="791731"/>
                </a:lnTo>
                <a:lnTo>
                  <a:pt x="2422140" y="794446"/>
                </a:lnTo>
                <a:lnTo>
                  <a:pt x="2412173" y="799198"/>
                </a:lnTo>
                <a:lnTo>
                  <a:pt x="2406963" y="801687"/>
                </a:lnTo>
                <a:lnTo>
                  <a:pt x="2282825" y="744216"/>
                </a:lnTo>
                <a:lnTo>
                  <a:pt x="2282825" y="312737"/>
                </a:lnTo>
                <a:close/>
                <a:moveTo>
                  <a:pt x="458964" y="22907"/>
                </a:moveTo>
                <a:lnTo>
                  <a:pt x="448307" y="23134"/>
                </a:lnTo>
                <a:lnTo>
                  <a:pt x="438104" y="24041"/>
                </a:lnTo>
                <a:lnTo>
                  <a:pt x="427674" y="25175"/>
                </a:lnTo>
                <a:lnTo>
                  <a:pt x="417471" y="26990"/>
                </a:lnTo>
                <a:lnTo>
                  <a:pt x="407722" y="29485"/>
                </a:lnTo>
                <a:lnTo>
                  <a:pt x="397745" y="32206"/>
                </a:lnTo>
                <a:lnTo>
                  <a:pt x="388222" y="35382"/>
                </a:lnTo>
                <a:lnTo>
                  <a:pt x="378926" y="39237"/>
                </a:lnTo>
                <a:lnTo>
                  <a:pt x="369857" y="43320"/>
                </a:lnTo>
                <a:lnTo>
                  <a:pt x="361014" y="47856"/>
                </a:lnTo>
                <a:lnTo>
                  <a:pt x="352171" y="52846"/>
                </a:lnTo>
                <a:lnTo>
                  <a:pt x="344009" y="58289"/>
                </a:lnTo>
                <a:lnTo>
                  <a:pt x="335847" y="63959"/>
                </a:lnTo>
                <a:lnTo>
                  <a:pt x="328138" y="70083"/>
                </a:lnTo>
                <a:lnTo>
                  <a:pt x="320655" y="76660"/>
                </a:lnTo>
                <a:lnTo>
                  <a:pt x="313626" y="83238"/>
                </a:lnTo>
                <a:lnTo>
                  <a:pt x="306598" y="90722"/>
                </a:lnTo>
                <a:lnTo>
                  <a:pt x="300022" y="98207"/>
                </a:lnTo>
                <a:lnTo>
                  <a:pt x="294127" y="105918"/>
                </a:lnTo>
                <a:lnTo>
                  <a:pt x="288232" y="113856"/>
                </a:lnTo>
                <a:lnTo>
                  <a:pt x="283017" y="122248"/>
                </a:lnTo>
                <a:lnTo>
                  <a:pt x="278029" y="130867"/>
                </a:lnTo>
                <a:lnTo>
                  <a:pt x="273494" y="139939"/>
                </a:lnTo>
                <a:lnTo>
                  <a:pt x="269186" y="149011"/>
                </a:lnTo>
                <a:lnTo>
                  <a:pt x="265559" y="158310"/>
                </a:lnTo>
                <a:lnTo>
                  <a:pt x="262158" y="167836"/>
                </a:lnTo>
                <a:lnTo>
                  <a:pt x="259664" y="177589"/>
                </a:lnTo>
                <a:lnTo>
                  <a:pt x="257396" y="187568"/>
                </a:lnTo>
                <a:lnTo>
                  <a:pt x="255582" y="197775"/>
                </a:lnTo>
                <a:lnTo>
                  <a:pt x="254222" y="207754"/>
                </a:lnTo>
                <a:lnTo>
                  <a:pt x="253542" y="218414"/>
                </a:lnTo>
                <a:lnTo>
                  <a:pt x="253088" y="229074"/>
                </a:lnTo>
                <a:lnTo>
                  <a:pt x="253088" y="495117"/>
                </a:lnTo>
                <a:lnTo>
                  <a:pt x="369630" y="495117"/>
                </a:lnTo>
                <a:lnTo>
                  <a:pt x="376659" y="495344"/>
                </a:lnTo>
                <a:lnTo>
                  <a:pt x="383461" y="496024"/>
                </a:lnTo>
                <a:lnTo>
                  <a:pt x="390263" y="496705"/>
                </a:lnTo>
                <a:lnTo>
                  <a:pt x="397065" y="498066"/>
                </a:lnTo>
                <a:lnTo>
                  <a:pt x="403867" y="499653"/>
                </a:lnTo>
                <a:lnTo>
                  <a:pt x="410216" y="501468"/>
                </a:lnTo>
                <a:lnTo>
                  <a:pt x="416791" y="503509"/>
                </a:lnTo>
                <a:lnTo>
                  <a:pt x="422913" y="505777"/>
                </a:lnTo>
                <a:lnTo>
                  <a:pt x="428808" y="508726"/>
                </a:lnTo>
                <a:lnTo>
                  <a:pt x="434930" y="511674"/>
                </a:lnTo>
                <a:lnTo>
                  <a:pt x="440598" y="514849"/>
                </a:lnTo>
                <a:lnTo>
                  <a:pt x="446266" y="518478"/>
                </a:lnTo>
                <a:lnTo>
                  <a:pt x="451481" y="522334"/>
                </a:lnTo>
                <a:lnTo>
                  <a:pt x="456923" y="526190"/>
                </a:lnTo>
                <a:lnTo>
                  <a:pt x="461911" y="530726"/>
                </a:lnTo>
                <a:lnTo>
                  <a:pt x="466446" y="535035"/>
                </a:lnTo>
                <a:lnTo>
                  <a:pt x="471207" y="539798"/>
                </a:lnTo>
                <a:lnTo>
                  <a:pt x="475289" y="545015"/>
                </a:lnTo>
                <a:lnTo>
                  <a:pt x="479370" y="549777"/>
                </a:lnTo>
                <a:lnTo>
                  <a:pt x="483451" y="555221"/>
                </a:lnTo>
                <a:lnTo>
                  <a:pt x="487079" y="560664"/>
                </a:lnTo>
                <a:lnTo>
                  <a:pt x="490026" y="566561"/>
                </a:lnTo>
                <a:lnTo>
                  <a:pt x="493201" y="572458"/>
                </a:lnTo>
                <a:lnTo>
                  <a:pt x="496148" y="578355"/>
                </a:lnTo>
                <a:lnTo>
                  <a:pt x="498416" y="584706"/>
                </a:lnTo>
                <a:lnTo>
                  <a:pt x="500683" y="591056"/>
                </a:lnTo>
                <a:lnTo>
                  <a:pt x="502497" y="597407"/>
                </a:lnTo>
                <a:lnTo>
                  <a:pt x="504084" y="603984"/>
                </a:lnTo>
                <a:lnTo>
                  <a:pt x="505218" y="610788"/>
                </a:lnTo>
                <a:lnTo>
                  <a:pt x="506125" y="617592"/>
                </a:lnTo>
                <a:lnTo>
                  <a:pt x="506578" y="624623"/>
                </a:lnTo>
                <a:lnTo>
                  <a:pt x="506578" y="631428"/>
                </a:lnTo>
                <a:lnTo>
                  <a:pt x="506578" y="638459"/>
                </a:lnTo>
                <a:lnTo>
                  <a:pt x="506125" y="645263"/>
                </a:lnTo>
                <a:lnTo>
                  <a:pt x="505218" y="652294"/>
                </a:lnTo>
                <a:lnTo>
                  <a:pt x="504084" y="659098"/>
                </a:lnTo>
                <a:lnTo>
                  <a:pt x="502497" y="665449"/>
                </a:lnTo>
                <a:lnTo>
                  <a:pt x="500683" y="672026"/>
                </a:lnTo>
                <a:lnTo>
                  <a:pt x="498416" y="678150"/>
                </a:lnTo>
                <a:lnTo>
                  <a:pt x="496148" y="684500"/>
                </a:lnTo>
                <a:lnTo>
                  <a:pt x="493201" y="690397"/>
                </a:lnTo>
                <a:lnTo>
                  <a:pt x="490026" y="696294"/>
                </a:lnTo>
                <a:lnTo>
                  <a:pt x="487079" y="701964"/>
                </a:lnTo>
                <a:lnTo>
                  <a:pt x="483451" y="707861"/>
                </a:lnTo>
                <a:lnTo>
                  <a:pt x="479370" y="712851"/>
                </a:lnTo>
                <a:lnTo>
                  <a:pt x="475289" y="718067"/>
                </a:lnTo>
                <a:lnTo>
                  <a:pt x="471207" y="723057"/>
                </a:lnTo>
                <a:lnTo>
                  <a:pt x="466446" y="727820"/>
                </a:lnTo>
                <a:lnTo>
                  <a:pt x="461911" y="732356"/>
                </a:lnTo>
                <a:lnTo>
                  <a:pt x="456923" y="736666"/>
                </a:lnTo>
                <a:lnTo>
                  <a:pt x="451481" y="740748"/>
                </a:lnTo>
                <a:lnTo>
                  <a:pt x="446266" y="744604"/>
                </a:lnTo>
                <a:lnTo>
                  <a:pt x="440598" y="748006"/>
                </a:lnTo>
                <a:lnTo>
                  <a:pt x="434930" y="751408"/>
                </a:lnTo>
                <a:lnTo>
                  <a:pt x="428808" y="754356"/>
                </a:lnTo>
                <a:lnTo>
                  <a:pt x="422913" y="757078"/>
                </a:lnTo>
                <a:lnTo>
                  <a:pt x="416791" y="759573"/>
                </a:lnTo>
                <a:lnTo>
                  <a:pt x="410216" y="761614"/>
                </a:lnTo>
                <a:lnTo>
                  <a:pt x="403867" y="763429"/>
                </a:lnTo>
                <a:lnTo>
                  <a:pt x="397065" y="765016"/>
                </a:lnTo>
                <a:lnTo>
                  <a:pt x="390263" y="766377"/>
                </a:lnTo>
                <a:lnTo>
                  <a:pt x="383461" y="767058"/>
                </a:lnTo>
                <a:lnTo>
                  <a:pt x="376659" y="767738"/>
                </a:lnTo>
                <a:lnTo>
                  <a:pt x="369630" y="767965"/>
                </a:lnTo>
                <a:lnTo>
                  <a:pt x="253088" y="767965"/>
                </a:lnTo>
                <a:lnTo>
                  <a:pt x="253088" y="1135844"/>
                </a:lnTo>
                <a:lnTo>
                  <a:pt x="369630" y="1135844"/>
                </a:lnTo>
                <a:lnTo>
                  <a:pt x="376659" y="1136071"/>
                </a:lnTo>
                <a:lnTo>
                  <a:pt x="383461" y="1136751"/>
                </a:lnTo>
                <a:lnTo>
                  <a:pt x="390263" y="1137659"/>
                </a:lnTo>
                <a:lnTo>
                  <a:pt x="397065" y="1138793"/>
                </a:lnTo>
                <a:lnTo>
                  <a:pt x="403867" y="1140380"/>
                </a:lnTo>
                <a:lnTo>
                  <a:pt x="410216" y="1142195"/>
                </a:lnTo>
                <a:lnTo>
                  <a:pt x="416791" y="1144236"/>
                </a:lnTo>
                <a:lnTo>
                  <a:pt x="422913" y="1146731"/>
                </a:lnTo>
                <a:lnTo>
                  <a:pt x="428808" y="1149452"/>
                </a:lnTo>
                <a:lnTo>
                  <a:pt x="434930" y="1152401"/>
                </a:lnTo>
                <a:lnTo>
                  <a:pt x="440598" y="1155803"/>
                </a:lnTo>
                <a:lnTo>
                  <a:pt x="446266" y="1159205"/>
                </a:lnTo>
                <a:lnTo>
                  <a:pt x="451481" y="1163061"/>
                </a:lnTo>
                <a:lnTo>
                  <a:pt x="456923" y="1167370"/>
                </a:lnTo>
                <a:lnTo>
                  <a:pt x="461911" y="1171453"/>
                </a:lnTo>
                <a:lnTo>
                  <a:pt x="466446" y="1175989"/>
                </a:lnTo>
                <a:lnTo>
                  <a:pt x="471207" y="1180752"/>
                </a:lnTo>
                <a:lnTo>
                  <a:pt x="475289" y="1185741"/>
                </a:lnTo>
                <a:lnTo>
                  <a:pt x="479370" y="1190958"/>
                </a:lnTo>
                <a:lnTo>
                  <a:pt x="483451" y="1196401"/>
                </a:lnTo>
                <a:lnTo>
                  <a:pt x="487079" y="1201845"/>
                </a:lnTo>
                <a:lnTo>
                  <a:pt x="490026" y="1207515"/>
                </a:lnTo>
                <a:lnTo>
                  <a:pt x="493201" y="1213412"/>
                </a:lnTo>
                <a:lnTo>
                  <a:pt x="496148" y="1219309"/>
                </a:lnTo>
                <a:lnTo>
                  <a:pt x="498416" y="1225659"/>
                </a:lnTo>
                <a:lnTo>
                  <a:pt x="500683" y="1231783"/>
                </a:lnTo>
                <a:lnTo>
                  <a:pt x="502497" y="1238360"/>
                </a:lnTo>
                <a:lnTo>
                  <a:pt x="504084" y="1245165"/>
                </a:lnTo>
                <a:lnTo>
                  <a:pt x="505218" y="1251742"/>
                </a:lnTo>
                <a:lnTo>
                  <a:pt x="506125" y="1258546"/>
                </a:lnTo>
                <a:lnTo>
                  <a:pt x="506578" y="1265350"/>
                </a:lnTo>
                <a:lnTo>
                  <a:pt x="506578" y="1272381"/>
                </a:lnTo>
                <a:lnTo>
                  <a:pt x="506578" y="1279639"/>
                </a:lnTo>
                <a:lnTo>
                  <a:pt x="506125" y="1286216"/>
                </a:lnTo>
                <a:lnTo>
                  <a:pt x="505218" y="1293021"/>
                </a:lnTo>
                <a:lnTo>
                  <a:pt x="504084" y="1299825"/>
                </a:lnTo>
                <a:lnTo>
                  <a:pt x="502497" y="1306629"/>
                </a:lnTo>
                <a:lnTo>
                  <a:pt x="500683" y="1312980"/>
                </a:lnTo>
                <a:lnTo>
                  <a:pt x="498416" y="1319330"/>
                </a:lnTo>
                <a:lnTo>
                  <a:pt x="496148" y="1325454"/>
                </a:lnTo>
                <a:lnTo>
                  <a:pt x="493201" y="1331351"/>
                </a:lnTo>
                <a:lnTo>
                  <a:pt x="490026" y="1337475"/>
                </a:lnTo>
                <a:lnTo>
                  <a:pt x="487079" y="1343145"/>
                </a:lnTo>
                <a:lnTo>
                  <a:pt x="483451" y="1348588"/>
                </a:lnTo>
                <a:lnTo>
                  <a:pt x="479370" y="1354031"/>
                </a:lnTo>
                <a:lnTo>
                  <a:pt x="475289" y="1359248"/>
                </a:lnTo>
                <a:lnTo>
                  <a:pt x="471207" y="1364011"/>
                </a:lnTo>
                <a:lnTo>
                  <a:pt x="466446" y="1368774"/>
                </a:lnTo>
                <a:lnTo>
                  <a:pt x="461911" y="1373537"/>
                </a:lnTo>
                <a:lnTo>
                  <a:pt x="456923" y="1377619"/>
                </a:lnTo>
                <a:lnTo>
                  <a:pt x="451481" y="1381702"/>
                </a:lnTo>
                <a:lnTo>
                  <a:pt x="446266" y="1385557"/>
                </a:lnTo>
                <a:lnTo>
                  <a:pt x="440598" y="1388960"/>
                </a:lnTo>
                <a:lnTo>
                  <a:pt x="434930" y="1392362"/>
                </a:lnTo>
                <a:lnTo>
                  <a:pt x="428808" y="1395537"/>
                </a:lnTo>
                <a:lnTo>
                  <a:pt x="422913" y="1398032"/>
                </a:lnTo>
                <a:lnTo>
                  <a:pt x="416791" y="1400300"/>
                </a:lnTo>
                <a:lnTo>
                  <a:pt x="410216" y="1402795"/>
                </a:lnTo>
                <a:lnTo>
                  <a:pt x="403867" y="1404609"/>
                </a:lnTo>
                <a:lnTo>
                  <a:pt x="397065" y="1406197"/>
                </a:lnTo>
                <a:lnTo>
                  <a:pt x="390263" y="1407104"/>
                </a:lnTo>
                <a:lnTo>
                  <a:pt x="383461" y="1408238"/>
                </a:lnTo>
                <a:lnTo>
                  <a:pt x="376659" y="1408692"/>
                </a:lnTo>
                <a:lnTo>
                  <a:pt x="369630" y="1408692"/>
                </a:lnTo>
                <a:lnTo>
                  <a:pt x="253088" y="1408692"/>
                </a:lnTo>
                <a:lnTo>
                  <a:pt x="253088" y="1777025"/>
                </a:lnTo>
                <a:lnTo>
                  <a:pt x="369630" y="1777025"/>
                </a:lnTo>
                <a:lnTo>
                  <a:pt x="376659" y="1777252"/>
                </a:lnTo>
                <a:lnTo>
                  <a:pt x="383461" y="1777705"/>
                </a:lnTo>
                <a:lnTo>
                  <a:pt x="390263" y="1778386"/>
                </a:lnTo>
                <a:lnTo>
                  <a:pt x="397065" y="1779747"/>
                </a:lnTo>
                <a:lnTo>
                  <a:pt x="403867" y="1781334"/>
                </a:lnTo>
                <a:lnTo>
                  <a:pt x="410216" y="1783149"/>
                </a:lnTo>
                <a:lnTo>
                  <a:pt x="416791" y="1785190"/>
                </a:lnTo>
                <a:lnTo>
                  <a:pt x="422913" y="1787912"/>
                </a:lnTo>
                <a:lnTo>
                  <a:pt x="428808" y="1790407"/>
                </a:lnTo>
                <a:lnTo>
                  <a:pt x="434930" y="1793582"/>
                </a:lnTo>
                <a:lnTo>
                  <a:pt x="440598" y="1796984"/>
                </a:lnTo>
                <a:lnTo>
                  <a:pt x="446266" y="1800159"/>
                </a:lnTo>
                <a:lnTo>
                  <a:pt x="451481" y="1804242"/>
                </a:lnTo>
                <a:lnTo>
                  <a:pt x="456923" y="1808324"/>
                </a:lnTo>
                <a:lnTo>
                  <a:pt x="461911" y="1812407"/>
                </a:lnTo>
                <a:lnTo>
                  <a:pt x="466446" y="1817170"/>
                </a:lnTo>
                <a:lnTo>
                  <a:pt x="471207" y="1821706"/>
                </a:lnTo>
                <a:lnTo>
                  <a:pt x="475289" y="1826695"/>
                </a:lnTo>
                <a:lnTo>
                  <a:pt x="479370" y="1831912"/>
                </a:lnTo>
                <a:lnTo>
                  <a:pt x="483451" y="1837129"/>
                </a:lnTo>
                <a:lnTo>
                  <a:pt x="487079" y="1842799"/>
                </a:lnTo>
                <a:lnTo>
                  <a:pt x="490026" y="1848469"/>
                </a:lnTo>
                <a:lnTo>
                  <a:pt x="493201" y="1854139"/>
                </a:lnTo>
                <a:lnTo>
                  <a:pt x="496148" y="1860490"/>
                </a:lnTo>
                <a:lnTo>
                  <a:pt x="498416" y="1866613"/>
                </a:lnTo>
                <a:lnTo>
                  <a:pt x="500683" y="1872964"/>
                </a:lnTo>
                <a:lnTo>
                  <a:pt x="502497" y="1879314"/>
                </a:lnTo>
                <a:lnTo>
                  <a:pt x="504084" y="1885892"/>
                </a:lnTo>
                <a:lnTo>
                  <a:pt x="505218" y="1892696"/>
                </a:lnTo>
                <a:lnTo>
                  <a:pt x="506125" y="1899273"/>
                </a:lnTo>
                <a:lnTo>
                  <a:pt x="506578" y="1906304"/>
                </a:lnTo>
                <a:lnTo>
                  <a:pt x="506578" y="1913335"/>
                </a:lnTo>
                <a:lnTo>
                  <a:pt x="506578" y="1920366"/>
                </a:lnTo>
                <a:lnTo>
                  <a:pt x="506125" y="1927397"/>
                </a:lnTo>
                <a:lnTo>
                  <a:pt x="505218" y="1933975"/>
                </a:lnTo>
                <a:lnTo>
                  <a:pt x="504084" y="1940779"/>
                </a:lnTo>
                <a:lnTo>
                  <a:pt x="502497" y="1947356"/>
                </a:lnTo>
                <a:lnTo>
                  <a:pt x="500683" y="1953707"/>
                </a:lnTo>
                <a:lnTo>
                  <a:pt x="498416" y="1960284"/>
                </a:lnTo>
                <a:lnTo>
                  <a:pt x="496148" y="1966408"/>
                </a:lnTo>
                <a:lnTo>
                  <a:pt x="493201" y="1972532"/>
                </a:lnTo>
                <a:lnTo>
                  <a:pt x="490026" y="1978429"/>
                </a:lnTo>
                <a:lnTo>
                  <a:pt x="487079" y="1984099"/>
                </a:lnTo>
                <a:lnTo>
                  <a:pt x="483451" y="1989542"/>
                </a:lnTo>
                <a:lnTo>
                  <a:pt x="479370" y="1994986"/>
                </a:lnTo>
                <a:lnTo>
                  <a:pt x="475289" y="1999975"/>
                </a:lnTo>
                <a:lnTo>
                  <a:pt x="471207" y="2004965"/>
                </a:lnTo>
                <a:lnTo>
                  <a:pt x="466446" y="2009728"/>
                </a:lnTo>
                <a:lnTo>
                  <a:pt x="461911" y="2014264"/>
                </a:lnTo>
                <a:lnTo>
                  <a:pt x="456923" y="2018573"/>
                </a:lnTo>
                <a:lnTo>
                  <a:pt x="451481" y="2022429"/>
                </a:lnTo>
                <a:lnTo>
                  <a:pt x="446266" y="2026285"/>
                </a:lnTo>
                <a:lnTo>
                  <a:pt x="440598" y="2029914"/>
                </a:lnTo>
                <a:lnTo>
                  <a:pt x="434930" y="2033089"/>
                </a:lnTo>
                <a:lnTo>
                  <a:pt x="428808" y="2036264"/>
                </a:lnTo>
                <a:lnTo>
                  <a:pt x="422913" y="2038759"/>
                </a:lnTo>
                <a:lnTo>
                  <a:pt x="416791" y="2041481"/>
                </a:lnTo>
                <a:lnTo>
                  <a:pt x="410216" y="2043522"/>
                </a:lnTo>
                <a:lnTo>
                  <a:pt x="403867" y="2045336"/>
                </a:lnTo>
                <a:lnTo>
                  <a:pt x="397065" y="2046924"/>
                </a:lnTo>
                <a:lnTo>
                  <a:pt x="390263" y="2048285"/>
                </a:lnTo>
                <a:lnTo>
                  <a:pt x="383461" y="2048965"/>
                </a:lnTo>
                <a:lnTo>
                  <a:pt x="376659" y="2049419"/>
                </a:lnTo>
                <a:lnTo>
                  <a:pt x="369630" y="2049646"/>
                </a:lnTo>
                <a:lnTo>
                  <a:pt x="253088" y="2049646"/>
                </a:lnTo>
                <a:lnTo>
                  <a:pt x="253088" y="2315689"/>
                </a:lnTo>
                <a:lnTo>
                  <a:pt x="253542" y="2326349"/>
                </a:lnTo>
                <a:lnTo>
                  <a:pt x="254222" y="2336782"/>
                </a:lnTo>
                <a:lnTo>
                  <a:pt x="255582" y="2347215"/>
                </a:lnTo>
                <a:lnTo>
                  <a:pt x="257396" y="2357195"/>
                </a:lnTo>
                <a:lnTo>
                  <a:pt x="259664" y="2367401"/>
                </a:lnTo>
                <a:lnTo>
                  <a:pt x="262158" y="2376927"/>
                </a:lnTo>
                <a:lnTo>
                  <a:pt x="265559" y="2386679"/>
                </a:lnTo>
                <a:lnTo>
                  <a:pt x="269186" y="2395978"/>
                </a:lnTo>
                <a:lnTo>
                  <a:pt x="273494" y="2405051"/>
                </a:lnTo>
                <a:lnTo>
                  <a:pt x="278029" y="2414123"/>
                </a:lnTo>
                <a:lnTo>
                  <a:pt x="283017" y="2422515"/>
                </a:lnTo>
                <a:lnTo>
                  <a:pt x="288232" y="2430907"/>
                </a:lnTo>
                <a:lnTo>
                  <a:pt x="294127" y="2439072"/>
                </a:lnTo>
                <a:lnTo>
                  <a:pt x="300022" y="2446783"/>
                </a:lnTo>
                <a:lnTo>
                  <a:pt x="306598" y="2454268"/>
                </a:lnTo>
                <a:lnTo>
                  <a:pt x="313626" y="2461525"/>
                </a:lnTo>
                <a:lnTo>
                  <a:pt x="320655" y="2468330"/>
                </a:lnTo>
                <a:lnTo>
                  <a:pt x="328138" y="2474680"/>
                </a:lnTo>
                <a:lnTo>
                  <a:pt x="335847" y="2481031"/>
                </a:lnTo>
                <a:lnTo>
                  <a:pt x="344009" y="2486701"/>
                </a:lnTo>
                <a:lnTo>
                  <a:pt x="352171" y="2492144"/>
                </a:lnTo>
                <a:lnTo>
                  <a:pt x="361014" y="2497134"/>
                </a:lnTo>
                <a:lnTo>
                  <a:pt x="369857" y="2501443"/>
                </a:lnTo>
                <a:lnTo>
                  <a:pt x="378926" y="2505526"/>
                </a:lnTo>
                <a:lnTo>
                  <a:pt x="388222" y="2509608"/>
                </a:lnTo>
                <a:lnTo>
                  <a:pt x="397745" y="2512557"/>
                </a:lnTo>
                <a:lnTo>
                  <a:pt x="407722" y="2515505"/>
                </a:lnTo>
                <a:lnTo>
                  <a:pt x="417471" y="2517773"/>
                </a:lnTo>
                <a:lnTo>
                  <a:pt x="427674" y="2519588"/>
                </a:lnTo>
                <a:lnTo>
                  <a:pt x="438104" y="2520948"/>
                </a:lnTo>
                <a:lnTo>
                  <a:pt x="448307" y="2521629"/>
                </a:lnTo>
                <a:lnTo>
                  <a:pt x="458964" y="2521856"/>
                </a:lnTo>
                <a:lnTo>
                  <a:pt x="2030011" y="2521856"/>
                </a:lnTo>
                <a:lnTo>
                  <a:pt x="2040667" y="2521629"/>
                </a:lnTo>
                <a:lnTo>
                  <a:pt x="2051324" y="2520948"/>
                </a:lnTo>
                <a:lnTo>
                  <a:pt x="2061527" y="2519588"/>
                </a:lnTo>
                <a:lnTo>
                  <a:pt x="2071503" y="2517773"/>
                </a:lnTo>
                <a:lnTo>
                  <a:pt x="2081706" y="2515505"/>
                </a:lnTo>
                <a:lnTo>
                  <a:pt x="2091456" y="2512557"/>
                </a:lnTo>
                <a:lnTo>
                  <a:pt x="2100752" y="2509608"/>
                </a:lnTo>
                <a:lnTo>
                  <a:pt x="2110502" y="2505526"/>
                </a:lnTo>
                <a:lnTo>
                  <a:pt x="2119571" y="2501443"/>
                </a:lnTo>
                <a:lnTo>
                  <a:pt x="2128187" y="2497134"/>
                </a:lnTo>
                <a:lnTo>
                  <a:pt x="2136803" y="2492144"/>
                </a:lnTo>
                <a:lnTo>
                  <a:pt x="2145192" y="2486701"/>
                </a:lnTo>
                <a:lnTo>
                  <a:pt x="2153354" y="2481031"/>
                </a:lnTo>
                <a:lnTo>
                  <a:pt x="2161290" y="2474680"/>
                </a:lnTo>
                <a:lnTo>
                  <a:pt x="2168546" y="2468330"/>
                </a:lnTo>
                <a:lnTo>
                  <a:pt x="2175801" y="2461525"/>
                </a:lnTo>
                <a:lnTo>
                  <a:pt x="2182376" y="2454268"/>
                </a:lnTo>
                <a:lnTo>
                  <a:pt x="2188952" y="2446783"/>
                </a:lnTo>
                <a:lnTo>
                  <a:pt x="2195074" y="2439072"/>
                </a:lnTo>
                <a:lnTo>
                  <a:pt x="2200969" y="2430907"/>
                </a:lnTo>
                <a:lnTo>
                  <a:pt x="2206410" y="2422515"/>
                </a:lnTo>
                <a:lnTo>
                  <a:pt x="2211172" y="2414123"/>
                </a:lnTo>
                <a:lnTo>
                  <a:pt x="2215933" y="2405051"/>
                </a:lnTo>
                <a:lnTo>
                  <a:pt x="2219788" y="2395978"/>
                </a:lnTo>
                <a:lnTo>
                  <a:pt x="2223642" y="2386679"/>
                </a:lnTo>
                <a:lnTo>
                  <a:pt x="2226817" y="2376927"/>
                </a:lnTo>
                <a:lnTo>
                  <a:pt x="2229538" y="2367401"/>
                </a:lnTo>
                <a:lnTo>
                  <a:pt x="2232032" y="2357195"/>
                </a:lnTo>
                <a:lnTo>
                  <a:pt x="2233845" y="2347215"/>
                </a:lnTo>
                <a:lnTo>
                  <a:pt x="2235206" y="2336782"/>
                </a:lnTo>
                <a:lnTo>
                  <a:pt x="2235886" y="2326349"/>
                </a:lnTo>
                <a:lnTo>
                  <a:pt x="2236113" y="2315689"/>
                </a:lnTo>
                <a:lnTo>
                  <a:pt x="2236113" y="229074"/>
                </a:lnTo>
                <a:lnTo>
                  <a:pt x="2235886" y="218414"/>
                </a:lnTo>
                <a:lnTo>
                  <a:pt x="2235206" y="207754"/>
                </a:lnTo>
                <a:lnTo>
                  <a:pt x="2233845" y="197775"/>
                </a:lnTo>
                <a:lnTo>
                  <a:pt x="2232032" y="187568"/>
                </a:lnTo>
                <a:lnTo>
                  <a:pt x="2229538" y="177589"/>
                </a:lnTo>
                <a:lnTo>
                  <a:pt x="2226817" y="167836"/>
                </a:lnTo>
                <a:lnTo>
                  <a:pt x="2223642" y="158310"/>
                </a:lnTo>
                <a:lnTo>
                  <a:pt x="2219788" y="149011"/>
                </a:lnTo>
                <a:lnTo>
                  <a:pt x="2215933" y="139939"/>
                </a:lnTo>
                <a:lnTo>
                  <a:pt x="2211172" y="130867"/>
                </a:lnTo>
                <a:lnTo>
                  <a:pt x="2206410" y="122248"/>
                </a:lnTo>
                <a:lnTo>
                  <a:pt x="2200969" y="113856"/>
                </a:lnTo>
                <a:lnTo>
                  <a:pt x="2195074" y="105918"/>
                </a:lnTo>
                <a:lnTo>
                  <a:pt x="2188952" y="98207"/>
                </a:lnTo>
                <a:lnTo>
                  <a:pt x="2182376" y="90722"/>
                </a:lnTo>
                <a:lnTo>
                  <a:pt x="2175801" y="83238"/>
                </a:lnTo>
                <a:lnTo>
                  <a:pt x="2168546" y="76660"/>
                </a:lnTo>
                <a:lnTo>
                  <a:pt x="2161290" y="70083"/>
                </a:lnTo>
                <a:lnTo>
                  <a:pt x="2153354" y="63959"/>
                </a:lnTo>
                <a:lnTo>
                  <a:pt x="2145192" y="58289"/>
                </a:lnTo>
                <a:lnTo>
                  <a:pt x="2136803" y="52846"/>
                </a:lnTo>
                <a:lnTo>
                  <a:pt x="2128187" y="47856"/>
                </a:lnTo>
                <a:lnTo>
                  <a:pt x="2119571" y="43320"/>
                </a:lnTo>
                <a:lnTo>
                  <a:pt x="2110502" y="39237"/>
                </a:lnTo>
                <a:lnTo>
                  <a:pt x="2100752" y="35382"/>
                </a:lnTo>
                <a:lnTo>
                  <a:pt x="2091456" y="32206"/>
                </a:lnTo>
                <a:lnTo>
                  <a:pt x="2081706" y="29485"/>
                </a:lnTo>
                <a:lnTo>
                  <a:pt x="2071503" y="26990"/>
                </a:lnTo>
                <a:lnTo>
                  <a:pt x="2061527" y="25175"/>
                </a:lnTo>
                <a:lnTo>
                  <a:pt x="2051324" y="24041"/>
                </a:lnTo>
                <a:lnTo>
                  <a:pt x="2040667" y="23134"/>
                </a:lnTo>
                <a:lnTo>
                  <a:pt x="2030011" y="22907"/>
                </a:lnTo>
                <a:lnTo>
                  <a:pt x="458964" y="22907"/>
                </a:lnTo>
                <a:close/>
                <a:moveTo>
                  <a:pt x="458964" y="0"/>
                </a:moveTo>
                <a:lnTo>
                  <a:pt x="2030011" y="0"/>
                </a:lnTo>
                <a:lnTo>
                  <a:pt x="2042028" y="453"/>
                </a:lnTo>
                <a:lnTo>
                  <a:pt x="2053364" y="1134"/>
                </a:lnTo>
                <a:lnTo>
                  <a:pt x="2064701" y="2722"/>
                </a:lnTo>
                <a:lnTo>
                  <a:pt x="2076265" y="4763"/>
                </a:lnTo>
                <a:lnTo>
                  <a:pt x="2087148" y="7258"/>
                </a:lnTo>
                <a:lnTo>
                  <a:pt x="2098031" y="10433"/>
                </a:lnTo>
                <a:lnTo>
                  <a:pt x="2108688" y="14062"/>
                </a:lnTo>
                <a:lnTo>
                  <a:pt x="2118891" y="18371"/>
                </a:lnTo>
                <a:lnTo>
                  <a:pt x="2129094" y="22680"/>
                </a:lnTo>
                <a:lnTo>
                  <a:pt x="2138843" y="27897"/>
                </a:lnTo>
                <a:lnTo>
                  <a:pt x="2148593" y="33340"/>
                </a:lnTo>
                <a:lnTo>
                  <a:pt x="2157889" y="39237"/>
                </a:lnTo>
                <a:lnTo>
                  <a:pt x="2166959" y="45815"/>
                </a:lnTo>
                <a:lnTo>
                  <a:pt x="2175574" y="52392"/>
                </a:lnTo>
                <a:lnTo>
                  <a:pt x="2183737" y="59650"/>
                </a:lnTo>
                <a:lnTo>
                  <a:pt x="2191899" y="67361"/>
                </a:lnTo>
                <a:lnTo>
                  <a:pt x="2199382" y="75299"/>
                </a:lnTo>
                <a:lnTo>
                  <a:pt x="2206637" y="83691"/>
                </a:lnTo>
                <a:lnTo>
                  <a:pt x="2213212" y="92083"/>
                </a:lnTo>
                <a:lnTo>
                  <a:pt x="2219788" y="101155"/>
                </a:lnTo>
                <a:lnTo>
                  <a:pt x="2225683" y="110681"/>
                </a:lnTo>
                <a:lnTo>
                  <a:pt x="2231125" y="120207"/>
                </a:lnTo>
                <a:lnTo>
                  <a:pt x="2236340" y="129960"/>
                </a:lnTo>
                <a:lnTo>
                  <a:pt x="2241101" y="140166"/>
                </a:lnTo>
                <a:lnTo>
                  <a:pt x="2244955" y="150599"/>
                </a:lnTo>
                <a:lnTo>
                  <a:pt x="2248583" y="161032"/>
                </a:lnTo>
                <a:lnTo>
                  <a:pt x="2251758" y="172145"/>
                </a:lnTo>
                <a:lnTo>
                  <a:pt x="2254252" y="183032"/>
                </a:lnTo>
                <a:lnTo>
                  <a:pt x="2256292" y="194372"/>
                </a:lnTo>
                <a:lnTo>
                  <a:pt x="2257879" y="205713"/>
                </a:lnTo>
                <a:lnTo>
                  <a:pt x="2258786" y="217053"/>
                </a:lnTo>
                <a:lnTo>
                  <a:pt x="2259013" y="229074"/>
                </a:lnTo>
                <a:lnTo>
                  <a:pt x="2259013" y="2315689"/>
                </a:lnTo>
                <a:lnTo>
                  <a:pt x="2258786" y="2327483"/>
                </a:lnTo>
                <a:lnTo>
                  <a:pt x="2257879" y="2339050"/>
                </a:lnTo>
                <a:lnTo>
                  <a:pt x="2256292" y="2350617"/>
                </a:lnTo>
                <a:lnTo>
                  <a:pt x="2254252" y="2361958"/>
                </a:lnTo>
                <a:lnTo>
                  <a:pt x="2251758" y="2372844"/>
                </a:lnTo>
                <a:lnTo>
                  <a:pt x="2248583" y="2383731"/>
                </a:lnTo>
                <a:lnTo>
                  <a:pt x="2244955" y="2394391"/>
                </a:lnTo>
                <a:lnTo>
                  <a:pt x="2241101" y="2404824"/>
                </a:lnTo>
                <a:lnTo>
                  <a:pt x="2236340" y="2414803"/>
                </a:lnTo>
                <a:lnTo>
                  <a:pt x="2231125" y="2424783"/>
                </a:lnTo>
                <a:lnTo>
                  <a:pt x="2225683" y="2434309"/>
                </a:lnTo>
                <a:lnTo>
                  <a:pt x="2219788" y="2443608"/>
                </a:lnTo>
                <a:lnTo>
                  <a:pt x="2213212" y="2452680"/>
                </a:lnTo>
                <a:lnTo>
                  <a:pt x="2206637" y="2461299"/>
                </a:lnTo>
                <a:lnTo>
                  <a:pt x="2199382" y="2469464"/>
                </a:lnTo>
                <a:lnTo>
                  <a:pt x="2191899" y="2477629"/>
                </a:lnTo>
                <a:lnTo>
                  <a:pt x="2183737" y="2485113"/>
                </a:lnTo>
                <a:lnTo>
                  <a:pt x="2175574" y="2492371"/>
                </a:lnTo>
                <a:lnTo>
                  <a:pt x="2166959" y="2499175"/>
                </a:lnTo>
                <a:lnTo>
                  <a:pt x="2157889" y="2505526"/>
                </a:lnTo>
                <a:lnTo>
                  <a:pt x="2148593" y="2511649"/>
                </a:lnTo>
                <a:lnTo>
                  <a:pt x="2138843" y="2517093"/>
                </a:lnTo>
                <a:lnTo>
                  <a:pt x="2129094" y="2522309"/>
                </a:lnTo>
                <a:lnTo>
                  <a:pt x="2118891" y="2526619"/>
                </a:lnTo>
                <a:lnTo>
                  <a:pt x="2108688" y="2530701"/>
                </a:lnTo>
                <a:lnTo>
                  <a:pt x="2098031" y="2534330"/>
                </a:lnTo>
                <a:lnTo>
                  <a:pt x="2087148" y="2537505"/>
                </a:lnTo>
                <a:lnTo>
                  <a:pt x="2076265" y="2540000"/>
                </a:lnTo>
                <a:lnTo>
                  <a:pt x="2064701" y="2542268"/>
                </a:lnTo>
                <a:lnTo>
                  <a:pt x="2053364" y="2543402"/>
                </a:lnTo>
                <a:lnTo>
                  <a:pt x="2042028" y="2544536"/>
                </a:lnTo>
                <a:lnTo>
                  <a:pt x="2030011" y="2544763"/>
                </a:lnTo>
                <a:lnTo>
                  <a:pt x="458964" y="2544763"/>
                </a:lnTo>
                <a:lnTo>
                  <a:pt x="447400" y="2544536"/>
                </a:lnTo>
                <a:lnTo>
                  <a:pt x="435610" y="2543402"/>
                </a:lnTo>
                <a:lnTo>
                  <a:pt x="424273" y="2542268"/>
                </a:lnTo>
                <a:lnTo>
                  <a:pt x="413163" y="2540000"/>
                </a:lnTo>
                <a:lnTo>
                  <a:pt x="402053" y="2537505"/>
                </a:lnTo>
                <a:lnTo>
                  <a:pt x="391170" y="2534330"/>
                </a:lnTo>
                <a:lnTo>
                  <a:pt x="380513" y="2530701"/>
                </a:lnTo>
                <a:lnTo>
                  <a:pt x="370084" y="2526619"/>
                </a:lnTo>
                <a:lnTo>
                  <a:pt x="359880" y="2522309"/>
                </a:lnTo>
                <a:lnTo>
                  <a:pt x="350131" y="2517093"/>
                </a:lnTo>
                <a:lnTo>
                  <a:pt x="340608" y="2511649"/>
                </a:lnTo>
                <a:lnTo>
                  <a:pt x="331085" y="2505526"/>
                </a:lnTo>
                <a:lnTo>
                  <a:pt x="322469" y="2499175"/>
                </a:lnTo>
                <a:lnTo>
                  <a:pt x="313626" y="2492371"/>
                </a:lnTo>
                <a:lnTo>
                  <a:pt x="305237" y="2485113"/>
                </a:lnTo>
                <a:lnTo>
                  <a:pt x="297528" y="2477629"/>
                </a:lnTo>
                <a:lnTo>
                  <a:pt x="289819" y="2469464"/>
                </a:lnTo>
                <a:lnTo>
                  <a:pt x="282564" y="2461299"/>
                </a:lnTo>
                <a:lnTo>
                  <a:pt x="275762" y="2452680"/>
                </a:lnTo>
                <a:lnTo>
                  <a:pt x="269413" y="2443608"/>
                </a:lnTo>
                <a:lnTo>
                  <a:pt x="263518" y="2434309"/>
                </a:lnTo>
                <a:lnTo>
                  <a:pt x="257850" y="2424783"/>
                </a:lnTo>
                <a:lnTo>
                  <a:pt x="252862" y="2414803"/>
                </a:lnTo>
                <a:lnTo>
                  <a:pt x="248327" y="2404824"/>
                </a:lnTo>
                <a:lnTo>
                  <a:pt x="244019" y="2394391"/>
                </a:lnTo>
                <a:lnTo>
                  <a:pt x="240391" y="2383731"/>
                </a:lnTo>
                <a:lnTo>
                  <a:pt x="237444" y="2372844"/>
                </a:lnTo>
                <a:lnTo>
                  <a:pt x="234723" y="2361958"/>
                </a:lnTo>
                <a:lnTo>
                  <a:pt x="232682" y="2350617"/>
                </a:lnTo>
                <a:lnTo>
                  <a:pt x="231322" y="2339050"/>
                </a:lnTo>
                <a:lnTo>
                  <a:pt x="230415" y="2327483"/>
                </a:lnTo>
                <a:lnTo>
                  <a:pt x="230188" y="2315689"/>
                </a:lnTo>
                <a:lnTo>
                  <a:pt x="230188" y="2026965"/>
                </a:lnTo>
                <a:lnTo>
                  <a:pt x="369630" y="2026965"/>
                </a:lnTo>
                <a:lnTo>
                  <a:pt x="375298" y="2026738"/>
                </a:lnTo>
                <a:lnTo>
                  <a:pt x="381194" y="2026285"/>
                </a:lnTo>
                <a:lnTo>
                  <a:pt x="386862" y="2025604"/>
                </a:lnTo>
                <a:lnTo>
                  <a:pt x="392530" y="2024470"/>
                </a:lnTo>
                <a:lnTo>
                  <a:pt x="397972" y="2023336"/>
                </a:lnTo>
                <a:lnTo>
                  <a:pt x="403414" y="2021749"/>
                </a:lnTo>
                <a:lnTo>
                  <a:pt x="408628" y="2019934"/>
                </a:lnTo>
                <a:lnTo>
                  <a:pt x="413843" y="2017893"/>
                </a:lnTo>
                <a:lnTo>
                  <a:pt x="419058" y="2015852"/>
                </a:lnTo>
                <a:lnTo>
                  <a:pt x="424046" y="2013130"/>
                </a:lnTo>
                <a:lnTo>
                  <a:pt x="428581" y="2010408"/>
                </a:lnTo>
                <a:lnTo>
                  <a:pt x="433343" y="2007460"/>
                </a:lnTo>
                <a:lnTo>
                  <a:pt x="438104" y="2004285"/>
                </a:lnTo>
                <a:lnTo>
                  <a:pt x="442185" y="2000882"/>
                </a:lnTo>
                <a:lnTo>
                  <a:pt x="446266" y="1997254"/>
                </a:lnTo>
                <a:lnTo>
                  <a:pt x="450348" y="1993398"/>
                </a:lnTo>
                <a:lnTo>
                  <a:pt x="453975" y="1989542"/>
                </a:lnTo>
                <a:lnTo>
                  <a:pt x="457603" y="1985460"/>
                </a:lnTo>
                <a:lnTo>
                  <a:pt x="461004" y="1981377"/>
                </a:lnTo>
                <a:lnTo>
                  <a:pt x="464405" y="1976841"/>
                </a:lnTo>
                <a:lnTo>
                  <a:pt x="467353" y="1972305"/>
                </a:lnTo>
                <a:lnTo>
                  <a:pt x="470074" y="1967315"/>
                </a:lnTo>
                <a:lnTo>
                  <a:pt x="472794" y="1962552"/>
                </a:lnTo>
                <a:lnTo>
                  <a:pt x="474835" y="1957336"/>
                </a:lnTo>
                <a:lnTo>
                  <a:pt x="476876" y="1952119"/>
                </a:lnTo>
                <a:lnTo>
                  <a:pt x="478690" y="1947129"/>
                </a:lnTo>
                <a:lnTo>
                  <a:pt x="480277" y="1941686"/>
                </a:lnTo>
                <a:lnTo>
                  <a:pt x="481637" y="1936243"/>
                </a:lnTo>
                <a:lnTo>
                  <a:pt x="482544" y="1930799"/>
                </a:lnTo>
                <a:lnTo>
                  <a:pt x="483451" y="1924902"/>
                </a:lnTo>
                <a:lnTo>
                  <a:pt x="483904" y="1919232"/>
                </a:lnTo>
                <a:lnTo>
                  <a:pt x="483904" y="1913335"/>
                </a:lnTo>
                <a:lnTo>
                  <a:pt x="483904" y="1907665"/>
                </a:lnTo>
                <a:lnTo>
                  <a:pt x="483451" y="1901768"/>
                </a:lnTo>
                <a:lnTo>
                  <a:pt x="482544" y="1896325"/>
                </a:lnTo>
                <a:lnTo>
                  <a:pt x="481637" y="1890428"/>
                </a:lnTo>
                <a:lnTo>
                  <a:pt x="480277" y="1884985"/>
                </a:lnTo>
                <a:lnTo>
                  <a:pt x="478690" y="1879541"/>
                </a:lnTo>
                <a:lnTo>
                  <a:pt x="476876" y="1874325"/>
                </a:lnTo>
                <a:lnTo>
                  <a:pt x="474835" y="1869335"/>
                </a:lnTo>
                <a:lnTo>
                  <a:pt x="472794" y="1864345"/>
                </a:lnTo>
                <a:lnTo>
                  <a:pt x="470074" y="1859356"/>
                </a:lnTo>
                <a:lnTo>
                  <a:pt x="467353" y="1854366"/>
                </a:lnTo>
                <a:lnTo>
                  <a:pt x="464405" y="1850056"/>
                </a:lnTo>
                <a:lnTo>
                  <a:pt x="461004" y="1845747"/>
                </a:lnTo>
                <a:lnTo>
                  <a:pt x="457603" y="1841211"/>
                </a:lnTo>
                <a:lnTo>
                  <a:pt x="453975" y="1837129"/>
                </a:lnTo>
                <a:lnTo>
                  <a:pt x="450348" y="1833273"/>
                </a:lnTo>
                <a:lnTo>
                  <a:pt x="446266" y="1829417"/>
                </a:lnTo>
                <a:lnTo>
                  <a:pt x="442185" y="1826015"/>
                </a:lnTo>
                <a:lnTo>
                  <a:pt x="438104" y="1822613"/>
                </a:lnTo>
                <a:lnTo>
                  <a:pt x="433343" y="1819211"/>
                </a:lnTo>
                <a:lnTo>
                  <a:pt x="428581" y="1816262"/>
                </a:lnTo>
                <a:lnTo>
                  <a:pt x="424046" y="1813541"/>
                </a:lnTo>
                <a:lnTo>
                  <a:pt x="419058" y="1811273"/>
                </a:lnTo>
                <a:lnTo>
                  <a:pt x="413843" y="1808778"/>
                </a:lnTo>
                <a:lnTo>
                  <a:pt x="408628" y="1806737"/>
                </a:lnTo>
                <a:lnTo>
                  <a:pt x="403414" y="1804922"/>
                </a:lnTo>
                <a:lnTo>
                  <a:pt x="397972" y="1803334"/>
                </a:lnTo>
                <a:lnTo>
                  <a:pt x="392530" y="1801974"/>
                </a:lnTo>
                <a:lnTo>
                  <a:pt x="386862" y="1801293"/>
                </a:lnTo>
                <a:lnTo>
                  <a:pt x="381194" y="1800613"/>
                </a:lnTo>
                <a:lnTo>
                  <a:pt x="375298" y="1799932"/>
                </a:lnTo>
                <a:lnTo>
                  <a:pt x="369630" y="1799932"/>
                </a:lnTo>
                <a:lnTo>
                  <a:pt x="230188" y="1799932"/>
                </a:lnTo>
                <a:lnTo>
                  <a:pt x="230188" y="1385784"/>
                </a:lnTo>
                <a:lnTo>
                  <a:pt x="369630" y="1385784"/>
                </a:lnTo>
                <a:lnTo>
                  <a:pt x="375298" y="1385557"/>
                </a:lnTo>
                <a:lnTo>
                  <a:pt x="381194" y="1385331"/>
                </a:lnTo>
                <a:lnTo>
                  <a:pt x="386862" y="1384650"/>
                </a:lnTo>
                <a:lnTo>
                  <a:pt x="392530" y="1383516"/>
                </a:lnTo>
                <a:lnTo>
                  <a:pt x="397972" y="1382155"/>
                </a:lnTo>
                <a:lnTo>
                  <a:pt x="403414" y="1380795"/>
                </a:lnTo>
                <a:lnTo>
                  <a:pt x="408628" y="1378980"/>
                </a:lnTo>
                <a:lnTo>
                  <a:pt x="413843" y="1376712"/>
                </a:lnTo>
                <a:lnTo>
                  <a:pt x="419058" y="1374671"/>
                </a:lnTo>
                <a:lnTo>
                  <a:pt x="424046" y="1372176"/>
                </a:lnTo>
                <a:lnTo>
                  <a:pt x="428581" y="1369227"/>
                </a:lnTo>
                <a:lnTo>
                  <a:pt x="433343" y="1366506"/>
                </a:lnTo>
                <a:lnTo>
                  <a:pt x="438104" y="1363331"/>
                </a:lnTo>
                <a:lnTo>
                  <a:pt x="442185" y="1359928"/>
                </a:lnTo>
                <a:lnTo>
                  <a:pt x="446266" y="1356300"/>
                </a:lnTo>
                <a:lnTo>
                  <a:pt x="450348" y="1352671"/>
                </a:lnTo>
                <a:lnTo>
                  <a:pt x="453975" y="1348588"/>
                </a:lnTo>
                <a:lnTo>
                  <a:pt x="457603" y="1344732"/>
                </a:lnTo>
                <a:lnTo>
                  <a:pt x="461004" y="1340196"/>
                </a:lnTo>
                <a:lnTo>
                  <a:pt x="464405" y="1335887"/>
                </a:lnTo>
                <a:lnTo>
                  <a:pt x="467353" y="1331124"/>
                </a:lnTo>
                <a:lnTo>
                  <a:pt x="470074" y="1326588"/>
                </a:lnTo>
                <a:lnTo>
                  <a:pt x="472794" y="1321598"/>
                </a:lnTo>
                <a:lnTo>
                  <a:pt x="474835" y="1316608"/>
                </a:lnTo>
                <a:lnTo>
                  <a:pt x="476876" y="1311392"/>
                </a:lnTo>
                <a:lnTo>
                  <a:pt x="478690" y="1305949"/>
                </a:lnTo>
                <a:lnTo>
                  <a:pt x="480277" y="1300732"/>
                </a:lnTo>
                <a:lnTo>
                  <a:pt x="481637" y="1295289"/>
                </a:lnTo>
                <a:lnTo>
                  <a:pt x="482544" y="1289619"/>
                </a:lnTo>
                <a:lnTo>
                  <a:pt x="483451" y="1283948"/>
                </a:lnTo>
                <a:lnTo>
                  <a:pt x="483904" y="1278278"/>
                </a:lnTo>
                <a:lnTo>
                  <a:pt x="483904" y="1272381"/>
                </a:lnTo>
                <a:lnTo>
                  <a:pt x="483904" y="1266711"/>
                </a:lnTo>
                <a:lnTo>
                  <a:pt x="483451" y="1260814"/>
                </a:lnTo>
                <a:lnTo>
                  <a:pt x="482544" y="1255144"/>
                </a:lnTo>
                <a:lnTo>
                  <a:pt x="481637" y="1249474"/>
                </a:lnTo>
                <a:lnTo>
                  <a:pt x="480277" y="1244031"/>
                </a:lnTo>
                <a:lnTo>
                  <a:pt x="478690" y="1238814"/>
                </a:lnTo>
                <a:lnTo>
                  <a:pt x="476876" y="1233371"/>
                </a:lnTo>
                <a:lnTo>
                  <a:pt x="474835" y="1228154"/>
                </a:lnTo>
                <a:lnTo>
                  <a:pt x="472794" y="1223391"/>
                </a:lnTo>
                <a:lnTo>
                  <a:pt x="470074" y="1218401"/>
                </a:lnTo>
                <a:lnTo>
                  <a:pt x="467353" y="1213639"/>
                </a:lnTo>
                <a:lnTo>
                  <a:pt x="464405" y="1209102"/>
                </a:lnTo>
                <a:lnTo>
                  <a:pt x="461004" y="1204566"/>
                </a:lnTo>
                <a:lnTo>
                  <a:pt x="457603" y="1200257"/>
                </a:lnTo>
                <a:lnTo>
                  <a:pt x="453975" y="1196175"/>
                </a:lnTo>
                <a:lnTo>
                  <a:pt x="450348" y="1192092"/>
                </a:lnTo>
                <a:lnTo>
                  <a:pt x="446266" y="1188463"/>
                </a:lnTo>
                <a:lnTo>
                  <a:pt x="442185" y="1184834"/>
                </a:lnTo>
                <a:lnTo>
                  <a:pt x="438104" y="1181659"/>
                </a:lnTo>
                <a:lnTo>
                  <a:pt x="433343" y="1178484"/>
                </a:lnTo>
                <a:lnTo>
                  <a:pt x="428581" y="1175308"/>
                </a:lnTo>
                <a:lnTo>
                  <a:pt x="424046" y="1172813"/>
                </a:lnTo>
                <a:lnTo>
                  <a:pt x="419058" y="1170092"/>
                </a:lnTo>
                <a:lnTo>
                  <a:pt x="413843" y="1167824"/>
                </a:lnTo>
                <a:lnTo>
                  <a:pt x="408628" y="1165783"/>
                </a:lnTo>
                <a:lnTo>
                  <a:pt x="403414" y="1164195"/>
                </a:lnTo>
                <a:lnTo>
                  <a:pt x="397972" y="1162607"/>
                </a:lnTo>
                <a:lnTo>
                  <a:pt x="392530" y="1161246"/>
                </a:lnTo>
                <a:lnTo>
                  <a:pt x="386862" y="1160339"/>
                </a:lnTo>
                <a:lnTo>
                  <a:pt x="381194" y="1159432"/>
                </a:lnTo>
                <a:lnTo>
                  <a:pt x="375298" y="1158978"/>
                </a:lnTo>
                <a:lnTo>
                  <a:pt x="369630" y="1158978"/>
                </a:lnTo>
                <a:lnTo>
                  <a:pt x="230188" y="1158978"/>
                </a:lnTo>
                <a:lnTo>
                  <a:pt x="230188" y="744831"/>
                </a:lnTo>
                <a:lnTo>
                  <a:pt x="369630" y="744831"/>
                </a:lnTo>
                <a:lnTo>
                  <a:pt x="375298" y="744831"/>
                </a:lnTo>
                <a:lnTo>
                  <a:pt x="381194" y="744377"/>
                </a:lnTo>
                <a:lnTo>
                  <a:pt x="386862" y="743470"/>
                </a:lnTo>
                <a:lnTo>
                  <a:pt x="392530" y="742563"/>
                </a:lnTo>
                <a:lnTo>
                  <a:pt x="397972" y="741429"/>
                </a:lnTo>
                <a:lnTo>
                  <a:pt x="403414" y="739841"/>
                </a:lnTo>
                <a:lnTo>
                  <a:pt x="408628" y="738026"/>
                </a:lnTo>
                <a:lnTo>
                  <a:pt x="413843" y="735985"/>
                </a:lnTo>
                <a:lnTo>
                  <a:pt x="419058" y="733717"/>
                </a:lnTo>
                <a:lnTo>
                  <a:pt x="424046" y="731222"/>
                </a:lnTo>
                <a:lnTo>
                  <a:pt x="428581" y="728501"/>
                </a:lnTo>
                <a:lnTo>
                  <a:pt x="433343" y="725325"/>
                </a:lnTo>
                <a:lnTo>
                  <a:pt x="438104" y="722377"/>
                </a:lnTo>
                <a:lnTo>
                  <a:pt x="442185" y="718975"/>
                </a:lnTo>
                <a:lnTo>
                  <a:pt x="446266" y="715573"/>
                </a:lnTo>
                <a:lnTo>
                  <a:pt x="450348" y="711717"/>
                </a:lnTo>
                <a:lnTo>
                  <a:pt x="453975" y="707861"/>
                </a:lnTo>
                <a:lnTo>
                  <a:pt x="457603" y="703552"/>
                </a:lnTo>
                <a:lnTo>
                  <a:pt x="461004" y="699243"/>
                </a:lnTo>
                <a:lnTo>
                  <a:pt x="464405" y="694706"/>
                </a:lnTo>
                <a:lnTo>
                  <a:pt x="467353" y="690170"/>
                </a:lnTo>
                <a:lnTo>
                  <a:pt x="470074" y="685407"/>
                </a:lnTo>
                <a:lnTo>
                  <a:pt x="472794" y="680645"/>
                </a:lnTo>
                <a:lnTo>
                  <a:pt x="474835" y="675655"/>
                </a:lnTo>
                <a:lnTo>
                  <a:pt x="476876" y="670438"/>
                </a:lnTo>
                <a:lnTo>
                  <a:pt x="478690" y="665222"/>
                </a:lnTo>
                <a:lnTo>
                  <a:pt x="480277" y="659778"/>
                </a:lnTo>
                <a:lnTo>
                  <a:pt x="481637" y="654335"/>
                </a:lnTo>
                <a:lnTo>
                  <a:pt x="482544" y="648665"/>
                </a:lnTo>
                <a:lnTo>
                  <a:pt x="483451" y="642995"/>
                </a:lnTo>
                <a:lnTo>
                  <a:pt x="483904" y="637325"/>
                </a:lnTo>
                <a:lnTo>
                  <a:pt x="483904" y="631428"/>
                </a:lnTo>
                <a:lnTo>
                  <a:pt x="483904" y="625531"/>
                </a:lnTo>
                <a:lnTo>
                  <a:pt x="483451" y="619861"/>
                </a:lnTo>
                <a:lnTo>
                  <a:pt x="482544" y="614190"/>
                </a:lnTo>
                <a:lnTo>
                  <a:pt x="481637" y="608747"/>
                </a:lnTo>
                <a:lnTo>
                  <a:pt x="480277" y="603077"/>
                </a:lnTo>
                <a:lnTo>
                  <a:pt x="478690" y="597860"/>
                </a:lnTo>
                <a:lnTo>
                  <a:pt x="476876" y="592417"/>
                </a:lnTo>
                <a:lnTo>
                  <a:pt x="474835" y="587427"/>
                </a:lnTo>
                <a:lnTo>
                  <a:pt x="472794" y="582211"/>
                </a:lnTo>
                <a:lnTo>
                  <a:pt x="470074" y="577448"/>
                </a:lnTo>
                <a:lnTo>
                  <a:pt x="467353" y="572685"/>
                </a:lnTo>
                <a:lnTo>
                  <a:pt x="464405" y="567922"/>
                </a:lnTo>
                <a:lnTo>
                  <a:pt x="461004" y="563613"/>
                </a:lnTo>
                <a:lnTo>
                  <a:pt x="457603" y="559530"/>
                </a:lnTo>
                <a:lnTo>
                  <a:pt x="453975" y="555221"/>
                </a:lnTo>
                <a:lnTo>
                  <a:pt x="450348" y="551138"/>
                </a:lnTo>
                <a:lnTo>
                  <a:pt x="446266" y="547509"/>
                </a:lnTo>
                <a:lnTo>
                  <a:pt x="442185" y="543881"/>
                </a:lnTo>
                <a:lnTo>
                  <a:pt x="438104" y="540478"/>
                </a:lnTo>
                <a:lnTo>
                  <a:pt x="433343" y="537303"/>
                </a:lnTo>
                <a:lnTo>
                  <a:pt x="428581" y="534581"/>
                </a:lnTo>
                <a:lnTo>
                  <a:pt x="424046" y="531633"/>
                </a:lnTo>
                <a:lnTo>
                  <a:pt x="419058" y="529138"/>
                </a:lnTo>
                <a:lnTo>
                  <a:pt x="413843" y="527097"/>
                </a:lnTo>
                <a:lnTo>
                  <a:pt x="408628" y="525056"/>
                </a:lnTo>
                <a:lnTo>
                  <a:pt x="403414" y="523241"/>
                </a:lnTo>
                <a:lnTo>
                  <a:pt x="397972" y="521654"/>
                </a:lnTo>
                <a:lnTo>
                  <a:pt x="392530" y="520293"/>
                </a:lnTo>
                <a:lnTo>
                  <a:pt x="386862" y="519159"/>
                </a:lnTo>
                <a:lnTo>
                  <a:pt x="381194" y="518478"/>
                </a:lnTo>
                <a:lnTo>
                  <a:pt x="375298" y="518251"/>
                </a:lnTo>
                <a:lnTo>
                  <a:pt x="369630" y="518025"/>
                </a:lnTo>
                <a:lnTo>
                  <a:pt x="230188" y="518025"/>
                </a:lnTo>
                <a:lnTo>
                  <a:pt x="230188" y="229074"/>
                </a:lnTo>
                <a:lnTo>
                  <a:pt x="230415" y="217053"/>
                </a:lnTo>
                <a:lnTo>
                  <a:pt x="231322" y="205713"/>
                </a:lnTo>
                <a:lnTo>
                  <a:pt x="232682" y="194372"/>
                </a:lnTo>
                <a:lnTo>
                  <a:pt x="234723" y="183032"/>
                </a:lnTo>
                <a:lnTo>
                  <a:pt x="237444" y="172145"/>
                </a:lnTo>
                <a:lnTo>
                  <a:pt x="240391" y="161032"/>
                </a:lnTo>
                <a:lnTo>
                  <a:pt x="244019" y="150599"/>
                </a:lnTo>
                <a:lnTo>
                  <a:pt x="248327" y="140166"/>
                </a:lnTo>
                <a:lnTo>
                  <a:pt x="252862" y="129960"/>
                </a:lnTo>
                <a:lnTo>
                  <a:pt x="257850" y="120207"/>
                </a:lnTo>
                <a:lnTo>
                  <a:pt x="263518" y="110681"/>
                </a:lnTo>
                <a:lnTo>
                  <a:pt x="269413" y="101155"/>
                </a:lnTo>
                <a:lnTo>
                  <a:pt x="275762" y="92083"/>
                </a:lnTo>
                <a:lnTo>
                  <a:pt x="282564" y="83691"/>
                </a:lnTo>
                <a:lnTo>
                  <a:pt x="289819" y="75299"/>
                </a:lnTo>
                <a:lnTo>
                  <a:pt x="297528" y="67361"/>
                </a:lnTo>
                <a:lnTo>
                  <a:pt x="305237" y="59650"/>
                </a:lnTo>
                <a:lnTo>
                  <a:pt x="313626" y="52392"/>
                </a:lnTo>
                <a:lnTo>
                  <a:pt x="322469" y="45815"/>
                </a:lnTo>
                <a:lnTo>
                  <a:pt x="331085" y="39237"/>
                </a:lnTo>
                <a:lnTo>
                  <a:pt x="340608" y="33340"/>
                </a:lnTo>
                <a:lnTo>
                  <a:pt x="350131" y="27897"/>
                </a:lnTo>
                <a:lnTo>
                  <a:pt x="359880" y="22680"/>
                </a:lnTo>
                <a:lnTo>
                  <a:pt x="370084" y="18371"/>
                </a:lnTo>
                <a:lnTo>
                  <a:pt x="380513" y="14062"/>
                </a:lnTo>
                <a:lnTo>
                  <a:pt x="391170" y="10433"/>
                </a:lnTo>
                <a:lnTo>
                  <a:pt x="402053" y="7258"/>
                </a:lnTo>
                <a:lnTo>
                  <a:pt x="413163" y="4763"/>
                </a:lnTo>
                <a:lnTo>
                  <a:pt x="424273" y="2722"/>
                </a:lnTo>
                <a:lnTo>
                  <a:pt x="435610" y="1134"/>
                </a:lnTo>
                <a:lnTo>
                  <a:pt x="447400" y="453"/>
                </a:lnTo>
                <a:lnTo>
                  <a:pt x="45896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nvGrpSpPr>
          <p:cNvPr id="20" name="组合 19"/>
          <p:cNvGrpSpPr/>
          <p:nvPr/>
        </p:nvGrpSpPr>
        <p:grpSpPr bwMode="auto">
          <a:xfrm>
            <a:off x="4346371" y="1714096"/>
            <a:ext cx="1697354" cy="1697356"/>
            <a:chOff x="3946525" y="1341438"/>
            <a:chExt cx="1885950" cy="1885950"/>
          </a:xfrm>
        </p:grpSpPr>
        <p:sp>
          <p:nvSpPr>
            <p:cNvPr id="21" name="同心圆 4"/>
            <p:cNvSpPr/>
            <p:nvPr/>
          </p:nvSpPr>
          <p:spPr>
            <a:xfrm rot="5400000">
              <a:off x="3946524" y="1341439"/>
              <a:ext cx="1885950" cy="1885950"/>
            </a:xfrm>
            <a:prstGeom prst="donut">
              <a:avLst/>
            </a:prstGeom>
            <a:solidFill>
              <a:srgbClr val="979797"/>
            </a:solidFill>
            <a:ln w="25400" cap="flat" cmpd="sng" algn="ctr">
              <a:noFill/>
              <a:prstDash val="solid"/>
            </a:ln>
            <a:effectLst/>
          </p:spPr>
          <p:txBody>
            <a:bodyPr anchor="ctr"/>
            <a:lstStyle/>
            <a:p>
              <a:pPr algn="ctr" defTabSz="914400">
                <a:defRPr/>
              </a:pPr>
              <a:endParaRPr lang="zh-CN" altLang="en-US" sz="2160" kern="0">
                <a:solidFill>
                  <a:srgbClr val="979797"/>
                </a:solidFill>
                <a:latin typeface="造字工房尚雅体演示版常规体" pitchFamily="50" charset="-122"/>
                <a:ea typeface="造字工房尚雅体演示版常规体" pitchFamily="50" charset="-122"/>
              </a:endParaRPr>
            </a:p>
          </p:txBody>
        </p:sp>
        <p:sp>
          <p:nvSpPr>
            <p:cNvPr id="22" name="椭圆 21"/>
            <p:cNvSpPr/>
            <p:nvPr/>
          </p:nvSpPr>
          <p:spPr>
            <a:xfrm>
              <a:off x="4357158" y="1762655"/>
              <a:ext cx="1043516" cy="1043516"/>
            </a:xfrm>
            <a:prstGeom prst="ellipse">
              <a:avLst/>
            </a:prstGeom>
            <a:solidFill>
              <a:srgbClr val="FFFFFF"/>
            </a:solidFill>
            <a:ln w="25400" cap="flat" cmpd="sng" algn="ctr">
              <a:noFill/>
              <a:prstDash val="solid"/>
            </a:ln>
            <a:effectLst/>
          </p:spPr>
          <p:txBody>
            <a:bodyPr anchor="ctr"/>
            <a:lstStyle/>
            <a:p>
              <a:pPr algn="ctr" defTabSz="914400">
                <a:defRPr/>
              </a:pPr>
              <a:r>
                <a:rPr lang="en-US" altLang="zh-CN" sz="3960" kern="0" dirty="0">
                  <a:solidFill>
                    <a:srgbClr val="979797"/>
                  </a:solidFill>
                  <a:latin typeface="Impact" panose="020B0806030902050204" pitchFamily="34" charset="0"/>
                  <a:ea typeface="造字工房尚雅体演示版常规体" pitchFamily="50" charset="-122"/>
                </a:rPr>
                <a:t>1</a:t>
              </a:r>
              <a:endParaRPr lang="zh-CN" altLang="en-US" sz="3960" kern="0" dirty="0">
                <a:solidFill>
                  <a:srgbClr val="979797"/>
                </a:solidFill>
                <a:latin typeface="Impact" panose="020B0806030902050204" pitchFamily="34" charset="0"/>
                <a:ea typeface="造字工房尚雅体演示版常规体" pitchFamily="50" charset="-122"/>
              </a:endParaRPr>
            </a:p>
          </p:txBody>
        </p:sp>
      </p:grpSp>
      <p:sp>
        <p:nvSpPr>
          <p:cNvPr id="27" name="同心圆 10"/>
          <p:cNvSpPr/>
          <p:nvPr/>
        </p:nvSpPr>
        <p:spPr bwMode="auto">
          <a:xfrm flipH="1">
            <a:off x="6043345" y="3459838"/>
            <a:ext cx="1697354" cy="1697356"/>
          </a:xfrm>
          <a:prstGeom prst="donut">
            <a:avLst/>
          </a:prstGeom>
          <a:solidFill>
            <a:srgbClr val="4472C4"/>
          </a:solidFill>
          <a:ln w="25400" cap="flat" cmpd="sng" algn="ctr">
            <a:noFill/>
            <a:prstDash val="solid"/>
          </a:ln>
          <a:effectLst/>
        </p:spPr>
        <p:txBody>
          <a:bodyPr anchor="ctr"/>
          <a:lstStyle/>
          <a:p>
            <a:pPr algn="ctr" defTabSz="914400">
              <a:defRPr/>
            </a:pPr>
            <a:endParaRPr lang="zh-CN" altLang="en-US" sz="2160" kern="0">
              <a:solidFill>
                <a:srgbClr val="979797"/>
              </a:solidFill>
              <a:latin typeface="造字工房尚雅体演示版常规体" pitchFamily="50" charset="-122"/>
              <a:ea typeface="造字工房尚雅体演示版常规体" pitchFamily="50" charset="-122"/>
            </a:endParaRPr>
          </a:p>
        </p:txBody>
      </p:sp>
      <p:sp>
        <p:nvSpPr>
          <p:cNvPr id="28" name="椭圆 27"/>
          <p:cNvSpPr/>
          <p:nvPr/>
        </p:nvSpPr>
        <p:spPr bwMode="auto">
          <a:xfrm>
            <a:off x="6431966" y="3838933"/>
            <a:ext cx="939164" cy="939164"/>
          </a:xfrm>
          <a:prstGeom prst="ellipse">
            <a:avLst/>
          </a:prstGeom>
          <a:solidFill>
            <a:srgbClr val="FFFFFF"/>
          </a:solidFill>
          <a:ln w="25400" cap="flat" cmpd="sng" algn="ctr">
            <a:noFill/>
            <a:prstDash val="solid"/>
          </a:ln>
          <a:effectLst/>
        </p:spPr>
        <p:txBody>
          <a:bodyPr anchor="ctr"/>
          <a:lstStyle/>
          <a:p>
            <a:pPr algn="ctr" defTabSz="914400">
              <a:defRPr/>
            </a:pPr>
            <a:r>
              <a:rPr lang="en-US" altLang="zh-CN" sz="3960" kern="0" dirty="0">
                <a:solidFill>
                  <a:schemeClr val="tx1">
                    <a:lumMod val="75000"/>
                    <a:lumOff val="25000"/>
                  </a:schemeClr>
                </a:solidFill>
                <a:latin typeface="Impact" panose="020B0806030902050204" pitchFamily="34" charset="0"/>
                <a:ea typeface="造字工房尚雅体演示版常规体" pitchFamily="50" charset="-122"/>
              </a:rPr>
              <a:t>2</a:t>
            </a:r>
          </a:p>
        </p:txBody>
      </p:sp>
      <p:grpSp>
        <p:nvGrpSpPr>
          <p:cNvPr id="32" name="组合 31"/>
          <p:cNvGrpSpPr/>
          <p:nvPr/>
        </p:nvGrpSpPr>
        <p:grpSpPr bwMode="auto">
          <a:xfrm>
            <a:off x="1060704" y="1345692"/>
            <a:ext cx="2941320" cy="4332581"/>
            <a:chOff x="1382712" y="1667830"/>
            <a:chExt cx="2271713" cy="2939598"/>
          </a:xfrm>
        </p:grpSpPr>
        <p:grpSp>
          <p:nvGrpSpPr>
            <p:cNvPr id="33" name="组合 7"/>
            <p:cNvGrpSpPr/>
            <p:nvPr/>
          </p:nvGrpSpPr>
          <p:grpSpPr bwMode="auto">
            <a:xfrm>
              <a:off x="1382712" y="1667830"/>
              <a:ext cx="2271713" cy="2939598"/>
              <a:chOff x="1382712" y="1667830"/>
              <a:chExt cx="2271713" cy="2939598"/>
            </a:xfrm>
          </p:grpSpPr>
          <p:sp>
            <p:nvSpPr>
              <p:cNvPr id="37" name="文本框 58"/>
              <p:cNvSpPr txBox="1">
                <a:spLocks noChangeArrowheads="1"/>
              </p:cNvSpPr>
              <p:nvPr/>
            </p:nvSpPr>
            <p:spPr bwMode="auto">
              <a:xfrm>
                <a:off x="1382712" y="1667830"/>
                <a:ext cx="1800753" cy="236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defTabSz="914400">
                  <a:defRPr/>
                </a:pPr>
                <a:r>
                  <a:rPr lang="en-US" altLang="zh-CN" sz="1680" kern="0" dirty="0">
                    <a:solidFill>
                      <a:srgbClr val="979797"/>
                    </a:solidFill>
                    <a:latin typeface="Impact" panose="020B0806030902050204" pitchFamily="34" charset="0"/>
                    <a:ea typeface="Hiragino Sans GB W3" pitchFamily="34" charset="-122"/>
                  </a:rPr>
                  <a:t>  </a:t>
                </a:r>
                <a:r>
                  <a:rPr lang="en-US" altLang="zh-CN" sz="1680" kern="0" dirty="0">
                    <a:solidFill>
                      <a:schemeClr val="tx1"/>
                    </a:solidFill>
                    <a:latin typeface="Impact" panose="020B0806030902050204" pitchFamily="34" charset="0"/>
                    <a:ea typeface="Hiragino Sans GB W3" pitchFamily="34" charset="-122"/>
                  </a:rPr>
                  <a:t>           </a:t>
                </a:r>
                <a:r>
                  <a:rPr lang="zh-CN" altLang="en-US" sz="1680" kern="0" dirty="0">
                    <a:solidFill>
                      <a:schemeClr val="tx1"/>
                    </a:solidFill>
                    <a:latin typeface="Impact" panose="020B0806030902050204" pitchFamily="34" charset="0"/>
                    <a:ea typeface="Hiragino Sans GB W3" pitchFamily="34" charset="-122"/>
                  </a:rPr>
                  <a:t>市场条件</a:t>
                </a:r>
              </a:p>
            </p:txBody>
          </p:sp>
          <p:sp>
            <p:nvSpPr>
              <p:cNvPr id="38" name="文本框 69"/>
              <p:cNvSpPr txBox="1">
                <a:spLocks noChangeArrowheads="1"/>
              </p:cNvSpPr>
              <p:nvPr/>
            </p:nvSpPr>
            <p:spPr bwMode="auto">
              <a:xfrm>
                <a:off x="1403350" y="1917700"/>
                <a:ext cx="2251075" cy="2689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914400">
                  <a:lnSpc>
                    <a:spcPct val="150000"/>
                  </a:lnSpc>
                  <a:defRPr/>
                </a:pPr>
                <a:r>
                  <a:rPr lang="zh-CN" altLang="en-US" sz="1680" kern="0" dirty="0">
                    <a:solidFill>
                      <a:srgbClr val="000000"/>
                    </a:solidFill>
                    <a:latin typeface="微软雅黑" panose="020B0503020204020204" charset="-122"/>
                    <a:ea typeface="微软雅黑" panose="020B0503020204020204" charset="-122"/>
                    <a:cs typeface="宋体" panose="02010600030101010101" pitchFamily="2" charset="-122"/>
                  </a:rPr>
                  <a:t>二手车的市场遍布全国各地，不完全统计每年交易超出</a:t>
                </a:r>
                <a:r>
                  <a:rPr lang="en-US" altLang="zh-CN" sz="1680" kern="0" dirty="0">
                    <a:solidFill>
                      <a:srgbClr val="000000"/>
                    </a:solidFill>
                    <a:latin typeface="微软雅黑" panose="020B0503020204020204" charset="-122"/>
                    <a:ea typeface="微软雅黑" panose="020B0503020204020204" charset="-122"/>
                    <a:cs typeface="宋体" panose="02010600030101010101" pitchFamily="2" charset="-122"/>
                  </a:rPr>
                  <a:t>3.5</a:t>
                </a:r>
                <a:r>
                  <a:rPr lang="zh-CN" altLang="en-US" sz="1680" kern="0" dirty="0">
                    <a:solidFill>
                      <a:srgbClr val="000000"/>
                    </a:solidFill>
                    <a:latin typeface="微软雅黑" panose="020B0503020204020204" charset="-122"/>
                    <a:ea typeface="微软雅黑" panose="020B0503020204020204" charset="-122"/>
                    <a:cs typeface="宋体" panose="02010600030101010101" pitchFamily="2" charset="-122"/>
                  </a:rPr>
                  <a:t>亿辆，市场前景十分广阔，市场环境相对优越。从中可以看出二手车交易不论是从市场的广度还市场的占有量都有良好的条件。同时可以大胆预期，伴随社会发展二手车的交易市场将会进一步壮大，具有广阔的发展前景。</a:t>
                </a:r>
              </a:p>
            </p:txBody>
          </p:sp>
        </p:grpSp>
        <p:grpSp>
          <p:nvGrpSpPr>
            <p:cNvPr id="34" name="组合 27"/>
            <p:cNvGrpSpPr/>
            <p:nvPr/>
          </p:nvGrpSpPr>
          <p:grpSpPr bwMode="auto">
            <a:xfrm>
              <a:off x="1382713" y="3642616"/>
              <a:ext cx="2271712" cy="556197"/>
              <a:chOff x="1382713" y="1685925"/>
              <a:chExt cx="2271712" cy="556197"/>
            </a:xfrm>
          </p:grpSpPr>
          <p:sp>
            <p:nvSpPr>
              <p:cNvPr id="35" name="文本框 58"/>
              <p:cNvSpPr txBox="1">
                <a:spLocks noChangeArrowheads="1"/>
              </p:cNvSpPr>
              <p:nvPr/>
            </p:nvSpPr>
            <p:spPr bwMode="auto">
              <a:xfrm>
                <a:off x="1382713" y="1685925"/>
                <a:ext cx="1800752" cy="236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defTabSz="914400">
                  <a:defRPr/>
                </a:pPr>
                <a:endParaRPr lang="zh-CN" altLang="en-US" sz="1680" kern="0">
                  <a:solidFill>
                    <a:srgbClr val="979797"/>
                  </a:solidFill>
                  <a:latin typeface="Impact" panose="020B0806030902050204" pitchFamily="34" charset="0"/>
                  <a:ea typeface="Hiragino Sans GB W3" pitchFamily="34" charset="-122"/>
                </a:endParaRPr>
              </a:p>
            </p:txBody>
          </p:sp>
          <p:sp>
            <p:nvSpPr>
              <p:cNvPr id="36" name="文本框 69"/>
              <p:cNvSpPr txBox="1">
                <a:spLocks noChangeArrowheads="1"/>
              </p:cNvSpPr>
              <p:nvPr/>
            </p:nvSpPr>
            <p:spPr bwMode="auto">
              <a:xfrm>
                <a:off x="1403351" y="1917700"/>
                <a:ext cx="2251074" cy="324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914400">
                  <a:lnSpc>
                    <a:spcPct val="150000"/>
                  </a:lnSpc>
                  <a:defRPr/>
                </a:pPr>
                <a:endParaRPr lang="zh-CN" altLang="en-US" sz="1680" kern="0" dirty="0">
                  <a:solidFill>
                    <a:srgbClr val="000000"/>
                  </a:solidFill>
                  <a:latin typeface="微软雅黑" panose="020B0503020204020204" charset="-122"/>
                  <a:ea typeface="微软雅黑" panose="020B0503020204020204" charset="-122"/>
                  <a:cs typeface="宋体" panose="02010600030101010101" pitchFamily="2" charset="-122"/>
                </a:endParaRPr>
              </a:p>
            </p:txBody>
          </p:sp>
        </p:grpSp>
      </p:grpSp>
      <p:grpSp>
        <p:nvGrpSpPr>
          <p:cNvPr id="39" name="组合 38"/>
          <p:cNvGrpSpPr/>
          <p:nvPr/>
        </p:nvGrpSpPr>
        <p:grpSpPr bwMode="auto">
          <a:xfrm>
            <a:off x="8058538" y="1436347"/>
            <a:ext cx="3089148" cy="3697800"/>
            <a:chOff x="8239662" y="1685925"/>
            <a:chExt cx="2285463" cy="4111083"/>
          </a:xfrm>
        </p:grpSpPr>
        <p:grpSp>
          <p:nvGrpSpPr>
            <p:cNvPr id="40" name="组合 33"/>
            <p:cNvGrpSpPr/>
            <p:nvPr/>
          </p:nvGrpSpPr>
          <p:grpSpPr bwMode="auto">
            <a:xfrm>
              <a:off x="8239662" y="1685925"/>
              <a:ext cx="2251074" cy="4111083"/>
              <a:chOff x="1368962" y="1685925"/>
              <a:chExt cx="2251074" cy="4111083"/>
            </a:xfrm>
          </p:grpSpPr>
          <p:sp>
            <p:nvSpPr>
              <p:cNvPr id="44" name="文本框 58"/>
              <p:cNvSpPr txBox="1">
                <a:spLocks noChangeArrowheads="1"/>
              </p:cNvSpPr>
              <p:nvPr/>
            </p:nvSpPr>
            <p:spPr bwMode="auto">
              <a:xfrm>
                <a:off x="1382713" y="1685925"/>
                <a:ext cx="1855787" cy="388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defTabSz="914400">
                  <a:defRPr/>
                </a:pPr>
                <a:r>
                  <a:rPr lang="zh-CN" altLang="en-US" sz="1680" kern="0" dirty="0">
                    <a:solidFill>
                      <a:schemeClr val="tx1">
                        <a:lumMod val="75000"/>
                        <a:lumOff val="25000"/>
                      </a:schemeClr>
                    </a:solidFill>
                    <a:latin typeface="Impact" panose="020B0806030902050204" pitchFamily="34" charset="0"/>
                    <a:ea typeface="Hiragino Sans GB W3" pitchFamily="34" charset="-122"/>
                  </a:rPr>
                  <a:t>竞争条件</a:t>
                </a:r>
              </a:p>
            </p:txBody>
          </p:sp>
          <p:sp>
            <p:nvSpPr>
              <p:cNvPr id="45" name="文本框 69"/>
              <p:cNvSpPr txBox="1">
                <a:spLocks noChangeArrowheads="1"/>
              </p:cNvSpPr>
              <p:nvPr/>
            </p:nvSpPr>
            <p:spPr bwMode="auto">
              <a:xfrm>
                <a:off x="1368962" y="1820276"/>
                <a:ext cx="2251074" cy="3976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914400">
                  <a:lnSpc>
                    <a:spcPct val="150000"/>
                  </a:lnSpc>
                  <a:defRPr/>
                </a:pPr>
                <a:r>
                  <a:rPr lang="zh-CN" altLang="en-US" sz="1680" kern="0" dirty="0">
                    <a:solidFill>
                      <a:srgbClr val="000000"/>
                    </a:solidFill>
                    <a:latin typeface="微软雅黑" panose="020B0503020204020204" charset="-122"/>
                    <a:ea typeface="微软雅黑" panose="020B0503020204020204" charset="-122"/>
                    <a:cs typeface="宋体" panose="02010600030101010101" pitchFamily="2" charset="-122"/>
                  </a:rPr>
                  <a:t>当前来看二手车的智能估价系统，应用于市场的相对较少，主要以优酷二手车交易平台、人人车二手车交易平台为主，但这些交易平台是以交易为主，而且需要用户填写个人信息。对于估价功能的设计不具体，这位我们开发单纯的估价系统留下了很大的发展空间。</a:t>
                </a:r>
                <a:endParaRPr lang="en-US" altLang="zh-CN" sz="1680" kern="0" dirty="0">
                  <a:solidFill>
                    <a:srgbClr val="000000"/>
                  </a:solidFill>
                  <a:latin typeface="微软雅黑" panose="020B0503020204020204" charset="-122"/>
                  <a:ea typeface="微软雅黑" panose="020B0503020204020204" charset="-122"/>
                  <a:cs typeface="宋体" panose="02010600030101010101" pitchFamily="2" charset="-122"/>
                </a:endParaRPr>
              </a:p>
            </p:txBody>
          </p:sp>
        </p:grpSp>
        <p:sp>
          <p:nvSpPr>
            <p:cNvPr id="43" name="文本框 69"/>
            <p:cNvSpPr txBox="1">
              <a:spLocks noChangeArrowheads="1"/>
            </p:cNvSpPr>
            <p:nvPr/>
          </p:nvSpPr>
          <p:spPr bwMode="auto">
            <a:xfrm>
              <a:off x="8274051" y="3874391"/>
              <a:ext cx="2251074" cy="53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914400">
                <a:lnSpc>
                  <a:spcPct val="150000"/>
                </a:lnSpc>
                <a:defRPr/>
              </a:pPr>
              <a:endParaRPr lang="zh-CN" altLang="en-US" sz="1680" kern="0" dirty="0">
                <a:solidFill>
                  <a:srgbClr val="000000"/>
                </a:solidFill>
                <a:latin typeface="微软雅黑" panose="020B0503020204020204" charset="-122"/>
                <a:ea typeface="微软雅黑" panose="020B0503020204020204" charset="-122"/>
                <a:cs typeface="宋体" panose="02010600030101010101" pitchFamily="2" charset="-122"/>
              </a:endParaRPr>
            </a:p>
          </p:txBody>
        </p:sp>
      </p:grpSp>
      <p:cxnSp>
        <p:nvCxnSpPr>
          <p:cNvPr id="2" name="直接连接符 1"/>
          <p:cNvCxnSpPr/>
          <p:nvPr/>
        </p:nvCxnSpPr>
        <p:spPr>
          <a:xfrm>
            <a:off x="3973068" y="3452622"/>
            <a:ext cx="4048506" cy="15240"/>
          </a:xfrm>
          <a:prstGeom prst="line">
            <a:avLst/>
          </a:prstGeom>
        </p:spPr>
        <p:style>
          <a:lnRef idx="1">
            <a:schemeClr val="accent4"/>
          </a:lnRef>
          <a:fillRef idx="0">
            <a:schemeClr val="accent4"/>
          </a:fillRef>
          <a:effectRef idx="0">
            <a:schemeClr val="accent4"/>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0-#ppt_w/2"/>
                                          </p:val>
                                        </p:tav>
                                        <p:tav tm="100000">
                                          <p:val>
                                            <p:strVal val="#ppt_x"/>
                                          </p:val>
                                        </p:tav>
                                      </p:tavLst>
                                    </p:anim>
                                    <p:anim calcmode="lin" valueType="num">
                                      <p:cBhvr additive="base">
                                        <p:cTn id="12" dur="500" fill="hold"/>
                                        <p:tgtEl>
                                          <p:spTgt spid="32"/>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39"/>
                                        </p:tgtEl>
                                        <p:attrNameLst>
                                          <p:attrName>style.visibility</p:attrName>
                                        </p:attrNameLst>
                                      </p:cBhvr>
                                      <p:to>
                                        <p:strVal val="visible"/>
                                      </p:to>
                                    </p:set>
                                    <p:anim calcmode="lin" valueType="num">
                                      <p:cBhvr additive="base">
                                        <p:cTn id="16" dur="500" fill="hold"/>
                                        <p:tgtEl>
                                          <p:spTgt spid="39"/>
                                        </p:tgtEl>
                                        <p:attrNameLst>
                                          <p:attrName>ppt_x</p:attrName>
                                        </p:attrNameLst>
                                      </p:cBhvr>
                                      <p:tavLst>
                                        <p:tav tm="0">
                                          <p:val>
                                            <p:strVal val="1+#ppt_w/2"/>
                                          </p:val>
                                        </p:tav>
                                        <p:tav tm="100000">
                                          <p:val>
                                            <p:strVal val="#ppt_x"/>
                                          </p:val>
                                        </p:tav>
                                      </p:tavLst>
                                    </p:anim>
                                    <p:anim calcmode="lin" valueType="num">
                                      <p:cBhvr additive="base">
                                        <p:cTn id="17"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半闭框 5"/>
          <p:cNvSpPr/>
          <p:nvPr/>
        </p:nvSpPr>
        <p:spPr>
          <a:xfrm>
            <a:off x="1277995" y="1741954"/>
            <a:ext cx="402306" cy="603458"/>
          </a:xfrm>
          <a:prstGeom prst="halfFram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solidFill>
                <a:schemeClr val="tx1"/>
              </a:solidFill>
            </a:endParaRPr>
          </a:p>
        </p:txBody>
      </p:sp>
      <p:sp>
        <p:nvSpPr>
          <p:cNvPr id="7" name="半闭框 6"/>
          <p:cNvSpPr/>
          <p:nvPr/>
        </p:nvSpPr>
        <p:spPr>
          <a:xfrm rot="10800000">
            <a:off x="10538530" y="5262815"/>
            <a:ext cx="402306" cy="603458"/>
          </a:xfrm>
          <a:prstGeom prst="halfFram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solidFill>
                <a:schemeClr val="tx1"/>
              </a:solidFill>
            </a:endParaRPr>
          </a:p>
        </p:txBody>
      </p:sp>
      <p:sp>
        <p:nvSpPr>
          <p:cNvPr id="8" name="矩形 6"/>
          <p:cNvSpPr>
            <a:spLocks noChangeArrowheads="1"/>
          </p:cNvSpPr>
          <p:nvPr/>
        </p:nvSpPr>
        <p:spPr bwMode="auto">
          <a:xfrm>
            <a:off x="609600" y="335180"/>
            <a:ext cx="10972800" cy="388417"/>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9" name="矩形 11"/>
          <p:cNvSpPr>
            <a:spLocks noChangeArrowheads="1"/>
          </p:cNvSpPr>
          <p:nvPr/>
        </p:nvSpPr>
        <p:spPr bwMode="auto">
          <a:xfrm>
            <a:off x="5691163" y="344104"/>
            <a:ext cx="1100993" cy="388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400" dirty="0">
                <a:solidFill>
                  <a:srgbClr val="FFFFFF"/>
                </a:solidFill>
                <a:latin typeface="微软雅黑" panose="020B0503020204020204" charset="-122"/>
                <a:ea typeface="微软雅黑" panose="020B0503020204020204" charset="-122"/>
                <a:sym typeface="微软雅黑" panose="020B0503020204020204" charset="-122"/>
              </a:rPr>
              <a:t>标题</a:t>
            </a:r>
          </a:p>
        </p:txBody>
      </p:sp>
      <p:sp>
        <p:nvSpPr>
          <p:cNvPr id="10" name="矩形 12"/>
          <p:cNvSpPr>
            <a:spLocks noChangeArrowheads="1"/>
          </p:cNvSpPr>
          <p:nvPr/>
        </p:nvSpPr>
        <p:spPr bwMode="auto">
          <a:xfrm>
            <a:off x="7822460" y="335180"/>
            <a:ext cx="1100993" cy="388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400" dirty="0">
                <a:solidFill>
                  <a:srgbClr val="FFFFFF"/>
                </a:solidFill>
                <a:latin typeface="微软雅黑" panose="020B0503020204020204" charset="-122"/>
                <a:ea typeface="微软雅黑" panose="020B0503020204020204" charset="-122"/>
                <a:sym typeface="微软雅黑" panose="020B0503020204020204" charset="-122"/>
              </a:rPr>
              <a:t>标题</a:t>
            </a:r>
          </a:p>
        </p:txBody>
      </p:sp>
      <p:sp>
        <p:nvSpPr>
          <p:cNvPr id="11" name="矩形 13"/>
          <p:cNvSpPr>
            <a:spLocks noChangeArrowheads="1"/>
          </p:cNvSpPr>
          <p:nvPr/>
        </p:nvSpPr>
        <p:spPr bwMode="auto">
          <a:xfrm>
            <a:off x="8944873" y="335180"/>
            <a:ext cx="1100993" cy="388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400" dirty="0">
                <a:solidFill>
                  <a:srgbClr val="FFFFFF"/>
                </a:solidFill>
                <a:latin typeface="微软雅黑" panose="020B0503020204020204" charset="-122"/>
                <a:ea typeface="微软雅黑" panose="020B0503020204020204" charset="-122"/>
                <a:sym typeface="微软雅黑" panose="020B0503020204020204" charset="-122"/>
              </a:rPr>
              <a:t>标题</a:t>
            </a:r>
          </a:p>
        </p:txBody>
      </p:sp>
      <p:sp>
        <p:nvSpPr>
          <p:cNvPr id="12" name="矩形 1"/>
          <p:cNvSpPr>
            <a:spLocks noChangeArrowheads="1"/>
          </p:cNvSpPr>
          <p:nvPr/>
        </p:nvSpPr>
        <p:spPr bwMode="auto">
          <a:xfrm>
            <a:off x="609600" y="723598"/>
            <a:ext cx="10972800" cy="64261"/>
          </a:xfrm>
          <a:prstGeom prst="rect">
            <a:avLst/>
          </a:prstGeom>
          <a:solidFill>
            <a:srgbClr val="E36C0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13" name="矩形 3"/>
          <p:cNvSpPr>
            <a:spLocks noChangeArrowheads="1"/>
          </p:cNvSpPr>
          <p:nvPr/>
        </p:nvSpPr>
        <p:spPr bwMode="auto">
          <a:xfrm>
            <a:off x="6922104" y="335180"/>
            <a:ext cx="1100993" cy="388417"/>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400" b="1" dirty="0">
                <a:solidFill>
                  <a:srgbClr val="4472C4"/>
                </a:solidFill>
                <a:latin typeface="微软雅黑" panose="020B0503020204020204" charset="-122"/>
                <a:ea typeface="微软雅黑" panose="020B0503020204020204" charset="-122"/>
                <a:sym typeface="微软雅黑" panose="020B0503020204020204" charset="-122"/>
              </a:rPr>
              <a:t>简介</a:t>
            </a:r>
          </a:p>
        </p:txBody>
      </p:sp>
      <p:grpSp>
        <p:nvGrpSpPr>
          <p:cNvPr id="14" name="组合 5"/>
          <p:cNvGrpSpPr/>
          <p:nvPr/>
        </p:nvGrpSpPr>
        <p:grpSpPr bwMode="auto">
          <a:xfrm>
            <a:off x="10454275" y="366596"/>
            <a:ext cx="324158" cy="325585"/>
            <a:chOff x="0" y="0"/>
            <a:chExt cx="360000" cy="360000"/>
          </a:xfrm>
        </p:grpSpPr>
        <p:sp>
          <p:nvSpPr>
            <p:cNvPr id="15" name="椭圆 15"/>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16" name="燕尾形 16">
              <a:hlinkClick r:id="" action="ppaction://hlinkshowjump?jump=previousslide"/>
            </p:cNvPr>
            <p:cNvSpPr>
              <a:spLocks noChangeArrowheads="1"/>
            </p:cNvSpPr>
            <p:nvPr/>
          </p:nvSpPr>
          <p:spPr bwMode="auto">
            <a:xfrm flipH="1">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sz="2160">
                <a:latin typeface="宋体" panose="02010600030101010101" pitchFamily="2" charset="-122"/>
                <a:sym typeface="宋体" panose="02010600030101010101" pitchFamily="2" charset="-122"/>
              </a:endParaRPr>
            </a:p>
          </p:txBody>
        </p:sp>
      </p:grpSp>
      <p:grpSp>
        <p:nvGrpSpPr>
          <p:cNvPr id="17" name="组合 4"/>
          <p:cNvGrpSpPr/>
          <p:nvPr/>
        </p:nvGrpSpPr>
        <p:grpSpPr bwMode="auto">
          <a:xfrm>
            <a:off x="10908382" y="366596"/>
            <a:ext cx="324158" cy="325585"/>
            <a:chOff x="0" y="0"/>
            <a:chExt cx="360000" cy="360000"/>
          </a:xfrm>
        </p:grpSpPr>
        <p:sp>
          <p:nvSpPr>
            <p:cNvPr id="18" name="椭圆 2"/>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19" name="燕尾形 3">
              <a:hlinkClick r:id="" action="ppaction://hlinkshowjump?jump=nextslide"/>
            </p:cNvPr>
            <p:cNvSpPr>
              <a:spLocks noChangeArrowheads="1"/>
            </p:cNvSpPr>
            <p:nvPr/>
          </p:nvSpPr>
          <p:spPr bwMode="auto">
            <a:xfrm>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sz="2160">
                <a:latin typeface="宋体" panose="02010600030101010101" pitchFamily="2" charset="-122"/>
                <a:sym typeface="宋体" panose="02010600030101010101" pitchFamily="2" charset="-122"/>
              </a:endParaRPr>
            </a:p>
          </p:txBody>
        </p:sp>
      </p:grpSp>
      <p:sp>
        <p:nvSpPr>
          <p:cNvPr id="20" name="TextBox 1"/>
          <p:cNvSpPr>
            <a:spLocks noChangeArrowheads="1"/>
          </p:cNvSpPr>
          <p:nvPr/>
        </p:nvSpPr>
        <p:spPr bwMode="auto">
          <a:xfrm>
            <a:off x="1930506" y="335179"/>
            <a:ext cx="1889760" cy="38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zh-CN" altLang="en-US" sz="1920" dirty="0">
                <a:solidFill>
                  <a:schemeClr val="bg1"/>
                </a:solidFill>
                <a:latin typeface="方正兰亭粗黑简体" pitchFamily="2" charset="-122"/>
                <a:ea typeface="方正兰亭粗黑简体" pitchFamily="2" charset="-122"/>
                <a:sym typeface="方正兰亭粗黑简体" pitchFamily="2" charset="-122"/>
              </a:rPr>
              <a:t>项目背景与简介</a:t>
            </a:r>
          </a:p>
        </p:txBody>
      </p:sp>
      <p:sp>
        <p:nvSpPr>
          <p:cNvPr id="21" name="矩形 4"/>
          <p:cNvSpPr>
            <a:spLocks noChangeArrowheads="1"/>
          </p:cNvSpPr>
          <p:nvPr/>
        </p:nvSpPr>
        <p:spPr bwMode="auto">
          <a:xfrm>
            <a:off x="609601" y="140971"/>
            <a:ext cx="1276638" cy="828244"/>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22" name="KSO_Shape"/>
          <p:cNvSpPr>
            <a:spLocks noChangeArrowheads="1"/>
          </p:cNvSpPr>
          <p:nvPr/>
        </p:nvSpPr>
        <p:spPr bwMode="auto">
          <a:xfrm>
            <a:off x="1060852" y="205231"/>
            <a:ext cx="695440" cy="712574"/>
          </a:xfrm>
          <a:custGeom>
            <a:avLst/>
            <a:gdLst>
              <a:gd name="T0" fmla="*/ 142575 w 2482850"/>
              <a:gd name="T1" fmla="*/ 587055 h 2544763"/>
              <a:gd name="T2" fmla="*/ 127597 w 2482850"/>
              <a:gd name="T3" fmla="*/ 620828 h 2544763"/>
              <a:gd name="T4" fmla="*/ 5652 w 2482850"/>
              <a:gd name="T5" fmla="*/ 612296 h 2544763"/>
              <a:gd name="T6" fmla="*/ 8337 w 2482850"/>
              <a:gd name="T7" fmla="*/ 575562 h 2544763"/>
              <a:gd name="T8" fmla="*/ 766694 w 2482850"/>
              <a:gd name="T9" fmla="*/ 554746 h 2544763"/>
              <a:gd name="T10" fmla="*/ 765001 w 2482850"/>
              <a:gd name="T11" fmla="*/ 667206 h 2544763"/>
              <a:gd name="T12" fmla="*/ 478502 w 2482850"/>
              <a:gd name="T13" fmla="*/ 450193 h 2544763"/>
              <a:gd name="T14" fmla="*/ 552131 w 2482850"/>
              <a:gd name="T15" fmla="*/ 536109 h 2544763"/>
              <a:gd name="T16" fmla="*/ 239285 w 2482850"/>
              <a:gd name="T17" fmla="*/ 487185 h 2544763"/>
              <a:gd name="T18" fmla="*/ 755690 w 2482850"/>
              <a:gd name="T19" fmla="*/ 403054 h 2544763"/>
              <a:gd name="T20" fmla="*/ 771561 w 2482850"/>
              <a:gd name="T21" fmla="*/ 513286 h 2544763"/>
              <a:gd name="T22" fmla="*/ 121097 w 2482850"/>
              <a:gd name="T23" fmla="*/ 368724 h 2544763"/>
              <a:gd name="T24" fmla="*/ 143776 w 2482850"/>
              <a:gd name="T25" fmla="*/ 397703 h 2544763"/>
              <a:gd name="T26" fmla="*/ 118271 w 2482850"/>
              <a:gd name="T27" fmla="*/ 424355 h 2544763"/>
              <a:gd name="T28" fmla="*/ 1272 w 2482850"/>
              <a:gd name="T29" fmla="*/ 404683 h 2544763"/>
              <a:gd name="T30" fmla="*/ 16179 w 2482850"/>
              <a:gd name="T31" fmla="*/ 370980 h 2544763"/>
              <a:gd name="T32" fmla="*/ 454542 w 2482850"/>
              <a:gd name="T33" fmla="*/ 276949 h 2544763"/>
              <a:gd name="T34" fmla="*/ 475461 w 2482850"/>
              <a:gd name="T35" fmla="*/ 339639 h 2544763"/>
              <a:gd name="T36" fmla="*/ 422245 w 2482850"/>
              <a:gd name="T37" fmla="*/ 421601 h 2544763"/>
              <a:gd name="T38" fmla="*/ 363163 w 2482850"/>
              <a:gd name="T39" fmla="*/ 427037 h 2544763"/>
              <a:gd name="T40" fmla="*/ 305989 w 2482850"/>
              <a:gd name="T41" fmla="*/ 345640 h 2544763"/>
              <a:gd name="T42" fmla="*/ 319558 w 2482850"/>
              <a:gd name="T43" fmla="*/ 293186 h 2544763"/>
              <a:gd name="T44" fmla="*/ 390018 w 2482850"/>
              <a:gd name="T45" fmla="*/ 262760 h 2544763"/>
              <a:gd name="T46" fmla="*/ 765848 w 2482850"/>
              <a:gd name="T47" fmla="*/ 268646 h 2544763"/>
              <a:gd name="T48" fmla="*/ 765848 w 2482850"/>
              <a:gd name="T49" fmla="*/ 381281 h 2544763"/>
              <a:gd name="T50" fmla="*/ 433654 w 2482850"/>
              <a:gd name="T51" fmla="*/ 206699 h 2544763"/>
              <a:gd name="T52" fmla="*/ 467071 w 2482850"/>
              <a:gd name="T53" fmla="*/ 234779 h 2544763"/>
              <a:gd name="T54" fmla="*/ 460585 w 2482850"/>
              <a:gd name="T55" fmla="*/ 289316 h 2544763"/>
              <a:gd name="T56" fmla="*/ 419836 w 2482850"/>
              <a:gd name="T57" fmla="*/ 248114 h 2544763"/>
              <a:gd name="T58" fmla="*/ 328538 w 2482850"/>
              <a:gd name="T59" fmla="*/ 256227 h 2544763"/>
              <a:gd name="T60" fmla="*/ 303017 w 2482850"/>
              <a:gd name="T61" fmla="*/ 283601 h 2544763"/>
              <a:gd name="T62" fmla="*/ 336223 w 2482850"/>
              <a:gd name="T63" fmla="*/ 209028 h 2544763"/>
              <a:gd name="T64" fmla="*/ 131271 w 2482850"/>
              <a:gd name="T65" fmla="*/ 173372 h 2544763"/>
              <a:gd name="T66" fmla="*/ 141021 w 2482850"/>
              <a:gd name="T67" fmla="*/ 208864 h 2544763"/>
              <a:gd name="T68" fmla="*/ 21407 w 2482850"/>
              <a:gd name="T69" fmla="*/ 223934 h 2544763"/>
              <a:gd name="T70" fmla="*/ 141 w 2482850"/>
              <a:gd name="T71" fmla="*/ 193794 h 2544763"/>
              <a:gd name="T72" fmla="*/ 27060 w 2482850"/>
              <a:gd name="T73" fmla="*/ 168584 h 2544763"/>
              <a:gd name="T74" fmla="*/ 773113 w 2482850"/>
              <a:gd name="T75" fmla="*/ 216102 h 2544763"/>
              <a:gd name="T76" fmla="*/ 142913 w 2482850"/>
              <a:gd name="T77" fmla="*/ 7131 h 2544763"/>
              <a:gd name="T78" fmla="*/ 79583 w 2482850"/>
              <a:gd name="T79" fmla="*/ 61566 h 2544763"/>
              <a:gd name="T80" fmla="*/ 154491 w 2482850"/>
              <a:gd name="T81" fmla="*/ 180037 h 2544763"/>
              <a:gd name="T82" fmla="*/ 137194 w 2482850"/>
              <a:gd name="T83" fmla="*/ 232848 h 2544763"/>
              <a:gd name="T84" fmla="*/ 143830 w 2482850"/>
              <a:gd name="T85" fmla="*/ 364663 h 2544763"/>
              <a:gd name="T86" fmla="*/ 150538 w 2482850"/>
              <a:gd name="T87" fmla="*/ 419803 h 2544763"/>
              <a:gd name="T88" fmla="*/ 127734 w 2482850"/>
              <a:gd name="T89" fmla="*/ 555078 h 2544763"/>
              <a:gd name="T90" fmla="*/ 157315 w 2482850"/>
              <a:gd name="T91" fmla="*/ 602029 h 2544763"/>
              <a:gd name="T92" fmla="*/ 115096 w 2482850"/>
              <a:gd name="T93" fmla="*/ 638036 h 2544763"/>
              <a:gd name="T94" fmla="*/ 126957 w 2482850"/>
              <a:gd name="T95" fmla="*/ 783054 h 2544763"/>
              <a:gd name="T96" fmla="*/ 690000 w 2482850"/>
              <a:gd name="T97" fmla="*/ 748671 h 2544763"/>
              <a:gd name="T98" fmla="*/ 670514 w 2482850"/>
              <a:gd name="T99" fmla="*/ 19910 h 2544763"/>
              <a:gd name="T100" fmla="*/ 674750 w 2482850"/>
              <a:gd name="T101" fmla="*/ 14262 h 2544763"/>
              <a:gd name="T102" fmla="*/ 696354 w 2482850"/>
              <a:gd name="T103" fmla="*/ 751707 h 2544763"/>
              <a:gd name="T104" fmla="*/ 125192 w 2482850"/>
              <a:gd name="T105" fmla="*/ 789903 h 2544763"/>
              <a:gd name="T106" fmla="*/ 115096 w 2482850"/>
              <a:gd name="T107" fmla="*/ 630976 h 2544763"/>
              <a:gd name="T108" fmla="*/ 150255 w 2482850"/>
              <a:gd name="T109" fmla="*/ 601040 h 2544763"/>
              <a:gd name="T110" fmla="*/ 125616 w 2482850"/>
              <a:gd name="T111" fmla="*/ 561856 h 2544763"/>
              <a:gd name="T112" fmla="*/ 144607 w 2482850"/>
              <a:gd name="T113" fmla="*/ 415850 h 2544763"/>
              <a:gd name="T114" fmla="*/ 138959 w 2482850"/>
              <a:gd name="T115" fmla="*/ 369958 h 2544763"/>
              <a:gd name="T116" fmla="*/ 133452 w 2482850"/>
              <a:gd name="T117" fmla="*/ 226776 h 2544763"/>
              <a:gd name="T118" fmla="*/ 147855 w 2482850"/>
              <a:gd name="T119" fmla="*/ 182861 h 2544763"/>
              <a:gd name="T120" fmla="*/ 72453 w 2482850"/>
              <a:gd name="T121" fmla="*/ 60506 h 2544763"/>
              <a:gd name="T122" fmla="*/ 142913 w 2482850"/>
              <a:gd name="T123" fmla="*/ 0 h 25447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82850" h="2544763">
                <a:moveTo>
                  <a:pt x="86902" y="1822450"/>
                </a:moveTo>
                <a:lnTo>
                  <a:pt x="91667" y="1822450"/>
                </a:lnTo>
                <a:lnTo>
                  <a:pt x="370523" y="1822450"/>
                </a:lnTo>
                <a:lnTo>
                  <a:pt x="375061" y="1822450"/>
                </a:lnTo>
                <a:lnTo>
                  <a:pt x="379826" y="1822903"/>
                </a:lnTo>
                <a:lnTo>
                  <a:pt x="384137" y="1823583"/>
                </a:lnTo>
                <a:lnTo>
                  <a:pt x="388902" y="1824262"/>
                </a:lnTo>
                <a:lnTo>
                  <a:pt x="393213" y="1825395"/>
                </a:lnTo>
                <a:lnTo>
                  <a:pt x="397524" y="1826527"/>
                </a:lnTo>
                <a:lnTo>
                  <a:pt x="401835" y="1827886"/>
                </a:lnTo>
                <a:lnTo>
                  <a:pt x="405919" y="1829472"/>
                </a:lnTo>
                <a:lnTo>
                  <a:pt x="409777" y="1831284"/>
                </a:lnTo>
                <a:lnTo>
                  <a:pt x="414088" y="1833322"/>
                </a:lnTo>
                <a:lnTo>
                  <a:pt x="417718" y="1835587"/>
                </a:lnTo>
                <a:lnTo>
                  <a:pt x="421575" y="1838079"/>
                </a:lnTo>
                <a:lnTo>
                  <a:pt x="425206" y="1840344"/>
                </a:lnTo>
                <a:lnTo>
                  <a:pt x="428609" y="1843062"/>
                </a:lnTo>
                <a:lnTo>
                  <a:pt x="432013" y="1846006"/>
                </a:lnTo>
                <a:lnTo>
                  <a:pt x="434962" y="1848951"/>
                </a:lnTo>
                <a:lnTo>
                  <a:pt x="438139" y="1852122"/>
                </a:lnTo>
                <a:lnTo>
                  <a:pt x="441088" y="1855293"/>
                </a:lnTo>
                <a:lnTo>
                  <a:pt x="443584" y="1858691"/>
                </a:lnTo>
                <a:lnTo>
                  <a:pt x="446307" y="1862315"/>
                </a:lnTo>
                <a:lnTo>
                  <a:pt x="448803" y="1865939"/>
                </a:lnTo>
                <a:lnTo>
                  <a:pt x="450845" y="1869789"/>
                </a:lnTo>
                <a:lnTo>
                  <a:pt x="452887" y="1873640"/>
                </a:lnTo>
                <a:lnTo>
                  <a:pt x="454702" y="1877490"/>
                </a:lnTo>
                <a:lnTo>
                  <a:pt x="456291" y="1881794"/>
                </a:lnTo>
                <a:lnTo>
                  <a:pt x="457879" y="1885871"/>
                </a:lnTo>
                <a:lnTo>
                  <a:pt x="459240" y="1890401"/>
                </a:lnTo>
                <a:lnTo>
                  <a:pt x="460148" y="1894704"/>
                </a:lnTo>
                <a:lnTo>
                  <a:pt x="461055" y="1899008"/>
                </a:lnTo>
                <a:lnTo>
                  <a:pt x="461509" y="1903538"/>
                </a:lnTo>
                <a:lnTo>
                  <a:pt x="461736" y="1908068"/>
                </a:lnTo>
                <a:lnTo>
                  <a:pt x="461963" y="1912824"/>
                </a:lnTo>
                <a:lnTo>
                  <a:pt x="461736" y="1917581"/>
                </a:lnTo>
                <a:lnTo>
                  <a:pt x="461509" y="1922111"/>
                </a:lnTo>
                <a:lnTo>
                  <a:pt x="461055" y="1926641"/>
                </a:lnTo>
                <a:lnTo>
                  <a:pt x="460148" y="1930945"/>
                </a:lnTo>
                <a:lnTo>
                  <a:pt x="459240" y="1935248"/>
                </a:lnTo>
                <a:lnTo>
                  <a:pt x="457879" y="1939778"/>
                </a:lnTo>
                <a:lnTo>
                  <a:pt x="456291" y="1943855"/>
                </a:lnTo>
                <a:lnTo>
                  <a:pt x="454702" y="1947932"/>
                </a:lnTo>
                <a:lnTo>
                  <a:pt x="452887" y="1952009"/>
                </a:lnTo>
                <a:lnTo>
                  <a:pt x="450845" y="1955860"/>
                </a:lnTo>
                <a:lnTo>
                  <a:pt x="448803" y="1959710"/>
                </a:lnTo>
                <a:lnTo>
                  <a:pt x="446307" y="1963334"/>
                </a:lnTo>
                <a:lnTo>
                  <a:pt x="443584" y="1966958"/>
                </a:lnTo>
                <a:lnTo>
                  <a:pt x="441088" y="1970356"/>
                </a:lnTo>
                <a:lnTo>
                  <a:pt x="438139" y="1973753"/>
                </a:lnTo>
                <a:lnTo>
                  <a:pt x="434962" y="1976698"/>
                </a:lnTo>
                <a:lnTo>
                  <a:pt x="432013" y="1979643"/>
                </a:lnTo>
                <a:lnTo>
                  <a:pt x="428609" y="1982587"/>
                </a:lnTo>
                <a:lnTo>
                  <a:pt x="425206" y="1985305"/>
                </a:lnTo>
                <a:lnTo>
                  <a:pt x="421575" y="1988023"/>
                </a:lnTo>
                <a:lnTo>
                  <a:pt x="417718" y="1990288"/>
                </a:lnTo>
                <a:lnTo>
                  <a:pt x="414088" y="1992327"/>
                </a:lnTo>
                <a:lnTo>
                  <a:pt x="409777" y="1994365"/>
                </a:lnTo>
                <a:lnTo>
                  <a:pt x="405919" y="1996177"/>
                </a:lnTo>
                <a:lnTo>
                  <a:pt x="401835" y="1997763"/>
                </a:lnTo>
                <a:lnTo>
                  <a:pt x="397524" y="1999348"/>
                </a:lnTo>
                <a:lnTo>
                  <a:pt x="393213" y="2000254"/>
                </a:lnTo>
                <a:lnTo>
                  <a:pt x="388902" y="2001387"/>
                </a:lnTo>
                <a:lnTo>
                  <a:pt x="384137" y="2002066"/>
                </a:lnTo>
                <a:lnTo>
                  <a:pt x="379826" y="2002972"/>
                </a:lnTo>
                <a:lnTo>
                  <a:pt x="375061" y="2003199"/>
                </a:lnTo>
                <a:lnTo>
                  <a:pt x="370523" y="2003425"/>
                </a:lnTo>
                <a:lnTo>
                  <a:pt x="91667" y="2003425"/>
                </a:lnTo>
                <a:lnTo>
                  <a:pt x="86902" y="2003199"/>
                </a:lnTo>
                <a:lnTo>
                  <a:pt x="82364" y="2002972"/>
                </a:lnTo>
                <a:lnTo>
                  <a:pt x="77599" y="2002066"/>
                </a:lnTo>
                <a:lnTo>
                  <a:pt x="73288" y="2001387"/>
                </a:lnTo>
                <a:lnTo>
                  <a:pt x="68750" y="2000254"/>
                </a:lnTo>
                <a:lnTo>
                  <a:pt x="64439" y="1999348"/>
                </a:lnTo>
                <a:lnTo>
                  <a:pt x="60128" y="1997763"/>
                </a:lnTo>
                <a:lnTo>
                  <a:pt x="56044" y="1996177"/>
                </a:lnTo>
                <a:lnTo>
                  <a:pt x="51959" y="1994365"/>
                </a:lnTo>
                <a:lnTo>
                  <a:pt x="48102" y="1992327"/>
                </a:lnTo>
                <a:lnTo>
                  <a:pt x="44245" y="1990288"/>
                </a:lnTo>
                <a:lnTo>
                  <a:pt x="40615" y="1988023"/>
                </a:lnTo>
                <a:lnTo>
                  <a:pt x="36757" y="1985305"/>
                </a:lnTo>
                <a:lnTo>
                  <a:pt x="33581" y="1982587"/>
                </a:lnTo>
                <a:lnTo>
                  <a:pt x="30177" y="1979643"/>
                </a:lnTo>
                <a:lnTo>
                  <a:pt x="26774" y="1976698"/>
                </a:lnTo>
                <a:lnTo>
                  <a:pt x="23824" y="1973753"/>
                </a:lnTo>
                <a:lnTo>
                  <a:pt x="21101" y="1970356"/>
                </a:lnTo>
                <a:lnTo>
                  <a:pt x="18152" y="1966958"/>
                </a:lnTo>
                <a:lnTo>
                  <a:pt x="15656" y="1963334"/>
                </a:lnTo>
                <a:lnTo>
                  <a:pt x="13160" y="1959710"/>
                </a:lnTo>
                <a:lnTo>
                  <a:pt x="11118" y="1955860"/>
                </a:lnTo>
                <a:lnTo>
                  <a:pt x="9076" y="1952009"/>
                </a:lnTo>
                <a:lnTo>
                  <a:pt x="7261" y="1947932"/>
                </a:lnTo>
                <a:lnTo>
                  <a:pt x="5446" y="1943855"/>
                </a:lnTo>
                <a:lnTo>
                  <a:pt x="4084" y="1939778"/>
                </a:lnTo>
                <a:lnTo>
                  <a:pt x="2950" y="1935248"/>
                </a:lnTo>
                <a:lnTo>
                  <a:pt x="1815" y="1930945"/>
                </a:lnTo>
                <a:lnTo>
                  <a:pt x="1134" y="1926641"/>
                </a:lnTo>
                <a:lnTo>
                  <a:pt x="454" y="1922111"/>
                </a:lnTo>
                <a:lnTo>
                  <a:pt x="0" y="1917581"/>
                </a:lnTo>
                <a:lnTo>
                  <a:pt x="0" y="1912824"/>
                </a:lnTo>
                <a:lnTo>
                  <a:pt x="0" y="1908068"/>
                </a:lnTo>
                <a:lnTo>
                  <a:pt x="454" y="1903538"/>
                </a:lnTo>
                <a:lnTo>
                  <a:pt x="1134" y="1899008"/>
                </a:lnTo>
                <a:lnTo>
                  <a:pt x="1815" y="1894704"/>
                </a:lnTo>
                <a:lnTo>
                  <a:pt x="2950" y="1890401"/>
                </a:lnTo>
                <a:lnTo>
                  <a:pt x="4084" y="1885871"/>
                </a:lnTo>
                <a:lnTo>
                  <a:pt x="5446" y="1881794"/>
                </a:lnTo>
                <a:lnTo>
                  <a:pt x="7261" y="1877490"/>
                </a:lnTo>
                <a:lnTo>
                  <a:pt x="9076" y="1873640"/>
                </a:lnTo>
                <a:lnTo>
                  <a:pt x="11118" y="1869789"/>
                </a:lnTo>
                <a:lnTo>
                  <a:pt x="13160" y="1865939"/>
                </a:lnTo>
                <a:lnTo>
                  <a:pt x="15656" y="1862315"/>
                </a:lnTo>
                <a:lnTo>
                  <a:pt x="18152" y="1858691"/>
                </a:lnTo>
                <a:lnTo>
                  <a:pt x="21101" y="1855293"/>
                </a:lnTo>
                <a:lnTo>
                  <a:pt x="23824" y="1852122"/>
                </a:lnTo>
                <a:lnTo>
                  <a:pt x="26774" y="1848951"/>
                </a:lnTo>
                <a:lnTo>
                  <a:pt x="30177" y="1846006"/>
                </a:lnTo>
                <a:lnTo>
                  <a:pt x="33581" y="1843062"/>
                </a:lnTo>
                <a:lnTo>
                  <a:pt x="36757" y="1840344"/>
                </a:lnTo>
                <a:lnTo>
                  <a:pt x="40615" y="1838079"/>
                </a:lnTo>
                <a:lnTo>
                  <a:pt x="44245" y="1835587"/>
                </a:lnTo>
                <a:lnTo>
                  <a:pt x="48102" y="1833322"/>
                </a:lnTo>
                <a:lnTo>
                  <a:pt x="51959" y="1831284"/>
                </a:lnTo>
                <a:lnTo>
                  <a:pt x="56044" y="1829472"/>
                </a:lnTo>
                <a:lnTo>
                  <a:pt x="60128" y="1827886"/>
                </a:lnTo>
                <a:lnTo>
                  <a:pt x="64439" y="1826527"/>
                </a:lnTo>
                <a:lnTo>
                  <a:pt x="68750" y="1825395"/>
                </a:lnTo>
                <a:lnTo>
                  <a:pt x="73288" y="1824262"/>
                </a:lnTo>
                <a:lnTo>
                  <a:pt x="77599" y="1823583"/>
                </a:lnTo>
                <a:lnTo>
                  <a:pt x="82364" y="1822903"/>
                </a:lnTo>
                <a:lnTo>
                  <a:pt x="86902" y="1822450"/>
                </a:lnTo>
                <a:close/>
                <a:moveTo>
                  <a:pt x="2282825" y="1685925"/>
                </a:moveTo>
                <a:lnTo>
                  <a:pt x="2412173" y="1745797"/>
                </a:lnTo>
                <a:lnTo>
                  <a:pt x="2422140" y="1750786"/>
                </a:lnTo>
                <a:lnTo>
                  <a:pt x="2426897" y="1753281"/>
                </a:lnTo>
                <a:lnTo>
                  <a:pt x="2431201" y="1756002"/>
                </a:lnTo>
                <a:lnTo>
                  <a:pt x="2435732" y="1758724"/>
                </a:lnTo>
                <a:lnTo>
                  <a:pt x="2439583" y="1761445"/>
                </a:lnTo>
                <a:lnTo>
                  <a:pt x="2443434" y="1764166"/>
                </a:lnTo>
                <a:lnTo>
                  <a:pt x="2447058" y="1767115"/>
                </a:lnTo>
                <a:lnTo>
                  <a:pt x="2450456" y="1769836"/>
                </a:lnTo>
                <a:lnTo>
                  <a:pt x="2453628" y="1773011"/>
                </a:lnTo>
                <a:lnTo>
                  <a:pt x="2456799" y="1775959"/>
                </a:lnTo>
                <a:lnTo>
                  <a:pt x="2459518" y="1778907"/>
                </a:lnTo>
                <a:lnTo>
                  <a:pt x="2462236" y="1782082"/>
                </a:lnTo>
                <a:lnTo>
                  <a:pt x="2464501" y="1785257"/>
                </a:lnTo>
                <a:lnTo>
                  <a:pt x="2466766" y="1788432"/>
                </a:lnTo>
                <a:lnTo>
                  <a:pt x="2468805" y="1791607"/>
                </a:lnTo>
                <a:lnTo>
                  <a:pt x="2470617" y="1794782"/>
                </a:lnTo>
                <a:lnTo>
                  <a:pt x="2472430" y="1798184"/>
                </a:lnTo>
                <a:lnTo>
                  <a:pt x="2474015" y="1801813"/>
                </a:lnTo>
                <a:lnTo>
                  <a:pt x="2475601" y="1805215"/>
                </a:lnTo>
                <a:lnTo>
                  <a:pt x="2477866" y="1812245"/>
                </a:lnTo>
                <a:lnTo>
                  <a:pt x="2479905" y="1819502"/>
                </a:lnTo>
                <a:lnTo>
                  <a:pt x="2481264" y="1826986"/>
                </a:lnTo>
                <a:lnTo>
                  <a:pt x="2482397" y="1834697"/>
                </a:lnTo>
                <a:lnTo>
                  <a:pt x="2482850" y="1842861"/>
                </a:lnTo>
                <a:lnTo>
                  <a:pt x="2482850" y="1851025"/>
                </a:lnTo>
                <a:lnTo>
                  <a:pt x="2482850" y="2068286"/>
                </a:lnTo>
                <a:lnTo>
                  <a:pt x="2482850" y="2076677"/>
                </a:lnTo>
                <a:lnTo>
                  <a:pt x="2482397" y="2084388"/>
                </a:lnTo>
                <a:lnTo>
                  <a:pt x="2481264" y="2092326"/>
                </a:lnTo>
                <a:lnTo>
                  <a:pt x="2479905" y="2099810"/>
                </a:lnTo>
                <a:lnTo>
                  <a:pt x="2477866" y="2107067"/>
                </a:lnTo>
                <a:lnTo>
                  <a:pt x="2475601" y="2114324"/>
                </a:lnTo>
                <a:lnTo>
                  <a:pt x="2474015" y="2117726"/>
                </a:lnTo>
                <a:lnTo>
                  <a:pt x="2472430" y="2121127"/>
                </a:lnTo>
                <a:lnTo>
                  <a:pt x="2470617" y="2124302"/>
                </a:lnTo>
                <a:lnTo>
                  <a:pt x="2468805" y="2127704"/>
                </a:lnTo>
                <a:lnTo>
                  <a:pt x="2466766" y="2130879"/>
                </a:lnTo>
                <a:lnTo>
                  <a:pt x="2464501" y="2134281"/>
                </a:lnTo>
                <a:lnTo>
                  <a:pt x="2462236" y="2137456"/>
                </a:lnTo>
                <a:lnTo>
                  <a:pt x="2459518" y="2140404"/>
                </a:lnTo>
                <a:lnTo>
                  <a:pt x="2456799" y="2143352"/>
                </a:lnTo>
                <a:lnTo>
                  <a:pt x="2453628" y="2146527"/>
                </a:lnTo>
                <a:lnTo>
                  <a:pt x="2450456" y="2149249"/>
                </a:lnTo>
                <a:lnTo>
                  <a:pt x="2447058" y="2152197"/>
                </a:lnTo>
                <a:lnTo>
                  <a:pt x="2443434" y="2154919"/>
                </a:lnTo>
                <a:lnTo>
                  <a:pt x="2439583" y="2157867"/>
                </a:lnTo>
                <a:lnTo>
                  <a:pt x="2435732" y="2160588"/>
                </a:lnTo>
                <a:lnTo>
                  <a:pt x="2431201" y="2163310"/>
                </a:lnTo>
                <a:lnTo>
                  <a:pt x="2426897" y="2165804"/>
                </a:lnTo>
                <a:lnTo>
                  <a:pt x="2422140" y="2168526"/>
                </a:lnTo>
                <a:lnTo>
                  <a:pt x="2412173" y="2173742"/>
                </a:lnTo>
                <a:lnTo>
                  <a:pt x="2282825" y="2233613"/>
                </a:lnTo>
                <a:lnTo>
                  <a:pt x="2282825" y="1685925"/>
                </a:lnTo>
                <a:close/>
                <a:moveTo>
                  <a:pt x="1216535" y="1436687"/>
                </a:moveTo>
                <a:lnTo>
                  <a:pt x="1274253" y="1436687"/>
                </a:lnTo>
                <a:lnTo>
                  <a:pt x="1303338" y="1492629"/>
                </a:lnTo>
                <a:lnTo>
                  <a:pt x="1283046" y="1513778"/>
                </a:lnTo>
                <a:lnTo>
                  <a:pt x="1301534" y="1642262"/>
                </a:lnTo>
                <a:lnTo>
                  <a:pt x="1245394" y="1852612"/>
                </a:lnTo>
                <a:lnTo>
                  <a:pt x="1189254" y="1642262"/>
                </a:lnTo>
                <a:lnTo>
                  <a:pt x="1207516" y="1513778"/>
                </a:lnTo>
                <a:lnTo>
                  <a:pt x="1187450" y="1492629"/>
                </a:lnTo>
                <a:lnTo>
                  <a:pt x="1216535" y="1436687"/>
                </a:lnTo>
                <a:close/>
                <a:moveTo>
                  <a:pt x="1389519" y="1379537"/>
                </a:moveTo>
                <a:lnTo>
                  <a:pt x="1401785" y="1384753"/>
                </a:lnTo>
                <a:lnTo>
                  <a:pt x="1434494" y="1399267"/>
                </a:lnTo>
                <a:lnTo>
                  <a:pt x="1456754" y="1409246"/>
                </a:lnTo>
                <a:lnTo>
                  <a:pt x="1481740" y="1420358"/>
                </a:lnTo>
                <a:lnTo>
                  <a:pt x="1508543" y="1432831"/>
                </a:lnTo>
                <a:lnTo>
                  <a:pt x="1536709" y="1446212"/>
                </a:lnTo>
                <a:lnTo>
                  <a:pt x="1565557" y="1460273"/>
                </a:lnTo>
                <a:lnTo>
                  <a:pt x="1593950" y="1474560"/>
                </a:lnTo>
                <a:lnTo>
                  <a:pt x="1607578" y="1481818"/>
                </a:lnTo>
                <a:lnTo>
                  <a:pt x="1621207" y="1489075"/>
                </a:lnTo>
                <a:lnTo>
                  <a:pt x="1634154" y="1496105"/>
                </a:lnTo>
                <a:lnTo>
                  <a:pt x="1646647" y="1503362"/>
                </a:lnTo>
                <a:lnTo>
                  <a:pt x="1658232" y="1509939"/>
                </a:lnTo>
                <a:lnTo>
                  <a:pt x="1669589" y="1516743"/>
                </a:lnTo>
                <a:lnTo>
                  <a:pt x="1679584" y="1523546"/>
                </a:lnTo>
                <a:lnTo>
                  <a:pt x="1688669" y="1529669"/>
                </a:lnTo>
                <a:lnTo>
                  <a:pt x="1697074" y="1536019"/>
                </a:lnTo>
                <a:lnTo>
                  <a:pt x="1704115" y="1541689"/>
                </a:lnTo>
                <a:lnTo>
                  <a:pt x="1707068" y="1544410"/>
                </a:lnTo>
                <a:lnTo>
                  <a:pt x="1709794" y="1547132"/>
                </a:lnTo>
                <a:lnTo>
                  <a:pt x="1712292" y="1549853"/>
                </a:lnTo>
                <a:lnTo>
                  <a:pt x="1714337" y="1552348"/>
                </a:lnTo>
                <a:lnTo>
                  <a:pt x="1716154" y="1554843"/>
                </a:lnTo>
                <a:lnTo>
                  <a:pt x="1717971" y="1558018"/>
                </a:lnTo>
                <a:lnTo>
                  <a:pt x="1721833" y="1565048"/>
                </a:lnTo>
                <a:lnTo>
                  <a:pt x="1726148" y="1573666"/>
                </a:lnTo>
                <a:lnTo>
                  <a:pt x="1730237" y="1583191"/>
                </a:lnTo>
                <a:lnTo>
                  <a:pt x="1734326" y="1593850"/>
                </a:lnTo>
                <a:lnTo>
                  <a:pt x="1738869" y="1605416"/>
                </a:lnTo>
                <a:lnTo>
                  <a:pt x="1742957" y="1618116"/>
                </a:lnTo>
                <a:lnTo>
                  <a:pt x="1747500" y="1631269"/>
                </a:lnTo>
                <a:lnTo>
                  <a:pt x="1751816" y="1645330"/>
                </a:lnTo>
                <a:lnTo>
                  <a:pt x="1755904" y="1659844"/>
                </a:lnTo>
                <a:lnTo>
                  <a:pt x="1764536" y="1690460"/>
                </a:lnTo>
                <a:lnTo>
                  <a:pt x="1773168" y="1722210"/>
                </a:lnTo>
                <a:lnTo>
                  <a:pt x="1781118" y="1753960"/>
                </a:lnTo>
                <a:lnTo>
                  <a:pt x="1788613" y="1785030"/>
                </a:lnTo>
                <a:lnTo>
                  <a:pt x="1795428" y="1814966"/>
                </a:lnTo>
                <a:lnTo>
                  <a:pt x="1801561" y="1842180"/>
                </a:lnTo>
                <a:lnTo>
                  <a:pt x="1807012" y="1866446"/>
                </a:lnTo>
                <a:lnTo>
                  <a:pt x="1814962" y="1902505"/>
                </a:lnTo>
                <a:lnTo>
                  <a:pt x="1817688" y="1916112"/>
                </a:lnTo>
                <a:lnTo>
                  <a:pt x="1244600" y="1916112"/>
                </a:lnTo>
                <a:lnTo>
                  <a:pt x="1389519" y="1379537"/>
                </a:lnTo>
                <a:close/>
                <a:moveTo>
                  <a:pt x="1100083" y="1379537"/>
                </a:moveTo>
                <a:lnTo>
                  <a:pt x="1244600" y="1916112"/>
                </a:lnTo>
                <a:lnTo>
                  <a:pt x="673100" y="1916112"/>
                </a:lnTo>
                <a:lnTo>
                  <a:pt x="676045" y="1902505"/>
                </a:lnTo>
                <a:lnTo>
                  <a:pt x="683520" y="1866446"/>
                </a:lnTo>
                <a:lnTo>
                  <a:pt x="688956" y="1842180"/>
                </a:lnTo>
                <a:lnTo>
                  <a:pt x="695072" y="1814966"/>
                </a:lnTo>
                <a:lnTo>
                  <a:pt x="702094" y="1785030"/>
                </a:lnTo>
                <a:lnTo>
                  <a:pt x="709569" y="1753960"/>
                </a:lnTo>
                <a:lnTo>
                  <a:pt x="717724" y="1722210"/>
                </a:lnTo>
                <a:lnTo>
                  <a:pt x="725878" y="1690460"/>
                </a:lnTo>
                <a:lnTo>
                  <a:pt x="734486" y="1659844"/>
                </a:lnTo>
                <a:lnTo>
                  <a:pt x="739016" y="1645330"/>
                </a:lnTo>
                <a:lnTo>
                  <a:pt x="743320" y="1631269"/>
                </a:lnTo>
                <a:lnTo>
                  <a:pt x="747397" y="1618116"/>
                </a:lnTo>
                <a:lnTo>
                  <a:pt x="751928" y="1605416"/>
                </a:lnTo>
                <a:lnTo>
                  <a:pt x="756005" y="1593850"/>
                </a:lnTo>
                <a:lnTo>
                  <a:pt x="760082" y="1583191"/>
                </a:lnTo>
                <a:lnTo>
                  <a:pt x="764386" y="1573666"/>
                </a:lnTo>
                <a:lnTo>
                  <a:pt x="768463" y="1565048"/>
                </a:lnTo>
                <a:lnTo>
                  <a:pt x="772314" y="1558018"/>
                </a:lnTo>
                <a:lnTo>
                  <a:pt x="774353" y="1554843"/>
                </a:lnTo>
                <a:lnTo>
                  <a:pt x="776165" y="1552348"/>
                </a:lnTo>
                <a:lnTo>
                  <a:pt x="778203" y="1549853"/>
                </a:lnTo>
                <a:lnTo>
                  <a:pt x="780695" y="1547132"/>
                </a:lnTo>
                <a:lnTo>
                  <a:pt x="783413" y="1544410"/>
                </a:lnTo>
                <a:lnTo>
                  <a:pt x="786358" y="1541689"/>
                </a:lnTo>
                <a:lnTo>
                  <a:pt x="793607" y="1536019"/>
                </a:lnTo>
                <a:lnTo>
                  <a:pt x="801535" y="1529669"/>
                </a:lnTo>
                <a:lnTo>
                  <a:pt x="810822" y="1523546"/>
                </a:lnTo>
                <a:lnTo>
                  <a:pt x="821015" y="1516743"/>
                </a:lnTo>
                <a:lnTo>
                  <a:pt x="831888" y="1509939"/>
                </a:lnTo>
                <a:lnTo>
                  <a:pt x="843893" y="1503362"/>
                </a:lnTo>
                <a:lnTo>
                  <a:pt x="855898" y="1496105"/>
                </a:lnTo>
                <a:lnTo>
                  <a:pt x="869263" y="1489075"/>
                </a:lnTo>
                <a:lnTo>
                  <a:pt x="882401" y="1481818"/>
                </a:lnTo>
                <a:lnTo>
                  <a:pt x="896445" y="1474560"/>
                </a:lnTo>
                <a:lnTo>
                  <a:pt x="924533" y="1460273"/>
                </a:lnTo>
                <a:lnTo>
                  <a:pt x="953074" y="1446212"/>
                </a:lnTo>
                <a:lnTo>
                  <a:pt x="981388" y="1432831"/>
                </a:lnTo>
                <a:lnTo>
                  <a:pt x="1008117" y="1420358"/>
                </a:lnTo>
                <a:lnTo>
                  <a:pt x="1033034" y="1409246"/>
                </a:lnTo>
                <a:lnTo>
                  <a:pt x="1055006" y="1399267"/>
                </a:lnTo>
                <a:lnTo>
                  <a:pt x="1088077" y="1384753"/>
                </a:lnTo>
                <a:lnTo>
                  <a:pt x="1100083" y="1379537"/>
                </a:lnTo>
                <a:close/>
                <a:moveTo>
                  <a:pt x="2282825" y="1227137"/>
                </a:moveTo>
                <a:lnTo>
                  <a:pt x="2412173" y="1287064"/>
                </a:lnTo>
                <a:lnTo>
                  <a:pt x="2422140" y="1292285"/>
                </a:lnTo>
                <a:lnTo>
                  <a:pt x="2426897" y="1294782"/>
                </a:lnTo>
                <a:lnTo>
                  <a:pt x="2431201" y="1297505"/>
                </a:lnTo>
                <a:lnTo>
                  <a:pt x="2435732" y="1300002"/>
                </a:lnTo>
                <a:lnTo>
                  <a:pt x="2439583" y="1302953"/>
                </a:lnTo>
                <a:lnTo>
                  <a:pt x="2443434" y="1305677"/>
                </a:lnTo>
                <a:lnTo>
                  <a:pt x="2447058" y="1308628"/>
                </a:lnTo>
                <a:lnTo>
                  <a:pt x="2450456" y="1311352"/>
                </a:lnTo>
                <a:lnTo>
                  <a:pt x="2453628" y="1314303"/>
                </a:lnTo>
                <a:lnTo>
                  <a:pt x="2456799" y="1317481"/>
                </a:lnTo>
                <a:lnTo>
                  <a:pt x="2459518" y="1320205"/>
                </a:lnTo>
                <a:lnTo>
                  <a:pt x="2462236" y="1323383"/>
                </a:lnTo>
                <a:lnTo>
                  <a:pt x="2464501" y="1326561"/>
                </a:lnTo>
                <a:lnTo>
                  <a:pt x="2466766" y="1329966"/>
                </a:lnTo>
                <a:lnTo>
                  <a:pt x="2468805" y="1332917"/>
                </a:lnTo>
                <a:lnTo>
                  <a:pt x="2470617" y="1336322"/>
                </a:lnTo>
                <a:lnTo>
                  <a:pt x="2472430" y="1339727"/>
                </a:lnTo>
                <a:lnTo>
                  <a:pt x="2474015" y="1343132"/>
                </a:lnTo>
                <a:lnTo>
                  <a:pt x="2475601" y="1346537"/>
                </a:lnTo>
                <a:lnTo>
                  <a:pt x="2477866" y="1353800"/>
                </a:lnTo>
                <a:lnTo>
                  <a:pt x="2479905" y="1361064"/>
                </a:lnTo>
                <a:lnTo>
                  <a:pt x="2481264" y="1368555"/>
                </a:lnTo>
                <a:lnTo>
                  <a:pt x="2482397" y="1376273"/>
                </a:lnTo>
                <a:lnTo>
                  <a:pt x="2482850" y="1384445"/>
                </a:lnTo>
                <a:lnTo>
                  <a:pt x="2482850" y="1392390"/>
                </a:lnTo>
                <a:lnTo>
                  <a:pt x="2482850" y="1609852"/>
                </a:lnTo>
                <a:lnTo>
                  <a:pt x="2482850" y="1618251"/>
                </a:lnTo>
                <a:lnTo>
                  <a:pt x="2482397" y="1626196"/>
                </a:lnTo>
                <a:lnTo>
                  <a:pt x="2481264" y="1634141"/>
                </a:lnTo>
                <a:lnTo>
                  <a:pt x="2479905" y="1641632"/>
                </a:lnTo>
                <a:lnTo>
                  <a:pt x="2477866" y="1648895"/>
                </a:lnTo>
                <a:lnTo>
                  <a:pt x="2475601" y="1655932"/>
                </a:lnTo>
                <a:lnTo>
                  <a:pt x="2474015" y="1659337"/>
                </a:lnTo>
                <a:lnTo>
                  <a:pt x="2472430" y="1662969"/>
                </a:lnTo>
                <a:lnTo>
                  <a:pt x="2470617" y="1666147"/>
                </a:lnTo>
                <a:lnTo>
                  <a:pt x="2468805" y="1669325"/>
                </a:lnTo>
                <a:lnTo>
                  <a:pt x="2466766" y="1672730"/>
                </a:lnTo>
                <a:lnTo>
                  <a:pt x="2464501" y="1675908"/>
                </a:lnTo>
                <a:lnTo>
                  <a:pt x="2462236" y="1678859"/>
                </a:lnTo>
                <a:lnTo>
                  <a:pt x="2459518" y="1682037"/>
                </a:lnTo>
                <a:lnTo>
                  <a:pt x="2456799" y="1685215"/>
                </a:lnTo>
                <a:lnTo>
                  <a:pt x="2453628" y="1687939"/>
                </a:lnTo>
                <a:lnTo>
                  <a:pt x="2450456" y="1691117"/>
                </a:lnTo>
                <a:lnTo>
                  <a:pt x="2447058" y="1694068"/>
                </a:lnTo>
                <a:lnTo>
                  <a:pt x="2443434" y="1696792"/>
                </a:lnTo>
                <a:lnTo>
                  <a:pt x="2439583" y="1699743"/>
                </a:lnTo>
                <a:lnTo>
                  <a:pt x="2435732" y="1702240"/>
                </a:lnTo>
                <a:lnTo>
                  <a:pt x="2431201" y="1705190"/>
                </a:lnTo>
                <a:lnTo>
                  <a:pt x="2426897" y="1707687"/>
                </a:lnTo>
                <a:lnTo>
                  <a:pt x="2422140" y="1710411"/>
                </a:lnTo>
                <a:lnTo>
                  <a:pt x="2412173" y="1715178"/>
                </a:lnTo>
                <a:lnTo>
                  <a:pt x="2406963" y="1717675"/>
                </a:lnTo>
                <a:lnTo>
                  <a:pt x="2282825" y="1660018"/>
                </a:lnTo>
                <a:lnTo>
                  <a:pt x="2282825" y="1227137"/>
                </a:lnTo>
                <a:close/>
                <a:moveTo>
                  <a:pt x="91667" y="1182687"/>
                </a:moveTo>
                <a:lnTo>
                  <a:pt x="370523" y="1182687"/>
                </a:lnTo>
                <a:lnTo>
                  <a:pt x="375061" y="1182913"/>
                </a:lnTo>
                <a:lnTo>
                  <a:pt x="379826" y="1183140"/>
                </a:lnTo>
                <a:lnTo>
                  <a:pt x="384137" y="1183593"/>
                </a:lnTo>
                <a:lnTo>
                  <a:pt x="388902" y="1184499"/>
                </a:lnTo>
                <a:lnTo>
                  <a:pt x="393213" y="1185405"/>
                </a:lnTo>
                <a:lnTo>
                  <a:pt x="397524" y="1186764"/>
                </a:lnTo>
                <a:lnTo>
                  <a:pt x="401835" y="1188349"/>
                </a:lnTo>
                <a:lnTo>
                  <a:pt x="405919" y="1189935"/>
                </a:lnTo>
                <a:lnTo>
                  <a:pt x="409777" y="1191747"/>
                </a:lnTo>
                <a:lnTo>
                  <a:pt x="414088" y="1193785"/>
                </a:lnTo>
                <a:lnTo>
                  <a:pt x="417718" y="1195824"/>
                </a:lnTo>
                <a:lnTo>
                  <a:pt x="421575" y="1198089"/>
                </a:lnTo>
                <a:lnTo>
                  <a:pt x="425206" y="1200807"/>
                </a:lnTo>
                <a:lnTo>
                  <a:pt x="428609" y="1203298"/>
                </a:lnTo>
                <a:lnTo>
                  <a:pt x="432013" y="1206243"/>
                </a:lnTo>
                <a:lnTo>
                  <a:pt x="434962" y="1209187"/>
                </a:lnTo>
                <a:lnTo>
                  <a:pt x="438139" y="1212358"/>
                </a:lnTo>
                <a:lnTo>
                  <a:pt x="441088" y="1215756"/>
                </a:lnTo>
                <a:lnTo>
                  <a:pt x="443584" y="1219154"/>
                </a:lnTo>
                <a:lnTo>
                  <a:pt x="446307" y="1222778"/>
                </a:lnTo>
                <a:lnTo>
                  <a:pt x="448803" y="1226402"/>
                </a:lnTo>
                <a:lnTo>
                  <a:pt x="450845" y="1230026"/>
                </a:lnTo>
                <a:lnTo>
                  <a:pt x="452887" y="1233876"/>
                </a:lnTo>
                <a:lnTo>
                  <a:pt x="454702" y="1237953"/>
                </a:lnTo>
                <a:lnTo>
                  <a:pt x="456291" y="1242257"/>
                </a:lnTo>
                <a:lnTo>
                  <a:pt x="457879" y="1246334"/>
                </a:lnTo>
                <a:lnTo>
                  <a:pt x="459240" y="1250411"/>
                </a:lnTo>
                <a:lnTo>
                  <a:pt x="460148" y="1254941"/>
                </a:lnTo>
                <a:lnTo>
                  <a:pt x="461055" y="1259471"/>
                </a:lnTo>
                <a:lnTo>
                  <a:pt x="461509" y="1264001"/>
                </a:lnTo>
                <a:lnTo>
                  <a:pt x="461736" y="1268531"/>
                </a:lnTo>
                <a:lnTo>
                  <a:pt x="461963" y="1273061"/>
                </a:lnTo>
                <a:lnTo>
                  <a:pt x="461736" y="1277591"/>
                </a:lnTo>
                <a:lnTo>
                  <a:pt x="461509" y="1282348"/>
                </a:lnTo>
                <a:lnTo>
                  <a:pt x="461055" y="1286651"/>
                </a:lnTo>
                <a:lnTo>
                  <a:pt x="460148" y="1291408"/>
                </a:lnTo>
                <a:lnTo>
                  <a:pt x="459240" y="1295485"/>
                </a:lnTo>
                <a:lnTo>
                  <a:pt x="457879" y="1300015"/>
                </a:lnTo>
                <a:lnTo>
                  <a:pt x="456291" y="1304092"/>
                </a:lnTo>
                <a:lnTo>
                  <a:pt x="454702" y="1308169"/>
                </a:lnTo>
                <a:lnTo>
                  <a:pt x="452887" y="1312246"/>
                </a:lnTo>
                <a:lnTo>
                  <a:pt x="450845" y="1316323"/>
                </a:lnTo>
                <a:lnTo>
                  <a:pt x="448803" y="1319947"/>
                </a:lnTo>
                <a:lnTo>
                  <a:pt x="446307" y="1323571"/>
                </a:lnTo>
                <a:lnTo>
                  <a:pt x="443584" y="1327195"/>
                </a:lnTo>
                <a:lnTo>
                  <a:pt x="441088" y="1330366"/>
                </a:lnTo>
                <a:lnTo>
                  <a:pt x="438139" y="1333764"/>
                </a:lnTo>
                <a:lnTo>
                  <a:pt x="434962" y="1336935"/>
                </a:lnTo>
                <a:lnTo>
                  <a:pt x="432013" y="1340106"/>
                </a:lnTo>
                <a:lnTo>
                  <a:pt x="428609" y="1342824"/>
                </a:lnTo>
                <a:lnTo>
                  <a:pt x="425206" y="1345542"/>
                </a:lnTo>
                <a:lnTo>
                  <a:pt x="421575" y="1348033"/>
                </a:lnTo>
                <a:lnTo>
                  <a:pt x="417718" y="1350525"/>
                </a:lnTo>
                <a:lnTo>
                  <a:pt x="414088" y="1352563"/>
                </a:lnTo>
                <a:lnTo>
                  <a:pt x="409777" y="1354602"/>
                </a:lnTo>
                <a:lnTo>
                  <a:pt x="405919" y="1356414"/>
                </a:lnTo>
                <a:lnTo>
                  <a:pt x="401835" y="1357999"/>
                </a:lnTo>
                <a:lnTo>
                  <a:pt x="397524" y="1359585"/>
                </a:lnTo>
                <a:lnTo>
                  <a:pt x="393213" y="1360717"/>
                </a:lnTo>
                <a:lnTo>
                  <a:pt x="388902" y="1361850"/>
                </a:lnTo>
                <a:lnTo>
                  <a:pt x="384137" y="1362529"/>
                </a:lnTo>
                <a:lnTo>
                  <a:pt x="379826" y="1363209"/>
                </a:lnTo>
                <a:lnTo>
                  <a:pt x="375061" y="1363435"/>
                </a:lnTo>
                <a:lnTo>
                  <a:pt x="370523" y="1363662"/>
                </a:lnTo>
                <a:lnTo>
                  <a:pt x="91667" y="1363662"/>
                </a:lnTo>
                <a:lnTo>
                  <a:pt x="86902" y="1363435"/>
                </a:lnTo>
                <a:lnTo>
                  <a:pt x="82364" y="1363209"/>
                </a:lnTo>
                <a:lnTo>
                  <a:pt x="77599" y="1362529"/>
                </a:lnTo>
                <a:lnTo>
                  <a:pt x="73288" y="1361850"/>
                </a:lnTo>
                <a:lnTo>
                  <a:pt x="68750" y="1360717"/>
                </a:lnTo>
                <a:lnTo>
                  <a:pt x="64439" y="1359585"/>
                </a:lnTo>
                <a:lnTo>
                  <a:pt x="60128" y="1357999"/>
                </a:lnTo>
                <a:lnTo>
                  <a:pt x="56044" y="1356414"/>
                </a:lnTo>
                <a:lnTo>
                  <a:pt x="51959" y="1354602"/>
                </a:lnTo>
                <a:lnTo>
                  <a:pt x="48102" y="1352563"/>
                </a:lnTo>
                <a:lnTo>
                  <a:pt x="44245" y="1350525"/>
                </a:lnTo>
                <a:lnTo>
                  <a:pt x="40615" y="1348033"/>
                </a:lnTo>
                <a:lnTo>
                  <a:pt x="36757" y="1345542"/>
                </a:lnTo>
                <a:lnTo>
                  <a:pt x="33581" y="1342824"/>
                </a:lnTo>
                <a:lnTo>
                  <a:pt x="30177" y="1340106"/>
                </a:lnTo>
                <a:lnTo>
                  <a:pt x="26774" y="1336935"/>
                </a:lnTo>
                <a:lnTo>
                  <a:pt x="23824" y="1333764"/>
                </a:lnTo>
                <a:lnTo>
                  <a:pt x="21101" y="1330366"/>
                </a:lnTo>
                <a:lnTo>
                  <a:pt x="18152" y="1327195"/>
                </a:lnTo>
                <a:lnTo>
                  <a:pt x="15656" y="1323571"/>
                </a:lnTo>
                <a:lnTo>
                  <a:pt x="13160" y="1319947"/>
                </a:lnTo>
                <a:lnTo>
                  <a:pt x="11118" y="1316323"/>
                </a:lnTo>
                <a:lnTo>
                  <a:pt x="9076" y="1312246"/>
                </a:lnTo>
                <a:lnTo>
                  <a:pt x="7261" y="1308169"/>
                </a:lnTo>
                <a:lnTo>
                  <a:pt x="5446" y="1304092"/>
                </a:lnTo>
                <a:lnTo>
                  <a:pt x="4084" y="1300015"/>
                </a:lnTo>
                <a:lnTo>
                  <a:pt x="2950" y="1295485"/>
                </a:lnTo>
                <a:lnTo>
                  <a:pt x="1815" y="1291408"/>
                </a:lnTo>
                <a:lnTo>
                  <a:pt x="1134" y="1286651"/>
                </a:lnTo>
                <a:lnTo>
                  <a:pt x="454" y="1282348"/>
                </a:lnTo>
                <a:lnTo>
                  <a:pt x="0" y="1277591"/>
                </a:lnTo>
                <a:lnTo>
                  <a:pt x="0" y="1273061"/>
                </a:lnTo>
                <a:lnTo>
                  <a:pt x="0" y="1268531"/>
                </a:lnTo>
                <a:lnTo>
                  <a:pt x="454" y="1264001"/>
                </a:lnTo>
                <a:lnTo>
                  <a:pt x="1134" y="1259471"/>
                </a:lnTo>
                <a:lnTo>
                  <a:pt x="1815" y="1254941"/>
                </a:lnTo>
                <a:lnTo>
                  <a:pt x="2950" y="1250411"/>
                </a:lnTo>
                <a:lnTo>
                  <a:pt x="4084" y="1246334"/>
                </a:lnTo>
                <a:lnTo>
                  <a:pt x="5446" y="1242257"/>
                </a:lnTo>
                <a:lnTo>
                  <a:pt x="7261" y="1237953"/>
                </a:lnTo>
                <a:lnTo>
                  <a:pt x="9076" y="1233876"/>
                </a:lnTo>
                <a:lnTo>
                  <a:pt x="11118" y="1230026"/>
                </a:lnTo>
                <a:lnTo>
                  <a:pt x="13160" y="1226402"/>
                </a:lnTo>
                <a:lnTo>
                  <a:pt x="15656" y="1222778"/>
                </a:lnTo>
                <a:lnTo>
                  <a:pt x="18152" y="1219154"/>
                </a:lnTo>
                <a:lnTo>
                  <a:pt x="21101" y="1215756"/>
                </a:lnTo>
                <a:lnTo>
                  <a:pt x="23824" y="1212358"/>
                </a:lnTo>
                <a:lnTo>
                  <a:pt x="26774" y="1209187"/>
                </a:lnTo>
                <a:lnTo>
                  <a:pt x="30177" y="1206243"/>
                </a:lnTo>
                <a:lnTo>
                  <a:pt x="33581" y="1203298"/>
                </a:lnTo>
                <a:lnTo>
                  <a:pt x="36757" y="1200807"/>
                </a:lnTo>
                <a:lnTo>
                  <a:pt x="40615" y="1198089"/>
                </a:lnTo>
                <a:lnTo>
                  <a:pt x="44245" y="1195824"/>
                </a:lnTo>
                <a:lnTo>
                  <a:pt x="48102" y="1193785"/>
                </a:lnTo>
                <a:lnTo>
                  <a:pt x="51959" y="1191747"/>
                </a:lnTo>
                <a:lnTo>
                  <a:pt x="56044" y="1189935"/>
                </a:lnTo>
                <a:lnTo>
                  <a:pt x="60128" y="1188349"/>
                </a:lnTo>
                <a:lnTo>
                  <a:pt x="64439" y="1186764"/>
                </a:lnTo>
                <a:lnTo>
                  <a:pt x="68750" y="1185405"/>
                </a:lnTo>
                <a:lnTo>
                  <a:pt x="73288" y="1184499"/>
                </a:lnTo>
                <a:lnTo>
                  <a:pt x="77599" y="1183593"/>
                </a:lnTo>
                <a:lnTo>
                  <a:pt x="82364" y="1183140"/>
                </a:lnTo>
                <a:lnTo>
                  <a:pt x="86902" y="1182913"/>
                </a:lnTo>
                <a:lnTo>
                  <a:pt x="91667" y="1182687"/>
                </a:lnTo>
                <a:close/>
                <a:moveTo>
                  <a:pt x="1390308" y="782637"/>
                </a:moveTo>
                <a:lnTo>
                  <a:pt x="1396663" y="786039"/>
                </a:lnTo>
                <a:lnTo>
                  <a:pt x="1402564" y="789894"/>
                </a:lnTo>
                <a:lnTo>
                  <a:pt x="1408238" y="793749"/>
                </a:lnTo>
                <a:lnTo>
                  <a:pt x="1413458" y="797831"/>
                </a:lnTo>
                <a:lnTo>
                  <a:pt x="1418225" y="802140"/>
                </a:lnTo>
                <a:lnTo>
                  <a:pt x="1422764" y="806449"/>
                </a:lnTo>
                <a:lnTo>
                  <a:pt x="1426849" y="811439"/>
                </a:lnTo>
                <a:lnTo>
                  <a:pt x="1430935" y="816428"/>
                </a:lnTo>
                <a:lnTo>
                  <a:pt x="1434112" y="821417"/>
                </a:lnTo>
                <a:lnTo>
                  <a:pt x="1437516" y="826860"/>
                </a:lnTo>
                <a:lnTo>
                  <a:pt x="1440694" y="832303"/>
                </a:lnTo>
                <a:lnTo>
                  <a:pt x="1443644" y="837973"/>
                </a:lnTo>
                <a:lnTo>
                  <a:pt x="1446141" y="843869"/>
                </a:lnTo>
                <a:lnTo>
                  <a:pt x="1448411" y="849765"/>
                </a:lnTo>
                <a:lnTo>
                  <a:pt x="1450907" y="856115"/>
                </a:lnTo>
                <a:lnTo>
                  <a:pt x="1452723" y="862465"/>
                </a:lnTo>
                <a:lnTo>
                  <a:pt x="1454766" y="869042"/>
                </a:lnTo>
                <a:lnTo>
                  <a:pt x="1456581" y="875846"/>
                </a:lnTo>
                <a:lnTo>
                  <a:pt x="1459759" y="889680"/>
                </a:lnTo>
                <a:lnTo>
                  <a:pt x="1462709" y="904648"/>
                </a:lnTo>
                <a:lnTo>
                  <a:pt x="1465433" y="919842"/>
                </a:lnTo>
                <a:lnTo>
                  <a:pt x="1471107" y="952499"/>
                </a:lnTo>
                <a:lnTo>
                  <a:pt x="1474284" y="969735"/>
                </a:lnTo>
                <a:lnTo>
                  <a:pt x="1477462" y="987424"/>
                </a:lnTo>
                <a:lnTo>
                  <a:pt x="1483363" y="988785"/>
                </a:lnTo>
                <a:lnTo>
                  <a:pt x="1489037" y="990146"/>
                </a:lnTo>
                <a:lnTo>
                  <a:pt x="1494484" y="992187"/>
                </a:lnTo>
                <a:lnTo>
                  <a:pt x="1499704" y="994228"/>
                </a:lnTo>
                <a:lnTo>
                  <a:pt x="1504470" y="996949"/>
                </a:lnTo>
                <a:lnTo>
                  <a:pt x="1509237" y="999671"/>
                </a:lnTo>
                <a:lnTo>
                  <a:pt x="1513549" y="1003073"/>
                </a:lnTo>
                <a:lnTo>
                  <a:pt x="1517407" y="1006474"/>
                </a:lnTo>
                <a:lnTo>
                  <a:pt x="1521493" y="1010330"/>
                </a:lnTo>
                <a:lnTo>
                  <a:pt x="1525124" y="1014185"/>
                </a:lnTo>
                <a:lnTo>
                  <a:pt x="1528075" y="1018721"/>
                </a:lnTo>
                <a:lnTo>
                  <a:pt x="1530798" y="1023030"/>
                </a:lnTo>
                <a:lnTo>
                  <a:pt x="1533068" y="1027792"/>
                </a:lnTo>
                <a:lnTo>
                  <a:pt x="1535110" y="1032555"/>
                </a:lnTo>
                <a:lnTo>
                  <a:pt x="1536472" y="1037771"/>
                </a:lnTo>
                <a:lnTo>
                  <a:pt x="1537607" y="1043214"/>
                </a:lnTo>
                <a:lnTo>
                  <a:pt x="1538288" y="1048657"/>
                </a:lnTo>
                <a:lnTo>
                  <a:pt x="1538288" y="1054326"/>
                </a:lnTo>
                <a:lnTo>
                  <a:pt x="1537834" y="1060223"/>
                </a:lnTo>
                <a:lnTo>
                  <a:pt x="1536699" y="1066119"/>
                </a:lnTo>
                <a:lnTo>
                  <a:pt x="1535110" y="1072016"/>
                </a:lnTo>
                <a:lnTo>
                  <a:pt x="1533068" y="1078366"/>
                </a:lnTo>
                <a:lnTo>
                  <a:pt x="1530117" y="1084489"/>
                </a:lnTo>
                <a:lnTo>
                  <a:pt x="1526940" y="1091066"/>
                </a:lnTo>
                <a:lnTo>
                  <a:pt x="1522854" y="1097416"/>
                </a:lnTo>
                <a:lnTo>
                  <a:pt x="1518315" y="1103766"/>
                </a:lnTo>
                <a:lnTo>
                  <a:pt x="1512868" y="1110342"/>
                </a:lnTo>
                <a:lnTo>
                  <a:pt x="1506967" y="1116919"/>
                </a:lnTo>
                <a:lnTo>
                  <a:pt x="1500158" y="1123496"/>
                </a:lnTo>
                <a:lnTo>
                  <a:pt x="1492668" y="1129846"/>
                </a:lnTo>
                <a:lnTo>
                  <a:pt x="1484271" y="1136650"/>
                </a:lnTo>
                <a:lnTo>
                  <a:pt x="1474965" y="1143000"/>
                </a:lnTo>
                <a:lnTo>
                  <a:pt x="1472696" y="1155019"/>
                </a:lnTo>
                <a:lnTo>
                  <a:pt x="1469745" y="1167266"/>
                </a:lnTo>
                <a:lnTo>
                  <a:pt x="1466568" y="1179059"/>
                </a:lnTo>
                <a:lnTo>
                  <a:pt x="1462936" y="1190851"/>
                </a:lnTo>
                <a:lnTo>
                  <a:pt x="1459078" y="1202417"/>
                </a:lnTo>
                <a:lnTo>
                  <a:pt x="1454993" y="1213984"/>
                </a:lnTo>
                <a:lnTo>
                  <a:pt x="1450680" y="1225323"/>
                </a:lnTo>
                <a:lnTo>
                  <a:pt x="1445687" y="1236435"/>
                </a:lnTo>
                <a:lnTo>
                  <a:pt x="1440467" y="1247321"/>
                </a:lnTo>
                <a:lnTo>
                  <a:pt x="1435020" y="1257980"/>
                </a:lnTo>
                <a:lnTo>
                  <a:pt x="1429346" y="1268412"/>
                </a:lnTo>
                <a:lnTo>
                  <a:pt x="1423218" y="1278391"/>
                </a:lnTo>
                <a:lnTo>
                  <a:pt x="1416863" y="1288369"/>
                </a:lnTo>
                <a:lnTo>
                  <a:pt x="1410281" y="1297894"/>
                </a:lnTo>
                <a:lnTo>
                  <a:pt x="1403245" y="1307193"/>
                </a:lnTo>
                <a:lnTo>
                  <a:pt x="1395982" y="1316037"/>
                </a:lnTo>
                <a:lnTo>
                  <a:pt x="1388719" y="1324655"/>
                </a:lnTo>
                <a:lnTo>
                  <a:pt x="1381003" y="1332593"/>
                </a:lnTo>
                <a:lnTo>
                  <a:pt x="1373059" y="1340077"/>
                </a:lnTo>
                <a:lnTo>
                  <a:pt x="1364661" y="1347334"/>
                </a:lnTo>
                <a:lnTo>
                  <a:pt x="1356037" y="1354364"/>
                </a:lnTo>
                <a:lnTo>
                  <a:pt x="1347639" y="1360714"/>
                </a:lnTo>
                <a:lnTo>
                  <a:pt x="1338561" y="1366610"/>
                </a:lnTo>
                <a:lnTo>
                  <a:pt x="1329028" y="1371827"/>
                </a:lnTo>
                <a:lnTo>
                  <a:pt x="1319723" y="1376816"/>
                </a:lnTo>
                <a:lnTo>
                  <a:pt x="1310190" y="1380898"/>
                </a:lnTo>
                <a:lnTo>
                  <a:pt x="1300431" y="1384527"/>
                </a:lnTo>
                <a:lnTo>
                  <a:pt x="1295211" y="1386341"/>
                </a:lnTo>
                <a:lnTo>
                  <a:pt x="1290218" y="1387702"/>
                </a:lnTo>
                <a:lnTo>
                  <a:pt x="1284997" y="1389062"/>
                </a:lnTo>
                <a:lnTo>
                  <a:pt x="1279777" y="1390196"/>
                </a:lnTo>
                <a:lnTo>
                  <a:pt x="1274557" y="1391330"/>
                </a:lnTo>
                <a:lnTo>
                  <a:pt x="1269110" y="1392010"/>
                </a:lnTo>
                <a:lnTo>
                  <a:pt x="1264117" y="1392691"/>
                </a:lnTo>
                <a:lnTo>
                  <a:pt x="1258670" y="1393371"/>
                </a:lnTo>
                <a:lnTo>
                  <a:pt x="1253223" y="1393825"/>
                </a:lnTo>
                <a:lnTo>
                  <a:pt x="1247776" y="1393825"/>
                </a:lnTo>
                <a:lnTo>
                  <a:pt x="1242328" y="1393825"/>
                </a:lnTo>
                <a:lnTo>
                  <a:pt x="1236881" y="1393371"/>
                </a:lnTo>
                <a:lnTo>
                  <a:pt x="1231661" y="1392691"/>
                </a:lnTo>
                <a:lnTo>
                  <a:pt x="1226214" y="1392010"/>
                </a:lnTo>
                <a:lnTo>
                  <a:pt x="1220994" y="1391330"/>
                </a:lnTo>
                <a:lnTo>
                  <a:pt x="1215774" y="1390196"/>
                </a:lnTo>
                <a:lnTo>
                  <a:pt x="1210554" y="1389062"/>
                </a:lnTo>
                <a:lnTo>
                  <a:pt x="1205333" y="1387702"/>
                </a:lnTo>
                <a:lnTo>
                  <a:pt x="1200113" y="1386341"/>
                </a:lnTo>
                <a:lnTo>
                  <a:pt x="1195347" y="1384527"/>
                </a:lnTo>
                <a:lnTo>
                  <a:pt x="1185361" y="1380898"/>
                </a:lnTo>
                <a:lnTo>
                  <a:pt x="1175828" y="1376816"/>
                </a:lnTo>
                <a:lnTo>
                  <a:pt x="1166296" y="1371827"/>
                </a:lnTo>
                <a:lnTo>
                  <a:pt x="1157217" y="1366610"/>
                </a:lnTo>
                <a:lnTo>
                  <a:pt x="1148139" y="1360714"/>
                </a:lnTo>
                <a:lnTo>
                  <a:pt x="1139514" y="1354364"/>
                </a:lnTo>
                <a:lnTo>
                  <a:pt x="1130890" y="1347334"/>
                </a:lnTo>
                <a:lnTo>
                  <a:pt x="1122492" y="1340077"/>
                </a:lnTo>
                <a:lnTo>
                  <a:pt x="1114548" y="1332593"/>
                </a:lnTo>
                <a:lnTo>
                  <a:pt x="1106832" y="1324655"/>
                </a:lnTo>
                <a:lnTo>
                  <a:pt x="1099569" y="1316037"/>
                </a:lnTo>
                <a:lnTo>
                  <a:pt x="1092306" y="1307193"/>
                </a:lnTo>
                <a:lnTo>
                  <a:pt x="1085270" y="1297894"/>
                </a:lnTo>
                <a:lnTo>
                  <a:pt x="1078688" y="1288369"/>
                </a:lnTo>
                <a:lnTo>
                  <a:pt x="1072333" y="1278391"/>
                </a:lnTo>
                <a:lnTo>
                  <a:pt x="1066205" y="1268412"/>
                </a:lnTo>
                <a:lnTo>
                  <a:pt x="1060531" y="1257980"/>
                </a:lnTo>
                <a:lnTo>
                  <a:pt x="1055084" y="1247321"/>
                </a:lnTo>
                <a:lnTo>
                  <a:pt x="1049864" y="1236435"/>
                </a:lnTo>
                <a:lnTo>
                  <a:pt x="1045098" y="1225323"/>
                </a:lnTo>
                <a:lnTo>
                  <a:pt x="1040558" y="1213984"/>
                </a:lnTo>
                <a:lnTo>
                  <a:pt x="1036473" y="1202417"/>
                </a:lnTo>
                <a:lnTo>
                  <a:pt x="1032615" y="1190851"/>
                </a:lnTo>
                <a:lnTo>
                  <a:pt x="1028983" y="1179059"/>
                </a:lnTo>
                <a:lnTo>
                  <a:pt x="1025806" y="1167266"/>
                </a:lnTo>
                <a:lnTo>
                  <a:pt x="1022855" y="1155019"/>
                </a:lnTo>
                <a:lnTo>
                  <a:pt x="1020586" y="1143000"/>
                </a:lnTo>
                <a:lnTo>
                  <a:pt x="1011507" y="1136650"/>
                </a:lnTo>
                <a:lnTo>
                  <a:pt x="1003336" y="1129846"/>
                </a:lnTo>
                <a:lnTo>
                  <a:pt x="995620" y="1123496"/>
                </a:lnTo>
                <a:lnTo>
                  <a:pt x="988811" y="1116919"/>
                </a:lnTo>
                <a:lnTo>
                  <a:pt x="982683" y="1110342"/>
                </a:lnTo>
                <a:lnTo>
                  <a:pt x="977236" y="1103766"/>
                </a:lnTo>
                <a:lnTo>
                  <a:pt x="972696" y="1097416"/>
                </a:lnTo>
                <a:lnTo>
                  <a:pt x="968838" y="1091066"/>
                </a:lnTo>
                <a:lnTo>
                  <a:pt x="965434" y="1084489"/>
                </a:lnTo>
                <a:lnTo>
                  <a:pt x="962483" y="1078366"/>
                </a:lnTo>
                <a:lnTo>
                  <a:pt x="960440" y="1072016"/>
                </a:lnTo>
                <a:lnTo>
                  <a:pt x="958852" y="1066119"/>
                </a:lnTo>
                <a:lnTo>
                  <a:pt x="957944" y="1060223"/>
                </a:lnTo>
                <a:lnTo>
                  <a:pt x="957263" y="1054326"/>
                </a:lnTo>
                <a:lnTo>
                  <a:pt x="957263" y="1048657"/>
                </a:lnTo>
                <a:lnTo>
                  <a:pt x="958171" y="1043214"/>
                </a:lnTo>
                <a:lnTo>
                  <a:pt x="959079" y="1037771"/>
                </a:lnTo>
                <a:lnTo>
                  <a:pt x="960440" y="1032555"/>
                </a:lnTo>
                <a:lnTo>
                  <a:pt x="962483" y="1027792"/>
                </a:lnTo>
                <a:lnTo>
                  <a:pt x="964753" y="1023030"/>
                </a:lnTo>
                <a:lnTo>
                  <a:pt x="967476" y="1018721"/>
                </a:lnTo>
                <a:lnTo>
                  <a:pt x="970654" y="1014185"/>
                </a:lnTo>
                <a:lnTo>
                  <a:pt x="974285" y="1010330"/>
                </a:lnTo>
                <a:lnTo>
                  <a:pt x="978144" y="1006474"/>
                </a:lnTo>
                <a:lnTo>
                  <a:pt x="982002" y="1003073"/>
                </a:lnTo>
                <a:lnTo>
                  <a:pt x="986541" y="999671"/>
                </a:lnTo>
                <a:lnTo>
                  <a:pt x="991307" y="996949"/>
                </a:lnTo>
                <a:lnTo>
                  <a:pt x="996301" y="994228"/>
                </a:lnTo>
                <a:lnTo>
                  <a:pt x="1001521" y="992187"/>
                </a:lnTo>
                <a:lnTo>
                  <a:pt x="1006514" y="990146"/>
                </a:lnTo>
                <a:lnTo>
                  <a:pt x="1012415" y="988785"/>
                </a:lnTo>
                <a:lnTo>
                  <a:pt x="1018089" y="987424"/>
                </a:lnTo>
                <a:lnTo>
                  <a:pt x="1022401" y="964292"/>
                </a:lnTo>
                <a:lnTo>
                  <a:pt x="1026260" y="941840"/>
                </a:lnTo>
                <a:lnTo>
                  <a:pt x="1029891" y="920523"/>
                </a:lnTo>
                <a:lnTo>
                  <a:pt x="1033749" y="900339"/>
                </a:lnTo>
                <a:lnTo>
                  <a:pt x="1035792" y="890587"/>
                </a:lnTo>
                <a:lnTo>
                  <a:pt x="1037835" y="881289"/>
                </a:lnTo>
                <a:lnTo>
                  <a:pt x="1040104" y="872217"/>
                </a:lnTo>
                <a:lnTo>
                  <a:pt x="1042374" y="863373"/>
                </a:lnTo>
                <a:lnTo>
                  <a:pt x="1045325" y="854981"/>
                </a:lnTo>
                <a:lnTo>
                  <a:pt x="1048048" y="846817"/>
                </a:lnTo>
                <a:lnTo>
                  <a:pt x="1051453" y="838880"/>
                </a:lnTo>
                <a:lnTo>
                  <a:pt x="1055311" y="831396"/>
                </a:lnTo>
                <a:lnTo>
                  <a:pt x="1062574" y="834117"/>
                </a:lnTo>
                <a:lnTo>
                  <a:pt x="1072787" y="837065"/>
                </a:lnTo>
                <a:lnTo>
                  <a:pt x="1085270" y="840467"/>
                </a:lnTo>
                <a:lnTo>
                  <a:pt x="1092306" y="842281"/>
                </a:lnTo>
                <a:lnTo>
                  <a:pt x="1100023" y="843869"/>
                </a:lnTo>
                <a:lnTo>
                  <a:pt x="1108420" y="845456"/>
                </a:lnTo>
                <a:lnTo>
                  <a:pt x="1116818" y="847044"/>
                </a:lnTo>
                <a:lnTo>
                  <a:pt x="1126123" y="848178"/>
                </a:lnTo>
                <a:lnTo>
                  <a:pt x="1135883" y="849539"/>
                </a:lnTo>
                <a:lnTo>
                  <a:pt x="1145869" y="850673"/>
                </a:lnTo>
                <a:lnTo>
                  <a:pt x="1156309" y="851126"/>
                </a:lnTo>
                <a:lnTo>
                  <a:pt x="1167204" y="851580"/>
                </a:lnTo>
                <a:lnTo>
                  <a:pt x="1178552" y="851806"/>
                </a:lnTo>
                <a:lnTo>
                  <a:pt x="1190354" y="851580"/>
                </a:lnTo>
                <a:lnTo>
                  <a:pt x="1202156" y="851126"/>
                </a:lnTo>
                <a:lnTo>
                  <a:pt x="1214412" y="849992"/>
                </a:lnTo>
                <a:lnTo>
                  <a:pt x="1226895" y="848631"/>
                </a:lnTo>
                <a:lnTo>
                  <a:pt x="1239605" y="846364"/>
                </a:lnTo>
                <a:lnTo>
                  <a:pt x="1252542" y="844096"/>
                </a:lnTo>
                <a:lnTo>
                  <a:pt x="1265933" y="840921"/>
                </a:lnTo>
                <a:lnTo>
                  <a:pt x="1279323" y="837292"/>
                </a:lnTo>
                <a:lnTo>
                  <a:pt x="1292714" y="832983"/>
                </a:lnTo>
                <a:lnTo>
                  <a:pt x="1306559" y="827994"/>
                </a:lnTo>
                <a:lnTo>
                  <a:pt x="1313368" y="825499"/>
                </a:lnTo>
                <a:lnTo>
                  <a:pt x="1320404" y="822551"/>
                </a:lnTo>
                <a:lnTo>
                  <a:pt x="1327212" y="819603"/>
                </a:lnTo>
                <a:lnTo>
                  <a:pt x="1334248" y="816201"/>
                </a:lnTo>
                <a:lnTo>
                  <a:pt x="1341057" y="812799"/>
                </a:lnTo>
                <a:lnTo>
                  <a:pt x="1348093" y="809171"/>
                </a:lnTo>
                <a:lnTo>
                  <a:pt x="1355129" y="805315"/>
                </a:lnTo>
                <a:lnTo>
                  <a:pt x="1362165" y="801006"/>
                </a:lnTo>
                <a:lnTo>
                  <a:pt x="1369201" y="796924"/>
                </a:lnTo>
                <a:lnTo>
                  <a:pt x="1376463" y="792389"/>
                </a:lnTo>
                <a:lnTo>
                  <a:pt x="1383272" y="787626"/>
                </a:lnTo>
                <a:lnTo>
                  <a:pt x="1390308" y="782637"/>
                </a:lnTo>
                <a:close/>
                <a:moveTo>
                  <a:pt x="2282825" y="769937"/>
                </a:moveTo>
                <a:lnTo>
                  <a:pt x="2412173" y="829864"/>
                </a:lnTo>
                <a:lnTo>
                  <a:pt x="2422140" y="834858"/>
                </a:lnTo>
                <a:lnTo>
                  <a:pt x="2426897" y="837355"/>
                </a:lnTo>
                <a:lnTo>
                  <a:pt x="2431201" y="840078"/>
                </a:lnTo>
                <a:lnTo>
                  <a:pt x="2435732" y="842802"/>
                </a:lnTo>
                <a:lnTo>
                  <a:pt x="2439583" y="845526"/>
                </a:lnTo>
                <a:lnTo>
                  <a:pt x="2443434" y="848250"/>
                </a:lnTo>
                <a:lnTo>
                  <a:pt x="2447058" y="851201"/>
                </a:lnTo>
                <a:lnTo>
                  <a:pt x="2450456" y="853925"/>
                </a:lnTo>
                <a:lnTo>
                  <a:pt x="2453628" y="857103"/>
                </a:lnTo>
                <a:lnTo>
                  <a:pt x="2456799" y="860054"/>
                </a:lnTo>
                <a:lnTo>
                  <a:pt x="2459518" y="863005"/>
                </a:lnTo>
                <a:lnTo>
                  <a:pt x="2462236" y="866183"/>
                </a:lnTo>
                <a:lnTo>
                  <a:pt x="2464501" y="869361"/>
                </a:lnTo>
                <a:lnTo>
                  <a:pt x="2466766" y="872539"/>
                </a:lnTo>
                <a:lnTo>
                  <a:pt x="2468805" y="875717"/>
                </a:lnTo>
                <a:lnTo>
                  <a:pt x="2470617" y="878895"/>
                </a:lnTo>
                <a:lnTo>
                  <a:pt x="2472430" y="882300"/>
                </a:lnTo>
                <a:lnTo>
                  <a:pt x="2474015" y="885932"/>
                </a:lnTo>
                <a:lnTo>
                  <a:pt x="2475601" y="889337"/>
                </a:lnTo>
                <a:lnTo>
                  <a:pt x="2477866" y="896373"/>
                </a:lnTo>
                <a:lnTo>
                  <a:pt x="2479905" y="903637"/>
                </a:lnTo>
                <a:lnTo>
                  <a:pt x="2481264" y="911128"/>
                </a:lnTo>
                <a:lnTo>
                  <a:pt x="2482397" y="918846"/>
                </a:lnTo>
                <a:lnTo>
                  <a:pt x="2482850" y="927018"/>
                </a:lnTo>
                <a:lnTo>
                  <a:pt x="2482850" y="935190"/>
                </a:lnTo>
                <a:lnTo>
                  <a:pt x="2482850" y="1152652"/>
                </a:lnTo>
                <a:lnTo>
                  <a:pt x="2482850" y="1160824"/>
                </a:lnTo>
                <a:lnTo>
                  <a:pt x="2482397" y="1168768"/>
                </a:lnTo>
                <a:lnTo>
                  <a:pt x="2481264" y="1176486"/>
                </a:lnTo>
                <a:lnTo>
                  <a:pt x="2479905" y="1184204"/>
                </a:lnTo>
                <a:lnTo>
                  <a:pt x="2477866" y="1191468"/>
                </a:lnTo>
                <a:lnTo>
                  <a:pt x="2475601" y="1198732"/>
                </a:lnTo>
                <a:lnTo>
                  <a:pt x="2474015" y="1202137"/>
                </a:lnTo>
                <a:lnTo>
                  <a:pt x="2472430" y="1205315"/>
                </a:lnTo>
                <a:lnTo>
                  <a:pt x="2470617" y="1208720"/>
                </a:lnTo>
                <a:lnTo>
                  <a:pt x="2468805" y="1212125"/>
                </a:lnTo>
                <a:lnTo>
                  <a:pt x="2466766" y="1215303"/>
                </a:lnTo>
                <a:lnTo>
                  <a:pt x="2464501" y="1218708"/>
                </a:lnTo>
                <a:lnTo>
                  <a:pt x="2462236" y="1221658"/>
                </a:lnTo>
                <a:lnTo>
                  <a:pt x="2459518" y="1224836"/>
                </a:lnTo>
                <a:lnTo>
                  <a:pt x="2456799" y="1227787"/>
                </a:lnTo>
                <a:lnTo>
                  <a:pt x="2453628" y="1230738"/>
                </a:lnTo>
                <a:lnTo>
                  <a:pt x="2450456" y="1233689"/>
                </a:lnTo>
                <a:lnTo>
                  <a:pt x="2447058" y="1236640"/>
                </a:lnTo>
                <a:lnTo>
                  <a:pt x="2443434" y="1239364"/>
                </a:lnTo>
                <a:lnTo>
                  <a:pt x="2439583" y="1242315"/>
                </a:lnTo>
                <a:lnTo>
                  <a:pt x="2435732" y="1245039"/>
                </a:lnTo>
                <a:lnTo>
                  <a:pt x="2431201" y="1247763"/>
                </a:lnTo>
                <a:lnTo>
                  <a:pt x="2426897" y="1250260"/>
                </a:lnTo>
                <a:lnTo>
                  <a:pt x="2422140" y="1252984"/>
                </a:lnTo>
                <a:lnTo>
                  <a:pt x="2412173" y="1257978"/>
                </a:lnTo>
                <a:lnTo>
                  <a:pt x="2406963" y="1260475"/>
                </a:lnTo>
                <a:lnTo>
                  <a:pt x="2282825" y="1202818"/>
                </a:lnTo>
                <a:lnTo>
                  <a:pt x="2282825" y="769937"/>
                </a:lnTo>
                <a:close/>
                <a:moveTo>
                  <a:pt x="1247774" y="628650"/>
                </a:moveTo>
                <a:lnTo>
                  <a:pt x="1262265" y="628876"/>
                </a:lnTo>
                <a:lnTo>
                  <a:pt x="1276302" y="629556"/>
                </a:lnTo>
                <a:lnTo>
                  <a:pt x="1290113" y="631143"/>
                </a:lnTo>
                <a:lnTo>
                  <a:pt x="1303472" y="632956"/>
                </a:lnTo>
                <a:lnTo>
                  <a:pt x="1316830" y="635222"/>
                </a:lnTo>
                <a:lnTo>
                  <a:pt x="1329282" y="638169"/>
                </a:lnTo>
                <a:lnTo>
                  <a:pt x="1341282" y="641569"/>
                </a:lnTo>
                <a:lnTo>
                  <a:pt x="1353056" y="645195"/>
                </a:lnTo>
                <a:lnTo>
                  <a:pt x="1363923" y="649274"/>
                </a:lnTo>
                <a:lnTo>
                  <a:pt x="1374338" y="654034"/>
                </a:lnTo>
                <a:lnTo>
                  <a:pt x="1378866" y="656300"/>
                </a:lnTo>
                <a:lnTo>
                  <a:pt x="1383847" y="658794"/>
                </a:lnTo>
                <a:lnTo>
                  <a:pt x="1388149" y="661513"/>
                </a:lnTo>
                <a:lnTo>
                  <a:pt x="1392677" y="664006"/>
                </a:lnTo>
                <a:lnTo>
                  <a:pt x="1396753" y="666953"/>
                </a:lnTo>
                <a:lnTo>
                  <a:pt x="1400602" y="669672"/>
                </a:lnTo>
                <a:lnTo>
                  <a:pt x="1404451" y="672619"/>
                </a:lnTo>
                <a:lnTo>
                  <a:pt x="1407847" y="675565"/>
                </a:lnTo>
                <a:lnTo>
                  <a:pt x="1411243" y="678512"/>
                </a:lnTo>
                <a:lnTo>
                  <a:pt x="1414413" y="681685"/>
                </a:lnTo>
                <a:lnTo>
                  <a:pt x="1417130" y="685084"/>
                </a:lnTo>
                <a:lnTo>
                  <a:pt x="1419847" y="688257"/>
                </a:lnTo>
                <a:lnTo>
                  <a:pt x="1425507" y="688484"/>
                </a:lnTo>
                <a:lnTo>
                  <a:pt x="1430941" y="689164"/>
                </a:lnTo>
                <a:lnTo>
                  <a:pt x="1436148" y="690297"/>
                </a:lnTo>
                <a:lnTo>
                  <a:pt x="1441356" y="691430"/>
                </a:lnTo>
                <a:lnTo>
                  <a:pt x="1446110" y="693017"/>
                </a:lnTo>
                <a:lnTo>
                  <a:pt x="1450865" y="694830"/>
                </a:lnTo>
                <a:lnTo>
                  <a:pt x="1455167" y="697323"/>
                </a:lnTo>
                <a:lnTo>
                  <a:pt x="1459695" y="699816"/>
                </a:lnTo>
                <a:lnTo>
                  <a:pt x="1463544" y="702763"/>
                </a:lnTo>
                <a:lnTo>
                  <a:pt x="1467619" y="705709"/>
                </a:lnTo>
                <a:lnTo>
                  <a:pt x="1471242" y="708882"/>
                </a:lnTo>
                <a:lnTo>
                  <a:pt x="1474865" y="712508"/>
                </a:lnTo>
                <a:lnTo>
                  <a:pt x="1478261" y="716361"/>
                </a:lnTo>
                <a:lnTo>
                  <a:pt x="1481657" y="720668"/>
                </a:lnTo>
                <a:lnTo>
                  <a:pt x="1484827" y="724747"/>
                </a:lnTo>
                <a:lnTo>
                  <a:pt x="1487544" y="729053"/>
                </a:lnTo>
                <a:lnTo>
                  <a:pt x="1490487" y="733813"/>
                </a:lnTo>
                <a:lnTo>
                  <a:pt x="1492977" y="738799"/>
                </a:lnTo>
                <a:lnTo>
                  <a:pt x="1495468" y="743785"/>
                </a:lnTo>
                <a:lnTo>
                  <a:pt x="1497732" y="748998"/>
                </a:lnTo>
                <a:lnTo>
                  <a:pt x="1499996" y="754211"/>
                </a:lnTo>
                <a:lnTo>
                  <a:pt x="1502034" y="759877"/>
                </a:lnTo>
                <a:lnTo>
                  <a:pt x="1503845" y="765543"/>
                </a:lnTo>
                <a:lnTo>
                  <a:pt x="1505656" y="771436"/>
                </a:lnTo>
                <a:lnTo>
                  <a:pt x="1509053" y="783222"/>
                </a:lnTo>
                <a:lnTo>
                  <a:pt x="1511996" y="795460"/>
                </a:lnTo>
                <a:lnTo>
                  <a:pt x="1514260" y="808153"/>
                </a:lnTo>
                <a:lnTo>
                  <a:pt x="1516071" y="821071"/>
                </a:lnTo>
                <a:lnTo>
                  <a:pt x="1517656" y="833990"/>
                </a:lnTo>
                <a:lnTo>
                  <a:pt x="1519015" y="846909"/>
                </a:lnTo>
                <a:lnTo>
                  <a:pt x="1519694" y="860281"/>
                </a:lnTo>
                <a:lnTo>
                  <a:pt x="1520147" y="873200"/>
                </a:lnTo>
                <a:lnTo>
                  <a:pt x="1520826" y="886118"/>
                </a:lnTo>
                <a:lnTo>
                  <a:pt x="1520826" y="898584"/>
                </a:lnTo>
                <a:lnTo>
                  <a:pt x="1520373" y="910823"/>
                </a:lnTo>
                <a:lnTo>
                  <a:pt x="1520147" y="922608"/>
                </a:lnTo>
                <a:lnTo>
                  <a:pt x="1519241" y="945046"/>
                </a:lnTo>
                <a:lnTo>
                  <a:pt x="1517883" y="964311"/>
                </a:lnTo>
                <a:lnTo>
                  <a:pt x="1516524" y="981083"/>
                </a:lnTo>
                <a:lnTo>
                  <a:pt x="1514939" y="993321"/>
                </a:lnTo>
                <a:lnTo>
                  <a:pt x="1511996" y="991508"/>
                </a:lnTo>
                <a:lnTo>
                  <a:pt x="1508600" y="990148"/>
                </a:lnTo>
                <a:lnTo>
                  <a:pt x="1505204" y="988562"/>
                </a:lnTo>
                <a:lnTo>
                  <a:pt x="1501808" y="987202"/>
                </a:lnTo>
                <a:lnTo>
                  <a:pt x="1498185" y="985842"/>
                </a:lnTo>
                <a:lnTo>
                  <a:pt x="1494562" y="984936"/>
                </a:lnTo>
                <a:lnTo>
                  <a:pt x="1490713" y="983802"/>
                </a:lnTo>
                <a:lnTo>
                  <a:pt x="1487091" y="983349"/>
                </a:lnTo>
                <a:lnTo>
                  <a:pt x="1481657" y="946859"/>
                </a:lnTo>
                <a:lnTo>
                  <a:pt x="1479166" y="929408"/>
                </a:lnTo>
                <a:lnTo>
                  <a:pt x="1476223" y="912636"/>
                </a:lnTo>
                <a:lnTo>
                  <a:pt x="1473280" y="896544"/>
                </a:lnTo>
                <a:lnTo>
                  <a:pt x="1469657" y="881132"/>
                </a:lnTo>
                <a:lnTo>
                  <a:pt x="1467846" y="873653"/>
                </a:lnTo>
                <a:lnTo>
                  <a:pt x="1465808" y="866400"/>
                </a:lnTo>
                <a:lnTo>
                  <a:pt x="1463770" y="859374"/>
                </a:lnTo>
                <a:lnTo>
                  <a:pt x="1461506" y="852802"/>
                </a:lnTo>
                <a:lnTo>
                  <a:pt x="1459242" y="846002"/>
                </a:lnTo>
                <a:lnTo>
                  <a:pt x="1456299" y="839430"/>
                </a:lnTo>
                <a:lnTo>
                  <a:pt x="1453356" y="833310"/>
                </a:lnTo>
                <a:lnTo>
                  <a:pt x="1450412" y="826964"/>
                </a:lnTo>
                <a:lnTo>
                  <a:pt x="1447242" y="821071"/>
                </a:lnTo>
                <a:lnTo>
                  <a:pt x="1443620" y="815405"/>
                </a:lnTo>
                <a:lnTo>
                  <a:pt x="1439771" y="809966"/>
                </a:lnTo>
                <a:lnTo>
                  <a:pt x="1435922" y="804526"/>
                </a:lnTo>
                <a:lnTo>
                  <a:pt x="1431394" y="799313"/>
                </a:lnTo>
                <a:lnTo>
                  <a:pt x="1426865" y="794780"/>
                </a:lnTo>
                <a:lnTo>
                  <a:pt x="1421884" y="789794"/>
                </a:lnTo>
                <a:lnTo>
                  <a:pt x="1416677" y="785261"/>
                </a:lnTo>
                <a:lnTo>
                  <a:pt x="1411017" y="781182"/>
                </a:lnTo>
                <a:lnTo>
                  <a:pt x="1405130" y="777102"/>
                </a:lnTo>
                <a:lnTo>
                  <a:pt x="1398791" y="773249"/>
                </a:lnTo>
                <a:lnTo>
                  <a:pt x="1391998" y="769623"/>
                </a:lnTo>
                <a:lnTo>
                  <a:pt x="1384753" y="774609"/>
                </a:lnTo>
                <a:lnTo>
                  <a:pt x="1377508" y="779595"/>
                </a:lnTo>
                <a:lnTo>
                  <a:pt x="1370263" y="784355"/>
                </a:lnTo>
                <a:lnTo>
                  <a:pt x="1363018" y="788661"/>
                </a:lnTo>
                <a:lnTo>
                  <a:pt x="1355772" y="793194"/>
                </a:lnTo>
                <a:lnTo>
                  <a:pt x="1348301" y="797047"/>
                </a:lnTo>
                <a:lnTo>
                  <a:pt x="1341056" y="800900"/>
                </a:lnTo>
                <a:lnTo>
                  <a:pt x="1334037" y="804526"/>
                </a:lnTo>
                <a:lnTo>
                  <a:pt x="1326792" y="807926"/>
                </a:lnTo>
                <a:lnTo>
                  <a:pt x="1319547" y="811326"/>
                </a:lnTo>
                <a:lnTo>
                  <a:pt x="1312302" y="814045"/>
                </a:lnTo>
                <a:lnTo>
                  <a:pt x="1305283" y="816992"/>
                </a:lnTo>
                <a:lnTo>
                  <a:pt x="1298038" y="819711"/>
                </a:lnTo>
                <a:lnTo>
                  <a:pt x="1291245" y="822205"/>
                </a:lnTo>
                <a:lnTo>
                  <a:pt x="1277208" y="826511"/>
                </a:lnTo>
                <a:lnTo>
                  <a:pt x="1263397" y="830364"/>
                </a:lnTo>
                <a:lnTo>
                  <a:pt x="1249812" y="833537"/>
                </a:lnTo>
                <a:lnTo>
                  <a:pt x="1236454" y="836030"/>
                </a:lnTo>
                <a:lnTo>
                  <a:pt x="1223322" y="838296"/>
                </a:lnTo>
                <a:lnTo>
                  <a:pt x="1210417" y="839656"/>
                </a:lnTo>
                <a:lnTo>
                  <a:pt x="1197964" y="840789"/>
                </a:lnTo>
                <a:lnTo>
                  <a:pt x="1185511" y="841469"/>
                </a:lnTo>
                <a:lnTo>
                  <a:pt x="1173738" y="841469"/>
                </a:lnTo>
                <a:lnTo>
                  <a:pt x="1162191" y="841469"/>
                </a:lnTo>
                <a:lnTo>
                  <a:pt x="1151097" y="841016"/>
                </a:lnTo>
                <a:lnTo>
                  <a:pt x="1140229" y="840336"/>
                </a:lnTo>
                <a:lnTo>
                  <a:pt x="1129814" y="839203"/>
                </a:lnTo>
                <a:lnTo>
                  <a:pt x="1120079" y="837843"/>
                </a:lnTo>
                <a:lnTo>
                  <a:pt x="1110796" y="836710"/>
                </a:lnTo>
                <a:lnTo>
                  <a:pt x="1101739" y="835123"/>
                </a:lnTo>
                <a:lnTo>
                  <a:pt x="1093362" y="833310"/>
                </a:lnTo>
                <a:lnTo>
                  <a:pt x="1085438" y="831724"/>
                </a:lnTo>
                <a:lnTo>
                  <a:pt x="1078193" y="829910"/>
                </a:lnTo>
                <a:lnTo>
                  <a:pt x="1065514" y="826284"/>
                </a:lnTo>
                <a:lnTo>
                  <a:pt x="1055099" y="823111"/>
                </a:lnTo>
                <a:lnTo>
                  <a:pt x="1047401" y="820391"/>
                </a:lnTo>
                <a:lnTo>
                  <a:pt x="1043552" y="828097"/>
                </a:lnTo>
                <a:lnTo>
                  <a:pt x="1040156" y="836483"/>
                </a:lnTo>
                <a:lnTo>
                  <a:pt x="1036986" y="844869"/>
                </a:lnTo>
                <a:lnTo>
                  <a:pt x="1034043" y="853708"/>
                </a:lnTo>
                <a:lnTo>
                  <a:pt x="1031552" y="862774"/>
                </a:lnTo>
                <a:lnTo>
                  <a:pt x="1029288" y="872520"/>
                </a:lnTo>
                <a:lnTo>
                  <a:pt x="1027024" y="882265"/>
                </a:lnTo>
                <a:lnTo>
                  <a:pt x="1024986" y="892464"/>
                </a:lnTo>
                <a:lnTo>
                  <a:pt x="1021137" y="913316"/>
                </a:lnTo>
                <a:lnTo>
                  <a:pt x="1017288" y="935527"/>
                </a:lnTo>
                <a:lnTo>
                  <a:pt x="1013213" y="958871"/>
                </a:lnTo>
                <a:lnTo>
                  <a:pt x="1011175" y="970884"/>
                </a:lnTo>
                <a:lnTo>
                  <a:pt x="1008458" y="983349"/>
                </a:lnTo>
                <a:lnTo>
                  <a:pt x="1004609" y="984029"/>
                </a:lnTo>
                <a:lnTo>
                  <a:pt x="1000760" y="984936"/>
                </a:lnTo>
                <a:lnTo>
                  <a:pt x="997138" y="985842"/>
                </a:lnTo>
                <a:lnTo>
                  <a:pt x="993515" y="987202"/>
                </a:lnTo>
                <a:lnTo>
                  <a:pt x="989892" y="988789"/>
                </a:lnTo>
                <a:lnTo>
                  <a:pt x="986496" y="990375"/>
                </a:lnTo>
                <a:lnTo>
                  <a:pt x="983100" y="991962"/>
                </a:lnTo>
                <a:lnTo>
                  <a:pt x="979704" y="993775"/>
                </a:lnTo>
                <a:lnTo>
                  <a:pt x="977666" y="979723"/>
                </a:lnTo>
                <a:lnTo>
                  <a:pt x="976761" y="970657"/>
                </a:lnTo>
                <a:lnTo>
                  <a:pt x="975402" y="960458"/>
                </a:lnTo>
                <a:lnTo>
                  <a:pt x="974496" y="949352"/>
                </a:lnTo>
                <a:lnTo>
                  <a:pt x="973817" y="937340"/>
                </a:lnTo>
                <a:lnTo>
                  <a:pt x="973364" y="924421"/>
                </a:lnTo>
                <a:lnTo>
                  <a:pt x="973138" y="911049"/>
                </a:lnTo>
                <a:lnTo>
                  <a:pt x="973364" y="896771"/>
                </a:lnTo>
                <a:lnTo>
                  <a:pt x="974044" y="882039"/>
                </a:lnTo>
                <a:lnTo>
                  <a:pt x="975402" y="866854"/>
                </a:lnTo>
                <a:lnTo>
                  <a:pt x="977213" y="851442"/>
                </a:lnTo>
                <a:lnTo>
                  <a:pt x="978119" y="843736"/>
                </a:lnTo>
                <a:lnTo>
                  <a:pt x="979704" y="835577"/>
                </a:lnTo>
                <a:lnTo>
                  <a:pt x="981062" y="827871"/>
                </a:lnTo>
                <a:lnTo>
                  <a:pt x="982874" y="819711"/>
                </a:lnTo>
                <a:lnTo>
                  <a:pt x="984911" y="812006"/>
                </a:lnTo>
                <a:lnTo>
                  <a:pt x="986949" y="804073"/>
                </a:lnTo>
                <a:lnTo>
                  <a:pt x="989440" y="796140"/>
                </a:lnTo>
                <a:lnTo>
                  <a:pt x="991930" y="788208"/>
                </a:lnTo>
                <a:lnTo>
                  <a:pt x="994873" y="780502"/>
                </a:lnTo>
                <a:lnTo>
                  <a:pt x="997817" y="772569"/>
                </a:lnTo>
                <a:lnTo>
                  <a:pt x="1001213" y="765090"/>
                </a:lnTo>
                <a:lnTo>
                  <a:pt x="1004836" y="757384"/>
                </a:lnTo>
                <a:lnTo>
                  <a:pt x="1008685" y="749905"/>
                </a:lnTo>
                <a:lnTo>
                  <a:pt x="1012986" y="742652"/>
                </a:lnTo>
                <a:lnTo>
                  <a:pt x="1017288" y="735400"/>
                </a:lnTo>
                <a:lnTo>
                  <a:pt x="1022043" y="728147"/>
                </a:lnTo>
                <a:lnTo>
                  <a:pt x="1027024" y="721121"/>
                </a:lnTo>
                <a:lnTo>
                  <a:pt x="1032458" y="714095"/>
                </a:lnTo>
                <a:lnTo>
                  <a:pt x="1038118" y="707522"/>
                </a:lnTo>
                <a:lnTo>
                  <a:pt x="1044231" y="701176"/>
                </a:lnTo>
                <a:lnTo>
                  <a:pt x="1050344" y="694603"/>
                </a:lnTo>
                <a:lnTo>
                  <a:pt x="1057136" y="688711"/>
                </a:lnTo>
                <a:lnTo>
                  <a:pt x="1064382" y="682818"/>
                </a:lnTo>
                <a:lnTo>
                  <a:pt x="1071627" y="676925"/>
                </a:lnTo>
                <a:lnTo>
                  <a:pt x="1079778" y="671486"/>
                </a:lnTo>
                <a:lnTo>
                  <a:pt x="1087702" y="666726"/>
                </a:lnTo>
                <a:lnTo>
                  <a:pt x="1096306" y="661740"/>
                </a:lnTo>
                <a:lnTo>
                  <a:pt x="1105362" y="656980"/>
                </a:lnTo>
                <a:lnTo>
                  <a:pt x="1114645" y="652674"/>
                </a:lnTo>
                <a:lnTo>
                  <a:pt x="1124380" y="648821"/>
                </a:lnTo>
                <a:lnTo>
                  <a:pt x="1134795" y="645195"/>
                </a:lnTo>
                <a:lnTo>
                  <a:pt x="1145437" y="641795"/>
                </a:lnTo>
                <a:lnTo>
                  <a:pt x="1156531" y="638622"/>
                </a:lnTo>
                <a:lnTo>
                  <a:pt x="1168304" y="636129"/>
                </a:lnTo>
                <a:lnTo>
                  <a:pt x="1180304" y="634089"/>
                </a:lnTo>
                <a:lnTo>
                  <a:pt x="1192757" y="631823"/>
                </a:lnTo>
                <a:lnTo>
                  <a:pt x="1205662" y="630690"/>
                </a:lnTo>
                <a:lnTo>
                  <a:pt x="1219247" y="629330"/>
                </a:lnTo>
                <a:lnTo>
                  <a:pt x="1233058" y="628876"/>
                </a:lnTo>
                <a:lnTo>
                  <a:pt x="1247774" y="628650"/>
                </a:lnTo>
                <a:close/>
                <a:moveTo>
                  <a:pt x="91667" y="541337"/>
                </a:moveTo>
                <a:lnTo>
                  <a:pt x="370523" y="541337"/>
                </a:lnTo>
                <a:lnTo>
                  <a:pt x="375061" y="541563"/>
                </a:lnTo>
                <a:lnTo>
                  <a:pt x="379826" y="542015"/>
                </a:lnTo>
                <a:lnTo>
                  <a:pt x="384137" y="542468"/>
                </a:lnTo>
                <a:lnTo>
                  <a:pt x="388902" y="543373"/>
                </a:lnTo>
                <a:lnTo>
                  <a:pt x="393213" y="544278"/>
                </a:lnTo>
                <a:lnTo>
                  <a:pt x="397524" y="545635"/>
                </a:lnTo>
                <a:lnTo>
                  <a:pt x="401835" y="546992"/>
                </a:lnTo>
                <a:lnTo>
                  <a:pt x="405919" y="548576"/>
                </a:lnTo>
                <a:lnTo>
                  <a:pt x="409777" y="550386"/>
                </a:lnTo>
                <a:lnTo>
                  <a:pt x="414088" y="552421"/>
                </a:lnTo>
                <a:lnTo>
                  <a:pt x="417718" y="554684"/>
                </a:lnTo>
                <a:lnTo>
                  <a:pt x="421575" y="556946"/>
                </a:lnTo>
                <a:lnTo>
                  <a:pt x="425206" y="559434"/>
                </a:lnTo>
                <a:lnTo>
                  <a:pt x="428609" y="562149"/>
                </a:lnTo>
                <a:lnTo>
                  <a:pt x="432013" y="564864"/>
                </a:lnTo>
                <a:lnTo>
                  <a:pt x="434962" y="568031"/>
                </a:lnTo>
                <a:lnTo>
                  <a:pt x="438139" y="571198"/>
                </a:lnTo>
                <a:lnTo>
                  <a:pt x="441088" y="574591"/>
                </a:lnTo>
                <a:lnTo>
                  <a:pt x="443584" y="577984"/>
                </a:lnTo>
                <a:lnTo>
                  <a:pt x="446307" y="581604"/>
                </a:lnTo>
                <a:lnTo>
                  <a:pt x="448803" y="585223"/>
                </a:lnTo>
                <a:lnTo>
                  <a:pt x="450845" y="589069"/>
                </a:lnTo>
                <a:lnTo>
                  <a:pt x="452887" y="592915"/>
                </a:lnTo>
                <a:lnTo>
                  <a:pt x="454702" y="596760"/>
                </a:lnTo>
                <a:lnTo>
                  <a:pt x="456291" y="600832"/>
                </a:lnTo>
                <a:lnTo>
                  <a:pt x="457879" y="605130"/>
                </a:lnTo>
                <a:lnTo>
                  <a:pt x="459240" y="609429"/>
                </a:lnTo>
                <a:lnTo>
                  <a:pt x="460148" y="613727"/>
                </a:lnTo>
                <a:lnTo>
                  <a:pt x="461055" y="618251"/>
                </a:lnTo>
                <a:lnTo>
                  <a:pt x="461509" y="622549"/>
                </a:lnTo>
                <a:lnTo>
                  <a:pt x="461736" y="627300"/>
                </a:lnTo>
                <a:lnTo>
                  <a:pt x="461963" y="631824"/>
                </a:lnTo>
                <a:lnTo>
                  <a:pt x="461736" y="636575"/>
                </a:lnTo>
                <a:lnTo>
                  <a:pt x="461509" y="641099"/>
                </a:lnTo>
                <a:lnTo>
                  <a:pt x="461055" y="645624"/>
                </a:lnTo>
                <a:lnTo>
                  <a:pt x="460148" y="650148"/>
                </a:lnTo>
                <a:lnTo>
                  <a:pt x="459240" y="654446"/>
                </a:lnTo>
                <a:lnTo>
                  <a:pt x="457879" y="658518"/>
                </a:lnTo>
                <a:lnTo>
                  <a:pt x="456291" y="662816"/>
                </a:lnTo>
                <a:lnTo>
                  <a:pt x="454702" y="666888"/>
                </a:lnTo>
                <a:lnTo>
                  <a:pt x="452887" y="670960"/>
                </a:lnTo>
                <a:lnTo>
                  <a:pt x="450845" y="674806"/>
                </a:lnTo>
                <a:lnTo>
                  <a:pt x="448803" y="678652"/>
                </a:lnTo>
                <a:lnTo>
                  <a:pt x="446307" y="682271"/>
                </a:lnTo>
                <a:lnTo>
                  <a:pt x="443584" y="685664"/>
                </a:lnTo>
                <a:lnTo>
                  <a:pt x="441088" y="689284"/>
                </a:lnTo>
                <a:lnTo>
                  <a:pt x="438139" y="692451"/>
                </a:lnTo>
                <a:lnTo>
                  <a:pt x="434962" y="695618"/>
                </a:lnTo>
                <a:lnTo>
                  <a:pt x="432013" y="698559"/>
                </a:lnTo>
                <a:lnTo>
                  <a:pt x="428609" y="701500"/>
                </a:lnTo>
                <a:lnTo>
                  <a:pt x="425206" y="703988"/>
                </a:lnTo>
                <a:lnTo>
                  <a:pt x="421575" y="706703"/>
                </a:lnTo>
                <a:lnTo>
                  <a:pt x="417718" y="708965"/>
                </a:lnTo>
                <a:lnTo>
                  <a:pt x="414088" y="711227"/>
                </a:lnTo>
                <a:lnTo>
                  <a:pt x="409777" y="713489"/>
                </a:lnTo>
                <a:lnTo>
                  <a:pt x="405919" y="715299"/>
                </a:lnTo>
                <a:lnTo>
                  <a:pt x="401835" y="716883"/>
                </a:lnTo>
                <a:lnTo>
                  <a:pt x="397524" y="718014"/>
                </a:lnTo>
                <a:lnTo>
                  <a:pt x="393213" y="719371"/>
                </a:lnTo>
                <a:lnTo>
                  <a:pt x="388902" y="720502"/>
                </a:lnTo>
                <a:lnTo>
                  <a:pt x="384137" y="721181"/>
                </a:lnTo>
                <a:lnTo>
                  <a:pt x="379826" y="721633"/>
                </a:lnTo>
                <a:lnTo>
                  <a:pt x="375061" y="722312"/>
                </a:lnTo>
                <a:lnTo>
                  <a:pt x="370523" y="722312"/>
                </a:lnTo>
                <a:lnTo>
                  <a:pt x="91667" y="722312"/>
                </a:lnTo>
                <a:lnTo>
                  <a:pt x="86902" y="722312"/>
                </a:lnTo>
                <a:lnTo>
                  <a:pt x="82364" y="721633"/>
                </a:lnTo>
                <a:lnTo>
                  <a:pt x="77599" y="721181"/>
                </a:lnTo>
                <a:lnTo>
                  <a:pt x="73288" y="720502"/>
                </a:lnTo>
                <a:lnTo>
                  <a:pt x="68750" y="719371"/>
                </a:lnTo>
                <a:lnTo>
                  <a:pt x="64439" y="718014"/>
                </a:lnTo>
                <a:lnTo>
                  <a:pt x="60128" y="716883"/>
                </a:lnTo>
                <a:lnTo>
                  <a:pt x="56044" y="715299"/>
                </a:lnTo>
                <a:lnTo>
                  <a:pt x="51959" y="713489"/>
                </a:lnTo>
                <a:lnTo>
                  <a:pt x="48102" y="711227"/>
                </a:lnTo>
                <a:lnTo>
                  <a:pt x="44245" y="708965"/>
                </a:lnTo>
                <a:lnTo>
                  <a:pt x="40615" y="706703"/>
                </a:lnTo>
                <a:lnTo>
                  <a:pt x="36757" y="703988"/>
                </a:lnTo>
                <a:lnTo>
                  <a:pt x="33581" y="701500"/>
                </a:lnTo>
                <a:lnTo>
                  <a:pt x="30177" y="698559"/>
                </a:lnTo>
                <a:lnTo>
                  <a:pt x="26774" y="695618"/>
                </a:lnTo>
                <a:lnTo>
                  <a:pt x="23824" y="692451"/>
                </a:lnTo>
                <a:lnTo>
                  <a:pt x="21101" y="689284"/>
                </a:lnTo>
                <a:lnTo>
                  <a:pt x="18152" y="685664"/>
                </a:lnTo>
                <a:lnTo>
                  <a:pt x="15656" y="682271"/>
                </a:lnTo>
                <a:lnTo>
                  <a:pt x="13160" y="678652"/>
                </a:lnTo>
                <a:lnTo>
                  <a:pt x="11118" y="674806"/>
                </a:lnTo>
                <a:lnTo>
                  <a:pt x="9076" y="670960"/>
                </a:lnTo>
                <a:lnTo>
                  <a:pt x="7261" y="666888"/>
                </a:lnTo>
                <a:lnTo>
                  <a:pt x="5446" y="662816"/>
                </a:lnTo>
                <a:lnTo>
                  <a:pt x="4084" y="658518"/>
                </a:lnTo>
                <a:lnTo>
                  <a:pt x="2950" y="654446"/>
                </a:lnTo>
                <a:lnTo>
                  <a:pt x="1815" y="650148"/>
                </a:lnTo>
                <a:lnTo>
                  <a:pt x="1134" y="645624"/>
                </a:lnTo>
                <a:lnTo>
                  <a:pt x="454" y="641099"/>
                </a:lnTo>
                <a:lnTo>
                  <a:pt x="0" y="636575"/>
                </a:lnTo>
                <a:lnTo>
                  <a:pt x="0" y="631824"/>
                </a:lnTo>
                <a:lnTo>
                  <a:pt x="0" y="627300"/>
                </a:lnTo>
                <a:lnTo>
                  <a:pt x="454" y="622549"/>
                </a:lnTo>
                <a:lnTo>
                  <a:pt x="1134" y="618251"/>
                </a:lnTo>
                <a:lnTo>
                  <a:pt x="1815" y="613727"/>
                </a:lnTo>
                <a:lnTo>
                  <a:pt x="2950" y="609429"/>
                </a:lnTo>
                <a:lnTo>
                  <a:pt x="4084" y="605130"/>
                </a:lnTo>
                <a:lnTo>
                  <a:pt x="5446" y="600832"/>
                </a:lnTo>
                <a:lnTo>
                  <a:pt x="7261" y="596760"/>
                </a:lnTo>
                <a:lnTo>
                  <a:pt x="9076" y="592915"/>
                </a:lnTo>
                <a:lnTo>
                  <a:pt x="11118" y="589069"/>
                </a:lnTo>
                <a:lnTo>
                  <a:pt x="13160" y="585223"/>
                </a:lnTo>
                <a:lnTo>
                  <a:pt x="15656" y="581604"/>
                </a:lnTo>
                <a:lnTo>
                  <a:pt x="18152" y="577984"/>
                </a:lnTo>
                <a:lnTo>
                  <a:pt x="21101" y="574591"/>
                </a:lnTo>
                <a:lnTo>
                  <a:pt x="23824" y="571198"/>
                </a:lnTo>
                <a:lnTo>
                  <a:pt x="26774" y="568031"/>
                </a:lnTo>
                <a:lnTo>
                  <a:pt x="30177" y="564864"/>
                </a:lnTo>
                <a:lnTo>
                  <a:pt x="33581" y="562149"/>
                </a:lnTo>
                <a:lnTo>
                  <a:pt x="36757" y="559434"/>
                </a:lnTo>
                <a:lnTo>
                  <a:pt x="40615" y="556946"/>
                </a:lnTo>
                <a:lnTo>
                  <a:pt x="44245" y="554684"/>
                </a:lnTo>
                <a:lnTo>
                  <a:pt x="48102" y="552421"/>
                </a:lnTo>
                <a:lnTo>
                  <a:pt x="51959" y="550386"/>
                </a:lnTo>
                <a:lnTo>
                  <a:pt x="56044" y="548576"/>
                </a:lnTo>
                <a:lnTo>
                  <a:pt x="60128" y="546992"/>
                </a:lnTo>
                <a:lnTo>
                  <a:pt x="64439" y="545635"/>
                </a:lnTo>
                <a:lnTo>
                  <a:pt x="68750" y="544278"/>
                </a:lnTo>
                <a:lnTo>
                  <a:pt x="73288" y="543373"/>
                </a:lnTo>
                <a:lnTo>
                  <a:pt x="77599" y="542468"/>
                </a:lnTo>
                <a:lnTo>
                  <a:pt x="82364" y="542015"/>
                </a:lnTo>
                <a:lnTo>
                  <a:pt x="86902" y="541563"/>
                </a:lnTo>
                <a:lnTo>
                  <a:pt x="91667" y="541337"/>
                </a:lnTo>
                <a:close/>
                <a:moveTo>
                  <a:pt x="2282825" y="312737"/>
                </a:moveTo>
                <a:lnTo>
                  <a:pt x="2412173" y="372470"/>
                </a:lnTo>
                <a:lnTo>
                  <a:pt x="2422140" y="377674"/>
                </a:lnTo>
                <a:lnTo>
                  <a:pt x="2426897" y="380163"/>
                </a:lnTo>
                <a:lnTo>
                  <a:pt x="2431201" y="382878"/>
                </a:lnTo>
                <a:lnTo>
                  <a:pt x="2435732" y="385367"/>
                </a:lnTo>
                <a:lnTo>
                  <a:pt x="2439583" y="388308"/>
                </a:lnTo>
                <a:lnTo>
                  <a:pt x="2443434" y="391023"/>
                </a:lnTo>
                <a:lnTo>
                  <a:pt x="2447058" y="393964"/>
                </a:lnTo>
                <a:lnTo>
                  <a:pt x="2450456" y="396680"/>
                </a:lnTo>
                <a:lnTo>
                  <a:pt x="2453628" y="399621"/>
                </a:lnTo>
                <a:lnTo>
                  <a:pt x="2456799" y="402562"/>
                </a:lnTo>
                <a:lnTo>
                  <a:pt x="2459518" y="405504"/>
                </a:lnTo>
                <a:lnTo>
                  <a:pt x="2462236" y="408671"/>
                </a:lnTo>
                <a:lnTo>
                  <a:pt x="2464501" y="411839"/>
                </a:lnTo>
                <a:lnTo>
                  <a:pt x="2466766" y="415233"/>
                </a:lnTo>
                <a:lnTo>
                  <a:pt x="2468805" y="418174"/>
                </a:lnTo>
                <a:lnTo>
                  <a:pt x="2470617" y="421568"/>
                </a:lnTo>
                <a:lnTo>
                  <a:pt x="2472430" y="424962"/>
                </a:lnTo>
                <a:lnTo>
                  <a:pt x="2474015" y="428356"/>
                </a:lnTo>
                <a:lnTo>
                  <a:pt x="2475601" y="431750"/>
                </a:lnTo>
                <a:lnTo>
                  <a:pt x="2477866" y="438990"/>
                </a:lnTo>
                <a:lnTo>
                  <a:pt x="2479905" y="446231"/>
                </a:lnTo>
                <a:lnTo>
                  <a:pt x="2481264" y="453697"/>
                </a:lnTo>
                <a:lnTo>
                  <a:pt x="2482397" y="461390"/>
                </a:lnTo>
                <a:lnTo>
                  <a:pt x="2482850" y="469536"/>
                </a:lnTo>
                <a:lnTo>
                  <a:pt x="2482850" y="477455"/>
                </a:lnTo>
                <a:lnTo>
                  <a:pt x="2482850" y="694213"/>
                </a:lnTo>
                <a:lnTo>
                  <a:pt x="2482850" y="702584"/>
                </a:lnTo>
                <a:lnTo>
                  <a:pt x="2482397" y="710504"/>
                </a:lnTo>
                <a:lnTo>
                  <a:pt x="2481264" y="718423"/>
                </a:lnTo>
                <a:lnTo>
                  <a:pt x="2479905" y="725889"/>
                </a:lnTo>
                <a:lnTo>
                  <a:pt x="2477866" y="733130"/>
                </a:lnTo>
                <a:lnTo>
                  <a:pt x="2475601" y="740144"/>
                </a:lnTo>
                <a:lnTo>
                  <a:pt x="2474015" y="743311"/>
                </a:lnTo>
                <a:lnTo>
                  <a:pt x="2472430" y="746932"/>
                </a:lnTo>
                <a:lnTo>
                  <a:pt x="2470617" y="750326"/>
                </a:lnTo>
                <a:lnTo>
                  <a:pt x="2468805" y="753493"/>
                </a:lnTo>
                <a:lnTo>
                  <a:pt x="2466766" y="756887"/>
                </a:lnTo>
                <a:lnTo>
                  <a:pt x="2464501" y="760055"/>
                </a:lnTo>
                <a:lnTo>
                  <a:pt x="2462236" y="762996"/>
                </a:lnTo>
                <a:lnTo>
                  <a:pt x="2459518" y="766164"/>
                </a:lnTo>
                <a:lnTo>
                  <a:pt x="2456799" y="769331"/>
                </a:lnTo>
                <a:lnTo>
                  <a:pt x="2453628" y="772047"/>
                </a:lnTo>
                <a:lnTo>
                  <a:pt x="2450456" y="775214"/>
                </a:lnTo>
                <a:lnTo>
                  <a:pt x="2447058" y="778156"/>
                </a:lnTo>
                <a:lnTo>
                  <a:pt x="2443434" y="780871"/>
                </a:lnTo>
                <a:lnTo>
                  <a:pt x="2439583" y="783812"/>
                </a:lnTo>
                <a:lnTo>
                  <a:pt x="2435732" y="786301"/>
                </a:lnTo>
                <a:lnTo>
                  <a:pt x="2431201" y="789242"/>
                </a:lnTo>
                <a:lnTo>
                  <a:pt x="2426897" y="791731"/>
                </a:lnTo>
                <a:lnTo>
                  <a:pt x="2422140" y="794446"/>
                </a:lnTo>
                <a:lnTo>
                  <a:pt x="2412173" y="799198"/>
                </a:lnTo>
                <a:lnTo>
                  <a:pt x="2406963" y="801687"/>
                </a:lnTo>
                <a:lnTo>
                  <a:pt x="2282825" y="744216"/>
                </a:lnTo>
                <a:lnTo>
                  <a:pt x="2282825" y="312737"/>
                </a:lnTo>
                <a:close/>
                <a:moveTo>
                  <a:pt x="458964" y="22907"/>
                </a:moveTo>
                <a:lnTo>
                  <a:pt x="448307" y="23134"/>
                </a:lnTo>
                <a:lnTo>
                  <a:pt x="438104" y="24041"/>
                </a:lnTo>
                <a:lnTo>
                  <a:pt x="427674" y="25175"/>
                </a:lnTo>
                <a:lnTo>
                  <a:pt x="417471" y="26990"/>
                </a:lnTo>
                <a:lnTo>
                  <a:pt x="407722" y="29485"/>
                </a:lnTo>
                <a:lnTo>
                  <a:pt x="397745" y="32206"/>
                </a:lnTo>
                <a:lnTo>
                  <a:pt x="388222" y="35382"/>
                </a:lnTo>
                <a:lnTo>
                  <a:pt x="378926" y="39237"/>
                </a:lnTo>
                <a:lnTo>
                  <a:pt x="369857" y="43320"/>
                </a:lnTo>
                <a:lnTo>
                  <a:pt x="361014" y="47856"/>
                </a:lnTo>
                <a:lnTo>
                  <a:pt x="352171" y="52846"/>
                </a:lnTo>
                <a:lnTo>
                  <a:pt x="344009" y="58289"/>
                </a:lnTo>
                <a:lnTo>
                  <a:pt x="335847" y="63959"/>
                </a:lnTo>
                <a:lnTo>
                  <a:pt x="328138" y="70083"/>
                </a:lnTo>
                <a:lnTo>
                  <a:pt x="320655" y="76660"/>
                </a:lnTo>
                <a:lnTo>
                  <a:pt x="313626" y="83238"/>
                </a:lnTo>
                <a:lnTo>
                  <a:pt x="306598" y="90722"/>
                </a:lnTo>
                <a:lnTo>
                  <a:pt x="300022" y="98207"/>
                </a:lnTo>
                <a:lnTo>
                  <a:pt x="294127" y="105918"/>
                </a:lnTo>
                <a:lnTo>
                  <a:pt x="288232" y="113856"/>
                </a:lnTo>
                <a:lnTo>
                  <a:pt x="283017" y="122248"/>
                </a:lnTo>
                <a:lnTo>
                  <a:pt x="278029" y="130867"/>
                </a:lnTo>
                <a:lnTo>
                  <a:pt x="273494" y="139939"/>
                </a:lnTo>
                <a:lnTo>
                  <a:pt x="269186" y="149011"/>
                </a:lnTo>
                <a:lnTo>
                  <a:pt x="265559" y="158310"/>
                </a:lnTo>
                <a:lnTo>
                  <a:pt x="262158" y="167836"/>
                </a:lnTo>
                <a:lnTo>
                  <a:pt x="259664" y="177589"/>
                </a:lnTo>
                <a:lnTo>
                  <a:pt x="257396" y="187568"/>
                </a:lnTo>
                <a:lnTo>
                  <a:pt x="255582" y="197775"/>
                </a:lnTo>
                <a:lnTo>
                  <a:pt x="254222" y="207754"/>
                </a:lnTo>
                <a:lnTo>
                  <a:pt x="253542" y="218414"/>
                </a:lnTo>
                <a:lnTo>
                  <a:pt x="253088" y="229074"/>
                </a:lnTo>
                <a:lnTo>
                  <a:pt x="253088" y="495117"/>
                </a:lnTo>
                <a:lnTo>
                  <a:pt x="369630" y="495117"/>
                </a:lnTo>
                <a:lnTo>
                  <a:pt x="376659" y="495344"/>
                </a:lnTo>
                <a:lnTo>
                  <a:pt x="383461" y="496024"/>
                </a:lnTo>
                <a:lnTo>
                  <a:pt x="390263" y="496705"/>
                </a:lnTo>
                <a:lnTo>
                  <a:pt x="397065" y="498066"/>
                </a:lnTo>
                <a:lnTo>
                  <a:pt x="403867" y="499653"/>
                </a:lnTo>
                <a:lnTo>
                  <a:pt x="410216" y="501468"/>
                </a:lnTo>
                <a:lnTo>
                  <a:pt x="416791" y="503509"/>
                </a:lnTo>
                <a:lnTo>
                  <a:pt x="422913" y="505777"/>
                </a:lnTo>
                <a:lnTo>
                  <a:pt x="428808" y="508726"/>
                </a:lnTo>
                <a:lnTo>
                  <a:pt x="434930" y="511674"/>
                </a:lnTo>
                <a:lnTo>
                  <a:pt x="440598" y="514849"/>
                </a:lnTo>
                <a:lnTo>
                  <a:pt x="446266" y="518478"/>
                </a:lnTo>
                <a:lnTo>
                  <a:pt x="451481" y="522334"/>
                </a:lnTo>
                <a:lnTo>
                  <a:pt x="456923" y="526190"/>
                </a:lnTo>
                <a:lnTo>
                  <a:pt x="461911" y="530726"/>
                </a:lnTo>
                <a:lnTo>
                  <a:pt x="466446" y="535035"/>
                </a:lnTo>
                <a:lnTo>
                  <a:pt x="471207" y="539798"/>
                </a:lnTo>
                <a:lnTo>
                  <a:pt x="475289" y="545015"/>
                </a:lnTo>
                <a:lnTo>
                  <a:pt x="479370" y="549777"/>
                </a:lnTo>
                <a:lnTo>
                  <a:pt x="483451" y="555221"/>
                </a:lnTo>
                <a:lnTo>
                  <a:pt x="487079" y="560664"/>
                </a:lnTo>
                <a:lnTo>
                  <a:pt x="490026" y="566561"/>
                </a:lnTo>
                <a:lnTo>
                  <a:pt x="493201" y="572458"/>
                </a:lnTo>
                <a:lnTo>
                  <a:pt x="496148" y="578355"/>
                </a:lnTo>
                <a:lnTo>
                  <a:pt x="498416" y="584706"/>
                </a:lnTo>
                <a:lnTo>
                  <a:pt x="500683" y="591056"/>
                </a:lnTo>
                <a:lnTo>
                  <a:pt x="502497" y="597407"/>
                </a:lnTo>
                <a:lnTo>
                  <a:pt x="504084" y="603984"/>
                </a:lnTo>
                <a:lnTo>
                  <a:pt x="505218" y="610788"/>
                </a:lnTo>
                <a:lnTo>
                  <a:pt x="506125" y="617592"/>
                </a:lnTo>
                <a:lnTo>
                  <a:pt x="506578" y="624623"/>
                </a:lnTo>
                <a:lnTo>
                  <a:pt x="506578" y="631428"/>
                </a:lnTo>
                <a:lnTo>
                  <a:pt x="506578" y="638459"/>
                </a:lnTo>
                <a:lnTo>
                  <a:pt x="506125" y="645263"/>
                </a:lnTo>
                <a:lnTo>
                  <a:pt x="505218" y="652294"/>
                </a:lnTo>
                <a:lnTo>
                  <a:pt x="504084" y="659098"/>
                </a:lnTo>
                <a:lnTo>
                  <a:pt x="502497" y="665449"/>
                </a:lnTo>
                <a:lnTo>
                  <a:pt x="500683" y="672026"/>
                </a:lnTo>
                <a:lnTo>
                  <a:pt x="498416" y="678150"/>
                </a:lnTo>
                <a:lnTo>
                  <a:pt x="496148" y="684500"/>
                </a:lnTo>
                <a:lnTo>
                  <a:pt x="493201" y="690397"/>
                </a:lnTo>
                <a:lnTo>
                  <a:pt x="490026" y="696294"/>
                </a:lnTo>
                <a:lnTo>
                  <a:pt x="487079" y="701964"/>
                </a:lnTo>
                <a:lnTo>
                  <a:pt x="483451" y="707861"/>
                </a:lnTo>
                <a:lnTo>
                  <a:pt x="479370" y="712851"/>
                </a:lnTo>
                <a:lnTo>
                  <a:pt x="475289" y="718067"/>
                </a:lnTo>
                <a:lnTo>
                  <a:pt x="471207" y="723057"/>
                </a:lnTo>
                <a:lnTo>
                  <a:pt x="466446" y="727820"/>
                </a:lnTo>
                <a:lnTo>
                  <a:pt x="461911" y="732356"/>
                </a:lnTo>
                <a:lnTo>
                  <a:pt x="456923" y="736666"/>
                </a:lnTo>
                <a:lnTo>
                  <a:pt x="451481" y="740748"/>
                </a:lnTo>
                <a:lnTo>
                  <a:pt x="446266" y="744604"/>
                </a:lnTo>
                <a:lnTo>
                  <a:pt x="440598" y="748006"/>
                </a:lnTo>
                <a:lnTo>
                  <a:pt x="434930" y="751408"/>
                </a:lnTo>
                <a:lnTo>
                  <a:pt x="428808" y="754356"/>
                </a:lnTo>
                <a:lnTo>
                  <a:pt x="422913" y="757078"/>
                </a:lnTo>
                <a:lnTo>
                  <a:pt x="416791" y="759573"/>
                </a:lnTo>
                <a:lnTo>
                  <a:pt x="410216" y="761614"/>
                </a:lnTo>
                <a:lnTo>
                  <a:pt x="403867" y="763429"/>
                </a:lnTo>
                <a:lnTo>
                  <a:pt x="397065" y="765016"/>
                </a:lnTo>
                <a:lnTo>
                  <a:pt x="390263" y="766377"/>
                </a:lnTo>
                <a:lnTo>
                  <a:pt x="383461" y="767058"/>
                </a:lnTo>
                <a:lnTo>
                  <a:pt x="376659" y="767738"/>
                </a:lnTo>
                <a:lnTo>
                  <a:pt x="369630" y="767965"/>
                </a:lnTo>
                <a:lnTo>
                  <a:pt x="253088" y="767965"/>
                </a:lnTo>
                <a:lnTo>
                  <a:pt x="253088" y="1135844"/>
                </a:lnTo>
                <a:lnTo>
                  <a:pt x="369630" y="1135844"/>
                </a:lnTo>
                <a:lnTo>
                  <a:pt x="376659" y="1136071"/>
                </a:lnTo>
                <a:lnTo>
                  <a:pt x="383461" y="1136751"/>
                </a:lnTo>
                <a:lnTo>
                  <a:pt x="390263" y="1137659"/>
                </a:lnTo>
                <a:lnTo>
                  <a:pt x="397065" y="1138793"/>
                </a:lnTo>
                <a:lnTo>
                  <a:pt x="403867" y="1140380"/>
                </a:lnTo>
                <a:lnTo>
                  <a:pt x="410216" y="1142195"/>
                </a:lnTo>
                <a:lnTo>
                  <a:pt x="416791" y="1144236"/>
                </a:lnTo>
                <a:lnTo>
                  <a:pt x="422913" y="1146731"/>
                </a:lnTo>
                <a:lnTo>
                  <a:pt x="428808" y="1149452"/>
                </a:lnTo>
                <a:lnTo>
                  <a:pt x="434930" y="1152401"/>
                </a:lnTo>
                <a:lnTo>
                  <a:pt x="440598" y="1155803"/>
                </a:lnTo>
                <a:lnTo>
                  <a:pt x="446266" y="1159205"/>
                </a:lnTo>
                <a:lnTo>
                  <a:pt x="451481" y="1163061"/>
                </a:lnTo>
                <a:lnTo>
                  <a:pt x="456923" y="1167370"/>
                </a:lnTo>
                <a:lnTo>
                  <a:pt x="461911" y="1171453"/>
                </a:lnTo>
                <a:lnTo>
                  <a:pt x="466446" y="1175989"/>
                </a:lnTo>
                <a:lnTo>
                  <a:pt x="471207" y="1180752"/>
                </a:lnTo>
                <a:lnTo>
                  <a:pt x="475289" y="1185741"/>
                </a:lnTo>
                <a:lnTo>
                  <a:pt x="479370" y="1190958"/>
                </a:lnTo>
                <a:lnTo>
                  <a:pt x="483451" y="1196401"/>
                </a:lnTo>
                <a:lnTo>
                  <a:pt x="487079" y="1201845"/>
                </a:lnTo>
                <a:lnTo>
                  <a:pt x="490026" y="1207515"/>
                </a:lnTo>
                <a:lnTo>
                  <a:pt x="493201" y="1213412"/>
                </a:lnTo>
                <a:lnTo>
                  <a:pt x="496148" y="1219309"/>
                </a:lnTo>
                <a:lnTo>
                  <a:pt x="498416" y="1225659"/>
                </a:lnTo>
                <a:lnTo>
                  <a:pt x="500683" y="1231783"/>
                </a:lnTo>
                <a:lnTo>
                  <a:pt x="502497" y="1238360"/>
                </a:lnTo>
                <a:lnTo>
                  <a:pt x="504084" y="1245165"/>
                </a:lnTo>
                <a:lnTo>
                  <a:pt x="505218" y="1251742"/>
                </a:lnTo>
                <a:lnTo>
                  <a:pt x="506125" y="1258546"/>
                </a:lnTo>
                <a:lnTo>
                  <a:pt x="506578" y="1265350"/>
                </a:lnTo>
                <a:lnTo>
                  <a:pt x="506578" y="1272381"/>
                </a:lnTo>
                <a:lnTo>
                  <a:pt x="506578" y="1279639"/>
                </a:lnTo>
                <a:lnTo>
                  <a:pt x="506125" y="1286216"/>
                </a:lnTo>
                <a:lnTo>
                  <a:pt x="505218" y="1293021"/>
                </a:lnTo>
                <a:lnTo>
                  <a:pt x="504084" y="1299825"/>
                </a:lnTo>
                <a:lnTo>
                  <a:pt x="502497" y="1306629"/>
                </a:lnTo>
                <a:lnTo>
                  <a:pt x="500683" y="1312980"/>
                </a:lnTo>
                <a:lnTo>
                  <a:pt x="498416" y="1319330"/>
                </a:lnTo>
                <a:lnTo>
                  <a:pt x="496148" y="1325454"/>
                </a:lnTo>
                <a:lnTo>
                  <a:pt x="493201" y="1331351"/>
                </a:lnTo>
                <a:lnTo>
                  <a:pt x="490026" y="1337475"/>
                </a:lnTo>
                <a:lnTo>
                  <a:pt x="487079" y="1343145"/>
                </a:lnTo>
                <a:lnTo>
                  <a:pt x="483451" y="1348588"/>
                </a:lnTo>
                <a:lnTo>
                  <a:pt x="479370" y="1354031"/>
                </a:lnTo>
                <a:lnTo>
                  <a:pt x="475289" y="1359248"/>
                </a:lnTo>
                <a:lnTo>
                  <a:pt x="471207" y="1364011"/>
                </a:lnTo>
                <a:lnTo>
                  <a:pt x="466446" y="1368774"/>
                </a:lnTo>
                <a:lnTo>
                  <a:pt x="461911" y="1373537"/>
                </a:lnTo>
                <a:lnTo>
                  <a:pt x="456923" y="1377619"/>
                </a:lnTo>
                <a:lnTo>
                  <a:pt x="451481" y="1381702"/>
                </a:lnTo>
                <a:lnTo>
                  <a:pt x="446266" y="1385557"/>
                </a:lnTo>
                <a:lnTo>
                  <a:pt x="440598" y="1388960"/>
                </a:lnTo>
                <a:lnTo>
                  <a:pt x="434930" y="1392362"/>
                </a:lnTo>
                <a:lnTo>
                  <a:pt x="428808" y="1395537"/>
                </a:lnTo>
                <a:lnTo>
                  <a:pt x="422913" y="1398032"/>
                </a:lnTo>
                <a:lnTo>
                  <a:pt x="416791" y="1400300"/>
                </a:lnTo>
                <a:lnTo>
                  <a:pt x="410216" y="1402795"/>
                </a:lnTo>
                <a:lnTo>
                  <a:pt x="403867" y="1404609"/>
                </a:lnTo>
                <a:lnTo>
                  <a:pt x="397065" y="1406197"/>
                </a:lnTo>
                <a:lnTo>
                  <a:pt x="390263" y="1407104"/>
                </a:lnTo>
                <a:lnTo>
                  <a:pt x="383461" y="1408238"/>
                </a:lnTo>
                <a:lnTo>
                  <a:pt x="376659" y="1408692"/>
                </a:lnTo>
                <a:lnTo>
                  <a:pt x="369630" y="1408692"/>
                </a:lnTo>
                <a:lnTo>
                  <a:pt x="253088" y="1408692"/>
                </a:lnTo>
                <a:lnTo>
                  <a:pt x="253088" y="1777025"/>
                </a:lnTo>
                <a:lnTo>
                  <a:pt x="369630" y="1777025"/>
                </a:lnTo>
                <a:lnTo>
                  <a:pt x="376659" y="1777252"/>
                </a:lnTo>
                <a:lnTo>
                  <a:pt x="383461" y="1777705"/>
                </a:lnTo>
                <a:lnTo>
                  <a:pt x="390263" y="1778386"/>
                </a:lnTo>
                <a:lnTo>
                  <a:pt x="397065" y="1779747"/>
                </a:lnTo>
                <a:lnTo>
                  <a:pt x="403867" y="1781334"/>
                </a:lnTo>
                <a:lnTo>
                  <a:pt x="410216" y="1783149"/>
                </a:lnTo>
                <a:lnTo>
                  <a:pt x="416791" y="1785190"/>
                </a:lnTo>
                <a:lnTo>
                  <a:pt x="422913" y="1787912"/>
                </a:lnTo>
                <a:lnTo>
                  <a:pt x="428808" y="1790407"/>
                </a:lnTo>
                <a:lnTo>
                  <a:pt x="434930" y="1793582"/>
                </a:lnTo>
                <a:lnTo>
                  <a:pt x="440598" y="1796984"/>
                </a:lnTo>
                <a:lnTo>
                  <a:pt x="446266" y="1800159"/>
                </a:lnTo>
                <a:lnTo>
                  <a:pt x="451481" y="1804242"/>
                </a:lnTo>
                <a:lnTo>
                  <a:pt x="456923" y="1808324"/>
                </a:lnTo>
                <a:lnTo>
                  <a:pt x="461911" y="1812407"/>
                </a:lnTo>
                <a:lnTo>
                  <a:pt x="466446" y="1817170"/>
                </a:lnTo>
                <a:lnTo>
                  <a:pt x="471207" y="1821706"/>
                </a:lnTo>
                <a:lnTo>
                  <a:pt x="475289" y="1826695"/>
                </a:lnTo>
                <a:lnTo>
                  <a:pt x="479370" y="1831912"/>
                </a:lnTo>
                <a:lnTo>
                  <a:pt x="483451" y="1837129"/>
                </a:lnTo>
                <a:lnTo>
                  <a:pt x="487079" y="1842799"/>
                </a:lnTo>
                <a:lnTo>
                  <a:pt x="490026" y="1848469"/>
                </a:lnTo>
                <a:lnTo>
                  <a:pt x="493201" y="1854139"/>
                </a:lnTo>
                <a:lnTo>
                  <a:pt x="496148" y="1860490"/>
                </a:lnTo>
                <a:lnTo>
                  <a:pt x="498416" y="1866613"/>
                </a:lnTo>
                <a:lnTo>
                  <a:pt x="500683" y="1872964"/>
                </a:lnTo>
                <a:lnTo>
                  <a:pt x="502497" y="1879314"/>
                </a:lnTo>
                <a:lnTo>
                  <a:pt x="504084" y="1885892"/>
                </a:lnTo>
                <a:lnTo>
                  <a:pt x="505218" y="1892696"/>
                </a:lnTo>
                <a:lnTo>
                  <a:pt x="506125" y="1899273"/>
                </a:lnTo>
                <a:lnTo>
                  <a:pt x="506578" y="1906304"/>
                </a:lnTo>
                <a:lnTo>
                  <a:pt x="506578" y="1913335"/>
                </a:lnTo>
                <a:lnTo>
                  <a:pt x="506578" y="1920366"/>
                </a:lnTo>
                <a:lnTo>
                  <a:pt x="506125" y="1927397"/>
                </a:lnTo>
                <a:lnTo>
                  <a:pt x="505218" y="1933975"/>
                </a:lnTo>
                <a:lnTo>
                  <a:pt x="504084" y="1940779"/>
                </a:lnTo>
                <a:lnTo>
                  <a:pt x="502497" y="1947356"/>
                </a:lnTo>
                <a:lnTo>
                  <a:pt x="500683" y="1953707"/>
                </a:lnTo>
                <a:lnTo>
                  <a:pt x="498416" y="1960284"/>
                </a:lnTo>
                <a:lnTo>
                  <a:pt x="496148" y="1966408"/>
                </a:lnTo>
                <a:lnTo>
                  <a:pt x="493201" y="1972532"/>
                </a:lnTo>
                <a:lnTo>
                  <a:pt x="490026" y="1978429"/>
                </a:lnTo>
                <a:lnTo>
                  <a:pt x="487079" y="1984099"/>
                </a:lnTo>
                <a:lnTo>
                  <a:pt x="483451" y="1989542"/>
                </a:lnTo>
                <a:lnTo>
                  <a:pt x="479370" y="1994986"/>
                </a:lnTo>
                <a:lnTo>
                  <a:pt x="475289" y="1999975"/>
                </a:lnTo>
                <a:lnTo>
                  <a:pt x="471207" y="2004965"/>
                </a:lnTo>
                <a:lnTo>
                  <a:pt x="466446" y="2009728"/>
                </a:lnTo>
                <a:lnTo>
                  <a:pt x="461911" y="2014264"/>
                </a:lnTo>
                <a:lnTo>
                  <a:pt x="456923" y="2018573"/>
                </a:lnTo>
                <a:lnTo>
                  <a:pt x="451481" y="2022429"/>
                </a:lnTo>
                <a:lnTo>
                  <a:pt x="446266" y="2026285"/>
                </a:lnTo>
                <a:lnTo>
                  <a:pt x="440598" y="2029914"/>
                </a:lnTo>
                <a:lnTo>
                  <a:pt x="434930" y="2033089"/>
                </a:lnTo>
                <a:lnTo>
                  <a:pt x="428808" y="2036264"/>
                </a:lnTo>
                <a:lnTo>
                  <a:pt x="422913" y="2038759"/>
                </a:lnTo>
                <a:lnTo>
                  <a:pt x="416791" y="2041481"/>
                </a:lnTo>
                <a:lnTo>
                  <a:pt x="410216" y="2043522"/>
                </a:lnTo>
                <a:lnTo>
                  <a:pt x="403867" y="2045336"/>
                </a:lnTo>
                <a:lnTo>
                  <a:pt x="397065" y="2046924"/>
                </a:lnTo>
                <a:lnTo>
                  <a:pt x="390263" y="2048285"/>
                </a:lnTo>
                <a:lnTo>
                  <a:pt x="383461" y="2048965"/>
                </a:lnTo>
                <a:lnTo>
                  <a:pt x="376659" y="2049419"/>
                </a:lnTo>
                <a:lnTo>
                  <a:pt x="369630" y="2049646"/>
                </a:lnTo>
                <a:lnTo>
                  <a:pt x="253088" y="2049646"/>
                </a:lnTo>
                <a:lnTo>
                  <a:pt x="253088" y="2315689"/>
                </a:lnTo>
                <a:lnTo>
                  <a:pt x="253542" y="2326349"/>
                </a:lnTo>
                <a:lnTo>
                  <a:pt x="254222" y="2336782"/>
                </a:lnTo>
                <a:lnTo>
                  <a:pt x="255582" y="2347215"/>
                </a:lnTo>
                <a:lnTo>
                  <a:pt x="257396" y="2357195"/>
                </a:lnTo>
                <a:lnTo>
                  <a:pt x="259664" y="2367401"/>
                </a:lnTo>
                <a:lnTo>
                  <a:pt x="262158" y="2376927"/>
                </a:lnTo>
                <a:lnTo>
                  <a:pt x="265559" y="2386679"/>
                </a:lnTo>
                <a:lnTo>
                  <a:pt x="269186" y="2395978"/>
                </a:lnTo>
                <a:lnTo>
                  <a:pt x="273494" y="2405051"/>
                </a:lnTo>
                <a:lnTo>
                  <a:pt x="278029" y="2414123"/>
                </a:lnTo>
                <a:lnTo>
                  <a:pt x="283017" y="2422515"/>
                </a:lnTo>
                <a:lnTo>
                  <a:pt x="288232" y="2430907"/>
                </a:lnTo>
                <a:lnTo>
                  <a:pt x="294127" y="2439072"/>
                </a:lnTo>
                <a:lnTo>
                  <a:pt x="300022" y="2446783"/>
                </a:lnTo>
                <a:lnTo>
                  <a:pt x="306598" y="2454268"/>
                </a:lnTo>
                <a:lnTo>
                  <a:pt x="313626" y="2461525"/>
                </a:lnTo>
                <a:lnTo>
                  <a:pt x="320655" y="2468330"/>
                </a:lnTo>
                <a:lnTo>
                  <a:pt x="328138" y="2474680"/>
                </a:lnTo>
                <a:lnTo>
                  <a:pt x="335847" y="2481031"/>
                </a:lnTo>
                <a:lnTo>
                  <a:pt x="344009" y="2486701"/>
                </a:lnTo>
                <a:lnTo>
                  <a:pt x="352171" y="2492144"/>
                </a:lnTo>
                <a:lnTo>
                  <a:pt x="361014" y="2497134"/>
                </a:lnTo>
                <a:lnTo>
                  <a:pt x="369857" y="2501443"/>
                </a:lnTo>
                <a:lnTo>
                  <a:pt x="378926" y="2505526"/>
                </a:lnTo>
                <a:lnTo>
                  <a:pt x="388222" y="2509608"/>
                </a:lnTo>
                <a:lnTo>
                  <a:pt x="397745" y="2512557"/>
                </a:lnTo>
                <a:lnTo>
                  <a:pt x="407722" y="2515505"/>
                </a:lnTo>
                <a:lnTo>
                  <a:pt x="417471" y="2517773"/>
                </a:lnTo>
                <a:lnTo>
                  <a:pt x="427674" y="2519588"/>
                </a:lnTo>
                <a:lnTo>
                  <a:pt x="438104" y="2520948"/>
                </a:lnTo>
                <a:lnTo>
                  <a:pt x="448307" y="2521629"/>
                </a:lnTo>
                <a:lnTo>
                  <a:pt x="458964" y="2521856"/>
                </a:lnTo>
                <a:lnTo>
                  <a:pt x="2030011" y="2521856"/>
                </a:lnTo>
                <a:lnTo>
                  <a:pt x="2040667" y="2521629"/>
                </a:lnTo>
                <a:lnTo>
                  <a:pt x="2051324" y="2520948"/>
                </a:lnTo>
                <a:lnTo>
                  <a:pt x="2061527" y="2519588"/>
                </a:lnTo>
                <a:lnTo>
                  <a:pt x="2071503" y="2517773"/>
                </a:lnTo>
                <a:lnTo>
                  <a:pt x="2081706" y="2515505"/>
                </a:lnTo>
                <a:lnTo>
                  <a:pt x="2091456" y="2512557"/>
                </a:lnTo>
                <a:lnTo>
                  <a:pt x="2100752" y="2509608"/>
                </a:lnTo>
                <a:lnTo>
                  <a:pt x="2110502" y="2505526"/>
                </a:lnTo>
                <a:lnTo>
                  <a:pt x="2119571" y="2501443"/>
                </a:lnTo>
                <a:lnTo>
                  <a:pt x="2128187" y="2497134"/>
                </a:lnTo>
                <a:lnTo>
                  <a:pt x="2136803" y="2492144"/>
                </a:lnTo>
                <a:lnTo>
                  <a:pt x="2145192" y="2486701"/>
                </a:lnTo>
                <a:lnTo>
                  <a:pt x="2153354" y="2481031"/>
                </a:lnTo>
                <a:lnTo>
                  <a:pt x="2161290" y="2474680"/>
                </a:lnTo>
                <a:lnTo>
                  <a:pt x="2168546" y="2468330"/>
                </a:lnTo>
                <a:lnTo>
                  <a:pt x="2175801" y="2461525"/>
                </a:lnTo>
                <a:lnTo>
                  <a:pt x="2182376" y="2454268"/>
                </a:lnTo>
                <a:lnTo>
                  <a:pt x="2188952" y="2446783"/>
                </a:lnTo>
                <a:lnTo>
                  <a:pt x="2195074" y="2439072"/>
                </a:lnTo>
                <a:lnTo>
                  <a:pt x="2200969" y="2430907"/>
                </a:lnTo>
                <a:lnTo>
                  <a:pt x="2206410" y="2422515"/>
                </a:lnTo>
                <a:lnTo>
                  <a:pt x="2211172" y="2414123"/>
                </a:lnTo>
                <a:lnTo>
                  <a:pt x="2215933" y="2405051"/>
                </a:lnTo>
                <a:lnTo>
                  <a:pt x="2219788" y="2395978"/>
                </a:lnTo>
                <a:lnTo>
                  <a:pt x="2223642" y="2386679"/>
                </a:lnTo>
                <a:lnTo>
                  <a:pt x="2226817" y="2376927"/>
                </a:lnTo>
                <a:lnTo>
                  <a:pt x="2229538" y="2367401"/>
                </a:lnTo>
                <a:lnTo>
                  <a:pt x="2232032" y="2357195"/>
                </a:lnTo>
                <a:lnTo>
                  <a:pt x="2233845" y="2347215"/>
                </a:lnTo>
                <a:lnTo>
                  <a:pt x="2235206" y="2336782"/>
                </a:lnTo>
                <a:lnTo>
                  <a:pt x="2235886" y="2326349"/>
                </a:lnTo>
                <a:lnTo>
                  <a:pt x="2236113" y="2315689"/>
                </a:lnTo>
                <a:lnTo>
                  <a:pt x="2236113" y="229074"/>
                </a:lnTo>
                <a:lnTo>
                  <a:pt x="2235886" y="218414"/>
                </a:lnTo>
                <a:lnTo>
                  <a:pt x="2235206" y="207754"/>
                </a:lnTo>
                <a:lnTo>
                  <a:pt x="2233845" y="197775"/>
                </a:lnTo>
                <a:lnTo>
                  <a:pt x="2232032" y="187568"/>
                </a:lnTo>
                <a:lnTo>
                  <a:pt x="2229538" y="177589"/>
                </a:lnTo>
                <a:lnTo>
                  <a:pt x="2226817" y="167836"/>
                </a:lnTo>
                <a:lnTo>
                  <a:pt x="2223642" y="158310"/>
                </a:lnTo>
                <a:lnTo>
                  <a:pt x="2219788" y="149011"/>
                </a:lnTo>
                <a:lnTo>
                  <a:pt x="2215933" y="139939"/>
                </a:lnTo>
                <a:lnTo>
                  <a:pt x="2211172" y="130867"/>
                </a:lnTo>
                <a:lnTo>
                  <a:pt x="2206410" y="122248"/>
                </a:lnTo>
                <a:lnTo>
                  <a:pt x="2200969" y="113856"/>
                </a:lnTo>
                <a:lnTo>
                  <a:pt x="2195074" y="105918"/>
                </a:lnTo>
                <a:lnTo>
                  <a:pt x="2188952" y="98207"/>
                </a:lnTo>
                <a:lnTo>
                  <a:pt x="2182376" y="90722"/>
                </a:lnTo>
                <a:lnTo>
                  <a:pt x="2175801" y="83238"/>
                </a:lnTo>
                <a:lnTo>
                  <a:pt x="2168546" y="76660"/>
                </a:lnTo>
                <a:lnTo>
                  <a:pt x="2161290" y="70083"/>
                </a:lnTo>
                <a:lnTo>
                  <a:pt x="2153354" y="63959"/>
                </a:lnTo>
                <a:lnTo>
                  <a:pt x="2145192" y="58289"/>
                </a:lnTo>
                <a:lnTo>
                  <a:pt x="2136803" y="52846"/>
                </a:lnTo>
                <a:lnTo>
                  <a:pt x="2128187" y="47856"/>
                </a:lnTo>
                <a:lnTo>
                  <a:pt x="2119571" y="43320"/>
                </a:lnTo>
                <a:lnTo>
                  <a:pt x="2110502" y="39237"/>
                </a:lnTo>
                <a:lnTo>
                  <a:pt x="2100752" y="35382"/>
                </a:lnTo>
                <a:lnTo>
                  <a:pt x="2091456" y="32206"/>
                </a:lnTo>
                <a:lnTo>
                  <a:pt x="2081706" y="29485"/>
                </a:lnTo>
                <a:lnTo>
                  <a:pt x="2071503" y="26990"/>
                </a:lnTo>
                <a:lnTo>
                  <a:pt x="2061527" y="25175"/>
                </a:lnTo>
                <a:lnTo>
                  <a:pt x="2051324" y="24041"/>
                </a:lnTo>
                <a:lnTo>
                  <a:pt x="2040667" y="23134"/>
                </a:lnTo>
                <a:lnTo>
                  <a:pt x="2030011" y="22907"/>
                </a:lnTo>
                <a:lnTo>
                  <a:pt x="458964" y="22907"/>
                </a:lnTo>
                <a:close/>
                <a:moveTo>
                  <a:pt x="458964" y="0"/>
                </a:moveTo>
                <a:lnTo>
                  <a:pt x="2030011" y="0"/>
                </a:lnTo>
                <a:lnTo>
                  <a:pt x="2042028" y="453"/>
                </a:lnTo>
                <a:lnTo>
                  <a:pt x="2053364" y="1134"/>
                </a:lnTo>
                <a:lnTo>
                  <a:pt x="2064701" y="2722"/>
                </a:lnTo>
                <a:lnTo>
                  <a:pt x="2076265" y="4763"/>
                </a:lnTo>
                <a:lnTo>
                  <a:pt x="2087148" y="7258"/>
                </a:lnTo>
                <a:lnTo>
                  <a:pt x="2098031" y="10433"/>
                </a:lnTo>
                <a:lnTo>
                  <a:pt x="2108688" y="14062"/>
                </a:lnTo>
                <a:lnTo>
                  <a:pt x="2118891" y="18371"/>
                </a:lnTo>
                <a:lnTo>
                  <a:pt x="2129094" y="22680"/>
                </a:lnTo>
                <a:lnTo>
                  <a:pt x="2138843" y="27897"/>
                </a:lnTo>
                <a:lnTo>
                  <a:pt x="2148593" y="33340"/>
                </a:lnTo>
                <a:lnTo>
                  <a:pt x="2157889" y="39237"/>
                </a:lnTo>
                <a:lnTo>
                  <a:pt x="2166959" y="45815"/>
                </a:lnTo>
                <a:lnTo>
                  <a:pt x="2175574" y="52392"/>
                </a:lnTo>
                <a:lnTo>
                  <a:pt x="2183737" y="59650"/>
                </a:lnTo>
                <a:lnTo>
                  <a:pt x="2191899" y="67361"/>
                </a:lnTo>
                <a:lnTo>
                  <a:pt x="2199382" y="75299"/>
                </a:lnTo>
                <a:lnTo>
                  <a:pt x="2206637" y="83691"/>
                </a:lnTo>
                <a:lnTo>
                  <a:pt x="2213212" y="92083"/>
                </a:lnTo>
                <a:lnTo>
                  <a:pt x="2219788" y="101155"/>
                </a:lnTo>
                <a:lnTo>
                  <a:pt x="2225683" y="110681"/>
                </a:lnTo>
                <a:lnTo>
                  <a:pt x="2231125" y="120207"/>
                </a:lnTo>
                <a:lnTo>
                  <a:pt x="2236340" y="129960"/>
                </a:lnTo>
                <a:lnTo>
                  <a:pt x="2241101" y="140166"/>
                </a:lnTo>
                <a:lnTo>
                  <a:pt x="2244955" y="150599"/>
                </a:lnTo>
                <a:lnTo>
                  <a:pt x="2248583" y="161032"/>
                </a:lnTo>
                <a:lnTo>
                  <a:pt x="2251758" y="172145"/>
                </a:lnTo>
                <a:lnTo>
                  <a:pt x="2254252" y="183032"/>
                </a:lnTo>
                <a:lnTo>
                  <a:pt x="2256292" y="194372"/>
                </a:lnTo>
                <a:lnTo>
                  <a:pt x="2257879" y="205713"/>
                </a:lnTo>
                <a:lnTo>
                  <a:pt x="2258786" y="217053"/>
                </a:lnTo>
                <a:lnTo>
                  <a:pt x="2259013" y="229074"/>
                </a:lnTo>
                <a:lnTo>
                  <a:pt x="2259013" y="2315689"/>
                </a:lnTo>
                <a:lnTo>
                  <a:pt x="2258786" y="2327483"/>
                </a:lnTo>
                <a:lnTo>
                  <a:pt x="2257879" y="2339050"/>
                </a:lnTo>
                <a:lnTo>
                  <a:pt x="2256292" y="2350617"/>
                </a:lnTo>
                <a:lnTo>
                  <a:pt x="2254252" y="2361958"/>
                </a:lnTo>
                <a:lnTo>
                  <a:pt x="2251758" y="2372844"/>
                </a:lnTo>
                <a:lnTo>
                  <a:pt x="2248583" y="2383731"/>
                </a:lnTo>
                <a:lnTo>
                  <a:pt x="2244955" y="2394391"/>
                </a:lnTo>
                <a:lnTo>
                  <a:pt x="2241101" y="2404824"/>
                </a:lnTo>
                <a:lnTo>
                  <a:pt x="2236340" y="2414803"/>
                </a:lnTo>
                <a:lnTo>
                  <a:pt x="2231125" y="2424783"/>
                </a:lnTo>
                <a:lnTo>
                  <a:pt x="2225683" y="2434309"/>
                </a:lnTo>
                <a:lnTo>
                  <a:pt x="2219788" y="2443608"/>
                </a:lnTo>
                <a:lnTo>
                  <a:pt x="2213212" y="2452680"/>
                </a:lnTo>
                <a:lnTo>
                  <a:pt x="2206637" y="2461299"/>
                </a:lnTo>
                <a:lnTo>
                  <a:pt x="2199382" y="2469464"/>
                </a:lnTo>
                <a:lnTo>
                  <a:pt x="2191899" y="2477629"/>
                </a:lnTo>
                <a:lnTo>
                  <a:pt x="2183737" y="2485113"/>
                </a:lnTo>
                <a:lnTo>
                  <a:pt x="2175574" y="2492371"/>
                </a:lnTo>
                <a:lnTo>
                  <a:pt x="2166959" y="2499175"/>
                </a:lnTo>
                <a:lnTo>
                  <a:pt x="2157889" y="2505526"/>
                </a:lnTo>
                <a:lnTo>
                  <a:pt x="2148593" y="2511649"/>
                </a:lnTo>
                <a:lnTo>
                  <a:pt x="2138843" y="2517093"/>
                </a:lnTo>
                <a:lnTo>
                  <a:pt x="2129094" y="2522309"/>
                </a:lnTo>
                <a:lnTo>
                  <a:pt x="2118891" y="2526619"/>
                </a:lnTo>
                <a:lnTo>
                  <a:pt x="2108688" y="2530701"/>
                </a:lnTo>
                <a:lnTo>
                  <a:pt x="2098031" y="2534330"/>
                </a:lnTo>
                <a:lnTo>
                  <a:pt x="2087148" y="2537505"/>
                </a:lnTo>
                <a:lnTo>
                  <a:pt x="2076265" y="2540000"/>
                </a:lnTo>
                <a:lnTo>
                  <a:pt x="2064701" y="2542268"/>
                </a:lnTo>
                <a:lnTo>
                  <a:pt x="2053364" y="2543402"/>
                </a:lnTo>
                <a:lnTo>
                  <a:pt x="2042028" y="2544536"/>
                </a:lnTo>
                <a:lnTo>
                  <a:pt x="2030011" y="2544763"/>
                </a:lnTo>
                <a:lnTo>
                  <a:pt x="458964" y="2544763"/>
                </a:lnTo>
                <a:lnTo>
                  <a:pt x="447400" y="2544536"/>
                </a:lnTo>
                <a:lnTo>
                  <a:pt x="435610" y="2543402"/>
                </a:lnTo>
                <a:lnTo>
                  <a:pt x="424273" y="2542268"/>
                </a:lnTo>
                <a:lnTo>
                  <a:pt x="413163" y="2540000"/>
                </a:lnTo>
                <a:lnTo>
                  <a:pt x="402053" y="2537505"/>
                </a:lnTo>
                <a:lnTo>
                  <a:pt x="391170" y="2534330"/>
                </a:lnTo>
                <a:lnTo>
                  <a:pt x="380513" y="2530701"/>
                </a:lnTo>
                <a:lnTo>
                  <a:pt x="370084" y="2526619"/>
                </a:lnTo>
                <a:lnTo>
                  <a:pt x="359880" y="2522309"/>
                </a:lnTo>
                <a:lnTo>
                  <a:pt x="350131" y="2517093"/>
                </a:lnTo>
                <a:lnTo>
                  <a:pt x="340608" y="2511649"/>
                </a:lnTo>
                <a:lnTo>
                  <a:pt x="331085" y="2505526"/>
                </a:lnTo>
                <a:lnTo>
                  <a:pt x="322469" y="2499175"/>
                </a:lnTo>
                <a:lnTo>
                  <a:pt x="313626" y="2492371"/>
                </a:lnTo>
                <a:lnTo>
                  <a:pt x="305237" y="2485113"/>
                </a:lnTo>
                <a:lnTo>
                  <a:pt x="297528" y="2477629"/>
                </a:lnTo>
                <a:lnTo>
                  <a:pt x="289819" y="2469464"/>
                </a:lnTo>
                <a:lnTo>
                  <a:pt x="282564" y="2461299"/>
                </a:lnTo>
                <a:lnTo>
                  <a:pt x="275762" y="2452680"/>
                </a:lnTo>
                <a:lnTo>
                  <a:pt x="269413" y="2443608"/>
                </a:lnTo>
                <a:lnTo>
                  <a:pt x="263518" y="2434309"/>
                </a:lnTo>
                <a:lnTo>
                  <a:pt x="257850" y="2424783"/>
                </a:lnTo>
                <a:lnTo>
                  <a:pt x="252862" y="2414803"/>
                </a:lnTo>
                <a:lnTo>
                  <a:pt x="248327" y="2404824"/>
                </a:lnTo>
                <a:lnTo>
                  <a:pt x="244019" y="2394391"/>
                </a:lnTo>
                <a:lnTo>
                  <a:pt x="240391" y="2383731"/>
                </a:lnTo>
                <a:lnTo>
                  <a:pt x="237444" y="2372844"/>
                </a:lnTo>
                <a:lnTo>
                  <a:pt x="234723" y="2361958"/>
                </a:lnTo>
                <a:lnTo>
                  <a:pt x="232682" y="2350617"/>
                </a:lnTo>
                <a:lnTo>
                  <a:pt x="231322" y="2339050"/>
                </a:lnTo>
                <a:lnTo>
                  <a:pt x="230415" y="2327483"/>
                </a:lnTo>
                <a:lnTo>
                  <a:pt x="230188" y="2315689"/>
                </a:lnTo>
                <a:lnTo>
                  <a:pt x="230188" y="2026965"/>
                </a:lnTo>
                <a:lnTo>
                  <a:pt x="369630" y="2026965"/>
                </a:lnTo>
                <a:lnTo>
                  <a:pt x="375298" y="2026738"/>
                </a:lnTo>
                <a:lnTo>
                  <a:pt x="381194" y="2026285"/>
                </a:lnTo>
                <a:lnTo>
                  <a:pt x="386862" y="2025604"/>
                </a:lnTo>
                <a:lnTo>
                  <a:pt x="392530" y="2024470"/>
                </a:lnTo>
                <a:lnTo>
                  <a:pt x="397972" y="2023336"/>
                </a:lnTo>
                <a:lnTo>
                  <a:pt x="403414" y="2021749"/>
                </a:lnTo>
                <a:lnTo>
                  <a:pt x="408628" y="2019934"/>
                </a:lnTo>
                <a:lnTo>
                  <a:pt x="413843" y="2017893"/>
                </a:lnTo>
                <a:lnTo>
                  <a:pt x="419058" y="2015852"/>
                </a:lnTo>
                <a:lnTo>
                  <a:pt x="424046" y="2013130"/>
                </a:lnTo>
                <a:lnTo>
                  <a:pt x="428581" y="2010408"/>
                </a:lnTo>
                <a:lnTo>
                  <a:pt x="433343" y="2007460"/>
                </a:lnTo>
                <a:lnTo>
                  <a:pt x="438104" y="2004285"/>
                </a:lnTo>
                <a:lnTo>
                  <a:pt x="442185" y="2000882"/>
                </a:lnTo>
                <a:lnTo>
                  <a:pt x="446266" y="1997254"/>
                </a:lnTo>
                <a:lnTo>
                  <a:pt x="450348" y="1993398"/>
                </a:lnTo>
                <a:lnTo>
                  <a:pt x="453975" y="1989542"/>
                </a:lnTo>
                <a:lnTo>
                  <a:pt x="457603" y="1985460"/>
                </a:lnTo>
                <a:lnTo>
                  <a:pt x="461004" y="1981377"/>
                </a:lnTo>
                <a:lnTo>
                  <a:pt x="464405" y="1976841"/>
                </a:lnTo>
                <a:lnTo>
                  <a:pt x="467353" y="1972305"/>
                </a:lnTo>
                <a:lnTo>
                  <a:pt x="470074" y="1967315"/>
                </a:lnTo>
                <a:lnTo>
                  <a:pt x="472794" y="1962552"/>
                </a:lnTo>
                <a:lnTo>
                  <a:pt x="474835" y="1957336"/>
                </a:lnTo>
                <a:lnTo>
                  <a:pt x="476876" y="1952119"/>
                </a:lnTo>
                <a:lnTo>
                  <a:pt x="478690" y="1947129"/>
                </a:lnTo>
                <a:lnTo>
                  <a:pt x="480277" y="1941686"/>
                </a:lnTo>
                <a:lnTo>
                  <a:pt x="481637" y="1936243"/>
                </a:lnTo>
                <a:lnTo>
                  <a:pt x="482544" y="1930799"/>
                </a:lnTo>
                <a:lnTo>
                  <a:pt x="483451" y="1924902"/>
                </a:lnTo>
                <a:lnTo>
                  <a:pt x="483904" y="1919232"/>
                </a:lnTo>
                <a:lnTo>
                  <a:pt x="483904" y="1913335"/>
                </a:lnTo>
                <a:lnTo>
                  <a:pt x="483904" y="1907665"/>
                </a:lnTo>
                <a:lnTo>
                  <a:pt x="483451" y="1901768"/>
                </a:lnTo>
                <a:lnTo>
                  <a:pt x="482544" y="1896325"/>
                </a:lnTo>
                <a:lnTo>
                  <a:pt x="481637" y="1890428"/>
                </a:lnTo>
                <a:lnTo>
                  <a:pt x="480277" y="1884985"/>
                </a:lnTo>
                <a:lnTo>
                  <a:pt x="478690" y="1879541"/>
                </a:lnTo>
                <a:lnTo>
                  <a:pt x="476876" y="1874325"/>
                </a:lnTo>
                <a:lnTo>
                  <a:pt x="474835" y="1869335"/>
                </a:lnTo>
                <a:lnTo>
                  <a:pt x="472794" y="1864345"/>
                </a:lnTo>
                <a:lnTo>
                  <a:pt x="470074" y="1859356"/>
                </a:lnTo>
                <a:lnTo>
                  <a:pt x="467353" y="1854366"/>
                </a:lnTo>
                <a:lnTo>
                  <a:pt x="464405" y="1850056"/>
                </a:lnTo>
                <a:lnTo>
                  <a:pt x="461004" y="1845747"/>
                </a:lnTo>
                <a:lnTo>
                  <a:pt x="457603" y="1841211"/>
                </a:lnTo>
                <a:lnTo>
                  <a:pt x="453975" y="1837129"/>
                </a:lnTo>
                <a:lnTo>
                  <a:pt x="450348" y="1833273"/>
                </a:lnTo>
                <a:lnTo>
                  <a:pt x="446266" y="1829417"/>
                </a:lnTo>
                <a:lnTo>
                  <a:pt x="442185" y="1826015"/>
                </a:lnTo>
                <a:lnTo>
                  <a:pt x="438104" y="1822613"/>
                </a:lnTo>
                <a:lnTo>
                  <a:pt x="433343" y="1819211"/>
                </a:lnTo>
                <a:lnTo>
                  <a:pt x="428581" y="1816262"/>
                </a:lnTo>
                <a:lnTo>
                  <a:pt x="424046" y="1813541"/>
                </a:lnTo>
                <a:lnTo>
                  <a:pt x="419058" y="1811273"/>
                </a:lnTo>
                <a:lnTo>
                  <a:pt x="413843" y="1808778"/>
                </a:lnTo>
                <a:lnTo>
                  <a:pt x="408628" y="1806737"/>
                </a:lnTo>
                <a:lnTo>
                  <a:pt x="403414" y="1804922"/>
                </a:lnTo>
                <a:lnTo>
                  <a:pt x="397972" y="1803334"/>
                </a:lnTo>
                <a:lnTo>
                  <a:pt x="392530" y="1801974"/>
                </a:lnTo>
                <a:lnTo>
                  <a:pt x="386862" y="1801293"/>
                </a:lnTo>
                <a:lnTo>
                  <a:pt x="381194" y="1800613"/>
                </a:lnTo>
                <a:lnTo>
                  <a:pt x="375298" y="1799932"/>
                </a:lnTo>
                <a:lnTo>
                  <a:pt x="369630" y="1799932"/>
                </a:lnTo>
                <a:lnTo>
                  <a:pt x="230188" y="1799932"/>
                </a:lnTo>
                <a:lnTo>
                  <a:pt x="230188" y="1385784"/>
                </a:lnTo>
                <a:lnTo>
                  <a:pt x="369630" y="1385784"/>
                </a:lnTo>
                <a:lnTo>
                  <a:pt x="375298" y="1385557"/>
                </a:lnTo>
                <a:lnTo>
                  <a:pt x="381194" y="1385331"/>
                </a:lnTo>
                <a:lnTo>
                  <a:pt x="386862" y="1384650"/>
                </a:lnTo>
                <a:lnTo>
                  <a:pt x="392530" y="1383516"/>
                </a:lnTo>
                <a:lnTo>
                  <a:pt x="397972" y="1382155"/>
                </a:lnTo>
                <a:lnTo>
                  <a:pt x="403414" y="1380795"/>
                </a:lnTo>
                <a:lnTo>
                  <a:pt x="408628" y="1378980"/>
                </a:lnTo>
                <a:lnTo>
                  <a:pt x="413843" y="1376712"/>
                </a:lnTo>
                <a:lnTo>
                  <a:pt x="419058" y="1374671"/>
                </a:lnTo>
                <a:lnTo>
                  <a:pt x="424046" y="1372176"/>
                </a:lnTo>
                <a:lnTo>
                  <a:pt x="428581" y="1369227"/>
                </a:lnTo>
                <a:lnTo>
                  <a:pt x="433343" y="1366506"/>
                </a:lnTo>
                <a:lnTo>
                  <a:pt x="438104" y="1363331"/>
                </a:lnTo>
                <a:lnTo>
                  <a:pt x="442185" y="1359928"/>
                </a:lnTo>
                <a:lnTo>
                  <a:pt x="446266" y="1356300"/>
                </a:lnTo>
                <a:lnTo>
                  <a:pt x="450348" y="1352671"/>
                </a:lnTo>
                <a:lnTo>
                  <a:pt x="453975" y="1348588"/>
                </a:lnTo>
                <a:lnTo>
                  <a:pt x="457603" y="1344732"/>
                </a:lnTo>
                <a:lnTo>
                  <a:pt x="461004" y="1340196"/>
                </a:lnTo>
                <a:lnTo>
                  <a:pt x="464405" y="1335887"/>
                </a:lnTo>
                <a:lnTo>
                  <a:pt x="467353" y="1331124"/>
                </a:lnTo>
                <a:lnTo>
                  <a:pt x="470074" y="1326588"/>
                </a:lnTo>
                <a:lnTo>
                  <a:pt x="472794" y="1321598"/>
                </a:lnTo>
                <a:lnTo>
                  <a:pt x="474835" y="1316608"/>
                </a:lnTo>
                <a:lnTo>
                  <a:pt x="476876" y="1311392"/>
                </a:lnTo>
                <a:lnTo>
                  <a:pt x="478690" y="1305949"/>
                </a:lnTo>
                <a:lnTo>
                  <a:pt x="480277" y="1300732"/>
                </a:lnTo>
                <a:lnTo>
                  <a:pt x="481637" y="1295289"/>
                </a:lnTo>
                <a:lnTo>
                  <a:pt x="482544" y="1289619"/>
                </a:lnTo>
                <a:lnTo>
                  <a:pt x="483451" y="1283948"/>
                </a:lnTo>
                <a:lnTo>
                  <a:pt x="483904" y="1278278"/>
                </a:lnTo>
                <a:lnTo>
                  <a:pt x="483904" y="1272381"/>
                </a:lnTo>
                <a:lnTo>
                  <a:pt x="483904" y="1266711"/>
                </a:lnTo>
                <a:lnTo>
                  <a:pt x="483451" y="1260814"/>
                </a:lnTo>
                <a:lnTo>
                  <a:pt x="482544" y="1255144"/>
                </a:lnTo>
                <a:lnTo>
                  <a:pt x="481637" y="1249474"/>
                </a:lnTo>
                <a:lnTo>
                  <a:pt x="480277" y="1244031"/>
                </a:lnTo>
                <a:lnTo>
                  <a:pt x="478690" y="1238814"/>
                </a:lnTo>
                <a:lnTo>
                  <a:pt x="476876" y="1233371"/>
                </a:lnTo>
                <a:lnTo>
                  <a:pt x="474835" y="1228154"/>
                </a:lnTo>
                <a:lnTo>
                  <a:pt x="472794" y="1223391"/>
                </a:lnTo>
                <a:lnTo>
                  <a:pt x="470074" y="1218401"/>
                </a:lnTo>
                <a:lnTo>
                  <a:pt x="467353" y="1213639"/>
                </a:lnTo>
                <a:lnTo>
                  <a:pt x="464405" y="1209102"/>
                </a:lnTo>
                <a:lnTo>
                  <a:pt x="461004" y="1204566"/>
                </a:lnTo>
                <a:lnTo>
                  <a:pt x="457603" y="1200257"/>
                </a:lnTo>
                <a:lnTo>
                  <a:pt x="453975" y="1196175"/>
                </a:lnTo>
                <a:lnTo>
                  <a:pt x="450348" y="1192092"/>
                </a:lnTo>
                <a:lnTo>
                  <a:pt x="446266" y="1188463"/>
                </a:lnTo>
                <a:lnTo>
                  <a:pt x="442185" y="1184834"/>
                </a:lnTo>
                <a:lnTo>
                  <a:pt x="438104" y="1181659"/>
                </a:lnTo>
                <a:lnTo>
                  <a:pt x="433343" y="1178484"/>
                </a:lnTo>
                <a:lnTo>
                  <a:pt x="428581" y="1175308"/>
                </a:lnTo>
                <a:lnTo>
                  <a:pt x="424046" y="1172813"/>
                </a:lnTo>
                <a:lnTo>
                  <a:pt x="419058" y="1170092"/>
                </a:lnTo>
                <a:lnTo>
                  <a:pt x="413843" y="1167824"/>
                </a:lnTo>
                <a:lnTo>
                  <a:pt x="408628" y="1165783"/>
                </a:lnTo>
                <a:lnTo>
                  <a:pt x="403414" y="1164195"/>
                </a:lnTo>
                <a:lnTo>
                  <a:pt x="397972" y="1162607"/>
                </a:lnTo>
                <a:lnTo>
                  <a:pt x="392530" y="1161246"/>
                </a:lnTo>
                <a:lnTo>
                  <a:pt x="386862" y="1160339"/>
                </a:lnTo>
                <a:lnTo>
                  <a:pt x="381194" y="1159432"/>
                </a:lnTo>
                <a:lnTo>
                  <a:pt x="375298" y="1158978"/>
                </a:lnTo>
                <a:lnTo>
                  <a:pt x="369630" y="1158978"/>
                </a:lnTo>
                <a:lnTo>
                  <a:pt x="230188" y="1158978"/>
                </a:lnTo>
                <a:lnTo>
                  <a:pt x="230188" y="744831"/>
                </a:lnTo>
                <a:lnTo>
                  <a:pt x="369630" y="744831"/>
                </a:lnTo>
                <a:lnTo>
                  <a:pt x="375298" y="744831"/>
                </a:lnTo>
                <a:lnTo>
                  <a:pt x="381194" y="744377"/>
                </a:lnTo>
                <a:lnTo>
                  <a:pt x="386862" y="743470"/>
                </a:lnTo>
                <a:lnTo>
                  <a:pt x="392530" y="742563"/>
                </a:lnTo>
                <a:lnTo>
                  <a:pt x="397972" y="741429"/>
                </a:lnTo>
                <a:lnTo>
                  <a:pt x="403414" y="739841"/>
                </a:lnTo>
                <a:lnTo>
                  <a:pt x="408628" y="738026"/>
                </a:lnTo>
                <a:lnTo>
                  <a:pt x="413843" y="735985"/>
                </a:lnTo>
                <a:lnTo>
                  <a:pt x="419058" y="733717"/>
                </a:lnTo>
                <a:lnTo>
                  <a:pt x="424046" y="731222"/>
                </a:lnTo>
                <a:lnTo>
                  <a:pt x="428581" y="728501"/>
                </a:lnTo>
                <a:lnTo>
                  <a:pt x="433343" y="725325"/>
                </a:lnTo>
                <a:lnTo>
                  <a:pt x="438104" y="722377"/>
                </a:lnTo>
                <a:lnTo>
                  <a:pt x="442185" y="718975"/>
                </a:lnTo>
                <a:lnTo>
                  <a:pt x="446266" y="715573"/>
                </a:lnTo>
                <a:lnTo>
                  <a:pt x="450348" y="711717"/>
                </a:lnTo>
                <a:lnTo>
                  <a:pt x="453975" y="707861"/>
                </a:lnTo>
                <a:lnTo>
                  <a:pt x="457603" y="703552"/>
                </a:lnTo>
                <a:lnTo>
                  <a:pt x="461004" y="699243"/>
                </a:lnTo>
                <a:lnTo>
                  <a:pt x="464405" y="694706"/>
                </a:lnTo>
                <a:lnTo>
                  <a:pt x="467353" y="690170"/>
                </a:lnTo>
                <a:lnTo>
                  <a:pt x="470074" y="685407"/>
                </a:lnTo>
                <a:lnTo>
                  <a:pt x="472794" y="680645"/>
                </a:lnTo>
                <a:lnTo>
                  <a:pt x="474835" y="675655"/>
                </a:lnTo>
                <a:lnTo>
                  <a:pt x="476876" y="670438"/>
                </a:lnTo>
                <a:lnTo>
                  <a:pt x="478690" y="665222"/>
                </a:lnTo>
                <a:lnTo>
                  <a:pt x="480277" y="659778"/>
                </a:lnTo>
                <a:lnTo>
                  <a:pt x="481637" y="654335"/>
                </a:lnTo>
                <a:lnTo>
                  <a:pt x="482544" y="648665"/>
                </a:lnTo>
                <a:lnTo>
                  <a:pt x="483451" y="642995"/>
                </a:lnTo>
                <a:lnTo>
                  <a:pt x="483904" y="637325"/>
                </a:lnTo>
                <a:lnTo>
                  <a:pt x="483904" y="631428"/>
                </a:lnTo>
                <a:lnTo>
                  <a:pt x="483904" y="625531"/>
                </a:lnTo>
                <a:lnTo>
                  <a:pt x="483451" y="619861"/>
                </a:lnTo>
                <a:lnTo>
                  <a:pt x="482544" y="614190"/>
                </a:lnTo>
                <a:lnTo>
                  <a:pt x="481637" y="608747"/>
                </a:lnTo>
                <a:lnTo>
                  <a:pt x="480277" y="603077"/>
                </a:lnTo>
                <a:lnTo>
                  <a:pt x="478690" y="597860"/>
                </a:lnTo>
                <a:lnTo>
                  <a:pt x="476876" y="592417"/>
                </a:lnTo>
                <a:lnTo>
                  <a:pt x="474835" y="587427"/>
                </a:lnTo>
                <a:lnTo>
                  <a:pt x="472794" y="582211"/>
                </a:lnTo>
                <a:lnTo>
                  <a:pt x="470074" y="577448"/>
                </a:lnTo>
                <a:lnTo>
                  <a:pt x="467353" y="572685"/>
                </a:lnTo>
                <a:lnTo>
                  <a:pt x="464405" y="567922"/>
                </a:lnTo>
                <a:lnTo>
                  <a:pt x="461004" y="563613"/>
                </a:lnTo>
                <a:lnTo>
                  <a:pt x="457603" y="559530"/>
                </a:lnTo>
                <a:lnTo>
                  <a:pt x="453975" y="555221"/>
                </a:lnTo>
                <a:lnTo>
                  <a:pt x="450348" y="551138"/>
                </a:lnTo>
                <a:lnTo>
                  <a:pt x="446266" y="547509"/>
                </a:lnTo>
                <a:lnTo>
                  <a:pt x="442185" y="543881"/>
                </a:lnTo>
                <a:lnTo>
                  <a:pt x="438104" y="540478"/>
                </a:lnTo>
                <a:lnTo>
                  <a:pt x="433343" y="537303"/>
                </a:lnTo>
                <a:lnTo>
                  <a:pt x="428581" y="534581"/>
                </a:lnTo>
                <a:lnTo>
                  <a:pt x="424046" y="531633"/>
                </a:lnTo>
                <a:lnTo>
                  <a:pt x="419058" y="529138"/>
                </a:lnTo>
                <a:lnTo>
                  <a:pt x="413843" y="527097"/>
                </a:lnTo>
                <a:lnTo>
                  <a:pt x="408628" y="525056"/>
                </a:lnTo>
                <a:lnTo>
                  <a:pt x="403414" y="523241"/>
                </a:lnTo>
                <a:lnTo>
                  <a:pt x="397972" y="521654"/>
                </a:lnTo>
                <a:lnTo>
                  <a:pt x="392530" y="520293"/>
                </a:lnTo>
                <a:lnTo>
                  <a:pt x="386862" y="519159"/>
                </a:lnTo>
                <a:lnTo>
                  <a:pt x="381194" y="518478"/>
                </a:lnTo>
                <a:lnTo>
                  <a:pt x="375298" y="518251"/>
                </a:lnTo>
                <a:lnTo>
                  <a:pt x="369630" y="518025"/>
                </a:lnTo>
                <a:lnTo>
                  <a:pt x="230188" y="518025"/>
                </a:lnTo>
                <a:lnTo>
                  <a:pt x="230188" y="229074"/>
                </a:lnTo>
                <a:lnTo>
                  <a:pt x="230415" y="217053"/>
                </a:lnTo>
                <a:lnTo>
                  <a:pt x="231322" y="205713"/>
                </a:lnTo>
                <a:lnTo>
                  <a:pt x="232682" y="194372"/>
                </a:lnTo>
                <a:lnTo>
                  <a:pt x="234723" y="183032"/>
                </a:lnTo>
                <a:lnTo>
                  <a:pt x="237444" y="172145"/>
                </a:lnTo>
                <a:lnTo>
                  <a:pt x="240391" y="161032"/>
                </a:lnTo>
                <a:lnTo>
                  <a:pt x="244019" y="150599"/>
                </a:lnTo>
                <a:lnTo>
                  <a:pt x="248327" y="140166"/>
                </a:lnTo>
                <a:lnTo>
                  <a:pt x="252862" y="129960"/>
                </a:lnTo>
                <a:lnTo>
                  <a:pt x="257850" y="120207"/>
                </a:lnTo>
                <a:lnTo>
                  <a:pt x="263518" y="110681"/>
                </a:lnTo>
                <a:lnTo>
                  <a:pt x="269413" y="101155"/>
                </a:lnTo>
                <a:lnTo>
                  <a:pt x="275762" y="92083"/>
                </a:lnTo>
                <a:lnTo>
                  <a:pt x="282564" y="83691"/>
                </a:lnTo>
                <a:lnTo>
                  <a:pt x="289819" y="75299"/>
                </a:lnTo>
                <a:lnTo>
                  <a:pt x="297528" y="67361"/>
                </a:lnTo>
                <a:lnTo>
                  <a:pt x="305237" y="59650"/>
                </a:lnTo>
                <a:lnTo>
                  <a:pt x="313626" y="52392"/>
                </a:lnTo>
                <a:lnTo>
                  <a:pt x="322469" y="45815"/>
                </a:lnTo>
                <a:lnTo>
                  <a:pt x="331085" y="39237"/>
                </a:lnTo>
                <a:lnTo>
                  <a:pt x="340608" y="33340"/>
                </a:lnTo>
                <a:lnTo>
                  <a:pt x="350131" y="27897"/>
                </a:lnTo>
                <a:lnTo>
                  <a:pt x="359880" y="22680"/>
                </a:lnTo>
                <a:lnTo>
                  <a:pt x="370084" y="18371"/>
                </a:lnTo>
                <a:lnTo>
                  <a:pt x="380513" y="14062"/>
                </a:lnTo>
                <a:lnTo>
                  <a:pt x="391170" y="10433"/>
                </a:lnTo>
                <a:lnTo>
                  <a:pt x="402053" y="7258"/>
                </a:lnTo>
                <a:lnTo>
                  <a:pt x="413163" y="4763"/>
                </a:lnTo>
                <a:lnTo>
                  <a:pt x="424273" y="2722"/>
                </a:lnTo>
                <a:lnTo>
                  <a:pt x="435610" y="1134"/>
                </a:lnTo>
                <a:lnTo>
                  <a:pt x="447400" y="453"/>
                </a:lnTo>
                <a:lnTo>
                  <a:pt x="45896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pic>
        <p:nvPicPr>
          <p:cNvPr id="23" name="图片 22"/>
          <p:cNvPicPr>
            <a:picLocks noChangeAspect="1"/>
          </p:cNvPicPr>
          <p:nvPr/>
        </p:nvPicPr>
        <p:blipFill>
          <a:blip r:embed="rId3"/>
          <a:stretch>
            <a:fillRect/>
          </a:stretch>
        </p:blipFill>
        <p:spPr>
          <a:xfrm>
            <a:off x="2875386" y="2043683"/>
            <a:ext cx="6457950" cy="4638675"/>
          </a:xfrm>
          <a:prstGeom prst="rect">
            <a:avLst/>
          </a:prstGeom>
        </p:spPr>
      </p:pic>
      <p:sp>
        <p:nvSpPr>
          <p:cNvPr id="2" name="文本框 1">
            <a:extLst>
              <a:ext uri="{FF2B5EF4-FFF2-40B4-BE49-F238E27FC236}">
                <a16:creationId xmlns:a16="http://schemas.microsoft.com/office/drawing/2014/main" id="{8A5FA187-71A9-49A3-9F01-72EB84DE562A}"/>
              </a:ext>
            </a:extLst>
          </p:cNvPr>
          <p:cNvSpPr txBox="1"/>
          <p:nvPr/>
        </p:nvSpPr>
        <p:spPr>
          <a:xfrm>
            <a:off x="5358347" y="1443064"/>
            <a:ext cx="3127513" cy="369332"/>
          </a:xfrm>
          <a:prstGeom prst="rect">
            <a:avLst/>
          </a:prstGeom>
          <a:noFill/>
        </p:spPr>
        <p:txBody>
          <a:bodyPr wrap="square" rtlCol="0">
            <a:spAutoFit/>
          </a:bodyPr>
          <a:lstStyle/>
          <a:p>
            <a:r>
              <a:rPr lang="zh-CN" altLang="en-US" dirty="0"/>
              <a:t>预计功能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
          <p:cNvSpPr>
            <a:spLocks noChangeArrowheads="1"/>
          </p:cNvSpPr>
          <p:nvPr/>
        </p:nvSpPr>
        <p:spPr bwMode="auto">
          <a:xfrm>
            <a:off x="609600" y="335180"/>
            <a:ext cx="10972800" cy="388417"/>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5" name="矩形 11"/>
          <p:cNvSpPr>
            <a:spLocks noChangeArrowheads="1"/>
          </p:cNvSpPr>
          <p:nvPr/>
        </p:nvSpPr>
        <p:spPr bwMode="auto">
          <a:xfrm>
            <a:off x="5691163" y="344104"/>
            <a:ext cx="1100993" cy="388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400" dirty="0">
                <a:solidFill>
                  <a:srgbClr val="FFFFFF"/>
                </a:solidFill>
                <a:latin typeface="微软雅黑" panose="020B0503020204020204" charset="-122"/>
                <a:ea typeface="微软雅黑" panose="020B0503020204020204" charset="-122"/>
                <a:sym typeface="微软雅黑" panose="020B0503020204020204" charset="-122"/>
              </a:rPr>
              <a:t>标题</a:t>
            </a:r>
          </a:p>
        </p:txBody>
      </p:sp>
      <p:sp>
        <p:nvSpPr>
          <p:cNvPr id="6" name="矩形 12"/>
          <p:cNvSpPr>
            <a:spLocks noChangeArrowheads="1"/>
          </p:cNvSpPr>
          <p:nvPr/>
        </p:nvSpPr>
        <p:spPr bwMode="auto">
          <a:xfrm>
            <a:off x="7822460" y="335180"/>
            <a:ext cx="1100993" cy="388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400" dirty="0">
                <a:solidFill>
                  <a:srgbClr val="FFFFFF"/>
                </a:solidFill>
                <a:latin typeface="微软雅黑" panose="020B0503020204020204" charset="-122"/>
                <a:ea typeface="微软雅黑" panose="020B0503020204020204" charset="-122"/>
                <a:sym typeface="微软雅黑" panose="020B0503020204020204" charset="-122"/>
              </a:rPr>
              <a:t>标题</a:t>
            </a:r>
          </a:p>
        </p:txBody>
      </p:sp>
      <p:sp>
        <p:nvSpPr>
          <p:cNvPr id="7" name="矩形 13"/>
          <p:cNvSpPr>
            <a:spLocks noChangeArrowheads="1"/>
          </p:cNvSpPr>
          <p:nvPr/>
        </p:nvSpPr>
        <p:spPr bwMode="auto">
          <a:xfrm>
            <a:off x="8944873" y="335180"/>
            <a:ext cx="1100993" cy="388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400" dirty="0">
                <a:solidFill>
                  <a:srgbClr val="FFFFFF"/>
                </a:solidFill>
                <a:latin typeface="微软雅黑" panose="020B0503020204020204" charset="-122"/>
                <a:ea typeface="微软雅黑" panose="020B0503020204020204" charset="-122"/>
                <a:sym typeface="微软雅黑" panose="020B0503020204020204" charset="-122"/>
              </a:rPr>
              <a:t>标题</a:t>
            </a:r>
          </a:p>
        </p:txBody>
      </p:sp>
      <p:sp>
        <p:nvSpPr>
          <p:cNvPr id="8" name="矩形 1"/>
          <p:cNvSpPr>
            <a:spLocks noChangeArrowheads="1"/>
          </p:cNvSpPr>
          <p:nvPr/>
        </p:nvSpPr>
        <p:spPr bwMode="auto">
          <a:xfrm>
            <a:off x="609600" y="723598"/>
            <a:ext cx="10972800" cy="64261"/>
          </a:xfrm>
          <a:prstGeom prst="rect">
            <a:avLst/>
          </a:prstGeom>
          <a:solidFill>
            <a:srgbClr val="E36C0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9" name="矩形 3"/>
          <p:cNvSpPr>
            <a:spLocks noChangeArrowheads="1"/>
          </p:cNvSpPr>
          <p:nvPr/>
        </p:nvSpPr>
        <p:spPr bwMode="auto">
          <a:xfrm>
            <a:off x="6922104" y="335180"/>
            <a:ext cx="1100993" cy="388417"/>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400" b="1" dirty="0">
                <a:solidFill>
                  <a:srgbClr val="4472C4"/>
                </a:solidFill>
                <a:latin typeface="微软雅黑" panose="020B0503020204020204" charset="-122"/>
                <a:ea typeface="微软雅黑" panose="020B0503020204020204" charset="-122"/>
                <a:sym typeface="微软雅黑" panose="020B0503020204020204" charset="-122"/>
              </a:rPr>
              <a:t>标题</a:t>
            </a:r>
          </a:p>
        </p:txBody>
      </p:sp>
      <p:grpSp>
        <p:nvGrpSpPr>
          <p:cNvPr id="10" name="组合 5"/>
          <p:cNvGrpSpPr/>
          <p:nvPr/>
        </p:nvGrpSpPr>
        <p:grpSpPr bwMode="auto">
          <a:xfrm>
            <a:off x="10454275" y="366596"/>
            <a:ext cx="324158" cy="325585"/>
            <a:chOff x="0" y="0"/>
            <a:chExt cx="360000" cy="360000"/>
          </a:xfrm>
        </p:grpSpPr>
        <p:sp>
          <p:nvSpPr>
            <p:cNvPr id="11" name="椭圆 15"/>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12" name="燕尾形 16">
              <a:hlinkClick r:id="" action="ppaction://hlinkshowjump?jump=previousslide"/>
            </p:cNvPr>
            <p:cNvSpPr>
              <a:spLocks noChangeArrowheads="1"/>
            </p:cNvSpPr>
            <p:nvPr/>
          </p:nvSpPr>
          <p:spPr bwMode="auto">
            <a:xfrm flipH="1">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sz="2160">
                <a:latin typeface="宋体" panose="02010600030101010101" pitchFamily="2" charset="-122"/>
                <a:sym typeface="宋体" panose="02010600030101010101" pitchFamily="2" charset="-122"/>
              </a:endParaRPr>
            </a:p>
          </p:txBody>
        </p:sp>
      </p:grpSp>
      <p:grpSp>
        <p:nvGrpSpPr>
          <p:cNvPr id="13" name="组合 4"/>
          <p:cNvGrpSpPr/>
          <p:nvPr/>
        </p:nvGrpSpPr>
        <p:grpSpPr bwMode="auto">
          <a:xfrm>
            <a:off x="10908382" y="366596"/>
            <a:ext cx="324158" cy="325585"/>
            <a:chOff x="0" y="0"/>
            <a:chExt cx="360000" cy="360000"/>
          </a:xfrm>
        </p:grpSpPr>
        <p:sp>
          <p:nvSpPr>
            <p:cNvPr id="14" name="椭圆 2"/>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15" name="燕尾形 3">
              <a:hlinkClick r:id="" action="ppaction://hlinkshowjump?jump=nextslide"/>
            </p:cNvPr>
            <p:cNvSpPr>
              <a:spLocks noChangeArrowheads="1"/>
            </p:cNvSpPr>
            <p:nvPr/>
          </p:nvSpPr>
          <p:spPr bwMode="auto">
            <a:xfrm>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sz="2160">
                <a:latin typeface="宋体" panose="02010600030101010101" pitchFamily="2" charset="-122"/>
                <a:sym typeface="宋体" panose="02010600030101010101" pitchFamily="2" charset="-122"/>
              </a:endParaRPr>
            </a:p>
          </p:txBody>
        </p:sp>
      </p:grpSp>
      <p:sp>
        <p:nvSpPr>
          <p:cNvPr id="16" name="TextBox 1"/>
          <p:cNvSpPr>
            <a:spLocks noChangeArrowheads="1"/>
          </p:cNvSpPr>
          <p:nvPr/>
        </p:nvSpPr>
        <p:spPr bwMode="auto">
          <a:xfrm>
            <a:off x="1930506" y="335179"/>
            <a:ext cx="1158240" cy="38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zh-CN" altLang="en-US" sz="1920" dirty="0">
                <a:solidFill>
                  <a:schemeClr val="bg1"/>
                </a:solidFill>
                <a:latin typeface="方正兰亭粗黑简体" pitchFamily="2" charset="-122"/>
                <a:ea typeface="方正兰亭粗黑简体" pitchFamily="2" charset="-122"/>
                <a:sym typeface="方正兰亭粗黑简体" pitchFamily="2" charset="-122"/>
              </a:rPr>
              <a:t>开发过程</a:t>
            </a:r>
          </a:p>
        </p:txBody>
      </p:sp>
      <p:sp>
        <p:nvSpPr>
          <p:cNvPr id="17" name="矩形 4"/>
          <p:cNvSpPr>
            <a:spLocks noChangeArrowheads="1"/>
          </p:cNvSpPr>
          <p:nvPr/>
        </p:nvSpPr>
        <p:spPr bwMode="auto">
          <a:xfrm>
            <a:off x="609601" y="140971"/>
            <a:ext cx="1276638" cy="828244"/>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18" name="KSO_Shape"/>
          <p:cNvSpPr>
            <a:spLocks noChangeArrowheads="1"/>
          </p:cNvSpPr>
          <p:nvPr/>
        </p:nvSpPr>
        <p:spPr bwMode="auto">
          <a:xfrm>
            <a:off x="1060852" y="205231"/>
            <a:ext cx="695440" cy="712574"/>
          </a:xfrm>
          <a:custGeom>
            <a:avLst/>
            <a:gdLst>
              <a:gd name="T0" fmla="*/ 142575 w 2482850"/>
              <a:gd name="T1" fmla="*/ 587055 h 2544763"/>
              <a:gd name="T2" fmla="*/ 127597 w 2482850"/>
              <a:gd name="T3" fmla="*/ 620828 h 2544763"/>
              <a:gd name="T4" fmla="*/ 5652 w 2482850"/>
              <a:gd name="T5" fmla="*/ 612296 h 2544763"/>
              <a:gd name="T6" fmla="*/ 8337 w 2482850"/>
              <a:gd name="T7" fmla="*/ 575562 h 2544763"/>
              <a:gd name="T8" fmla="*/ 766694 w 2482850"/>
              <a:gd name="T9" fmla="*/ 554746 h 2544763"/>
              <a:gd name="T10" fmla="*/ 765001 w 2482850"/>
              <a:gd name="T11" fmla="*/ 667206 h 2544763"/>
              <a:gd name="T12" fmla="*/ 478502 w 2482850"/>
              <a:gd name="T13" fmla="*/ 450193 h 2544763"/>
              <a:gd name="T14" fmla="*/ 552131 w 2482850"/>
              <a:gd name="T15" fmla="*/ 536109 h 2544763"/>
              <a:gd name="T16" fmla="*/ 239285 w 2482850"/>
              <a:gd name="T17" fmla="*/ 487185 h 2544763"/>
              <a:gd name="T18" fmla="*/ 755690 w 2482850"/>
              <a:gd name="T19" fmla="*/ 403054 h 2544763"/>
              <a:gd name="T20" fmla="*/ 771561 w 2482850"/>
              <a:gd name="T21" fmla="*/ 513286 h 2544763"/>
              <a:gd name="T22" fmla="*/ 121097 w 2482850"/>
              <a:gd name="T23" fmla="*/ 368724 h 2544763"/>
              <a:gd name="T24" fmla="*/ 143776 w 2482850"/>
              <a:gd name="T25" fmla="*/ 397703 h 2544763"/>
              <a:gd name="T26" fmla="*/ 118271 w 2482850"/>
              <a:gd name="T27" fmla="*/ 424355 h 2544763"/>
              <a:gd name="T28" fmla="*/ 1272 w 2482850"/>
              <a:gd name="T29" fmla="*/ 404683 h 2544763"/>
              <a:gd name="T30" fmla="*/ 16179 w 2482850"/>
              <a:gd name="T31" fmla="*/ 370980 h 2544763"/>
              <a:gd name="T32" fmla="*/ 454542 w 2482850"/>
              <a:gd name="T33" fmla="*/ 276949 h 2544763"/>
              <a:gd name="T34" fmla="*/ 475461 w 2482850"/>
              <a:gd name="T35" fmla="*/ 339639 h 2544763"/>
              <a:gd name="T36" fmla="*/ 422245 w 2482850"/>
              <a:gd name="T37" fmla="*/ 421601 h 2544763"/>
              <a:gd name="T38" fmla="*/ 363163 w 2482850"/>
              <a:gd name="T39" fmla="*/ 427037 h 2544763"/>
              <a:gd name="T40" fmla="*/ 305989 w 2482850"/>
              <a:gd name="T41" fmla="*/ 345640 h 2544763"/>
              <a:gd name="T42" fmla="*/ 319558 w 2482850"/>
              <a:gd name="T43" fmla="*/ 293186 h 2544763"/>
              <a:gd name="T44" fmla="*/ 390018 w 2482850"/>
              <a:gd name="T45" fmla="*/ 262760 h 2544763"/>
              <a:gd name="T46" fmla="*/ 765848 w 2482850"/>
              <a:gd name="T47" fmla="*/ 268646 h 2544763"/>
              <a:gd name="T48" fmla="*/ 765848 w 2482850"/>
              <a:gd name="T49" fmla="*/ 381281 h 2544763"/>
              <a:gd name="T50" fmla="*/ 433654 w 2482850"/>
              <a:gd name="T51" fmla="*/ 206699 h 2544763"/>
              <a:gd name="T52" fmla="*/ 467071 w 2482850"/>
              <a:gd name="T53" fmla="*/ 234779 h 2544763"/>
              <a:gd name="T54" fmla="*/ 460585 w 2482850"/>
              <a:gd name="T55" fmla="*/ 289316 h 2544763"/>
              <a:gd name="T56" fmla="*/ 419836 w 2482850"/>
              <a:gd name="T57" fmla="*/ 248114 h 2544763"/>
              <a:gd name="T58" fmla="*/ 328538 w 2482850"/>
              <a:gd name="T59" fmla="*/ 256227 h 2544763"/>
              <a:gd name="T60" fmla="*/ 303017 w 2482850"/>
              <a:gd name="T61" fmla="*/ 283601 h 2544763"/>
              <a:gd name="T62" fmla="*/ 336223 w 2482850"/>
              <a:gd name="T63" fmla="*/ 209028 h 2544763"/>
              <a:gd name="T64" fmla="*/ 131271 w 2482850"/>
              <a:gd name="T65" fmla="*/ 173372 h 2544763"/>
              <a:gd name="T66" fmla="*/ 141021 w 2482850"/>
              <a:gd name="T67" fmla="*/ 208864 h 2544763"/>
              <a:gd name="T68" fmla="*/ 21407 w 2482850"/>
              <a:gd name="T69" fmla="*/ 223934 h 2544763"/>
              <a:gd name="T70" fmla="*/ 141 w 2482850"/>
              <a:gd name="T71" fmla="*/ 193794 h 2544763"/>
              <a:gd name="T72" fmla="*/ 27060 w 2482850"/>
              <a:gd name="T73" fmla="*/ 168584 h 2544763"/>
              <a:gd name="T74" fmla="*/ 773113 w 2482850"/>
              <a:gd name="T75" fmla="*/ 216102 h 2544763"/>
              <a:gd name="T76" fmla="*/ 142913 w 2482850"/>
              <a:gd name="T77" fmla="*/ 7131 h 2544763"/>
              <a:gd name="T78" fmla="*/ 79583 w 2482850"/>
              <a:gd name="T79" fmla="*/ 61566 h 2544763"/>
              <a:gd name="T80" fmla="*/ 154491 w 2482850"/>
              <a:gd name="T81" fmla="*/ 180037 h 2544763"/>
              <a:gd name="T82" fmla="*/ 137194 w 2482850"/>
              <a:gd name="T83" fmla="*/ 232848 h 2544763"/>
              <a:gd name="T84" fmla="*/ 143830 w 2482850"/>
              <a:gd name="T85" fmla="*/ 364663 h 2544763"/>
              <a:gd name="T86" fmla="*/ 150538 w 2482850"/>
              <a:gd name="T87" fmla="*/ 419803 h 2544763"/>
              <a:gd name="T88" fmla="*/ 127734 w 2482850"/>
              <a:gd name="T89" fmla="*/ 555078 h 2544763"/>
              <a:gd name="T90" fmla="*/ 157315 w 2482850"/>
              <a:gd name="T91" fmla="*/ 602029 h 2544763"/>
              <a:gd name="T92" fmla="*/ 115096 w 2482850"/>
              <a:gd name="T93" fmla="*/ 638036 h 2544763"/>
              <a:gd name="T94" fmla="*/ 126957 w 2482850"/>
              <a:gd name="T95" fmla="*/ 783054 h 2544763"/>
              <a:gd name="T96" fmla="*/ 690000 w 2482850"/>
              <a:gd name="T97" fmla="*/ 748671 h 2544763"/>
              <a:gd name="T98" fmla="*/ 670514 w 2482850"/>
              <a:gd name="T99" fmla="*/ 19910 h 2544763"/>
              <a:gd name="T100" fmla="*/ 674750 w 2482850"/>
              <a:gd name="T101" fmla="*/ 14262 h 2544763"/>
              <a:gd name="T102" fmla="*/ 696354 w 2482850"/>
              <a:gd name="T103" fmla="*/ 751707 h 2544763"/>
              <a:gd name="T104" fmla="*/ 125192 w 2482850"/>
              <a:gd name="T105" fmla="*/ 789903 h 2544763"/>
              <a:gd name="T106" fmla="*/ 115096 w 2482850"/>
              <a:gd name="T107" fmla="*/ 630976 h 2544763"/>
              <a:gd name="T108" fmla="*/ 150255 w 2482850"/>
              <a:gd name="T109" fmla="*/ 601040 h 2544763"/>
              <a:gd name="T110" fmla="*/ 125616 w 2482850"/>
              <a:gd name="T111" fmla="*/ 561856 h 2544763"/>
              <a:gd name="T112" fmla="*/ 144607 w 2482850"/>
              <a:gd name="T113" fmla="*/ 415850 h 2544763"/>
              <a:gd name="T114" fmla="*/ 138959 w 2482850"/>
              <a:gd name="T115" fmla="*/ 369958 h 2544763"/>
              <a:gd name="T116" fmla="*/ 133452 w 2482850"/>
              <a:gd name="T117" fmla="*/ 226776 h 2544763"/>
              <a:gd name="T118" fmla="*/ 147855 w 2482850"/>
              <a:gd name="T119" fmla="*/ 182861 h 2544763"/>
              <a:gd name="T120" fmla="*/ 72453 w 2482850"/>
              <a:gd name="T121" fmla="*/ 60506 h 2544763"/>
              <a:gd name="T122" fmla="*/ 142913 w 2482850"/>
              <a:gd name="T123" fmla="*/ 0 h 25447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82850" h="2544763">
                <a:moveTo>
                  <a:pt x="86902" y="1822450"/>
                </a:moveTo>
                <a:lnTo>
                  <a:pt x="91667" y="1822450"/>
                </a:lnTo>
                <a:lnTo>
                  <a:pt x="370523" y="1822450"/>
                </a:lnTo>
                <a:lnTo>
                  <a:pt x="375061" y="1822450"/>
                </a:lnTo>
                <a:lnTo>
                  <a:pt x="379826" y="1822903"/>
                </a:lnTo>
                <a:lnTo>
                  <a:pt x="384137" y="1823583"/>
                </a:lnTo>
                <a:lnTo>
                  <a:pt x="388902" y="1824262"/>
                </a:lnTo>
                <a:lnTo>
                  <a:pt x="393213" y="1825395"/>
                </a:lnTo>
                <a:lnTo>
                  <a:pt x="397524" y="1826527"/>
                </a:lnTo>
                <a:lnTo>
                  <a:pt x="401835" y="1827886"/>
                </a:lnTo>
                <a:lnTo>
                  <a:pt x="405919" y="1829472"/>
                </a:lnTo>
                <a:lnTo>
                  <a:pt x="409777" y="1831284"/>
                </a:lnTo>
                <a:lnTo>
                  <a:pt x="414088" y="1833322"/>
                </a:lnTo>
                <a:lnTo>
                  <a:pt x="417718" y="1835587"/>
                </a:lnTo>
                <a:lnTo>
                  <a:pt x="421575" y="1838079"/>
                </a:lnTo>
                <a:lnTo>
                  <a:pt x="425206" y="1840344"/>
                </a:lnTo>
                <a:lnTo>
                  <a:pt x="428609" y="1843062"/>
                </a:lnTo>
                <a:lnTo>
                  <a:pt x="432013" y="1846006"/>
                </a:lnTo>
                <a:lnTo>
                  <a:pt x="434962" y="1848951"/>
                </a:lnTo>
                <a:lnTo>
                  <a:pt x="438139" y="1852122"/>
                </a:lnTo>
                <a:lnTo>
                  <a:pt x="441088" y="1855293"/>
                </a:lnTo>
                <a:lnTo>
                  <a:pt x="443584" y="1858691"/>
                </a:lnTo>
                <a:lnTo>
                  <a:pt x="446307" y="1862315"/>
                </a:lnTo>
                <a:lnTo>
                  <a:pt x="448803" y="1865939"/>
                </a:lnTo>
                <a:lnTo>
                  <a:pt x="450845" y="1869789"/>
                </a:lnTo>
                <a:lnTo>
                  <a:pt x="452887" y="1873640"/>
                </a:lnTo>
                <a:lnTo>
                  <a:pt x="454702" y="1877490"/>
                </a:lnTo>
                <a:lnTo>
                  <a:pt x="456291" y="1881794"/>
                </a:lnTo>
                <a:lnTo>
                  <a:pt x="457879" y="1885871"/>
                </a:lnTo>
                <a:lnTo>
                  <a:pt x="459240" y="1890401"/>
                </a:lnTo>
                <a:lnTo>
                  <a:pt x="460148" y="1894704"/>
                </a:lnTo>
                <a:lnTo>
                  <a:pt x="461055" y="1899008"/>
                </a:lnTo>
                <a:lnTo>
                  <a:pt x="461509" y="1903538"/>
                </a:lnTo>
                <a:lnTo>
                  <a:pt x="461736" y="1908068"/>
                </a:lnTo>
                <a:lnTo>
                  <a:pt x="461963" y="1912824"/>
                </a:lnTo>
                <a:lnTo>
                  <a:pt x="461736" y="1917581"/>
                </a:lnTo>
                <a:lnTo>
                  <a:pt x="461509" y="1922111"/>
                </a:lnTo>
                <a:lnTo>
                  <a:pt x="461055" y="1926641"/>
                </a:lnTo>
                <a:lnTo>
                  <a:pt x="460148" y="1930945"/>
                </a:lnTo>
                <a:lnTo>
                  <a:pt x="459240" y="1935248"/>
                </a:lnTo>
                <a:lnTo>
                  <a:pt x="457879" y="1939778"/>
                </a:lnTo>
                <a:lnTo>
                  <a:pt x="456291" y="1943855"/>
                </a:lnTo>
                <a:lnTo>
                  <a:pt x="454702" y="1947932"/>
                </a:lnTo>
                <a:lnTo>
                  <a:pt x="452887" y="1952009"/>
                </a:lnTo>
                <a:lnTo>
                  <a:pt x="450845" y="1955860"/>
                </a:lnTo>
                <a:lnTo>
                  <a:pt x="448803" y="1959710"/>
                </a:lnTo>
                <a:lnTo>
                  <a:pt x="446307" y="1963334"/>
                </a:lnTo>
                <a:lnTo>
                  <a:pt x="443584" y="1966958"/>
                </a:lnTo>
                <a:lnTo>
                  <a:pt x="441088" y="1970356"/>
                </a:lnTo>
                <a:lnTo>
                  <a:pt x="438139" y="1973753"/>
                </a:lnTo>
                <a:lnTo>
                  <a:pt x="434962" y="1976698"/>
                </a:lnTo>
                <a:lnTo>
                  <a:pt x="432013" y="1979643"/>
                </a:lnTo>
                <a:lnTo>
                  <a:pt x="428609" y="1982587"/>
                </a:lnTo>
                <a:lnTo>
                  <a:pt x="425206" y="1985305"/>
                </a:lnTo>
                <a:lnTo>
                  <a:pt x="421575" y="1988023"/>
                </a:lnTo>
                <a:lnTo>
                  <a:pt x="417718" y="1990288"/>
                </a:lnTo>
                <a:lnTo>
                  <a:pt x="414088" y="1992327"/>
                </a:lnTo>
                <a:lnTo>
                  <a:pt x="409777" y="1994365"/>
                </a:lnTo>
                <a:lnTo>
                  <a:pt x="405919" y="1996177"/>
                </a:lnTo>
                <a:lnTo>
                  <a:pt x="401835" y="1997763"/>
                </a:lnTo>
                <a:lnTo>
                  <a:pt x="397524" y="1999348"/>
                </a:lnTo>
                <a:lnTo>
                  <a:pt x="393213" y="2000254"/>
                </a:lnTo>
                <a:lnTo>
                  <a:pt x="388902" y="2001387"/>
                </a:lnTo>
                <a:lnTo>
                  <a:pt x="384137" y="2002066"/>
                </a:lnTo>
                <a:lnTo>
                  <a:pt x="379826" y="2002972"/>
                </a:lnTo>
                <a:lnTo>
                  <a:pt x="375061" y="2003199"/>
                </a:lnTo>
                <a:lnTo>
                  <a:pt x="370523" y="2003425"/>
                </a:lnTo>
                <a:lnTo>
                  <a:pt x="91667" y="2003425"/>
                </a:lnTo>
                <a:lnTo>
                  <a:pt x="86902" y="2003199"/>
                </a:lnTo>
                <a:lnTo>
                  <a:pt x="82364" y="2002972"/>
                </a:lnTo>
                <a:lnTo>
                  <a:pt x="77599" y="2002066"/>
                </a:lnTo>
                <a:lnTo>
                  <a:pt x="73288" y="2001387"/>
                </a:lnTo>
                <a:lnTo>
                  <a:pt x="68750" y="2000254"/>
                </a:lnTo>
                <a:lnTo>
                  <a:pt x="64439" y="1999348"/>
                </a:lnTo>
                <a:lnTo>
                  <a:pt x="60128" y="1997763"/>
                </a:lnTo>
                <a:lnTo>
                  <a:pt x="56044" y="1996177"/>
                </a:lnTo>
                <a:lnTo>
                  <a:pt x="51959" y="1994365"/>
                </a:lnTo>
                <a:lnTo>
                  <a:pt x="48102" y="1992327"/>
                </a:lnTo>
                <a:lnTo>
                  <a:pt x="44245" y="1990288"/>
                </a:lnTo>
                <a:lnTo>
                  <a:pt x="40615" y="1988023"/>
                </a:lnTo>
                <a:lnTo>
                  <a:pt x="36757" y="1985305"/>
                </a:lnTo>
                <a:lnTo>
                  <a:pt x="33581" y="1982587"/>
                </a:lnTo>
                <a:lnTo>
                  <a:pt x="30177" y="1979643"/>
                </a:lnTo>
                <a:lnTo>
                  <a:pt x="26774" y="1976698"/>
                </a:lnTo>
                <a:lnTo>
                  <a:pt x="23824" y="1973753"/>
                </a:lnTo>
                <a:lnTo>
                  <a:pt x="21101" y="1970356"/>
                </a:lnTo>
                <a:lnTo>
                  <a:pt x="18152" y="1966958"/>
                </a:lnTo>
                <a:lnTo>
                  <a:pt x="15656" y="1963334"/>
                </a:lnTo>
                <a:lnTo>
                  <a:pt x="13160" y="1959710"/>
                </a:lnTo>
                <a:lnTo>
                  <a:pt x="11118" y="1955860"/>
                </a:lnTo>
                <a:lnTo>
                  <a:pt x="9076" y="1952009"/>
                </a:lnTo>
                <a:lnTo>
                  <a:pt x="7261" y="1947932"/>
                </a:lnTo>
                <a:lnTo>
                  <a:pt x="5446" y="1943855"/>
                </a:lnTo>
                <a:lnTo>
                  <a:pt x="4084" y="1939778"/>
                </a:lnTo>
                <a:lnTo>
                  <a:pt x="2950" y="1935248"/>
                </a:lnTo>
                <a:lnTo>
                  <a:pt x="1815" y="1930945"/>
                </a:lnTo>
                <a:lnTo>
                  <a:pt x="1134" y="1926641"/>
                </a:lnTo>
                <a:lnTo>
                  <a:pt x="454" y="1922111"/>
                </a:lnTo>
                <a:lnTo>
                  <a:pt x="0" y="1917581"/>
                </a:lnTo>
                <a:lnTo>
                  <a:pt x="0" y="1912824"/>
                </a:lnTo>
                <a:lnTo>
                  <a:pt x="0" y="1908068"/>
                </a:lnTo>
                <a:lnTo>
                  <a:pt x="454" y="1903538"/>
                </a:lnTo>
                <a:lnTo>
                  <a:pt x="1134" y="1899008"/>
                </a:lnTo>
                <a:lnTo>
                  <a:pt x="1815" y="1894704"/>
                </a:lnTo>
                <a:lnTo>
                  <a:pt x="2950" y="1890401"/>
                </a:lnTo>
                <a:lnTo>
                  <a:pt x="4084" y="1885871"/>
                </a:lnTo>
                <a:lnTo>
                  <a:pt x="5446" y="1881794"/>
                </a:lnTo>
                <a:lnTo>
                  <a:pt x="7261" y="1877490"/>
                </a:lnTo>
                <a:lnTo>
                  <a:pt x="9076" y="1873640"/>
                </a:lnTo>
                <a:lnTo>
                  <a:pt x="11118" y="1869789"/>
                </a:lnTo>
                <a:lnTo>
                  <a:pt x="13160" y="1865939"/>
                </a:lnTo>
                <a:lnTo>
                  <a:pt x="15656" y="1862315"/>
                </a:lnTo>
                <a:lnTo>
                  <a:pt x="18152" y="1858691"/>
                </a:lnTo>
                <a:lnTo>
                  <a:pt x="21101" y="1855293"/>
                </a:lnTo>
                <a:lnTo>
                  <a:pt x="23824" y="1852122"/>
                </a:lnTo>
                <a:lnTo>
                  <a:pt x="26774" y="1848951"/>
                </a:lnTo>
                <a:lnTo>
                  <a:pt x="30177" y="1846006"/>
                </a:lnTo>
                <a:lnTo>
                  <a:pt x="33581" y="1843062"/>
                </a:lnTo>
                <a:lnTo>
                  <a:pt x="36757" y="1840344"/>
                </a:lnTo>
                <a:lnTo>
                  <a:pt x="40615" y="1838079"/>
                </a:lnTo>
                <a:lnTo>
                  <a:pt x="44245" y="1835587"/>
                </a:lnTo>
                <a:lnTo>
                  <a:pt x="48102" y="1833322"/>
                </a:lnTo>
                <a:lnTo>
                  <a:pt x="51959" y="1831284"/>
                </a:lnTo>
                <a:lnTo>
                  <a:pt x="56044" y="1829472"/>
                </a:lnTo>
                <a:lnTo>
                  <a:pt x="60128" y="1827886"/>
                </a:lnTo>
                <a:lnTo>
                  <a:pt x="64439" y="1826527"/>
                </a:lnTo>
                <a:lnTo>
                  <a:pt x="68750" y="1825395"/>
                </a:lnTo>
                <a:lnTo>
                  <a:pt x="73288" y="1824262"/>
                </a:lnTo>
                <a:lnTo>
                  <a:pt x="77599" y="1823583"/>
                </a:lnTo>
                <a:lnTo>
                  <a:pt x="82364" y="1822903"/>
                </a:lnTo>
                <a:lnTo>
                  <a:pt x="86902" y="1822450"/>
                </a:lnTo>
                <a:close/>
                <a:moveTo>
                  <a:pt x="2282825" y="1685925"/>
                </a:moveTo>
                <a:lnTo>
                  <a:pt x="2412173" y="1745797"/>
                </a:lnTo>
                <a:lnTo>
                  <a:pt x="2422140" y="1750786"/>
                </a:lnTo>
                <a:lnTo>
                  <a:pt x="2426897" y="1753281"/>
                </a:lnTo>
                <a:lnTo>
                  <a:pt x="2431201" y="1756002"/>
                </a:lnTo>
                <a:lnTo>
                  <a:pt x="2435732" y="1758724"/>
                </a:lnTo>
                <a:lnTo>
                  <a:pt x="2439583" y="1761445"/>
                </a:lnTo>
                <a:lnTo>
                  <a:pt x="2443434" y="1764166"/>
                </a:lnTo>
                <a:lnTo>
                  <a:pt x="2447058" y="1767115"/>
                </a:lnTo>
                <a:lnTo>
                  <a:pt x="2450456" y="1769836"/>
                </a:lnTo>
                <a:lnTo>
                  <a:pt x="2453628" y="1773011"/>
                </a:lnTo>
                <a:lnTo>
                  <a:pt x="2456799" y="1775959"/>
                </a:lnTo>
                <a:lnTo>
                  <a:pt x="2459518" y="1778907"/>
                </a:lnTo>
                <a:lnTo>
                  <a:pt x="2462236" y="1782082"/>
                </a:lnTo>
                <a:lnTo>
                  <a:pt x="2464501" y="1785257"/>
                </a:lnTo>
                <a:lnTo>
                  <a:pt x="2466766" y="1788432"/>
                </a:lnTo>
                <a:lnTo>
                  <a:pt x="2468805" y="1791607"/>
                </a:lnTo>
                <a:lnTo>
                  <a:pt x="2470617" y="1794782"/>
                </a:lnTo>
                <a:lnTo>
                  <a:pt x="2472430" y="1798184"/>
                </a:lnTo>
                <a:lnTo>
                  <a:pt x="2474015" y="1801813"/>
                </a:lnTo>
                <a:lnTo>
                  <a:pt x="2475601" y="1805215"/>
                </a:lnTo>
                <a:lnTo>
                  <a:pt x="2477866" y="1812245"/>
                </a:lnTo>
                <a:lnTo>
                  <a:pt x="2479905" y="1819502"/>
                </a:lnTo>
                <a:lnTo>
                  <a:pt x="2481264" y="1826986"/>
                </a:lnTo>
                <a:lnTo>
                  <a:pt x="2482397" y="1834697"/>
                </a:lnTo>
                <a:lnTo>
                  <a:pt x="2482850" y="1842861"/>
                </a:lnTo>
                <a:lnTo>
                  <a:pt x="2482850" y="1851025"/>
                </a:lnTo>
                <a:lnTo>
                  <a:pt x="2482850" y="2068286"/>
                </a:lnTo>
                <a:lnTo>
                  <a:pt x="2482850" y="2076677"/>
                </a:lnTo>
                <a:lnTo>
                  <a:pt x="2482397" y="2084388"/>
                </a:lnTo>
                <a:lnTo>
                  <a:pt x="2481264" y="2092326"/>
                </a:lnTo>
                <a:lnTo>
                  <a:pt x="2479905" y="2099810"/>
                </a:lnTo>
                <a:lnTo>
                  <a:pt x="2477866" y="2107067"/>
                </a:lnTo>
                <a:lnTo>
                  <a:pt x="2475601" y="2114324"/>
                </a:lnTo>
                <a:lnTo>
                  <a:pt x="2474015" y="2117726"/>
                </a:lnTo>
                <a:lnTo>
                  <a:pt x="2472430" y="2121127"/>
                </a:lnTo>
                <a:lnTo>
                  <a:pt x="2470617" y="2124302"/>
                </a:lnTo>
                <a:lnTo>
                  <a:pt x="2468805" y="2127704"/>
                </a:lnTo>
                <a:lnTo>
                  <a:pt x="2466766" y="2130879"/>
                </a:lnTo>
                <a:lnTo>
                  <a:pt x="2464501" y="2134281"/>
                </a:lnTo>
                <a:lnTo>
                  <a:pt x="2462236" y="2137456"/>
                </a:lnTo>
                <a:lnTo>
                  <a:pt x="2459518" y="2140404"/>
                </a:lnTo>
                <a:lnTo>
                  <a:pt x="2456799" y="2143352"/>
                </a:lnTo>
                <a:lnTo>
                  <a:pt x="2453628" y="2146527"/>
                </a:lnTo>
                <a:lnTo>
                  <a:pt x="2450456" y="2149249"/>
                </a:lnTo>
                <a:lnTo>
                  <a:pt x="2447058" y="2152197"/>
                </a:lnTo>
                <a:lnTo>
                  <a:pt x="2443434" y="2154919"/>
                </a:lnTo>
                <a:lnTo>
                  <a:pt x="2439583" y="2157867"/>
                </a:lnTo>
                <a:lnTo>
                  <a:pt x="2435732" y="2160588"/>
                </a:lnTo>
                <a:lnTo>
                  <a:pt x="2431201" y="2163310"/>
                </a:lnTo>
                <a:lnTo>
                  <a:pt x="2426897" y="2165804"/>
                </a:lnTo>
                <a:lnTo>
                  <a:pt x="2422140" y="2168526"/>
                </a:lnTo>
                <a:lnTo>
                  <a:pt x="2412173" y="2173742"/>
                </a:lnTo>
                <a:lnTo>
                  <a:pt x="2282825" y="2233613"/>
                </a:lnTo>
                <a:lnTo>
                  <a:pt x="2282825" y="1685925"/>
                </a:lnTo>
                <a:close/>
                <a:moveTo>
                  <a:pt x="1216535" y="1436687"/>
                </a:moveTo>
                <a:lnTo>
                  <a:pt x="1274253" y="1436687"/>
                </a:lnTo>
                <a:lnTo>
                  <a:pt x="1303338" y="1492629"/>
                </a:lnTo>
                <a:lnTo>
                  <a:pt x="1283046" y="1513778"/>
                </a:lnTo>
                <a:lnTo>
                  <a:pt x="1301534" y="1642262"/>
                </a:lnTo>
                <a:lnTo>
                  <a:pt x="1245394" y="1852612"/>
                </a:lnTo>
                <a:lnTo>
                  <a:pt x="1189254" y="1642262"/>
                </a:lnTo>
                <a:lnTo>
                  <a:pt x="1207516" y="1513778"/>
                </a:lnTo>
                <a:lnTo>
                  <a:pt x="1187450" y="1492629"/>
                </a:lnTo>
                <a:lnTo>
                  <a:pt x="1216535" y="1436687"/>
                </a:lnTo>
                <a:close/>
                <a:moveTo>
                  <a:pt x="1389519" y="1379537"/>
                </a:moveTo>
                <a:lnTo>
                  <a:pt x="1401785" y="1384753"/>
                </a:lnTo>
                <a:lnTo>
                  <a:pt x="1434494" y="1399267"/>
                </a:lnTo>
                <a:lnTo>
                  <a:pt x="1456754" y="1409246"/>
                </a:lnTo>
                <a:lnTo>
                  <a:pt x="1481740" y="1420358"/>
                </a:lnTo>
                <a:lnTo>
                  <a:pt x="1508543" y="1432831"/>
                </a:lnTo>
                <a:lnTo>
                  <a:pt x="1536709" y="1446212"/>
                </a:lnTo>
                <a:lnTo>
                  <a:pt x="1565557" y="1460273"/>
                </a:lnTo>
                <a:lnTo>
                  <a:pt x="1593950" y="1474560"/>
                </a:lnTo>
                <a:lnTo>
                  <a:pt x="1607578" y="1481818"/>
                </a:lnTo>
                <a:lnTo>
                  <a:pt x="1621207" y="1489075"/>
                </a:lnTo>
                <a:lnTo>
                  <a:pt x="1634154" y="1496105"/>
                </a:lnTo>
                <a:lnTo>
                  <a:pt x="1646647" y="1503362"/>
                </a:lnTo>
                <a:lnTo>
                  <a:pt x="1658232" y="1509939"/>
                </a:lnTo>
                <a:lnTo>
                  <a:pt x="1669589" y="1516743"/>
                </a:lnTo>
                <a:lnTo>
                  <a:pt x="1679584" y="1523546"/>
                </a:lnTo>
                <a:lnTo>
                  <a:pt x="1688669" y="1529669"/>
                </a:lnTo>
                <a:lnTo>
                  <a:pt x="1697074" y="1536019"/>
                </a:lnTo>
                <a:lnTo>
                  <a:pt x="1704115" y="1541689"/>
                </a:lnTo>
                <a:lnTo>
                  <a:pt x="1707068" y="1544410"/>
                </a:lnTo>
                <a:lnTo>
                  <a:pt x="1709794" y="1547132"/>
                </a:lnTo>
                <a:lnTo>
                  <a:pt x="1712292" y="1549853"/>
                </a:lnTo>
                <a:lnTo>
                  <a:pt x="1714337" y="1552348"/>
                </a:lnTo>
                <a:lnTo>
                  <a:pt x="1716154" y="1554843"/>
                </a:lnTo>
                <a:lnTo>
                  <a:pt x="1717971" y="1558018"/>
                </a:lnTo>
                <a:lnTo>
                  <a:pt x="1721833" y="1565048"/>
                </a:lnTo>
                <a:lnTo>
                  <a:pt x="1726148" y="1573666"/>
                </a:lnTo>
                <a:lnTo>
                  <a:pt x="1730237" y="1583191"/>
                </a:lnTo>
                <a:lnTo>
                  <a:pt x="1734326" y="1593850"/>
                </a:lnTo>
                <a:lnTo>
                  <a:pt x="1738869" y="1605416"/>
                </a:lnTo>
                <a:lnTo>
                  <a:pt x="1742957" y="1618116"/>
                </a:lnTo>
                <a:lnTo>
                  <a:pt x="1747500" y="1631269"/>
                </a:lnTo>
                <a:lnTo>
                  <a:pt x="1751816" y="1645330"/>
                </a:lnTo>
                <a:lnTo>
                  <a:pt x="1755904" y="1659844"/>
                </a:lnTo>
                <a:lnTo>
                  <a:pt x="1764536" y="1690460"/>
                </a:lnTo>
                <a:lnTo>
                  <a:pt x="1773168" y="1722210"/>
                </a:lnTo>
                <a:lnTo>
                  <a:pt x="1781118" y="1753960"/>
                </a:lnTo>
                <a:lnTo>
                  <a:pt x="1788613" y="1785030"/>
                </a:lnTo>
                <a:lnTo>
                  <a:pt x="1795428" y="1814966"/>
                </a:lnTo>
                <a:lnTo>
                  <a:pt x="1801561" y="1842180"/>
                </a:lnTo>
                <a:lnTo>
                  <a:pt x="1807012" y="1866446"/>
                </a:lnTo>
                <a:lnTo>
                  <a:pt x="1814962" y="1902505"/>
                </a:lnTo>
                <a:lnTo>
                  <a:pt x="1817688" y="1916112"/>
                </a:lnTo>
                <a:lnTo>
                  <a:pt x="1244600" y="1916112"/>
                </a:lnTo>
                <a:lnTo>
                  <a:pt x="1389519" y="1379537"/>
                </a:lnTo>
                <a:close/>
                <a:moveTo>
                  <a:pt x="1100083" y="1379537"/>
                </a:moveTo>
                <a:lnTo>
                  <a:pt x="1244600" y="1916112"/>
                </a:lnTo>
                <a:lnTo>
                  <a:pt x="673100" y="1916112"/>
                </a:lnTo>
                <a:lnTo>
                  <a:pt x="676045" y="1902505"/>
                </a:lnTo>
                <a:lnTo>
                  <a:pt x="683520" y="1866446"/>
                </a:lnTo>
                <a:lnTo>
                  <a:pt x="688956" y="1842180"/>
                </a:lnTo>
                <a:lnTo>
                  <a:pt x="695072" y="1814966"/>
                </a:lnTo>
                <a:lnTo>
                  <a:pt x="702094" y="1785030"/>
                </a:lnTo>
                <a:lnTo>
                  <a:pt x="709569" y="1753960"/>
                </a:lnTo>
                <a:lnTo>
                  <a:pt x="717724" y="1722210"/>
                </a:lnTo>
                <a:lnTo>
                  <a:pt x="725878" y="1690460"/>
                </a:lnTo>
                <a:lnTo>
                  <a:pt x="734486" y="1659844"/>
                </a:lnTo>
                <a:lnTo>
                  <a:pt x="739016" y="1645330"/>
                </a:lnTo>
                <a:lnTo>
                  <a:pt x="743320" y="1631269"/>
                </a:lnTo>
                <a:lnTo>
                  <a:pt x="747397" y="1618116"/>
                </a:lnTo>
                <a:lnTo>
                  <a:pt x="751928" y="1605416"/>
                </a:lnTo>
                <a:lnTo>
                  <a:pt x="756005" y="1593850"/>
                </a:lnTo>
                <a:lnTo>
                  <a:pt x="760082" y="1583191"/>
                </a:lnTo>
                <a:lnTo>
                  <a:pt x="764386" y="1573666"/>
                </a:lnTo>
                <a:lnTo>
                  <a:pt x="768463" y="1565048"/>
                </a:lnTo>
                <a:lnTo>
                  <a:pt x="772314" y="1558018"/>
                </a:lnTo>
                <a:lnTo>
                  <a:pt x="774353" y="1554843"/>
                </a:lnTo>
                <a:lnTo>
                  <a:pt x="776165" y="1552348"/>
                </a:lnTo>
                <a:lnTo>
                  <a:pt x="778203" y="1549853"/>
                </a:lnTo>
                <a:lnTo>
                  <a:pt x="780695" y="1547132"/>
                </a:lnTo>
                <a:lnTo>
                  <a:pt x="783413" y="1544410"/>
                </a:lnTo>
                <a:lnTo>
                  <a:pt x="786358" y="1541689"/>
                </a:lnTo>
                <a:lnTo>
                  <a:pt x="793607" y="1536019"/>
                </a:lnTo>
                <a:lnTo>
                  <a:pt x="801535" y="1529669"/>
                </a:lnTo>
                <a:lnTo>
                  <a:pt x="810822" y="1523546"/>
                </a:lnTo>
                <a:lnTo>
                  <a:pt x="821015" y="1516743"/>
                </a:lnTo>
                <a:lnTo>
                  <a:pt x="831888" y="1509939"/>
                </a:lnTo>
                <a:lnTo>
                  <a:pt x="843893" y="1503362"/>
                </a:lnTo>
                <a:lnTo>
                  <a:pt x="855898" y="1496105"/>
                </a:lnTo>
                <a:lnTo>
                  <a:pt x="869263" y="1489075"/>
                </a:lnTo>
                <a:lnTo>
                  <a:pt x="882401" y="1481818"/>
                </a:lnTo>
                <a:lnTo>
                  <a:pt x="896445" y="1474560"/>
                </a:lnTo>
                <a:lnTo>
                  <a:pt x="924533" y="1460273"/>
                </a:lnTo>
                <a:lnTo>
                  <a:pt x="953074" y="1446212"/>
                </a:lnTo>
                <a:lnTo>
                  <a:pt x="981388" y="1432831"/>
                </a:lnTo>
                <a:lnTo>
                  <a:pt x="1008117" y="1420358"/>
                </a:lnTo>
                <a:lnTo>
                  <a:pt x="1033034" y="1409246"/>
                </a:lnTo>
                <a:lnTo>
                  <a:pt x="1055006" y="1399267"/>
                </a:lnTo>
                <a:lnTo>
                  <a:pt x="1088077" y="1384753"/>
                </a:lnTo>
                <a:lnTo>
                  <a:pt x="1100083" y="1379537"/>
                </a:lnTo>
                <a:close/>
                <a:moveTo>
                  <a:pt x="2282825" y="1227137"/>
                </a:moveTo>
                <a:lnTo>
                  <a:pt x="2412173" y="1287064"/>
                </a:lnTo>
                <a:lnTo>
                  <a:pt x="2422140" y="1292285"/>
                </a:lnTo>
                <a:lnTo>
                  <a:pt x="2426897" y="1294782"/>
                </a:lnTo>
                <a:lnTo>
                  <a:pt x="2431201" y="1297505"/>
                </a:lnTo>
                <a:lnTo>
                  <a:pt x="2435732" y="1300002"/>
                </a:lnTo>
                <a:lnTo>
                  <a:pt x="2439583" y="1302953"/>
                </a:lnTo>
                <a:lnTo>
                  <a:pt x="2443434" y="1305677"/>
                </a:lnTo>
                <a:lnTo>
                  <a:pt x="2447058" y="1308628"/>
                </a:lnTo>
                <a:lnTo>
                  <a:pt x="2450456" y="1311352"/>
                </a:lnTo>
                <a:lnTo>
                  <a:pt x="2453628" y="1314303"/>
                </a:lnTo>
                <a:lnTo>
                  <a:pt x="2456799" y="1317481"/>
                </a:lnTo>
                <a:lnTo>
                  <a:pt x="2459518" y="1320205"/>
                </a:lnTo>
                <a:lnTo>
                  <a:pt x="2462236" y="1323383"/>
                </a:lnTo>
                <a:lnTo>
                  <a:pt x="2464501" y="1326561"/>
                </a:lnTo>
                <a:lnTo>
                  <a:pt x="2466766" y="1329966"/>
                </a:lnTo>
                <a:lnTo>
                  <a:pt x="2468805" y="1332917"/>
                </a:lnTo>
                <a:lnTo>
                  <a:pt x="2470617" y="1336322"/>
                </a:lnTo>
                <a:lnTo>
                  <a:pt x="2472430" y="1339727"/>
                </a:lnTo>
                <a:lnTo>
                  <a:pt x="2474015" y="1343132"/>
                </a:lnTo>
                <a:lnTo>
                  <a:pt x="2475601" y="1346537"/>
                </a:lnTo>
                <a:lnTo>
                  <a:pt x="2477866" y="1353800"/>
                </a:lnTo>
                <a:lnTo>
                  <a:pt x="2479905" y="1361064"/>
                </a:lnTo>
                <a:lnTo>
                  <a:pt x="2481264" y="1368555"/>
                </a:lnTo>
                <a:lnTo>
                  <a:pt x="2482397" y="1376273"/>
                </a:lnTo>
                <a:lnTo>
                  <a:pt x="2482850" y="1384445"/>
                </a:lnTo>
                <a:lnTo>
                  <a:pt x="2482850" y="1392390"/>
                </a:lnTo>
                <a:lnTo>
                  <a:pt x="2482850" y="1609852"/>
                </a:lnTo>
                <a:lnTo>
                  <a:pt x="2482850" y="1618251"/>
                </a:lnTo>
                <a:lnTo>
                  <a:pt x="2482397" y="1626196"/>
                </a:lnTo>
                <a:lnTo>
                  <a:pt x="2481264" y="1634141"/>
                </a:lnTo>
                <a:lnTo>
                  <a:pt x="2479905" y="1641632"/>
                </a:lnTo>
                <a:lnTo>
                  <a:pt x="2477866" y="1648895"/>
                </a:lnTo>
                <a:lnTo>
                  <a:pt x="2475601" y="1655932"/>
                </a:lnTo>
                <a:lnTo>
                  <a:pt x="2474015" y="1659337"/>
                </a:lnTo>
                <a:lnTo>
                  <a:pt x="2472430" y="1662969"/>
                </a:lnTo>
                <a:lnTo>
                  <a:pt x="2470617" y="1666147"/>
                </a:lnTo>
                <a:lnTo>
                  <a:pt x="2468805" y="1669325"/>
                </a:lnTo>
                <a:lnTo>
                  <a:pt x="2466766" y="1672730"/>
                </a:lnTo>
                <a:lnTo>
                  <a:pt x="2464501" y="1675908"/>
                </a:lnTo>
                <a:lnTo>
                  <a:pt x="2462236" y="1678859"/>
                </a:lnTo>
                <a:lnTo>
                  <a:pt x="2459518" y="1682037"/>
                </a:lnTo>
                <a:lnTo>
                  <a:pt x="2456799" y="1685215"/>
                </a:lnTo>
                <a:lnTo>
                  <a:pt x="2453628" y="1687939"/>
                </a:lnTo>
                <a:lnTo>
                  <a:pt x="2450456" y="1691117"/>
                </a:lnTo>
                <a:lnTo>
                  <a:pt x="2447058" y="1694068"/>
                </a:lnTo>
                <a:lnTo>
                  <a:pt x="2443434" y="1696792"/>
                </a:lnTo>
                <a:lnTo>
                  <a:pt x="2439583" y="1699743"/>
                </a:lnTo>
                <a:lnTo>
                  <a:pt x="2435732" y="1702240"/>
                </a:lnTo>
                <a:lnTo>
                  <a:pt x="2431201" y="1705190"/>
                </a:lnTo>
                <a:lnTo>
                  <a:pt x="2426897" y="1707687"/>
                </a:lnTo>
                <a:lnTo>
                  <a:pt x="2422140" y="1710411"/>
                </a:lnTo>
                <a:lnTo>
                  <a:pt x="2412173" y="1715178"/>
                </a:lnTo>
                <a:lnTo>
                  <a:pt x="2406963" y="1717675"/>
                </a:lnTo>
                <a:lnTo>
                  <a:pt x="2282825" y="1660018"/>
                </a:lnTo>
                <a:lnTo>
                  <a:pt x="2282825" y="1227137"/>
                </a:lnTo>
                <a:close/>
                <a:moveTo>
                  <a:pt x="91667" y="1182687"/>
                </a:moveTo>
                <a:lnTo>
                  <a:pt x="370523" y="1182687"/>
                </a:lnTo>
                <a:lnTo>
                  <a:pt x="375061" y="1182913"/>
                </a:lnTo>
                <a:lnTo>
                  <a:pt x="379826" y="1183140"/>
                </a:lnTo>
                <a:lnTo>
                  <a:pt x="384137" y="1183593"/>
                </a:lnTo>
                <a:lnTo>
                  <a:pt x="388902" y="1184499"/>
                </a:lnTo>
                <a:lnTo>
                  <a:pt x="393213" y="1185405"/>
                </a:lnTo>
                <a:lnTo>
                  <a:pt x="397524" y="1186764"/>
                </a:lnTo>
                <a:lnTo>
                  <a:pt x="401835" y="1188349"/>
                </a:lnTo>
                <a:lnTo>
                  <a:pt x="405919" y="1189935"/>
                </a:lnTo>
                <a:lnTo>
                  <a:pt x="409777" y="1191747"/>
                </a:lnTo>
                <a:lnTo>
                  <a:pt x="414088" y="1193785"/>
                </a:lnTo>
                <a:lnTo>
                  <a:pt x="417718" y="1195824"/>
                </a:lnTo>
                <a:lnTo>
                  <a:pt x="421575" y="1198089"/>
                </a:lnTo>
                <a:lnTo>
                  <a:pt x="425206" y="1200807"/>
                </a:lnTo>
                <a:lnTo>
                  <a:pt x="428609" y="1203298"/>
                </a:lnTo>
                <a:lnTo>
                  <a:pt x="432013" y="1206243"/>
                </a:lnTo>
                <a:lnTo>
                  <a:pt x="434962" y="1209187"/>
                </a:lnTo>
                <a:lnTo>
                  <a:pt x="438139" y="1212358"/>
                </a:lnTo>
                <a:lnTo>
                  <a:pt x="441088" y="1215756"/>
                </a:lnTo>
                <a:lnTo>
                  <a:pt x="443584" y="1219154"/>
                </a:lnTo>
                <a:lnTo>
                  <a:pt x="446307" y="1222778"/>
                </a:lnTo>
                <a:lnTo>
                  <a:pt x="448803" y="1226402"/>
                </a:lnTo>
                <a:lnTo>
                  <a:pt x="450845" y="1230026"/>
                </a:lnTo>
                <a:lnTo>
                  <a:pt x="452887" y="1233876"/>
                </a:lnTo>
                <a:lnTo>
                  <a:pt x="454702" y="1237953"/>
                </a:lnTo>
                <a:lnTo>
                  <a:pt x="456291" y="1242257"/>
                </a:lnTo>
                <a:lnTo>
                  <a:pt x="457879" y="1246334"/>
                </a:lnTo>
                <a:lnTo>
                  <a:pt x="459240" y="1250411"/>
                </a:lnTo>
                <a:lnTo>
                  <a:pt x="460148" y="1254941"/>
                </a:lnTo>
                <a:lnTo>
                  <a:pt x="461055" y="1259471"/>
                </a:lnTo>
                <a:lnTo>
                  <a:pt x="461509" y="1264001"/>
                </a:lnTo>
                <a:lnTo>
                  <a:pt x="461736" y="1268531"/>
                </a:lnTo>
                <a:lnTo>
                  <a:pt x="461963" y="1273061"/>
                </a:lnTo>
                <a:lnTo>
                  <a:pt x="461736" y="1277591"/>
                </a:lnTo>
                <a:lnTo>
                  <a:pt x="461509" y="1282348"/>
                </a:lnTo>
                <a:lnTo>
                  <a:pt x="461055" y="1286651"/>
                </a:lnTo>
                <a:lnTo>
                  <a:pt x="460148" y="1291408"/>
                </a:lnTo>
                <a:lnTo>
                  <a:pt x="459240" y="1295485"/>
                </a:lnTo>
                <a:lnTo>
                  <a:pt x="457879" y="1300015"/>
                </a:lnTo>
                <a:lnTo>
                  <a:pt x="456291" y="1304092"/>
                </a:lnTo>
                <a:lnTo>
                  <a:pt x="454702" y="1308169"/>
                </a:lnTo>
                <a:lnTo>
                  <a:pt x="452887" y="1312246"/>
                </a:lnTo>
                <a:lnTo>
                  <a:pt x="450845" y="1316323"/>
                </a:lnTo>
                <a:lnTo>
                  <a:pt x="448803" y="1319947"/>
                </a:lnTo>
                <a:lnTo>
                  <a:pt x="446307" y="1323571"/>
                </a:lnTo>
                <a:lnTo>
                  <a:pt x="443584" y="1327195"/>
                </a:lnTo>
                <a:lnTo>
                  <a:pt x="441088" y="1330366"/>
                </a:lnTo>
                <a:lnTo>
                  <a:pt x="438139" y="1333764"/>
                </a:lnTo>
                <a:lnTo>
                  <a:pt x="434962" y="1336935"/>
                </a:lnTo>
                <a:lnTo>
                  <a:pt x="432013" y="1340106"/>
                </a:lnTo>
                <a:lnTo>
                  <a:pt x="428609" y="1342824"/>
                </a:lnTo>
                <a:lnTo>
                  <a:pt x="425206" y="1345542"/>
                </a:lnTo>
                <a:lnTo>
                  <a:pt x="421575" y="1348033"/>
                </a:lnTo>
                <a:lnTo>
                  <a:pt x="417718" y="1350525"/>
                </a:lnTo>
                <a:lnTo>
                  <a:pt x="414088" y="1352563"/>
                </a:lnTo>
                <a:lnTo>
                  <a:pt x="409777" y="1354602"/>
                </a:lnTo>
                <a:lnTo>
                  <a:pt x="405919" y="1356414"/>
                </a:lnTo>
                <a:lnTo>
                  <a:pt x="401835" y="1357999"/>
                </a:lnTo>
                <a:lnTo>
                  <a:pt x="397524" y="1359585"/>
                </a:lnTo>
                <a:lnTo>
                  <a:pt x="393213" y="1360717"/>
                </a:lnTo>
                <a:lnTo>
                  <a:pt x="388902" y="1361850"/>
                </a:lnTo>
                <a:lnTo>
                  <a:pt x="384137" y="1362529"/>
                </a:lnTo>
                <a:lnTo>
                  <a:pt x="379826" y="1363209"/>
                </a:lnTo>
                <a:lnTo>
                  <a:pt x="375061" y="1363435"/>
                </a:lnTo>
                <a:lnTo>
                  <a:pt x="370523" y="1363662"/>
                </a:lnTo>
                <a:lnTo>
                  <a:pt x="91667" y="1363662"/>
                </a:lnTo>
                <a:lnTo>
                  <a:pt x="86902" y="1363435"/>
                </a:lnTo>
                <a:lnTo>
                  <a:pt x="82364" y="1363209"/>
                </a:lnTo>
                <a:lnTo>
                  <a:pt x="77599" y="1362529"/>
                </a:lnTo>
                <a:lnTo>
                  <a:pt x="73288" y="1361850"/>
                </a:lnTo>
                <a:lnTo>
                  <a:pt x="68750" y="1360717"/>
                </a:lnTo>
                <a:lnTo>
                  <a:pt x="64439" y="1359585"/>
                </a:lnTo>
                <a:lnTo>
                  <a:pt x="60128" y="1357999"/>
                </a:lnTo>
                <a:lnTo>
                  <a:pt x="56044" y="1356414"/>
                </a:lnTo>
                <a:lnTo>
                  <a:pt x="51959" y="1354602"/>
                </a:lnTo>
                <a:lnTo>
                  <a:pt x="48102" y="1352563"/>
                </a:lnTo>
                <a:lnTo>
                  <a:pt x="44245" y="1350525"/>
                </a:lnTo>
                <a:lnTo>
                  <a:pt x="40615" y="1348033"/>
                </a:lnTo>
                <a:lnTo>
                  <a:pt x="36757" y="1345542"/>
                </a:lnTo>
                <a:lnTo>
                  <a:pt x="33581" y="1342824"/>
                </a:lnTo>
                <a:lnTo>
                  <a:pt x="30177" y="1340106"/>
                </a:lnTo>
                <a:lnTo>
                  <a:pt x="26774" y="1336935"/>
                </a:lnTo>
                <a:lnTo>
                  <a:pt x="23824" y="1333764"/>
                </a:lnTo>
                <a:lnTo>
                  <a:pt x="21101" y="1330366"/>
                </a:lnTo>
                <a:lnTo>
                  <a:pt x="18152" y="1327195"/>
                </a:lnTo>
                <a:lnTo>
                  <a:pt x="15656" y="1323571"/>
                </a:lnTo>
                <a:lnTo>
                  <a:pt x="13160" y="1319947"/>
                </a:lnTo>
                <a:lnTo>
                  <a:pt x="11118" y="1316323"/>
                </a:lnTo>
                <a:lnTo>
                  <a:pt x="9076" y="1312246"/>
                </a:lnTo>
                <a:lnTo>
                  <a:pt x="7261" y="1308169"/>
                </a:lnTo>
                <a:lnTo>
                  <a:pt x="5446" y="1304092"/>
                </a:lnTo>
                <a:lnTo>
                  <a:pt x="4084" y="1300015"/>
                </a:lnTo>
                <a:lnTo>
                  <a:pt x="2950" y="1295485"/>
                </a:lnTo>
                <a:lnTo>
                  <a:pt x="1815" y="1291408"/>
                </a:lnTo>
                <a:lnTo>
                  <a:pt x="1134" y="1286651"/>
                </a:lnTo>
                <a:lnTo>
                  <a:pt x="454" y="1282348"/>
                </a:lnTo>
                <a:lnTo>
                  <a:pt x="0" y="1277591"/>
                </a:lnTo>
                <a:lnTo>
                  <a:pt x="0" y="1273061"/>
                </a:lnTo>
                <a:lnTo>
                  <a:pt x="0" y="1268531"/>
                </a:lnTo>
                <a:lnTo>
                  <a:pt x="454" y="1264001"/>
                </a:lnTo>
                <a:lnTo>
                  <a:pt x="1134" y="1259471"/>
                </a:lnTo>
                <a:lnTo>
                  <a:pt x="1815" y="1254941"/>
                </a:lnTo>
                <a:lnTo>
                  <a:pt x="2950" y="1250411"/>
                </a:lnTo>
                <a:lnTo>
                  <a:pt x="4084" y="1246334"/>
                </a:lnTo>
                <a:lnTo>
                  <a:pt x="5446" y="1242257"/>
                </a:lnTo>
                <a:lnTo>
                  <a:pt x="7261" y="1237953"/>
                </a:lnTo>
                <a:lnTo>
                  <a:pt x="9076" y="1233876"/>
                </a:lnTo>
                <a:lnTo>
                  <a:pt x="11118" y="1230026"/>
                </a:lnTo>
                <a:lnTo>
                  <a:pt x="13160" y="1226402"/>
                </a:lnTo>
                <a:lnTo>
                  <a:pt x="15656" y="1222778"/>
                </a:lnTo>
                <a:lnTo>
                  <a:pt x="18152" y="1219154"/>
                </a:lnTo>
                <a:lnTo>
                  <a:pt x="21101" y="1215756"/>
                </a:lnTo>
                <a:lnTo>
                  <a:pt x="23824" y="1212358"/>
                </a:lnTo>
                <a:lnTo>
                  <a:pt x="26774" y="1209187"/>
                </a:lnTo>
                <a:lnTo>
                  <a:pt x="30177" y="1206243"/>
                </a:lnTo>
                <a:lnTo>
                  <a:pt x="33581" y="1203298"/>
                </a:lnTo>
                <a:lnTo>
                  <a:pt x="36757" y="1200807"/>
                </a:lnTo>
                <a:lnTo>
                  <a:pt x="40615" y="1198089"/>
                </a:lnTo>
                <a:lnTo>
                  <a:pt x="44245" y="1195824"/>
                </a:lnTo>
                <a:lnTo>
                  <a:pt x="48102" y="1193785"/>
                </a:lnTo>
                <a:lnTo>
                  <a:pt x="51959" y="1191747"/>
                </a:lnTo>
                <a:lnTo>
                  <a:pt x="56044" y="1189935"/>
                </a:lnTo>
                <a:lnTo>
                  <a:pt x="60128" y="1188349"/>
                </a:lnTo>
                <a:lnTo>
                  <a:pt x="64439" y="1186764"/>
                </a:lnTo>
                <a:lnTo>
                  <a:pt x="68750" y="1185405"/>
                </a:lnTo>
                <a:lnTo>
                  <a:pt x="73288" y="1184499"/>
                </a:lnTo>
                <a:lnTo>
                  <a:pt x="77599" y="1183593"/>
                </a:lnTo>
                <a:lnTo>
                  <a:pt x="82364" y="1183140"/>
                </a:lnTo>
                <a:lnTo>
                  <a:pt x="86902" y="1182913"/>
                </a:lnTo>
                <a:lnTo>
                  <a:pt x="91667" y="1182687"/>
                </a:lnTo>
                <a:close/>
                <a:moveTo>
                  <a:pt x="1390308" y="782637"/>
                </a:moveTo>
                <a:lnTo>
                  <a:pt x="1396663" y="786039"/>
                </a:lnTo>
                <a:lnTo>
                  <a:pt x="1402564" y="789894"/>
                </a:lnTo>
                <a:lnTo>
                  <a:pt x="1408238" y="793749"/>
                </a:lnTo>
                <a:lnTo>
                  <a:pt x="1413458" y="797831"/>
                </a:lnTo>
                <a:lnTo>
                  <a:pt x="1418225" y="802140"/>
                </a:lnTo>
                <a:lnTo>
                  <a:pt x="1422764" y="806449"/>
                </a:lnTo>
                <a:lnTo>
                  <a:pt x="1426849" y="811439"/>
                </a:lnTo>
                <a:lnTo>
                  <a:pt x="1430935" y="816428"/>
                </a:lnTo>
                <a:lnTo>
                  <a:pt x="1434112" y="821417"/>
                </a:lnTo>
                <a:lnTo>
                  <a:pt x="1437516" y="826860"/>
                </a:lnTo>
                <a:lnTo>
                  <a:pt x="1440694" y="832303"/>
                </a:lnTo>
                <a:lnTo>
                  <a:pt x="1443644" y="837973"/>
                </a:lnTo>
                <a:lnTo>
                  <a:pt x="1446141" y="843869"/>
                </a:lnTo>
                <a:lnTo>
                  <a:pt x="1448411" y="849765"/>
                </a:lnTo>
                <a:lnTo>
                  <a:pt x="1450907" y="856115"/>
                </a:lnTo>
                <a:lnTo>
                  <a:pt x="1452723" y="862465"/>
                </a:lnTo>
                <a:lnTo>
                  <a:pt x="1454766" y="869042"/>
                </a:lnTo>
                <a:lnTo>
                  <a:pt x="1456581" y="875846"/>
                </a:lnTo>
                <a:lnTo>
                  <a:pt x="1459759" y="889680"/>
                </a:lnTo>
                <a:lnTo>
                  <a:pt x="1462709" y="904648"/>
                </a:lnTo>
                <a:lnTo>
                  <a:pt x="1465433" y="919842"/>
                </a:lnTo>
                <a:lnTo>
                  <a:pt x="1471107" y="952499"/>
                </a:lnTo>
                <a:lnTo>
                  <a:pt x="1474284" y="969735"/>
                </a:lnTo>
                <a:lnTo>
                  <a:pt x="1477462" y="987424"/>
                </a:lnTo>
                <a:lnTo>
                  <a:pt x="1483363" y="988785"/>
                </a:lnTo>
                <a:lnTo>
                  <a:pt x="1489037" y="990146"/>
                </a:lnTo>
                <a:lnTo>
                  <a:pt x="1494484" y="992187"/>
                </a:lnTo>
                <a:lnTo>
                  <a:pt x="1499704" y="994228"/>
                </a:lnTo>
                <a:lnTo>
                  <a:pt x="1504470" y="996949"/>
                </a:lnTo>
                <a:lnTo>
                  <a:pt x="1509237" y="999671"/>
                </a:lnTo>
                <a:lnTo>
                  <a:pt x="1513549" y="1003073"/>
                </a:lnTo>
                <a:lnTo>
                  <a:pt x="1517407" y="1006474"/>
                </a:lnTo>
                <a:lnTo>
                  <a:pt x="1521493" y="1010330"/>
                </a:lnTo>
                <a:lnTo>
                  <a:pt x="1525124" y="1014185"/>
                </a:lnTo>
                <a:lnTo>
                  <a:pt x="1528075" y="1018721"/>
                </a:lnTo>
                <a:lnTo>
                  <a:pt x="1530798" y="1023030"/>
                </a:lnTo>
                <a:lnTo>
                  <a:pt x="1533068" y="1027792"/>
                </a:lnTo>
                <a:lnTo>
                  <a:pt x="1535110" y="1032555"/>
                </a:lnTo>
                <a:lnTo>
                  <a:pt x="1536472" y="1037771"/>
                </a:lnTo>
                <a:lnTo>
                  <a:pt x="1537607" y="1043214"/>
                </a:lnTo>
                <a:lnTo>
                  <a:pt x="1538288" y="1048657"/>
                </a:lnTo>
                <a:lnTo>
                  <a:pt x="1538288" y="1054326"/>
                </a:lnTo>
                <a:lnTo>
                  <a:pt x="1537834" y="1060223"/>
                </a:lnTo>
                <a:lnTo>
                  <a:pt x="1536699" y="1066119"/>
                </a:lnTo>
                <a:lnTo>
                  <a:pt x="1535110" y="1072016"/>
                </a:lnTo>
                <a:lnTo>
                  <a:pt x="1533068" y="1078366"/>
                </a:lnTo>
                <a:lnTo>
                  <a:pt x="1530117" y="1084489"/>
                </a:lnTo>
                <a:lnTo>
                  <a:pt x="1526940" y="1091066"/>
                </a:lnTo>
                <a:lnTo>
                  <a:pt x="1522854" y="1097416"/>
                </a:lnTo>
                <a:lnTo>
                  <a:pt x="1518315" y="1103766"/>
                </a:lnTo>
                <a:lnTo>
                  <a:pt x="1512868" y="1110342"/>
                </a:lnTo>
                <a:lnTo>
                  <a:pt x="1506967" y="1116919"/>
                </a:lnTo>
                <a:lnTo>
                  <a:pt x="1500158" y="1123496"/>
                </a:lnTo>
                <a:lnTo>
                  <a:pt x="1492668" y="1129846"/>
                </a:lnTo>
                <a:lnTo>
                  <a:pt x="1484271" y="1136650"/>
                </a:lnTo>
                <a:lnTo>
                  <a:pt x="1474965" y="1143000"/>
                </a:lnTo>
                <a:lnTo>
                  <a:pt x="1472696" y="1155019"/>
                </a:lnTo>
                <a:lnTo>
                  <a:pt x="1469745" y="1167266"/>
                </a:lnTo>
                <a:lnTo>
                  <a:pt x="1466568" y="1179059"/>
                </a:lnTo>
                <a:lnTo>
                  <a:pt x="1462936" y="1190851"/>
                </a:lnTo>
                <a:lnTo>
                  <a:pt x="1459078" y="1202417"/>
                </a:lnTo>
                <a:lnTo>
                  <a:pt x="1454993" y="1213984"/>
                </a:lnTo>
                <a:lnTo>
                  <a:pt x="1450680" y="1225323"/>
                </a:lnTo>
                <a:lnTo>
                  <a:pt x="1445687" y="1236435"/>
                </a:lnTo>
                <a:lnTo>
                  <a:pt x="1440467" y="1247321"/>
                </a:lnTo>
                <a:lnTo>
                  <a:pt x="1435020" y="1257980"/>
                </a:lnTo>
                <a:lnTo>
                  <a:pt x="1429346" y="1268412"/>
                </a:lnTo>
                <a:lnTo>
                  <a:pt x="1423218" y="1278391"/>
                </a:lnTo>
                <a:lnTo>
                  <a:pt x="1416863" y="1288369"/>
                </a:lnTo>
                <a:lnTo>
                  <a:pt x="1410281" y="1297894"/>
                </a:lnTo>
                <a:lnTo>
                  <a:pt x="1403245" y="1307193"/>
                </a:lnTo>
                <a:lnTo>
                  <a:pt x="1395982" y="1316037"/>
                </a:lnTo>
                <a:lnTo>
                  <a:pt x="1388719" y="1324655"/>
                </a:lnTo>
                <a:lnTo>
                  <a:pt x="1381003" y="1332593"/>
                </a:lnTo>
                <a:lnTo>
                  <a:pt x="1373059" y="1340077"/>
                </a:lnTo>
                <a:lnTo>
                  <a:pt x="1364661" y="1347334"/>
                </a:lnTo>
                <a:lnTo>
                  <a:pt x="1356037" y="1354364"/>
                </a:lnTo>
                <a:lnTo>
                  <a:pt x="1347639" y="1360714"/>
                </a:lnTo>
                <a:lnTo>
                  <a:pt x="1338561" y="1366610"/>
                </a:lnTo>
                <a:lnTo>
                  <a:pt x="1329028" y="1371827"/>
                </a:lnTo>
                <a:lnTo>
                  <a:pt x="1319723" y="1376816"/>
                </a:lnTo>
                <a:lnTo>
                  <a:pt x="1310190" y="1380898"/>
                </a:lnTo>
                <a:lnTo>
                  <a:pt x="1300431" y="1384527"/>
                </a:lnTo>
                <a:lnTo>
                  <a:pt x="1295211" y="1386341"/>
                </a:lnTo>
                <a:lnTo>
                  <a:pt x="1290218" y="1387702"/>
                </a:lnTo>
                <a:lnTo>
                  <a:pt x="1284997" y="1389062"/>
                </a:lnTo>
                <a:lnTo>
                  <a:pt x="1279777" y="1390196"/>
                </a:lnTo>
                <a:lnTo>
                  <a:pt x="1274557" y="1391330"/>
                </a:lnTo>
                <a:lnTo>
                  <a:pt x="1269110" y="1392010"/>
                </a:lnTo>
                <a:lnTo>
                  <a:pt x="1264117" y="1392691"/>
                </a:lnTo>
                <a:lnTo>
                  <a:pt x="1258670" y="1393371"/>
                </a:lnTo>
                <a:lnTo>
                  <a:pt x="1253223" y="1393825"/>
                </a:lnTo>
                <a:lnTo>
                  <a:pt x="1247776" y="1393825"/>
                </a:lnTo>
                <a:lnTo>
                  <a:pt x="1242328" y="1393825"/>
                </a:lnTo>
                <a:lnTo>
                  <a:pt x="1236881" y="1393371"/>
                </a:lnTo>
                <a:lnTo>
                  <a:pt x="1231661" y="1392691"/>
                </a:lnTo>
                <a:lnTo>
                  <a:pt x="1226214" y="1392010"/>
                </a:lnTo>
                <a:lnTo>
                  <a:pt x="1220994" y="1391330"/>
                </a:lnTo>
                <a:lnTo>
                  <a:pt x="1215774" y="1390196"/>
                </a:lnTo>
                <a:lnTo>
                  <a:pt x="1210554" y="1389062"/>
                </a:lnTo>
                <a:lnTo>
                  <a:pt x="1205333" y="1387702"/>
                </a:lnTo>
                <a:lnTo>
                  <a:pt x="1200113" y="1386341"/>
                </a:lnTo>
                <a:lnTo>
                  <a:pt x="1195347" y="1384527"/>
                </a:lnTo>
                <a:lnTo>
                  <a:pt x="1185361" y="1380898"/>
                </a:lnTo>
                <a:lnTo>
                  <a:pt x="1175828" y="1376816"/>
                </a:lnTo>
                <a:lnTo>
                  <a:pt x="1166296" y="1371827"/>
                </a:lnTo>
                <a:lnTo>
                  <a:pt x="1157217" y="1366610"/>
                </a:lnTo>
                <a:lnTo>
                  <a:pt x="1148139" y="1360714"/>
                </a:lnTo>
                <a:lnTo>
                  <a:pt x="1139514" y="1354364"/>
                </a:lnTo>
                <a:lnTo>
                  <a:pt x="1130890" y="1347334"/>
                </a:lnTo>
                <a:lnTo>
                  <a:pt x="1122492" y="1340077"/>
                </a:lnTo>
                <a:lnTo>
                  <a:pt x="1114548" y="1332593"/>
                </a:lnTo>
                <a:lnTo>
                  <a:pt x="1106832" y="1324655"/>
                </a:lnTo>
                <a:lnTo>
                  <a:pt x="1099569" y="1316037"/>
                </a:lnTo>
                <a:lnTo>
                  <a:pt x="1092306" y="1307193"/>
                </a:lnTo>
                <a:lnTo>
                  <a:pt x="1085270" y="1297894"/>
                </a:lnTo>
                <a:lnTo>
                  <a:pt x="1078688" y="1288369"/>
                </a:lnTo>
                <a:lnTo>
                  <a:pt x="1072333" y="1278391"/>
                </a:lnTo>
                <a:lnTo>
                  <a:pt x="1066205" y="1268412"/>
                </a:lnTo>
                <a:lnTo>
                  <a:pt x="1060531" y="1257980"/>
                </a:lnTo>
                <a:lnTo>
                  <a:pt x="1055084" y="1247321"/>
                </a:lnTo>
                <a:lnTo>
                  <a:pt x="1049864" y="1236435"/>
                </a:lnTo>
                <a:lnTo>
                  <a:pt x="1045098" y="1225323"/>
                </a:lnTo>
                <a:lnTo>
                  <a:pt x="1040558" y="1213984"/>
                </a:lnTo>
                <a:lnTo>
                  <a:pt x="1036473" y="1202417"/>
                </a:lnTo>
                <a:lnTo>
                  <a:pt x="1032615" y="1190851"/>
                </a:lnTo>
                <a:lnTo>
                  <a:pt x="1028983" y="1179059"/>
                </a:lnTo>
                <a:lnTo>
                  <a:pt x="1025806" y="1167266"/>
                </a:lnTo>
                <a:lnTo>
                  <a:pt x="1022855" y="1155019"/>
                </a:lnTo>
                <a:lnTo>
                  <a:pt x="1020586" y="1143000"/>
                </a:lnTo>
                <a:lnTo>
                  <a:pt x="1011507" y="1136650"/>
                </a:lnTo>
                <a:lnTo>
                  <a:pt x="1003336" y="1129846"/>
                </a:lnTo>
                <a:lnTo>
                  <a:pt x="995620" y="1123496"/>
                </a:lnTo>
                <a:lnTo>
                  <a:pt x="988811" y="1116919"/>
                </a:lnTo>
                <a:lnTo>
                  <a:pt x="982683" y="1110342"/>
                </a:lnTo>
                <a:lnTo>
                  <a:pt x="977236" y="1103766"/>
                </a:lnTo>
                <a:lnTo>
                  <a:pt x="972696" y="1097416"/>
                </a:lnTo>
                <a:lnTo>
                  <a:pt x="968838" y="1091066"/>
                </a:lnTo>
                <a:lnTo>
                  <a:pt x="965434" y="1084489"/>
                </a:lnTo>
                <a:lnTo>
                  <a:pt x="962483" y="1078366"/>
                </a:lnTo>
                <a:lnTo>
                  <a:pt x="960440" y="1072016"/>
                </a:lnTo>
                <a:lnTo>
                  <a:pt x="958852" y="1066119"/>
                </a:lnTo>
                <a:lnTo>
                  <a:pt x="957944" y="1060223"/>
                </a:lnTo>
                <a:lnTo>
                  <a:pt x="957263" y="1054326"/>
                </a:lnTo>
                <a:lnTo>
                  <a:pt x="957263" y="1048657"/>
                </a:lnTo>
                <a:lnTo>
                  <a:pt x="958171" y="1043214"/>
                </a:lnTo>
                <a:lnTo>
                  <a:pt x="959079" y="1037771"/>
                </a:lnTo>
                <a:lnTo>
                  <a:pt x="960440" y="1032555"/>
                </a:lnTo>
                <a:lnTo>
                  <a:pt x="962483" y="1027792"/>
                </a:lnTo>
                <a:lnTo>
                  <a:pt x="964753" y="1023030"/>
                </a:lnTo>
                <a:lnTo>
                  <a:pt x="967476" y="1018721"/>
                </a:lnTo>
                <a:lnTo>
                  <a:pt x="970654" y="1014185"/>
                </a:lnTo>
                <a:lnTo>
                  <a:pt x="974285" y="1010330"/>
                </a:lnTo>
                <a:lnTo>
                  <a:pt x="978144" y="1006474"/>
                </a:lnTo>
                <a:lnTo>
                  <a:pt x="982002" y="1003073"/>
                </a:lnTo>
                <a:lnTo>
                  <a:pt x="986541" y="999671"/>
                </a:lnTo>
                <a:lnTo>
                  <a:pt x="991307" y="996949"/>
                </a:lnTo>
                <a:lnTo>
                  <a:pt x="996301" y="994228"/>
                </a:lnTo>
                <a:lnTo>
                  <a:pt x="1001521" y="992187"/>
                </a:lnTo>
                <a:lnTo>
                  <a:pt x="1006514" y="990146"/>
                </a:lnTo>
                <a:lnTo>
                  <a:pt x="1012415" y="988785"/>
                </a:lnTo>
                <a:lnTo>
                  <a:pt x="1018089" y="987424"/>
                </a:lnTo>
                <a:lnTo>
                  <a:pt x="1022401" y="964292"/>
                </a:lnTo>
                <a:lnTo>
                  <a:pt x="1026260" y="941840"/>
                </a:lnTo>
                <a:lnTo>
                  <a:pt x="1029891" y="920523"/>
                </a:lnTo>
                <a:lnTo>
                  <a:pt x="1033749" y="900339"/>
                </a:lnTo>
                <a:lnTo>
                  <a:pt x="1035792" y="890587"/>
                </a:lnTo>
                <a:lnTo>
                  <a:pt x="1037835" y="881289"/>
                </a:lnTo>
                <a:lnTo>
                  <a:pt x="1040104" y="872217"/>
                </a:lnTo>
                <a:lnTo>
                  <a:pt x="1042374" y="863373"/>
                </a:lnTo>
                <a:lnTo>
                  <a:pt x="1045325" y="854981"/>
                </a:lnTo>
                <a:lnTo>
                  <a:pt x="1048048" y="846817"/>
                </a:lnTo>
                <a:lnTo>
                  <a:pt x="1051453" y="838880"/>
                </a:lnTo>
                <a:lnTo>
                  <a:pt x="1055311" y="831396"/>
                </a:lnTo>
                <a:lnTo>
                  <a:pt x="1062574" y="834117"/>
                </a:lnTo>
                <a:lnTo>
                  <a:pt x="1072787" y="837065"/>
                </a:lnTo>
                <a:lnTo>
                  <a:pt x="1085270" y="840467"/>
                </a:lnTo>
                <a:lnTo>
                  <a:pt x="1092306" y="842281"/>
                </a:lnTo>
                <a:lnTo>
                  <a:pt x="1100023" y="843869"/>
                </a:lnTo>
                <a:lnTo>
                  <a:pt x="1108420" y="845456"/>
                </a:lnTo>
                <a:lnTo>
                  <a:pt x="1116818" y="847044"/>
                </a:lnTo>
                <a:lnTo>
                  <a:pt x="1126123" y="848178"/>
                </a:lnTo>
                <a:lnTo>
                  <a:pt x="1135883" y="849539"/>
                </a:lnTo>
                <a:lnTo>
                  <a:pt x="1145869" y="850673"/>
                </a:lnTo>
                <a:lnTo>
                  <a:pt x="1156309" y="851126"/>
                </a:lnTo>
                <a:lnTo>
                  <a:pt x="1167204" y="851580"/>
                </a:lnTo>
                <a:lnTo>
                  <a:pt x="1178552" y="851806"/>
                </a:lnTo>
                <a:lnTo>
                  <a:pt x="1190354" y="851580"/>
                </a:lnTo>
                <a:lnTo>
                  <a:pt x="1202156" y="851126"/>
                </a:lnTo>
                <a:lnTo>
                  <a:pt x="1214412" y="849992"/>
                </a:lnTo>
                <a:lnTo>
                  <a:pt x="1226895" y="848631"/>
                </a:lnTo>
                <a:lnTo>
                  <a:pt x="1239605" y="846364"/>
                </a:lnTo>
                <a:lnTo>
                  <a:pt x="1252542" y="844096"/>
                </a:lnTo>
                <a:lnTo>
                  <a:pt x="1265933" y="840921"/>
                </a:lnTo>
                <a:lnTo>
                  <a:pt x="1279323" y="837292"/>
                </a:lnTo>
                <a:lnTo>
                  <a:pt x="1292714" y="832983"/>
                </a:lnTo>
                <a:lnTo>
                  <a:pt x="1306559" y="827994"/>
                </a:lnTo>
                <a:lnTo>
                  <a:pt x="1313368" y="825499"/>
                </a:lnTo>
                <a:lnTo>
                  <a:pt x="1320404" y="822551"/>
                </a:lnTo>
                <a:lnTo>
                  <a:pt x="1327212" y="819603"/>
                </a:lnTo>
                <a:lnTo>
                  <a:pt x="1334248" y="816201"/>
                </a:lnTo>
                <a:lnTo>
                  <a:pt x="1341057" y="812799"/>
                </a:lnTo>
                <a:lnTo>
                  <a:pt x="1348093" y="809171"/>
                </a:lnTo>
                <a:lnTo>
                  <a:pt x="1355129" y="805315"/>
                </a:lnTo>
                <a:lnTo>
                  <a:pt x="1362165" y="801006"/>
                </a:lnTo>
                <a:lnTo>
                  <a:pt x="1369201" y="796924"/>
                </a:lnTo>
                <a:lnTo>
                  <a:pt x="1376463" y="792389"/>
                </a:lnTo>
                <a:lnTo>
                  <a:pt x="1383272" y="787626"/>
                </a:lnTo>
                <a:lnTo>
                  <a:pt x="1390308" y="782637"/>
                </a:lnTo>
                <a:close/>
                <a:moveTo>
                  <a:pt x="2282825" y="769937"/>
                </a:moveTo>
                <a:lnTo>
                  <a:pt x="2412173" y="829864"/>
                </a:lnTo>
                <a:lnTo>
                  <a:pt x="2422140" y="834858"/>
                </a:lnTo>
                <a:lnTo>
                  <a:pt x="2426897" y="837355"/>
                </a:lnTo>
                <a:lnTo>
                  <a:pt x="2431201" y="840078"/>
                </a:lnTo>
                <a:lnTo>
                  <a:pt x="2435732" y="842802"/>
                </a:lnTo>
                <a:lnTo>
                  <a:pt x="2439583" y="845526"/>
                </a:lnTo>
                <a:lnTo>
                  <a:pt x="2443434" y="848250"/>
                </a:lnTo>
                <a:lnTo>
                  <a:pt x="2447058" y="851201"/>
                </a:lnTo>
                <a:lnTo>
                  <a:pt x="2450456" y="853925"/>
                </a:lnTo>
                <a:lnTo>
                  <a:pt x="2453628" y="857103"/>
                </a:lnTo>
                <a:lnTo>
                  <a:pt x="2456799" y="860054"/>
                </a:lnTo>
                <a:lnTo>
                  <a:pt x="2459518" y="863005"/>
                </a:lnTo>
                <a:lnTo>
                  <a:pt x="2462236" y="866183"/>
                </a:lnTo>
                <a:lnTo>
                  <a:pt x="2464501" y="869361"/>
                </a:lnTo>
                <a:lnTo>
                  <a:pt x="2466766" y="872539"/>
                </a:lnTo>
                <a:lnTo>
                  <a:pt x="2468805" y="875717"/>
                </a:lnTo>
                <a:lnTo>
                  <a:pt x="2470617" y="878895"/>
                </a:lnTo>
                <a:lnTo>
                  <a:pt x="2472430" y="882300"/>
                </a:lnTo>
                <a:lnTo>
                  <a:pt x="2474015" y="885932"/>
                </a:lnTo>
                <a:lnTo>
                  <a:pt x="2475601" y="889337"/>
                </a:lnTo>
                <a:lnTo>
                  <a:pt x="2477866" y="896373"/>
                </a:lnTo>
                <a:lnTo>
                  <a:pt x="2479905" y="903637"/>
                </a:lnTo>
                <a:lnTo>
                  <a:pt x="2481264" y="911128"/>
                </a:lnTo>
                <a:lnTo>
                  <a:pt x="2482397" y="918846"/>
                </a:lnTo>
                <a:lnTo>
                  <a:pt x="2482850" y="927018"/>
                </a:lnTo>
                <a:lnTo>
                  <a:pt x="2482850" y="935190"/>
                </a:lnTo>
                <a:lnTo>
                  <a:pt x="2482850" y="1152652"/>
                </a:lnTo>
                <a:lnTo>
                  <a:pt x="2482850" y="1160824"/>
                </a:lnTo>
                <a:lnTo>
                  <a:pt x="2482397" y="1168768"/>
                </a:lnTo>
                <a:lnTo>
                  <a:pt x="2481264" y="1176486"/>
                </a:lnTo>
                <a:lnTo>
                  <a:pt x="2479905" y="1184204"/>
                </a:lnTo>
                <a:lnTo>
                  <a:pt x="2477866" y="1191468"/>
                </a:lnTo>
                <a:lnTo>
                  <a:pt x="2475601" y="1198732"/>
                </a:lnTo>
                <a:lnTo>
                  <a:pt x="2474015" y="1202137"/>
                </a:lnTo>
                <a:lnTo>
                  <a:pt x="2472430" y="1205315"/>
                </a:lnTo>
                <a:lnTo>
                  <a:pt x="2470617" y="1208720"/>
                </a:lnTo>
                <a:lnTo>
                  <a:pt x="2468805" y="1212125"/>
                </a:lnTo>
                <a:lnTo>
                  <a:pt x="2466766" y="1215303"/>
                </a:lnTo>
                <a:lnTo>
                  <a:pt x="2464501" y="1218708"/>
                </a:lnTo>
                <a:lnTo>
                  <a:pt x="2462236" y="1221658"/>
                </a:lnTo>
                <a:lnTo>
                  <a:pt x="2459518" y="1224836"/>
                </a:lnTo>
                <a:lnTo>
                  <a:pt x="2456799" y="1227787"/>
                </a:lnTo>
                <a:lnTo>
                  <a:pt x="2453628" y="1230738"/>
                </a:lnTo>
                <a:lnTo>
                  <a:pt x="2450456" y="1233689"/>
                </a:lnTo>
                <a:lnTo>
                  <a:pt x="2447058" y="1236640"/>
                </a:lnTo>
                <a:lnTo>
                  <a:pt x="2443434" y="1239364"/>
                </a:lnTo>
                <a:lnTo>
                  <a:pt x="2439583" y="1242315"/>
                </a:lnTo>
                <a:lnTo>
                  <a:pt x="2435732" y="1245039"/>
                </a:lnTo>
                <a:lnTo>
                  <a:pt x="2431201" y="1247763"/>
                </a:lnTo>
                <a:lnTo>
                  <a:pt x="2426897" y="1250260"/>
                </a:lnTo>
                <a:lnTo>
                  <a:pt x="2422140" y="1252984"/>
                </a:lnTo>
                <a:lnTo>
                  <a:pt x="2412173" y="1257978"/>
                </a:lnTo>
                <a:lnTo>
                  <a:pt x="2406963" y="1260475"/>
                </a:lnTo>
                <a:lnTo>
                  <a:pt x="2282825" y="1202818"/>
                </a:lnTo>
                <a:lnTo>
                  <a:pt x="2282825" y="769937"/>
                </a:lnTo>
                <a:close/>
                <a:moveTo>
                  <a:pt x="1247774" y="628650"/>
                </a:moveTo>
                <a:lnTo>
                  <a:pt x="1262265" y="628876"/>
                </a:lnTo>
                <a:lnTo>
                  <a:pt x="1276302" y="629556"/>
                </a:lnTo>
                <a:lnTo>
                  <a:pt x="1290113" y="631143"/>
                </a:lnTo>
                <a:lnTo>
                  <a:pt x="1303472" y="632956"/>
                </a:lnTo>
                <a:lnTo>
                  <a:pt x="1316830" y="635222"/>
                </a:lnTo>
                <a:lnTo>
                  <a:pt x="1329282" y="638169"/>
                </a:lnTo>
                <a:lnTo>
                  <a:pt x="1341282" y="641569"/>
                </a:lnTo>
                <a:lnTo>
                  <a:pt x="1353056" y="645195"/>
                </a:lnTo>
                <a:lnTo>
                  <a:pt x="1363923" y="649274"/>
                </a:lnTo>
                <a:lnTo>
                  <a:pt x="1374338" y="654034"/>
                </a:lnTo>
                <a:lnTo>
                  <a:pt x="1378866" y="656300"/>
                </a:lnTo>
                <a:lnTo>
                  <a:pt x="1383847" y="658794"/>
                </a:lnTo>
                <a:lnTo>
                  <a:pt x="1388149" y="661513"/>
                </a:lnTo>
                <a:lnTo>
                  <a:pt x="1392677" y="664006"/>
                </a:lnTo>
                <a:lnTo>
                  <a:pt x="1396753" y="666953"/>
                </a:lnTo>
                <a:lnTo>
                  <a:pt x="1400602" y="669672"/>
                </a:lnTo>
                <a:lnTo>
                  <a:pt x="1404451" y="672619"/>
                </a:lnTo>
                <a:lnTo>
                  <a:pt x="1407847" y="675565"/>
                </a:lnTo>
                <a:lnTo>
                  <a:pt x="1411243" y="678512"/>
                </a:lnTo>
                <a:lnTo>
                  <a:pt x="1414413" y="681685"/>
                </a:lnTo>
                <a:lnTo>
                  <a:pt x="1417130" y="685084"/>
                </a:lnTo>
                <a:lnTo>
                  <a:pt x="1419847" y="688257"/>
                </a:lnTo>
                <a:lnTo>
                  <a:pt x="1425507" y="688484"/>
                </a:lnTo>
                <a:lnTo>
                  <a:pt x="1430941" y="689164"/>
                </a:lnTo>
                <a:lnTo>
                  <a:pt x="1436148" y="690297"/>
                </a:lnTo>
                <a:lnTo>
                  <a:pt x="1441356" y="691430"/>
                </a:lnTo>
                <a:lnTo>
                  <a:pt x="1446110" y="693017"/>
                </a:lnTo>
                <a:lnTo>
                  <a:pt x="1450865" y="694830"/>
                </a:lnTo>
                <a:lnTo>
                  <a:pt x="1455167" y="697323"/>
                </a:lnTo>
                <a:lnTo>
                  <a:pt x="1459695" y="699816"/>
                </a:lnTo>
                <a:lnTo>
                  <a:pt x="1463544" y="702763"/>
                </a:lnTo>
                <a:lnTo>
                  <a:pt x="1467619" y="705709"/>
                </a:lnTo>
                <a:lnTo>
                  <a:pt x="1471242" y="708882"/>
                </a:lnTo>
                <a:lnTo>
                  <a:pt x="1474865" y="712508"/>
                </a:lnTo>
                <a:lnTo>
                  <a:pt x="1478261" y="716361"/>
                </a:lnTo>
                <a:lnTo>
                  <a:pt x="1481657" y="720668"/>
                </a:lnTo>
                <a:lnTo>
                  <a:pt x="1484827" y="724747"/>
                </a:lnTo>
                <a:lnTo>
                  <a:pt x="1487544" y="729053"/>
                </a:lnTo>
                <a:lnTo>
                  <a:pt x="1490487" y="733813"/>
                </a:lnTo>
                <a:lnTo>
                  <a:pt x="1492977" y="738799"/>
                </a:lnTo>
                <a:lnTo>
                  <a:pt x="1495468" y="743785"/>
                </a:lnTo>
                <a:lnTo>
                  <a:pt x="1497732" y="748998"/>
                </a:lnTo>
                <a:lnTo>
                  <a:pt x="1499996" y="754211"/>
                </a:lnTo>
                <a:lnTo>
                  <a:pt x="1502034" y="759877"/>
                </a:lnTo>
                <a:lnTo>
                  <a:pt x="1503845" y="765543"/>
                </a:lnTo>
                <a:lnTo>
                  <a:pt x="1505656" y="771436"/>
                </a:lnTo>
                <a:lnTo>
                  <a:pt x="1509053" y="783222"/>
                </a:lnTo>
                <a:lnTo>
                  <a:pt x="1511996" y="795460"/>
                </a:lnTo>
                <a:lnTo>
                  <a:pt x="1514260" y="808153"/>
                </a:lnTo>
                <a:lnTo>
                  <a:pt x="1516071" y="821071"/>
                </a:lnTo>
                <a:lnTo>
                  <a:pt x="1517656" y="833990"/>
                </a:lnTo>
                <a:lnTo>
                  <a:pt x="1519015" y="846909"/>
                </a:lnTo>
                <a:lnTo>
                  <a:pt x="1519694" y="860281"/>
                </a:lnTo>
                <a:lnTo>
                  <a:pt x="1520147" y="873200"/>
                </a:lnTo>
                <a:lnTo>
                  <a:pt x="1520826" y="886118"/>
                </a:lnTo>
                <a:lnTo>
                  <a:pt x="1520826" y="898584"/>
                </a:lnTo>
                <a:lnTo>
                  <a:pt x="1520373" y="910823"/>
                </a:lnTo>
                <a:lnTo>
                  <a:pt x="1520147" y="922608"/>
                </a:lnTo>
                <a:lnTo>
                  <a:pt x="1519241" y="945046"/>
                </a:lnTo>
                <a:lnTo>
                  <a:pt x="1517883" y="964311"/>
                </a:lnTo>
                <a:lnTo>
                  <a:pt x="1516524" y="981083"/>
                </a:lnTo>
                <a:lnTo>
                  <a:pt x="1514939" y="993321"/>
                </a:lnTo>
                <a:lnTo>
                  <a:pt x="1511996" y="991508"/>
                </a:lnTo>
                <a:lnTo>
                  <a:pt x="1508600" y="990148"/>
                </a:lnTo>
                <a:lnTo>
                  <a:pt x="1505204" y="988562"/>
                </a:lnTo>
                <a:lnTo>
                  <a:pt x="1501808" y="987202"/>
                </a:lnTo>
                <a:lnTo>
                  <a:pt x="1498185" y="985842"/>
                </a:lnTo>
                <a:lnTo>
                  <a:pt x="1494562" y="984936"/>
                </a:lnTo>
                <a:lnTo>
                  <a:pt x="1490713" y="983802"/>
                </a:lnTo>
                <a:lnTo>
                  <a:pt x="1487091" y="983349"/>
                </a:lnTo>
                <a:lnTo>
                  <a:pt x="1481657" y="946859"/>
                </a:lnTo>
                <a:lnTo>
                  <a:pt x="1479166" y="929408"/>
                </a:lnTo>
                <a:lnTo>
                  <a:pt x="1476223" y="912636"/>
                </a:lnTo>
                <a:lnTo>
                  <a:pt x="1473280" y="896544"/>
                </a:lnTo>
                <a:lnTo>
                  <a:pt x="1469657" y="881132"/>
                </a:lnTo>
                <a:lnTo>
                  <a:pt x="1467846" y="873653"/>
                </a:lnTo>
                <a:lnTo>
                  <a:pt x="1465808" y="866400"/>
                </a:lnTo>
                <a:lnTo>
                  <a:pt x="1463770" y="859374"/>
                </a:lnTo>
                <a:lnTo>
                  <a:pt x="1461506" y="852802"/>
                </a:lnTo>
                <a:lnTo>
                  <a:pt x="1459242" y="846002"/>
                </a:lnTo>
                <a:lnTo>
                  <a:pt x="1456299" y="839430"/>
                </a:lnTo>
                <a:lnTo>
                  <a:pt x="1453356" y="833310"/>
                </a:lnTo>
                <a:lnTo>
                  <a:pt x="1450412" y="826964"/>
                </a:lnTo>
                <a:lnTo>
                  <a:pt x="1447242" y="821071"/>
                </a:lnTo>
                <a:lnTo>
                  <a:pt x="1443620" y="815405"/>
                </a:lnTo>
                <a:lnTo>
                  <a:pt x="1439771" y="809966"/>
                </a:lnTo>
                <a:lnTo>
                  <a:pt x="1435922" y="804526"/>
                </a:lnTo>
                <a:lnTo>
                  <a:pt x="1431394" y="799313"/>
                </a:lnTo>
                <a:lnTo>
                  <a:pt x="1426865" y="794780"/>
                </a:lnTo>
                <a:lnTo>
                  <a:pt x="1421884" y="789794"/>
                </a:lnTo>
                <a:lnTo>
                  <a:pt x="1416677" y="785261"/>
                </a:lnTo>
                <a:lnTo>
                  <a:pt x="1411017" y="781182"/>
                </a:lnTo>
                <a:lnTo>
                  <a:pt x="1405130" y="777102"/>
                </a:lnTo>
                <a:lnTo>
                  <a:pt x="1398791" y="773249"/>
                </a:lnTo>
                <a:lnTo>
                  <a:pt x="1391998" y="769623"/>
                </a:lnTo>
                <a:lnTo>
                  <a:pt x="1384753" y="774609"/>
                </a:lnTo>
                <a:lnTo>
                  <a:pt x="1377508" y="779595"/>
                </a:lnTo>
                <a:lnTo>
                  <a:pt x="1370263" y="784355"/>
                </a:lnTo>
                <a:lnTo>
                  <a:pt x="1363018" y="788661"/>
                </a:lnTo>
                <a:lnTo>
                  <a:pt x="1355772" y="793194"/>
                </a:lnTo>
                <a:lnTo>
                  <a:pt x="1348301" y="797047"/>
                </a:lnTo>
                <a:lnTo>
                  <a:pt x="1341056" y="800900"/>
                </a:lnTo>
                <a:lnTo>
                  <a:pt x="1334037" y="804526"/>
                </a:lnTo>
                <a:lnTo>
                  <a:pt x="1326792" y="807926"/>
                </a:lnTo>
                <a:lnTo>
                  <a:pt x="1319547" y="811326"/>
                </a:lnTo>
                <a:lnTo>
                  <a:pt x="1312302" y="814045"/>
                </a:lnTo>
                <a:lnTo>
                  <a:pt x="1305283" y="816992"/>
                </a:lnTo>
                <a:lnTo>
                  <a:pt x="1298038" y="819711"/>
                </a:lnTo>
                <a:lnTo>
                  <a:pt x="1291245" y="822205"/>
                </a:lnTo>
                <a:lnTo>
                  <a:pt x="1277208" y="826511"/>
                </a:lnTo>
                <a:lnTo>
                  <a:pt x="1263397" y="830364"/>
                </a:lnTo>
                <a:lnTo>
                  <a:pt x="1249812" y="833537"/>
                </a:lnTo>
                <a:lnTo>
                  <a:pt x="1236454" y="836030"/>
                </a:lnTo>
                <a:lnTo>
                  <a:pt x="1223322" y="838296"/>
                </a:lnTo>
                <a:lnTo>
                  <a:pt x="1210417" y="839656"/>
                </a:lnTo>
                <a:lnTo>
                  <a:pt x="1197964" y="840789"/>
                </a:lnTo>
                <a:lnTo>
                  <a:pt x="1185511" y="841469"/>
                </a:lnTo>
                <a:lnTo>
                  <a:pt x="1173738" y="841469"/>
                </a:lnTo>
                <a:lnTo>
                  <a:pt x="1162191" y="841469"/>
                </a:lnTo>
                <a:lnTo>
                  <a:pt x="1151097" y="841016"/>
                </a:lnTo>
                <a:lnTo>
                  <a:pt x="1140229" y="840336"/>
                </a:lnTo>
                <a:lnTo>
                  <a:pt x="1129814" y="839203"/>
                </a:lnTo>
                <a:lnTo>
                  <a:pt x="1120079" y="837843"/>
                </a:lnTo>
                <a:lnTo>
                  <a:pt x="1110796" y="836710"/>
                </a:lnTo>
                <a:lnTo>
                  <a:pt x="1101739" y="835123"/>
                </a:lnTo>
                <a:lnTo>
                  <a:pt x="1093362" y="833310"/>
                </a:lnTo>
                <a:lnTo>
                  <a:pt x="1085438" y="831724"/>
                </a:lnTo>
                <a:lnTo>
                  <a:pt x="1078193" y="829910"/>
                </a:lnTo>
                <a:lnTo>
                  <a:pt x="1065514" y="826284"/>
                </a:lnTo>
                <a:lnTo>
                  <a:pt x="1055099" y="823111"/>
                </a:lnTo>
                <a:lnTo>
                  <a:pt x="1047401" y="820391"/>
                </a:lnTo>
                <a:lnTo>
                  <a:pt x="1043552" y="828097"/>
                </a:lnTo>
                <a:lnTo>
                  <a:pt x="1040156" y="836483"/>
                </a:lnTo>
                <a:lnTo>
                  <a:pt x="1036986" y="844869"/>
                </a:lnTo>
                <a:lnTo>
                  <a:pt x="1034043" y="853708"/>
                </a:lnTo>
                <a:lnTo>
                  <a:pt x="1031552" y="862774"/>
                </a:lnTo>
                <a:lnTo>
                  <a:pt x="1029288" y="872520"/>
                </a:lnTo>
                <a:lnTo>
                  <a:pt x="1027024" y="882265"/>
                </a:lnTo>
                <a:lnTo>
                  <a:pt x="1024986" y="892464"/>
                </a:lnTo>
                <a:lnTo>
                  <a:pt x="1021137" y="913316"/>
                </a:lnTo>
                <a:lnTo>
                  <a:pt x="1017288" y="935527"/>
                </a:lnTo>
                <a:lnTo>
                  <a:pt x="1013213" y="958871"/>
                </a:lnTo>
                <a:lnTo>
                  <a:pt x="1011175" y="970884"/>
                </a:lnTo>
                <a:lnTo>
                  <a:pt x="1008458" y="983349"/>
                </a:lnTo>
                <a:lnTo>
                  <a:pt x="1004609" y="984029"/>
                </a:lnTo>
                <a:lnTo>
                  <a:pt x="1000760" y="984936"/>
                </a:lnTo>
                <a:lnTo>
                  <a:pt x="997138" y="985842"/>
                </a:lnTo>
                <a:lnTo>
                  <a:pt x="993515" y="987202"/>
                </a:lnTo>
                <a:lnTo>
                  <a:pt x="989892" y="988789"/>
                </a:lnTo>
                <a:lnTo>
                  <a:pt x="986496" y="990375"/>
                </a:lnTo>
                <a:lnTo>
                  <a:pt x="983100" y="991962"/>
                </a:lnTo>
                <a:lnTo>
                  <a:pt x="979704" y="993775"/>
                </a:lnTo>
                <a:lnTo>
                  <a:pt x="977666" y="979723"/>
                </a:lnTo>
                <a:lnTo>
                  <a:pt x="976761" y="970657"/>
                </a:lnTo>
                <a:lnTo>
                  <a:pt x="975402" y="960458"/>
                </a:lnTo>
                <a:lnTo>
                  <a:pt x="974496" y="949352"/>
                </a:lnTo>
                <a:lnTo>
                  <a:pt x="973817" y="937340"/>
                </a:lnTo>
                <a:lnTo>
                  <a:pt x="973364" y="924421"/>
                </a:lnTo>
                <a:lnTo>
                  <a:pt x="973138" y="911049"/>
                </a:lnTo>
                <a:lnTo>
                  <a:pt x="973364" y="896771"/>
                </a:lnTo>
                <a:lnTo>
                  <a:pt x="974044" y="882039"/>
                </a:lnTo>
                <a:lnTo>
                  <a:pt x="975402" y="866854"/>
                </a:lnTo>
                <a:lnTo>
                  <a:pt x="977213" y="851442"/>
                </a:lnTo>
                <a:lnTo>
                  <a:pt x="978119" y="843736"/>
                </a:lnTo>
                <a:lnTo>
                  <a:pt x="979704" y="835577"/>
                </a:lnTo>
                <a:lnTo>
                  <a:pt x="981062" y="827871"/>
                </a:lnTo>
                <a:lnTo>
                  <a:pt x="982874" y="819711"/>
                </a:lnTo>
                <a:lnTo>
                  <a:pt x="984911" y="812006"/>
                </a:lnTo>
                <a:lnTo>
                  <a:pt x="986949" y="804073"/>
                </a:lnTo>
                <a:lnTo>
                  <a:pt x="989440" y="796140"/>
                </a:lnTo>
                <a:lnTo>
                  <a:pt x="991930" y="788208"/>
                </a:lnTo>
                <a:lnTo>
                  <a:pt x="994873" y="780502"/>
                </a:lnTo>
                <a:lnTo>
                  <a:pt x="997817" y="772569"/>
                </a:lnTo>
                <a:lnTo>
                  <a:pt x="1001213" y="765090"/>
                </a:lnTo>
                <a:lnTo>
                  <a:pt x="1004836" y="757384"/>
                </a:lnTo>
                <a:lnTo>
                  <a:pt x="1008685" y="749905"/>
                </a:lnTo>
                <a:lnTo>
                  <a:pt x="1012986" y="742652"/>
                </a:lnTo>
                <a:lnTo>
                  <a:pt x="1017288" y="735400"/>
                </a:lnTo>
                <a:lnTo>
                  <a:pt x="1022043" y="728147"/>
                </a:lnTo>
                <a:lnTo>
                  <a:pt x="1027024" y="721121"/>
                </a:lnTo>
                <a:lnTo>
                  <a:pt x="1032458" y="714095"/>
                </a:lnTo>
                <a:lnTo>
                  <a:pt x="1038118" y="707522"/>
                </a:lnTo>
                <a:lnTo>
                  <a:pt x="1044231" y="701176"/>
                </a:lnTo>
                <a:lnTo>
                  <a:pt x="1050344" y="694603"/>
                </a:lnTo>
                <a:lnTo>
                  <a:pt x="1057136" y="688711"/>
                </a:lnTo>
                <a:lnTo>
                  <a:pt x="1064382" y="682818"/>
                </a:lnTo>
                <a:lnTo>
                  <a:pt x="1071627" y="676925"/>
                </a:lnTo>
                <a:lnTo>
                  <a:pt x="1079778" y="671486"/>
                </a:lnTo>
                <a:lnTo>
                  <a:pt x="1087702" y="666726"/>
                </a:lnTo>
                <a:lnTo>
                  <a:pt x="1096306" y="661740"/>
                </a:lnTo>
                <a:lnTo>
                  <a:pt x="1105362" y="656980"/>
                </a:lnTo>
                <a:lnTo>
                  <a:pt x="1114645" y="652674"/>
                </a:lnTo>
                <a:lnTo>
                  <a:pt x="1124380" y="648821"/>
                </a:lnTo>
                <a:lnTo>
                  <a:pt x="1134795" y="645195"/>
                </a:lnTo>
                <a:lnTo>
                  <a:pt x="1145437" y="641795"/>
                </a:lnTo>
                <a:lnTo>
                  <a:pt x="1156531" y="638622"/>
                </a:lnTo>
                <a:lnTo>
                  <a:pt x="1168304" y="636129"/>
                </a:lnTo>
                <a:lnTo>
                  <a:pt x="1180304" y="634089"/>
                </a:lnTo>
                <a:lnTo>
                  <a:pt x="1192757" y="631823"/>
                </a:lnTo>
                <a:lnTo>
                  <a:pt x="1205662" y="630690"/>
                </a:lnTo>
                <a:lnTo>
                  <a:pt x="1219247" y="629330"/>
                </a:lnTo>
                <a:lnTo>
                  <a:pt x="1233058" y="628876"/>
                </a:lnTo>
                <a:lnTo>
                  <a:pt x="1247774" y="628650"/>
                </a:lnTo>
                <a:close/>
                <a:moveTo>
                  <a:pt x="91667" y="541337"/>
                </a:moveTo>
                <a:lnTo>
                  <a:pt x="370523" y="541337"/>
                </a:lnTo>
                <a:lnTo>
                  <a:pt x="375061" y="541563"/>
                </a:lnTo>
                <a:lnTo>
                  <a:pt x="379826" y="542015"/>
                </a:lnTo>
                <a:lnTo>
                  <a:pt x="384137" y="542468"/>
                </a:lnTo>
                <a:lnTo>
                  <a:pt x="388902" y="543373"/>
                </a:lnTo>
                <a:lnTo>
                  <a:pt x="393213" y="544278"/>
                </a:lnTo>
                <a:lnTo>
                  <a:pt x="397524" y="545635"/>
                </a:lnTo>
                <a:lnTo>
                  <a:pt x="401835" y="546992"/>
                </a:lnTo>
                <a:lnTo>
                  <a:pt x="405919" y="548576"/>
                </a:lnTo>
                <a:lnTo>
                  <a:pt x="409777" y="550386"/>
                </a:lnTo>
                <a:lnTo>
                  <a:pt x="414088" y="552421"/>
                </a:lnTo>
                <a:lnTo>
                  <a:pt x="417718" y="554684"/>
                </a:lnTo>
                <a:lnTo>
                  <a:pt x="421575" y="556946"/>
                </a:lnTo>
                <a:lnTo>
                  <a:pt x="425206" y="559434"/>
                </a:lnTo>
                <a:lnTo>
                  <a:pt x="428609" y="562149"/>
                </a:lnTo>
                <a:lnTo>
                  <a:pt x="432013" y="564864"/>
                </a:lnTo>
                <a:lnTo>
                  <a:pt x="434962" y="568031"/>
                </a:lnTo>
                <a:lnTo>
                  <a:pt x="438139" y="571198"/>
                </a:lnTo>
                <a:lnTo>
                  <a:pt x="441088" y="574591"/>
                </a:lnTo>
                <a:lnTo>
                  <a:pt x="443584" y="577984"/>
                </a:lnTo>
                <a:lnTo>
                  <a:pt x="446307" y="581604"/>
                </a:lnTo>
                <a:lnTo>
                  <a:pt x="448803" y="585223"/>
                </a:lnTo>
                <a:lnTo>
                  <a:pt x="450845" y="589069"/>
                </a:lnTo>
                <a:lnTo>
                  <a:pt x="452887" y="592915"/>
                </a:lnTo>
                <a:lnTo>
                  <a:pt x="454702" y="596760"/>
                </a:lnTo>
                <a:lnTo>
                  <a:pt x="456291" y="600832"/>
                </a:lnTo>
                <a:lnTo>
                  <a:pt x="457879" y="605130"/>
                </a:lnTo>
                <a:lnTo>
                  <a:pt x="459240" y="609429"/>
                </a:lnTo>
                <a:lnTo>
                  <a:pt x="460148" y="613727"/>
                </a:lnTo>
                <a:lnTo>
                  <a:pt x="461055" y="618251"/>
                </a:lnTo>
                <a:lnTo>
                  <a:pt x="461509" y="622549"/>
                </a:lnTo>
                <a:lnTo>
                  <a:pt x="461736" y="627300"/>
                </a:lnTo>
                <a:lnTo>
                  <a:pt x="461963" y="631824"/>
                </a:lnTo>
                <a:lnTo>
                  <a:pt x="461736" y="636575"/>
                </a:lnTo>
                <a:lnTo>
                  <a:pt x="461509" y="641099"/>
                </a:lnTo>
                <a:lnTo>
                  <a:pt x="461055" y="645624"/>
                </a:lnTo>
                <a:lnTo>
                  <a:pt x="460148" y="650148"/>
                </a:lnTo>
                <a:lnTo>
                  <a:pt x="459240" y="654446"/>
                </a:lnTo>
                <a:lnTo>
                  <a:pt x="457879" y="658518"/>
                </a:lnTo>
                <a:lnTo>
                  <a:pt x="456291" y="662816"/>
                </a:lnTo>
                <a:lnTo>
                  <a:pt x="454702" y="666888"/>
                </a:lnTo>
                <a:lnTo>
                  <a:pt x="452887" y="670960"/>
                </a:lnTo>
                <a:lnTo>
                  <a:pt x="450845" y="674806"/>
                </a:lnTo>
                <a:lnTo>
                  <a:pt x="448803" y="678652"/>
                </a:lnTo>
                <a:lnTo>
                  <a:pt x="446307" y="682271"/>
                </a:lnTo>
                <a:lnTo>
                  <a:pt x="443584" y="685664"/>
                </a:lnTo>
                <a:lnTo>
                  <a:pt x="441088" y="689284"/>
                </a:lnTo>
                <a:lnTo>
                  <a:pt x="438139" y="692451"/>
                </a:lnTo>
                <a:lnTo>
                  <a:pt x="434962" y="695618"/>
                </a:lnTo>
                <a:lnTo>
                  <a:pt x="432013" y="698559"/>
                </a:lnTo>
                <a:lnTo>
                  <a:pt x="428609" y="701500"/>
                </a:lnTo>
                <a:lnTo>
                  <a:pt x="425206" y="703988"/>
                </a:lnTo>
                <a:lnTo>
                  <a:pt x="421575" y="706703"/>
                </a:lnTo>
                <a:lnTo>
                  <a:pt x="417718" y="708965"/>
                </a:lnTo>
                <a:lnTo>
                  <a:pt x="414088" y="711227"/>
                </a:lnTo>
                <a:lnTo>
                  <a:pt x="409777" y="713489"/>
                </a:lnTo>
                <a:lnTo>
                  <a:pt x="405919" y="715299"/>
                </a:lnTo>
                <a:lnTo>
                  <a:pt x="401835" y="716883"/>
                </a:lnTo>
                <a:lnTo>
                  <a:pt x="397524" y="718014"/>
                </a:lnTo>
                <a:lnTo>
                  <a:pt x="393213" y="719371"/>
                </a:lnTo>
                <a:lnTo>
                  <a:pt x="388902" y="720502"/>
                </a:lnTo>
                <a:lnTo>
                  <a:pt x="384137" y="721181"/>
                </a:lnTo>
                <a:lnTo>
                  <a:pt x="379826" y="721633"/>
                </a:lnTo>
                <a:lnTo>
                  <a:pt x="375061" y="722312"/>
                </a:lnTo>
                <a:lnTo>
                  <a:pt x="370523" y="722312"/>
                </a:lnTo>
                <a:lnTo>
                  <a:pt x="91667" y="722312"/>
                </a:lnTo>
                <a:lnTo>
                  <a:pt x="86902" y="722312"/>
                </a:lnTo>
                <a:lnTo>
                  <a:pt x="82364" y="721633"/>
                </a:lnTo>
                <a:lnTo>
                  <a:pt x="77599" y="721181"/>
                </a:lnTo>
                <a:lnTo>
                  <a:pt x="73288" y="720502"/>
                </a:lnTo>
                <a:lnTo>
                  <a:pt x="68750" y="719371"/>
                </a:lnTo>
                <a:lnTo>
                  <a:pt x="64439" y="718014"/>
                </a:lnTo>
                <a:lnTo>
                  <a:pt x="60128" y="716883"/>
                </a:lnTo>
                <a:lnTo>
                  <a:pt x="56044" y="715299"/>
                </a:lnTo>
                <a:lnTo>
                  <a:pt x="51959" y="713489"/>
                </a:lnTo>
                <a:lnTo>
                  <a:pt x="48102" y="711227"/>
                </a:lnTo>
                <a:lnTo>
                  <a:pt x="44245" y="708965"/>
                </a:lnTo>
                <a:lnTo>
                  <a:pt x="40615" y="706703"/>
                </a:lnTo>
                <a:lnTo>
                  <a:pt x="36757" y="703988"/>
                </a:lnTo>
                <a:lnTo>
                  <a:pt x="33581" y="701500"/>
                </a:lnTo>
                <a:lnTo>
                  <a:pt x="30177" y="698559"/>
                </a:lnTo>
                <a:lnTo>
                  <a:pt x="26774" y="695618"/>
                </a:lnTo>
                <a:lnTo>
                  <a:pt x="23824" y="692451"/>
                </a:lnTo>
                <a:lnTo>
                  <a:pt x="21101" y="689284"/>
                </a:lnTo>
                <a:lnTo>
                  <a:pt x="18152" y="685664"/>
                </a:lnTo>
                <a:lnTo>
                  <a:pt x="15656" y="682271"/>
                </a:lnTo>
                <a:lnTo>
                  <a:pt x="13160" y="678652"/>
                </a:lnTo>
                <a:lnTo>
                  <a:pt x="11118" y="674806"/>
                </a:lnTo>
                <a:lnTo>
                  <a:pt x="9076" y="670960"/>
                </a:lnTo>
                <a:lnTo>
                  <a:pt x="7261" y="666888"/>
                </a:lnTo>
                <a:lnTo>
                  <a:pt x="5446" y="662816"/>
                </a:lnTo>
                <a:lnTo>
                  <a:pt x="4084" y="658518"/>
                </a:lnTo>
                <a:lnTo>
                  <a:pt x="2950" y="654446"/>
                </a:lnTo>
                <a:lnTo>
                  <a:pt x="1815" y="650148"/>
                </a:lnTo>
                <a:lnTo>
                  <a:pt x="1134" y="645624"/>
                </a:lnTo>
                <a:lnTo>
                  <a:pt x="454" y="641099"/>
                </a:lnTo>
                <a:lnTo>
                  <a:pt x="0" y="636575"/>
                </a:lnTo>
                <a:lnTo>
                  <a:pt x="0" y="631824"/>
                </a:lnTo>
                <a:lnTo>
                  <a:pt x="0" y="627300"/>
                </a:lnTo>
                <a:lnTo>
                  <a:pt x="454" y="622549"/>
                </a:lnTo>
                <a:lnTo>
                  <a:pt x="1134" y="618251"/>
                </a:lnTo>
                <a:lnTo>
                  <a:pt x="1815" y="613727"/>
                </a:lnTo>
                <a:lnTo>
                  <a:pt x="2950" y="609429"/>
                </a:lnTo>
                <a:lnTo>
                  <a:pt x="4084" y="605130"/>
                </a:lnTo>
                <a:lnTo>
                  <a:pt x="5446" y="600832"/>
                </a:lnTo>
                <a:lnTo>
                  <a:pt x="7261" y="596760"/>
                </a:lnTo>
                <a:lnTo>
                  <a:pt x="9076" y="592915"/>
                </a:lnTo>
                <a:lnTo>
                  <a:pt x="11118" y="589069"/>
                </a:lnTo>
                <a:lnTo>
                  <a:pt x="13160" y="585223"/>
                </a:lnTo>
                <a:lnTo>
                  <a:pt x="15656" y="581604"/>
                </a:lnTo>
                <a:lnTo>
                  <a:pt x="18152" y="577984"/>
                </a:lnTo>
                <a:lnTo>
                  <a:pt x="21101" y="574591"/>
                </a:lnTo>
                <a:lnTo>
                  <a:pt x="23824" y="571198"/>
                </a:lnTo>
                <a:lnTo>
                  <a:pt x="26774" y="568031"/>
                </a:lnTo>
                <a:lnTo>
                  <a:pt x="30177" y="564864"/>
                </a:lnTo>
                <a:lnTo>
                  <a:pt x="33581" y="562149"/>
                </a:lnTo>
                <a:lnTo>
                  <a:pt x="36757" y="559434"/>
                </a:lnTo>
                <a:lnTo>
                  <a:pt x="40615" y="556946"/>
                </a:lnTo>
                <a:lnTo>
                  <a:pt x="44245" y="554684"/>
                </a:lnTo>
                <a:lnTo>
                  <a:pt x="48102" y="552421"/>
                </a:lnTo>
                <a:lnTo>
                  <a:pt x="51959" y="550386"/>
                </a:lnTo>
                <a:lnTo>
                  <a:pt x="56044" y="548576"/>
                </a:lnTo>
                <a:lnTo>
                  <a:pt x="60128" y="546992"/>
                </a:lnTo>
                <a:lnTo>
                  <a:pt x="64439" y="545635"/>
                </a:lnTo>
                <a:lnTo>
                  <a:pt x="68750" y="544278"/>
                </a:lnTo>
                <a:lnTo>
                  <a:pt x="73288" y="543373"/>
                </a:lnTo>
                <a:lnTo>
                  <a:pt x="77599" y="542468"/>
                </a:lnTo>
                <a:lnTo>
                  <a:pt x="82364" y="542015"/>
                </a:lnTo>
                <a:lnTo>
                  <a:pt x="86902" y="541563"/>
                </a:lnTo>
                <a:lnTo>
                  <a:pt x="91667" y="541337"/>
                </a:lnTo>
                <a:close/>
                <a:moveTo>
                  <a:pt x="2282825" y="312737"/>
                </a:moveTo>
                <a:lnTo>
                  <a:pt x="2412173" y="372470"/>
                </a:lnTo>
                <a:lnTo>
                  <a:pt x="2422140" y="377674"/>
                </a:lnTo>
                <a:lnTo>
                  <a:pt x="2426897" y="380163"/>
                </a:lnTo>
                <a:lnTo>
                  <a:pt x="2431201" y="382878"/>
                </a:lnTo>
                <a:lnTo>
                  <a:pt x="2435732" y="385367"/>
                </a:lnTo>
                <a:lnTo>
                  <a:pt x="2439583" y="388308"/>
                </a:lnTo>
                <a:lnTo>
                  <a:pt x="2443434" y="391023"/>
                </a:lnTo>
                <a:lnTo>
                  <a:pt x="2447058" y="393964"/>
                </a:lnTo>
                <a:lnTo>
                  <a:pt x="2450456" y="396680"/>
                </a:lnTo>
                <a:lnTo>
                  <a:pt x="2453628" y="399621"/>
                </a:lnTo>
                <a:lnTo>
                  <a:pt x="2456799" y="402562"/>
                </a:lnTo>
                <a:lnTo>
                  <a:pt x="2459518" y="405504"/>
                </a:lnTo>
                <a:lnTo>
                  <a:pt x="2462236" y="408671"/>
                </a:lnTo>
                <a:lnTo>
                  <a:pt x="2464501" y="411839"/>
                </a:lnTo>
                <a:lnTo>
                  <a:pt x="2466766" y="415233"/>
                </a:lnTo>
                <a:lnTo>
                  <a:pt x="2468805" y="418174"/>
                </a:lnTo>
                <a:lnTo>
                  <a:pt x="2470617" y="421568"/>
                </a:lnTo>
                <a:lnTo>
                  <a:pt x="2472430" y="424962"/>
                </a:lnTo>
                <a:lnTo>
                  <a:pt x="2474015" y="428356"/>
                </a:lnTo>
                <a:lnTo>
                  <a:pt x="2475601" y="431750"/>
                </a:lnTo>
                <a:lnTo>
                  <a:pt x="2477866" y="438990"/>
                </a:lnTo>
                <a:lnTo>
                  <a:pt x="2479905" y="446231"/>
                </a:lnTo>
                <a:lnTo>
                  <a:pt x="2481264" y="453697"/>
                </a:lnTo>
                <a:lnTo>
                  <a:pt x="2482397" y="461390"/>
                </a:lnTo>
                <a:lnTo>
                  <a:pt x="2482850" y="469536"/>
                </a:lnTo>
                <a:lnTo>
                  <a:pt x="2482850" y="477455"/>
                </a:lnTo>
                <a:lnTo>
                  <a:pt x="2482850" y="694213"/>
                </a:lnTo>
                <a:lnTo>
                  <a:pt x="2482850" y="702584"/>
                </a:lnTo>
                <a:lnTo>
                  <a:pt x="2482397" y="710504"/>
                </a:lnTo>
                <a:lnTo>
                  <a:pt x="2481264" y="718423"/>
                </a:lnTo>
                <a:lnTo>
                  <a:pt x="2479905" y="725889"/>
                </a:lnTo>
                <a:lnTo>
                  <a:pt x="2477866" y="733130"/>
                </a:lnTo>
                <a:lnTo>
                  <a:pt x="2475601" y="740144"/>
                </a:lnTo>
                <a:lnTo>
                  <a:pt x="2474015" y="743311"/>
                </a:lnTo>
                <a:lnTo>
                  <a:pt x="2472430" y="746932"/>
                </a:lnTo>
                <a:lnTo>
                  <a:pt x="2470617" y="750326"/>
                </a:lnTo>
                <a:lnTo>
                  <a:pt x="2468805" y="753493"/>
                </a:lnTo>
                <a:lnTo>
                  <a:pt x="2466766" y="756887"/>
                </a:lnTo>
                <a:lnTo>
                  <a:pt x="2464501" y="760055"/>
                </a:lnTo>
                <a:lnTo>
                  <a:pt x="2462236" y="762996"/>
                </a:lnTo>
                <a:lnTo>
                  <a:pt x="2459518" y="766164"/>
                </a:lnTo>
                <a:lnTo>
                  <a:pt x="2456799" y="769331"/>
                </a:lnTo>
                <a:lnTo>
                  <a:pt x="2453628" y="772047"/>
                </a:lnTo>
                <a:lnTo>
                  <a:pt x="2450456" y="775214"/>
                </a:lnTo>
                <a:lnTo>
                  <a:pt x="2447058" y="778156"/>
                </a:lnTo>
                <a:lnTo>
                  <a:pt x="2443434" y="780871"/>
                </a:lnTo>
                <a:lnTo>
                  <a:pt x="2439583" y="783812"/>
                </a:lnTo>
                <a:lnTo>
                  <a:pt x="2435732" y="786301"/>
                </a:lnTo>
                <a:lnTo>
                  <a:pt x="2431201" y="789242"/>
                </a:lnTo>
                <a:lnTo>
                  <a:pt x="2426897" y="791731"/>
                </a:lnTo>
                <a:lnTo>
                  <a:pt x="2422140" y="794446"/>
                </a:lnTo>
                <a:lnTo>
                  <a:pt x="2412173" y="799198"/>
                </a:lnTo>
                <a:lnTo>
                  <a:pt x="2406963" y="801687"/>
                </a:lnTo>
                <a:lnTo>
                  <a:pt x="2282825" y="744216"/>
                </a:lnTo>
                <a:lnTo>
                  <a:pt x="2282825" y="312737"/>
                </a:lnTo>
                <a:close/>
                <a:moveTo>
                  <a:pt x="458964" y="22907"/>
                </a:moveTo>
                <a:lnTo>
                  <a:pt x="448307" y="23134"/>
                </a:lnTo>
                <a:lnTo>
                  <a:pt x="438104" y="24041"/>
                </a:lnTo>
                <a:lnTo>
                  <a:pt x="427674" y="25175"/>
                </a:lnTo>
                <a:lnTo>
                  <a:pt x="417471" y="26990"/>
                </a:lnTo>
                <a:lnTo>
                  <a:pt x="407722" y="29485"/>
                </a:lnTo>
                <a:lnTo>
                  <a:pt x="397745" y="32206"/>
                </a:lnTo>
                <a:lnTo>
                  <a:pt x="388222" y="35382"/>
                </a:lnTo>
                <a:lnTo>
                  <a:pt x="378926" y="39237"/>
                </a:lnTo>
                <a:lnTo>
                  <a:pt x="369857" y="43320"/>
                </a:lnTo>
                <a:lnTo>
                  <a:pt x="361014" y="47856"/>
                </a:lnTo>
                <a:lnTo>
                  <a:pt x="352171" y="52846"/>
                </a:lnTo>
                <a:lnTo>
                  <a:pt x="344009" y="58289"/>
                </a:lnTo>
                <a:lnTo>
                  <a:pt x="335847" y="63959"/>
                </a:lnTo>
                <a:lnTo>
                  <a:pt x="328138" y="70083"/>
                </a:lnTo>
                <a:lnTo>
                  <a:pt x="320655" y="76660"/>
                </a:lnTo>
                <a:lnTo>
                  <a:pt x="313626" y="83238"/>
                </a:lnTo>
                <a:lnTo>
                  <a:pt x="306598" y="90722"/>
                </a:lnTo>
                <a:lnTo>
                  <a:pt x="300022" y="98207"/>
                </a:lnTo>
                <a:lnTo>
                  <a:pt x="294127" y="105918"/>
                </a:lnTo>
                <a:lnTo>
                  <a:pt x="288232" y="113856"/>
                </a:lnTo>
                <a:lnTo>
                  <a:pt x="283017" y="122248"/>
                </a:lnTo>
                <a:lnTo>
                  <a:pt x="278029" y="130867"/>
                </a:lnTo>
                <a:lnTo>
                  <a:pt x="273494" y="139939"/>
                </a:lnTo>
                <a:lnTo>
                  <a:pt x="269186" y="149011"/>
                </a:lnTo>
                <a:lnTo>
                  <a:pt x="265559" y="158310"/>
                </a:lnTo>
                <a:lnTo>
                  <a:pt x="262158" y="167836"/>
                </a:lnTo>
                <a:lnTo>
                  <a:pt x="259664" y="177589"/>
                </a:lnTo>
                <a:lnTo>
                  <a:pt x="257396" y="187568"/>
                </a:lnTo>
                <a:lnTo>
                  <a:pt x="255582" y="197775"/>
                </a:lnTo>
                <a:lnTo>
                  <a:pt x="254222" y="207754"/>
                </a:lnTo>
                <a:lnTo>
                  <a:pt x="253542" y="218414"/>
                </a:lnTo>
                <a:lnTo>
                  <a:pt x="253088" y="229074"/>
                </a:lnTo>
                <a:lnTo>
                  <a:pt x="253088" y="495117"/>
                </a:lnTo>
                <a:lnTo>
                  <a:pt x="369630" y="495117"/>
                </a:lnTo>
                <a:lnTo>
                  <a:pt x="376659" y="495344"/>
                </a:lnTo>
                <a:lnTo>
                  <a:pt x="383461" y="496024"/>
                </a:lnTo>
                <a:lnTo>
                  <a:pt x="390263" y="496705"/>
                </a:lnTo>
                <a:lnTo>
                  <a:pt x="397065" y="498066"/>
                </a:lnTo>
                <a:lnTo>
                  <a:pt x="403867" y="499653"/>
                </a:lnTo>
                <a:lnTo>
                  <a:pt x="410216" y="501468"/>
                </a:lnTo>
                <a:lnTo>
                  <a:pt x="416791" y="503509"/>
                </a:lnTo>
                <a:lnTo>
                  <a:pt x="422913" y="505777"/>
                </a:lnTo>
                <a:lnTo>
                  <a:pt x="428808" y="508726"/>
                </a:lnTo>
                <a:lnTo>
                  <a:pt x="434930" y="511674"/>
                </a:lnTo>
                <a:lnTo>
                  <a:pt x="440598" y="514849"/>
                </a:lnTo>
                <a:lnTo>
                  <a:pt x="446266" y="518478"/>
                </a:lnTo>
                <a:lnTo>
                  <a:pt x="451481" y="522334"/>
                </a:lnTo>
                <a:lnTo>
                  <a:pt x="456923" y="526190"/>
                </a:lnTo>
                <a:lnTo>
                  <a:pt x="461911" y="530726"/>
                </a:lnTo>
                <a:lnTo>
                  <a:pt x="466446" y="535035"/>
                </a:lnTo>
                <a:lnTo>
                  <a:pt x="471207" y="539798"/>
                </a:lnTo>
                <a:lnTo>
                  <a:pt x="475289" y="545015"/>
                </a:lnTo>
                <a:lnTo>
                  <a:pt x="479370" y="549777"/>
                </a:lnTo>
                <a:lnTo>
                  <a:pt x="483451" y="555221"/>
                </a:lnTo>
                <a:lnTo>
                  <a:pt x="487079" y="560664"/>
                </a:lnTo>
                <a:lnTo>
                  <a:pt x="490026" y="566561"/>
                </a:lnTo>
                <a:lnTo>
                  <a:pt x="493201" y="572458"/>
                </a:lnTo>
                <a:lnTo>
                  <a:pt x="496148" y="578355"/>
                </a:lnTo>
                <a:lnTo>
                  <a:pt x="498416" y="584706"/>
                </a:lnTo>
                <a:lnTo>
                  <a:pt x="500683" y="591056"/>
                </a:lnTo>
                <a:lnTo>
                  <a:pt x="502497" y="597407"/>
                </a:lnTo>
                <a:lnTo>
                  <a:pt x="504084" y="603984"/>
                </a:lnTo>
                <a:lnTo>
                  <a:pt x="505218" y="610788"/>
                </a:lnTo>
                <a:lnTo>
                  <a:pt x="506125" y="617592"/>
                </a:lnTo>
                <a:lnTo>
                  <a:pt x="506578" y="624623"/>
                </a:lnTo>
                <a:lnTo>
                  <a:pt x="506578" y="631428"/>
                </a:lnTo>
                <a:lnTo>
                  <a:pt x="506578" y="638459"/>
                </a:lnTo>
                <a:lnTo>
                  <a:pt x="506125" y="645263"/>
                </a:lnTo>
                <a:lnTo>
                  <a:pt x="505218" y="652294"/>
                </a:lnTo>
                <a:lnTo>
                  <a:pt x="504084" y="659098"/>
                </a:lnTo>
                <a:lnTo>
                  <a:pt x="502497" y="665449"/>
                </a:lnTo>
                <a:lnTo>
                  <a:pt x="500683" y="672026"/>
                </a:lnTo>
                <a:lnTo>
                  <a:pt x="498416" y="678150"/>
                </a:lnTo>
                <a:lnTo>
                  <a:pt x="496148" y="684500"/>
                </a:lnTo>
                <a:lnTo>
                  <a:pt x="493201" y="690397"/>
                </a:lnTo>
                <a:lnTo>
                  <a:pt x="490026" y="696294"/>
                </a:lnTo>
                <a:lnTo>
                  <a:pt x="487079" y="701964"/>
                </a:lnTo>
                <a:lnTo>
                  <a:pt x="483451" y="707861"/>
                </a:lnTo>
                <a:lnTo>
                  <a:pt x="479370" y="712851"/>
                </a:lnTo>
                <a:lnTo>
                  <a:pt x="475289" y="718067"/>
                </a:lnTo>
                <a:lnTo>
                  <a:pt x="471207" y="723057"/>
                </a:lnTo>
                <a:lnTo>
                  <a:pt x="466446" y="727820"/>
                </a:lnTo>
                <a:lnTo>
                  <a:pt x="461911" y="732356"/>
                </a:lnTo>
                <a:lnTo>
                  <a:pt x="456923" y="736666"/>
                </a:lnTo>
                <a:lnTo>
                  <a:pt x="451481" y="740748"/>
                </a:lnTo>
                <a:lnTo>
                  <a:pt x="446266" y="744604"/>
                </a:lnTo>
                <a:lnTo>
                  <a:pt x="440598" y="748006"/>
                </a:lnTo>
                <a:lnTo>
                  <a:pt x="434930" y="751408"/>
                </a:lnTo>
                <a:lnTo>
                  <a:pt x="428808" y="754356"/>
                </a:lnTo>
                <a:lnTo>
                  <a:pt x="422913" y="757078"/>
                </a:lnTo>
                <a:lnTo>
                  <a:pt x="416791" y="759573"/>
                </a:lnTo>
                <a:lnTo>
                  <a:pt x="410216" y="761614"/>
                </a:lnTo>
                <a:lnTo>
                  <a:pt x="403867" y="763429"/>
                </a:lnTo>
                <a:lnTo>
                  <a:pt x="397065" y="765016"/>
                </a:lnTo>
                <a:lnTo>
                  <a:pt x="390263" y="766377"/>
                </a:lnTo>
                <a:lnTo>
                  <a:pt x="383461" y="767058"/>
                </a:lnTo>
                <a:lnTo>
                  <a:pt x="376659" y="767738"/>
                </a:lnTo>
                <a:lnTo>
                  <a:pt x="369630" y="767965"/>
                </a:lnTo>
                <a:lnTo>
                  <a:pt x="253088" y="767965"/>
                </a:lnTo>
                <a:lnTo>
                  <a:pt x="253088" y="1135844"/>
                </a:lnTo>
                <a:lnTo>
                  <a:pt x="369630" y="1135844"/>
                </a:lnTo>
                <a:lnTo>
                  <a:pt x="376659" y="1136071"/>
                </a:lnTo>
                <a:lnTo>
                  <a:pt x="383461" y="1136751"/>
                </a:lnTo>
                <a:lnTo>
                  <a:pt x="390263" y="1137659"/>
                </a:lnTo>
                <a:lnTo>
                  <a:pt x="397065" y="1138793"/>
                </a:lnTo>
                <a:lnTo>
                  <a:pt x="403867" y="1140380"/>
                </a:lnTo>
                <a:lnTo>
                  <a:pt x="410216" y="1142195"/>
                </a:lnTo>
                <a:lnTo>
                  <a:pt x="416791" y="1144236"/>
                </a:lnTo>
                <a:lnTo>
                  <a:pt x="422913" y="1146731"/>
                </a:lnTo>
                <a:lnTo>
                  <a:pt x="428808" y="1149452"/>
                </a:lnTo>
                <a:lnTo>
                  <a:pt x="434930" y="1152401"/>
                </a:lnTo>
                <a:lnTo>
                  <a:pt x="440598" y="1155803"/>
                </a:lnTo>
                <a:lnTo>
                  <a:pt x="446266" y="1159205"/>
                </a:lnTo>
                <a:lnTo>
                  <a:pt x="451481" y="1163061"/>
                </a:lnTo>
                <a:lnTo>
                  <a:pt x="456923" y="1167370"/>
                </a:lnTo>
                <a:lnTo>
                  <a:pt x="461911" y="1171453"/>
                </a:lnTo>
                <a:lnTo>
                  <a:pt x="466446" y="1175989"/>
                </a:lnTo>
                <a:lnTo>
                  <a:pt x="471207" y="1180752"/>
                </a:lnTo>
                <a:lnTo>
                  <a:pt x="475289" y="1185741"/>
                </a:lnTo>
                <a:lnTo>
                  <a:pt x="479370" y="1190958"/>
                </a:lnTo>
                <a:lnTo>
                  <a:pt x="483451" y="1196401"/>
                </a:lnTo>
                <a:lnTo>
                  <a:pt x="487079" y="1201845"/>
                </a:lnTo>
                <a:lnTo>
                  <a:pt x="490026" y="1207515"/>
                </a:lnTo>
                <a:lnTo>
                  <a:pt x="493201" y="1213412"/>
                </a:lnTo>
                <a:lnTo>
                  <a:pt x="496148" y="1219309"/>
                </a:lnTo>
                <a:lnTo>
                  <a:pt x="498416" y="1225659"/>
                </a:lnTo>
                <a:lnTo>
                  <a:pt x="500683" y="1231783"/>
                </a:lnTo>
                <a:lnTo>
                  <a:pt x="502497" y="1238360"/>
                </a:lnTo>
                <a:lnTo>
                  <a:pt x="504084" y="1245165"/>
                </a:lnTo>
                <a:lnTo>
                  <a:pt x="505218" y="1251742"/>
                </a:lnTo>
                <a:lnTo>
                  <a:pt x="506125" y="1258546"/>
                </a:lnTo>
                <a:lnTo>
                  <a:pt x="506578" y="1265350"/>
                </a:lnTo>
                <a:lnTo>
                  <a:pt x="506578" y="1272381"/>
                </a:lnTo>
                <a:lnTo>
                  <a:pt x="506578" y="1279639"/>
                </a:lnTo>
                <a:lnTo>
                  <a:pt x="506125" y="1286216"/>
                </a:lnTo>
                <a:lnTo>
                  <a:pt x="505218" y="1293021"/>
                </a:lnTo>
                <a:lnTo>
                  <a:pt x="504084" y="1299825"/>
                </a:lnTo>
                <a:lnTo>
                  <a:pt x="502497" y="1306629"/>
                </a:lnTo>
                <a:lnTo>
                  <a:pt x="500683" y="1312980"/>
                </a:lnTo>
                <a:lnTo>
                  <a:pt x="498416" y="1319330"/>
                </a:lnTo>
                <a:lnTo>
                  <a:pt x="496148" y="1325454"/>
                </a:lnTo>
                <a:lnTo>
                  <a:pt x="493201" y="1331351"/>
                </a:lnTo>
                <a:lnTo>
                  <a:pt x="490026" y="1337475"/>
                </a:lnTo>
                <a:lnTo>
                  <a:pt x="487079" y="1343145"/>
                </a:lnTo>
                <a:lnTo>
                  <a:pt x="483451" y="1348588"/>
                </a:lnTo>
                <a:lnTo>
                  <a:pt x="479370" y="1354031"/>
                </a:lnTo>
                <a:lnTo>
                  <a:pt x="475289" y="1359248"/>
                </a:lnTo>
                <a:lnTo>
                  <a:pt x="471207" y="1364011"/>
                </a:lnTo>
                <a:lnTo>
                  <a:pt x="466446" y="1368774"/>
                </a:lnTo>
                <a:lnTo>
                  <a:pt x="461911" y="1373537"/>
                </a:lnTo>
                <a:lnTo>
                  <a:pt x="456923" y="1377619"/>
                </a:lnTo>
                <a:lnTo>
                  <a:pt x="451481" y="1381702"/>
                </a:lnTo>
                <a:lnTo>
                  <a:pt x="446266" y="1385557"/>
                </a:lnTo>
                <a:lnTo>
                  <a:pt x="440598" y="1388960"/>
                </a:lnTo>
                <a:lnTo>
                  <a:pt x="434930" y="1392362"/>
                </a:lnTo>
                <a:lnTo>
                  <a:pt x="428808" y="1395537"/>
                </a:lnTo>
                <a:lnTo>
                  <a:pt x="422913" y="1398032"/>
                </a:lnTo>
                <a:lnTo>
                  <a:pt x="416791" y="1400300"/>
                </a:lnTo>
                <a:lnTo>
                  <a:pt x="410216" y="1402795"/>
                </a:lnTo>
                <a:lnTo>
                  <a:pt x="403867" y="1404609"/>
                </a:lnTo>
                <a:lnTo>
                  <a:pt x="397065" y="1406197"/>
                </a:lnTo>
                <a:lnTo>
                  <a:pt x="390263" y="1407104"/>
                </a:lnTo>
                <a:lnTo>
                  <a:pt x="383461" y="1408238"/>
                </a:lnTo>
                <a:lnTo>
                  <a:pt x="376659" y="1408692"/>
                </a:lnTo>
                <a:lnTo>
                  <a:pt x="369630" y="1408692"/>
                </a:lnTo>
                <a:lnTo>
                  <a:pt x="253088" y="1408692"/>
                </a:lnTo>
                <a:lnTo>
                  <a:pt x="253088" y="1777025"/>
                </a:lnTo>
                <a:lnTo>
                  <a:pt x="369630" y="1777025"/>
                </a:lnTo>
                <a:lnTo>
                  <a:pt x="376659" y="1777252"/>
                </a:lnTo>
                <a:lnTo>
                  <a:pt x="383461" y="1777705"/>
                </a:lnTo>
                <a:lnTo>
                  <a:pt x="390263" y="1778386"/>
                </a:lnTo>
                <a:lnTo>
                  <a:pt x="397065" y="1779747"/>
                </a:lnTo>
                <a:lnTo>
                  <a:pt x="403867" y="1781334"/>
                </a:lnTo>
                <a:lnTo>
                  <a:pt x="410216" y="1783149"/>
                </a:lnTo>
                <a:lnTo>
                  <a:pt x="416791" y="1785190"/>
                </a:lnTo>
                <a:lnTo>
                  <a:pt x="422913" y="1787912"/>
                </a:lnTo>
                <a:lnTo>
                  <a:pt x="428808" y="1790407"/>
                </a:lnTo>
                <a:lnTo>
                  <a:pt x="434930" y="1793582"/>
                </a:lnTo>
                <a:lnTo>
                  <a:pt x="440598" y="1796984"/>
                </a:lnTo>
                <a:lnTo>
                  <a:pt x="446266" y="1800159"/>
                </a:lnTo>
                <a:lnTo>
                  <a:pt x="451481" y="1804242"/>
                </a:lnTo>
                <a:lnTo>
                  <a:pt x="456923" y="1808324"/>
                </a:lnTo>
                <a:lnTo>
                  <a:pt x="461911" y="1812407"/>
                </a:lnTo>
                <a:lnTo>
                  <a:pt x="466446" y="1817170"/>
                </a:lnTo>
                <a:lnTo>
                  <a:pt x="471207" y="1821706"/>
                </a:lnTo>
                <a:lnTo>
                  <a:pt x="475289" y="1826695"/>
                </a:lnTo>
                <a:lnTo>
                  <a:pt x="479370" y="1831912"/>
                </a:lnTo>
                <a:lnTo>
                  <a:pt x="483451" y="1837129"/>
                </a:lnTo>
                <a:lnTo>
                  <a:pt x="487079" y="1842799"/>
                </a:lnTo>
                <a:lnTo>
                  <a:pt x="490026" y="1848469"/>
                </a:lnTo>
                <a:lnTo>
                  <a:pt x="493201" y="1854139"/>
                </a:lnTo>
                <a:lnTo>
                  <a:pt x="496148" y="1860490"/>
                </a:lnTo>
                <a:lnTo>
                  <a:pt x="498416" y="1866613"/>
                </a:lnTo>
                <a:lnTo>
                  <a:pt x="500683" y="1872964"/>
                </a:lnTo>
                <a:lnTo>
                  <a:pt x="502497" y="1879314"/>
                </a:lnTo>
                <a:lnTo>
                  <a:pt x="504084" y="1885892"/>
                </a:lnTo>
                <a:lnTo>
                  <a:pt x="505218" y="1892696"/>
                </a:lnTo>
                <a:lnTo>
                  <a:pt x="506125" y="1899273"/>
                </a:lnTo>
                <a:lnTo>
                  <a:pt x="506578" y="1906304"/>
                </a:lnTo>
                <a:lnTo>
                  <a:pt x="506578" y="1913335"/>
                </a:lnTo>
                <a:lnTo>
                  <a:pt x="506578" y="1920366"/>
                </a:lnTo>
                <a:lnTo>
                  <a:pt x="506125" y="1927397"/>
                </a:lnTo>
                <a:lnTo>
                  <a:pt x="505218" y="1933975"/>
                </a:lnTo>
                <a:lnTo>
                  <a:pt x="504084" y="1940779"/>
                </a:lnTo>
                <a:lnTo>
                  <a:pt x="502497" y="1947356"/>
                </a:lnTo>
                <a:lnTo>
                  <a:pt x="500683" y="1953707"/>
                </a:lnTo>
                <a:lnTo>
                  <a:pt x="498416" y="1960284"/>
                </a:lnTo>
                <a:lnTo>
                  <a:pt x="496148" y="1966408"/>
                </a:lnTo>
                <a:lnTo>
                  <a:pt x="493201" y="1972532"/>
                </a:lnTo>
                <a:lnTo>
                  <a:pt x="490026" y="1978429"/>
                </a:lnTo>
                <a:lnTo>
                  <a:pt x="487079" y="1984099"/>
                </a:lnTo>
                <a:lnTo>
                  <a:pt x="483451" y="1989542"/>
                </a:lnTo>
                <a:lnTo>
                  <a:pt x="479370" y="1994986"/>
                </a:lnTo>
                <a:lnTo>
                  <a:pt x="475289" y="1999975"/>
                </a:lnTo>
                <a:lnTo>
                  <a:pt x="471207" y="2004965"/>
                </a:lnTo>
                <a:lnTo>
                  <a:pt x="466446" y="2009728"/>
                </a:lnTo>
                <a:lnTo>
                  <a:pt x="461911" y="2014264"/>
                </a:lnTo>
                <a:lnTo>
                  <a:pt x="456923" y="2018573"/>
                </a:lnTo>
                <a:lnTo>
                  <a:pt x="451481" y="2022429"/>
                </a:lnTo>
                <a:lnTo>
                  <a:pt x="446266" y="2026285"/>
                </a:lnTo>
                <a:lnTo>
                  <a:pt x="440598" y="2029914"/>
                </a:lnTo>
                <a:lnTo>
                  <a:pt x="434930" y="2033089"/>
                </a:lnTo>
                <a:lnTo>
                  <a:pt x="428808" y="2036264"/>
                </a:lnTo>
                <a:lnTo>
                  <a:pt x="422913" y="2038759"/>
                </a:lnTo>
                <a:lnTo>
                  <a:pt x="416791" y="2041481"/>
                </a:lnTo>
                <a:lnTo>
                  <a:pt x="410216" y="2043522"/>
                </a:lnTo>
                <a:lnTo>
                  <a:pt x="403867" y="2045336"/>
                </a:lnTo>
                <a:lnTo>
                  <a:pt x="397065" y="2046924"/>
                </a:lnTo>
                <a:lnTo>
                  <a:pt x="390263" y="2048285"/>
                </a:lnTo>
                <a:lnTo>
                  <a:pt x="383461" y="2048965"/>
                </a:lnTo>
                <a:lnTo>
                  <a:pt x="376659" y="2049419"/>
                </a:lnTo>
                <a:lnTo>
                  <a:pt x="369630" y="2049646"/>
                </a:lnTo>
                <a:lnTo>
                  <a:pt x="253088" y="2049646"/>
                </a:lnTo>
                <a:lnTo>
                  <a:pt x="253088" y="2315689"/>
                </a:lnTo>
                <a:lnTo>
                  <a:pt x="253542" y="2326349"/>
                </a:lnTo>
                <a:lnTo>
                  <a:pt x="254222" y="2336782"/>
                </a:lnTo>
                <a:lnTo>
                  <a:pt x="255582" y="2347215"/>
                </a:lnTo>
                <a:lnTo>
                  <a:pt x="257396" y="2357195"/>
                </a:lnTo>
                <a:lnTo>
                  <a:pt x="259664" y="2367401"/>
                </a:lnTo>
                <a:lnTo>
                  <a:pt x="262158" y="2376927"/>
                </a:lnTo>
                <a:lnTo>
                  <a:pt x="265559" y="2386679"/>
                </a:lnTo>
                <a:lnTo>
                  <a:pt x="269186" y="2395978"/>
                </a:lnTo>
                <a:lnTo>
                  <a:pt x="273494" y="2405051"/>
                </a:lnTo>
                <a:lnTo>
                  <a:pt x="278029" y="2414123"/>
                </a:lnTo>
                <a:lnTo>
                  <a:pt x="283017" y="2422515"/>
                </a:lnTo>
                <a:lnTo>
                  <a:pt x="288232" y="2430907"/>
                </a:lnTo>
                <a:lnTo>
                  <a:pt x="294127" y="2439072"/>
                </a:lnTo>
                <a:lnTo>
                  <a:pt x="300022" y="2446783"/>
                </a:lnTo>
                <a:lnTo>
                  <a:pt x="306598" y="2454268"/>
                </a:lnTo>
                <a:lnTo>
                  <a:pt x="313626" y="2461525"/>
                </a:lnTo>
                <a:lnTo>
                  <a:pt x="320655" y="2468330"/>
                </a:lnTo>
                <a:lnTo>
                  <a:pt x="328138" y="2474680"/>
                </a:lnTo>
                <a:lnTo>
                  <a:pt x="335847" y="2481031"/>
                </a:lnTo>
                <a:lnTo>
                  <a:pt x="344009" y="2486701"/>
                </a:lnTo>
                <a:lnTo>
                  <a:pt x="352171" y="2492144"/>
                </a:lnTo>
                <a:lnTo>
                  <a:pt x="361014" y="2497134"/>
                </a:lnTo>
                <a:lnTo>
                  <a:pt x="369857" y="2501443"/>
                </a:lnTo>
                <a:lnTo>
                  <a:pt x="378926" y="2505526"/>
                </a:lnTo>
                <a:lnTo>
                  <a:pt x="388222" y="2509608"/>
                </a:lnTo>
                <a:lnTo>
                  <a:pt x="397745" y="2512557"/>
                </a:lnTo>
                <a:lnTo>
                  <a:pt x="407722" y="2515505"/>
                </a:lnTo>
                <a:lnTo>
                  <a:pt x="417471" y="2517773"/>
                </a:lnTo>
                <a:lnTo>
                  <a:pt x="427674" y="2519588"/>
                </a:lnTo>
                <a:lnTo>
                  <a:pt x="438104" y="2520948"/>
                </a:lnTo>
                <a:lnTo>
                  <a:pt x="448307" y="2521629"/>
                </a:lnTo>
                <a:lnTo>
                  <a:pt x="458964" y="2521856"/>
                </a:lnTo>
                <a:lnTo>
                  <a:pt x="2030011" y="2521856"/>
                </a:lnTo>
                <a:lnTo>
                  <a:pt x="2040667" y="2521629"/>
                </a:lnTo>
                <a:lnTo>
                  <a:pt x="2051324" y="2520948"/>
                </a:lnTo>
                <a:lnTo>
                  <a:pt x="2061527" y="2519588"/>
                </a:lnTo>
                <a:lnTo>
                  <a:pt x="2071503" y="2517773"/>
                </a:lnTo>
                <a:lnTo>
                  <a:pt x="2081706" y="2515505"/>
                </a:lnTo>
                <a:lnTo>
                  <a:pt x="2091456" y="2512557"/>
                </a:lnTo>
                <a:lnTo>
                  <a:pt x="2100752" y="2509608"/>
                </a:lnTo>
                <a:lnTo>
                  <a:pt x="2110502" y="2505526"/>
                </a:lnTo>
                <a:lnTo>
                  <a:pt x="2119571" y="2501443"/>
                </a:lnTo>
                <a:lnTo>
                  <a:pt x="2128187" y="2497134"/>
                </a:lnTo>
                <a:lnTo>
                  <a:pt x="2136803" y="2492144"/>
                </a:lnTo>
                <a:lnTo>
                  <a:pt x="2145192" y="2486701"/>
                </a:lnTo>
                <a:lnTo>
                  <a:pt x="2153354" y="2481031"/>
                </a:lnTo>
                <a:lnTo>
                  <a:pt x="2161290" y="2474680"/>
                </a:lnTo>
                <a:lnTo>
                  <a:pt x="2168546" y="2468330"/>
                </a:lnTo>
                <a:lnTo>
                  <a:pt x="2175801" y="2461525"/>
                </a:lnTo>
                <a:lnTo>
                  <a:pt x="2182376" y="2454268"/>
                </a:lnTo>
                <a:lnTo>
                  <a:pt x="2188952" y="2446783"/>
                </a:lnTo>
                <a:lnTo>
                  <a:pt x="2195074" y="2439072"/>
                </a:lnTo>
                <a:lnTo>
                  <a:pt x="2200969" y="2430907"/>
                </a:lnTo>
                <a:lnTo>
                  <a:pt x="2206410" y="2422515"/>
                </a:lnTo>
                <a:lnTo>
                  <a:pt x="2211172" y="2414123"/>
                </a:lnTo>
                <a:lnTo>
                  <a:pt x="2215933" y="2405051"/>
                </a:lnTo>
                <a:lnTo>
                  <a:pt x="2219788" y="2395978"/>
                </a:lnTo>
                <a:lnTo>
                  <a:pt x="2223642" y="2386679"/>
                </a:lnTo>
                <a:lnTo>
                  <a:pt x="2226817" y="2376927"/>
                </a:lnTo>
                <a:lnTo>
                  <a:pt x="2229538" y="2367401"/>
                </a:lnTo>
                <a:lnTo>
                  <a:pt x="2232032" y="2357195"/>
                </a:lnTo>
                <a:lnTo>
                  <a:pt x="2233845" y="2347215"/>
                </a:lnTo>
                <a:lnTo>
                  <a:pt x="2235206" y="2336782"/>
                </a:lnTo>
                <a:lnTo>
                  <a:pt x="2235886" y="2326349"/>
                </a:lnTo>
                <a:lnTo>
                  <a:pt x="2236113" y="2315689"/>
                </a:lnTo>
                <a:lnTo>
                  <a:pt x="2236113" y="229074"/>
                </a:lnTo>
                <a:lnTo>
                  <a:pt x="2235886" y="218414"/>
                </a:lnTo>
                <a:lnTo>
                  <a:pt x="2235206" y="207754"/>
                </a:lnTo>
                <a:lnTo>
                  <a:pt x="2233845" y="197775"/>
                </a:lnTo>
                <a:lnTo>
                  <a:pt x="2232032" y="187568"/>
                </a:lnTo>
                <a:lnTo>
                  <a:pt x="2229538" y="177589"/>
                </a:lnTo>
                <a:lnTo>
                  <a:pt x="2226817" y="167836"/>
                </a:lnTo>
                <a:lnTo>
                  <a:pt x="2223642" y="158310"/>
                </a:lnTo>
                <a:lnTo>
                  <a:pt x="2219788" y="149011"/>
                </a:lnTo>
                <a:lnTo>
                  <a:pt x="2215933" y="139939"/>
                </a:lnTo>
                <a:lnTo>
                  <a:pt x="2211172" y="130867"/>
                </a:lnTo>
                <a:lnTo>
                  <a:pt x="2206410" y="122248"/>
                </a:lnTo>
                <a:lnTo>
                  <a:pt x="2200969" y="113856"/>
                </a:lnTo>
                <a:lnTo>
                  <a:pt x="2195074" y="105918"/>
                </a:lnTo>
                <a:lnTo>
                  <a:pt x="2188952" y="98207"/>
                </a:lnTo>
                <a:lnTo>
                  <a:pt x="2182376" y="90722"/>
                </a:lnTo>
                <a:lnTo>
                  <a:pt x="2175801" y="83238"/>
                </a:lnTo>
                <a:lnTo>
                  <a:pt x="2168546" y="76660"/>
                </a:lnTo>
                <a:lnTo>
                  <a:pt x="2161290" y="70083"/>
                </a:lnTo>
                <a:lnTo>
                  <a:pt x="2153354" y="63959"/>
                </a:lnTo>
                <a:lnTo>
                  <a:pt x="2145192" y="58289"/>
                </a:lnTo>
                <a:lnTo>
                  <a:pt x="2136803" y="52846"/>
                </a:lnTo>
                <a:lnTo>
                  <a:pt x="2128187" y="47856"/>
                </a:lnTo>
                <a:lnTo>
                  <a:pt x="2119571" y="43320"/>
                </a:lnTo>
                <a:lnTo>
                  <a:pt x="2110502" y="39237"/>
                </a:lnTo>
                <a:lnTo>
                  <a:pt x="2100752" y="35382"/>
                </a:lnTo>
                <a:lnTo>
                  <a:pt x="2091456" y="32206"/>
                </a:lnTo>
                <a:lnTo>
                  <a:pt x="2081706" y="29485"/>
                </a:lnTo>
                <a:lnTo>
                  <a:pt x="2071503" y="26990"/>
                </a:lnTo>
                <a:lnTo>
                  <a:pt x="2061527" y="25175"/>
                </a:lnTo>
                <a:lnTo>
                  <a:pt x="2051324" y="24041"/>
                </a:lnTo>
                <a:lnTo>
                  <a:pt x="2040667" y="23134"/>
                </a:lnTo>
                <a:lnTo>
                  <a:pt x="2030011" y="22907"/>
                </a:lnTo>
                <a:lnTo>
                  <a:pt x="458964" y="22907"/>
                </a:lnTo>
                <a:close/>
                <a:moveTo>
                  <a:pt x="458964" y="0"/>
                </a:moveTo>
                <a:lnTo>
                  <a:pt x="2030011" y="0"/>
                </a:lnTo>
                <a:lnTo>
                  <a:pt x="2042028" y="453"/>
                </a:lnTo>
                <a:lnTo>
                  <a:pt x="2053364" y="1134"/>
                </a:lnTo>
                <a:lnTo>
                  <a:pt x="2064701" y="2722"/>
                </a:lnTo>
                <a:lnTo>
                  <a:pt x="2076265" y="4763"/>
                </a:lnTo>
                <a:lnTo>
                  <a:pt x="2087148" y="7258"/>
                </a:lnTo>
                <a:lnTo>
                  <a:pt x="2098031" y="10433"/>
                </a:lnTo>
                <a:lnTo>
                  <a:pt x="2108688" y="14062"/>
                </a:lnTo>
                <a:lnTo>
                  <a:pt x="2118891" y="18371"/>
                </a:lnTo>
                <a:lnTo>
                  <a:pt x="2129094" y="22680"/>
                </a:lnTo>
                <a:lnTo>
                  <a:pt x="2138843" y="27897"/>
                </a:lnTo>
                <a:lnTo>
                  <a:pt x="2148593" y="33340"/>
                </a:lnTo>
                <a:lnTo>
                  <a:pt x="2157889" y="39237"/>
                </a:lnTo>
                <a:lnTo>
                  <a:pt x="2166959" y="45815"/>
                </a:lnTo>
                <a:lnTo>
                  <a:pt x="2175574" y="52392"/>
                </a:lnTo>
                <a:lnTo>
                  <a:pt x="2183737" y="59650"/>
                </a:lnTo>
                <a:lnTo>
                  <a:pt x="2191899" y="67361"/>
                </a:lnTo>
                <a:lnTo>
                  <a:pt x="2199382" y="75299"/>
                </a:lnTo>
                <a:lnTo>
                  <a:pt x="2206637" y="83691"/>
                </a:lnTo>
                <a:lnTo>
                  <a:pt x="2213212" y="92083"/>
                </a:lnTo>
                <a:lnTo>
                  <a:pt x="2219788" y="101155"/>
                </a:lnTo>
                <a:lnTo>
                  <a:pt x="2225683" y="110681"/>
                </a:lnTo>
                <a:lnTo>
                  <a:pt x="2231125" y="120207"/>
                </a:lnTo>
                <a:lnTo>
                  <a:pt x="2236340" y="129960"/>
                </a:lnTo>
                <a:lnTo>
                  <a:pt x="2241101" y="140166"/>
                </a:lnTo>
                <a:lnTo>
                  <a:pt x="2244955" y="150599"/>
                </a:lnTo>
                <a:lnTo>
                  <a:pt x="2248583" y="161032"/>
                </a:lnTo>
                <a:lnTo>
                  <a:pt x="2251758" y="172145"/>
                </a:lnTo>
                <a:lnTo>
                  <a:pt x="2254252" y="183032"/>
                </a:lnTo>
                <a:lnTo>
                  <a:pt x="2256292" y="194372"/>
                </a:lnTo>
                <a:lnTo>
                  <a:pt x="2257879" y="205713"/>
                </a:lnTo>
                <a:lnTo>
                  <a:pt x="2258786" y="217053"/>
                </a:lnTo>
                <a:lnTo>
                  <a:pt x="2259013" y="229074"/>
                </a:lnTo>
                <a:lnTo>
                  <a:pt x="2259013" y="2315689"/>
                </a:lnTo>
                <a:lnTo>
                  <a:pt x="2258786" y="2327483"/>
                </a:lnTo>
                <a:lnTo>
                  <a:pt x="2257879" y="2339050"/>
                </a:lnTo>
                <a:lnTo>
                  <a:pt x="2256292" y="2350617"/>
                </a:lnTo>
                <a:lnTo>
                  <a:pt x="2254252" y="2361958"/>
                </a:lnTo>
                <a:lnTo>
                  <a:pt x="2251758" y="2372844"/>
                </a:lnTo>
                <a:lnTo>
                  <a:pt x="2248583" y="2383731"/>
                </a:lnTo>
                <a:lnTo>
                  <a:pt x="2244955" y="2394391"/>
                </a:lnTo>
                <a:lnTo>
                  <a:pt x="2241101" y="2404824"/>
                </a:lnTo>
                <a:lnTo>
                  <a:pt x="2236340" y="2414803"/>
                </a:lnTo>
                <a:lnTo>
                  <a:pt x="2231125" y="2424783"/>
                </a:lnTo>
                <a:lnTo>
                  <a:pt x="2225683" y="2434309"/>
                </a:lnTo>
                <a:lnTo>
                  <a:pt x="2219788" y="2443608"/>
                </a:lnTo>
                <a:lnTo>
                  <a:pt x="2213212" y="2452680"/>
                </a:lnTo>
                <a:lnTo>
                  <a:pt x="2206637" y="2461299"/>
                </a:lnTo>
                <a:lnTo>
                  <a:pt x="2199382" y="2469464"/>
                </a:lnTo>
                <a:lnTo>
                  <a:pt x="2191899" y="2477629"/>
                </a:lnTo>
                <a:lnTo>
                  <a:pt x="2183737" y="2485113"/>
                </a:lnTo>
                <a:lnTo>
                  <a:pt x="2175574" y="2492371"/>
                </a:lnTo>
                <a:lnTo>
                  <a:pt x="2166959" y="2499175"/>
                </a:lnTo>
                <a:lnTo>
                  <a:pt x="2157889" y="2505526"/>
                </a:lnTo>
                <a:lnTo>
                  <a:pt x="2148593" y="2511649"/>
                </a:lnTo>
                <a:lnTo>
                  <a:pt x="2138843" y="2517093"/>
                </a:lnTo>
                <a:lnTo>
                  <a:pt x="2129094" y="2522309"/>
                </a:lnTo>
                <a:lnTo>
                  <a:pt x="2118891" y="2526619"/>
                </a:lnTo>
                <a:lnTo>
                  <a:pt x="2108688" y="2530701"/>
                </a:lnTo>
                <a:lnTo>
                  <a:pt x="2098031" y="2534330"/>
                </a:lnTo>
                <a:lnTo>
                  <a:pt x="2087148" y="2537505"/>
                </a:lnTo>
                <a:lnTo>
                  <a:pt x="2076265" y="2540000"/>
                </a:lnTo>
                <a:lnTo>
                  <a:pt x="2064701" y="2542268"/>
                </a:lnTo>
                <a:lnTo>
                  <a:pt x="2053364" y="2543402"/>
                </a:lnTo>
                <a:lnTo>
                  <a:pt x="2042028" y="2544536"/>
                </a:lnTo>
                <a:lnTo>
                  <a:pt x="2030011" y="2544763"/>
                </a:lnTo>
                <a:lnTo>
                  <a:pt x="458964" y="2544763"/>
                </a:lnTo>
                <a:lnTo>
                  <a:pt x="447400" y="2544536"/>
                </a:lnTo>
                <a:lnTo>
                  <a:pt x="435610" y="2543402"/>
                </a:lnTo>
                <a:lnTo>
                  <a:pt x="424273" y="2542268"/>
                </a:lnTo>
                <a:lnTo>
                  <a:pt x="413163" y="2540000"/>
                </a:lnTo>
                <a:lnTo>
                  <a:pt x="402053" y="2537505"/>
                </a:lnTo>
                <a:lnTo>
                  <a:pt x="391170" y="2534330"/>
                </a:lnTo>
                <a:lnTo>
                  <a:pt x="380513" y="2530701"/>
                </a:lnTo>
                <a:lnTo>
                  <a:pt x="370084" y="2526619"/>
                </a:lnTo>
                <a:lnTo>
                  <a:pt x="359880" y="2522309"/>
                </a:lnTo>
                <a:lnTo>
                  <a:pt x="350131" y="2517093"/>
                </a:lnTo>
                <a:lnTo>
                  <a:pt x="340608" y="2511649"/>
                </a:lnTo>
                <a:lnTo>
                  <a:pt x="331085" y="2505526"/>
                </a:lnTo>
                <a:lnTo>
                  <a:pt x="322469" y="2499175"/>
                </a:lnTo>
                <a:lnTo>
                  <a:pt x="313626" y="2492371"/>
                </a:lnTo>
                <a:lnTo>
                  <a:pt x="305237" y="2485113"/>
                </a:lnTo>
                <a:lnTo>
                  <a:pt x="297528" y="2477629"/>
                </a:lnTo>
                <a:lnTo>
                  <a:pt x="289819" y="2469464"/>
                </a:lnTo>
                <a:lnTo>
                  <a:pt x="282564" y="2461299"/>
                </a:lnTo>
                <a:lnTo>
                  <a:pt x="275762" y="2452680"/>
                </a:lnTo>
                <a:lnTo>
                  <a:pt x="269413" y="2443608"/>
                </a:lnTo>
                <a:lnTo>
                  <a:pt x="263518" y="2434309"/>
                </a:lnTo>
                <a:lnTo>
                  <a:pt x="257850" y="2424783"/>
                </a:lnTo>
                <a:lnTo>
                  <a:pt x="252862" y="2414803"/>
                </a:lnTo>
                <a:lnTo>
                  <a:pt x="248327" y="2404824"/>
                </a:lnTo>
                <a:lnTo>
                  <a:pt x="244019" y="2394391"/>
                </a:lnTo>
                <a:lnTo>
                  <a:pt x="240391" y="2383731"/>
                </a:lnTo>
                <a:lnTo>
                  <a:pt x="237444" y="2372844"/>
                </a:lnTo>
                <a:lnTo>
                  <a:pt x="234723" y="2361958"/>
                </a:lnTo>
                <a:lnTo>
                  <a:pt x="232682" y="2350617"/>
                </a:lnTo>
                <a:lnTo>
                  <a:pt x="231322" y="2339050"/>
                </a:lnTo>
                <a:lnTo>
                  <a:pt x="230415" y="2327483"/>
                </a:lnTo>
                <a:lnTo>
                  <a:pt x="230188" y="2315689"/>
                </a:lnTo>
                <a:lnTo>
                  <a:pt x="230188" y="2026965"/>
                </a:lnTo>
                <a:lnTo>
                  <a:pt x="369630" y="2026965"/>
                </a:lnTo>
                <a:lnTo>
                  <a:pt x="375298" y="2026738"/>
                </a:lnTo>
                <a:lnTo>
                  <a:pt x="381194" y="2026285"/>
                </a:lnTo>
                <a:lnTo>
                  <a:pt x="386862" y="2025604"/>
                </a:lnTo>
                <a:lnTo>
                  <a:pt x="392530" y="2024470"/>
                </a:lnTo>
                <a:lnTo>
                  <a:pt x="397972" y="2023336"/>
                </a:lnTo>
                <a:lnTo>
                  <a:pt x="403414" y="2021749"/>
                </a:lnTo>
                <a:lnTo>
                  <a:pt x="408628" y="2019934"/>
                </a:lnTo>
                <a:lnTo>
                  <a:pt x="413843" y="2017893"/>
                </a:lnTo>
                <a:lnTo>
                  <a:pt x="419058" y="2015852"/>
                </a:lnTo>
                <a:lnTo>
                  <a:pt x="424046" y="2013130"/>
                </a:lnTo>
                <a:lnTo>
                  <a:pt x="428581" y="2010408"/>
                </a:lnTo>
                <a:lnTo>
                  <a:pt x="433343" y="2007460"/>
                </a:lnTo>
                <a:lnTo>
                  <a:pt x="438104" y="2004285"/>
                </a:lnTo>
                <a:lnTo>
                  <a:pt x="442185" y="2000882"/>
                </a:lnTo>
                <a:lnTo>
                  <a:pt x="446266" y="1997254"/>
                </a:lnTo>
                <a:lnTo>
                  <a:pt x="450348" y="1993398"/>
                </a:lnTo>
                <a:lnTo>
                  <a:pt x="453975" y="1989542"/>
                </a:lnTo>
                <a:lnTo>
                  <a:pt x="457603" y="1985460"/>
                </a:lnTo>
                <a:lnTo>
                  <a:pt x="461004" y="1981377"/>
                </a:lnTo>
                <a:lnTo>
                  <a:pt x="464405" y="1976841"/>
                </a:lnTo>
                <a:lnTo>
                  <a:pt x="467353" y="1972305"/>
                </a:lnTo>
                <a:lnTo>
                  <a:pt x="470074" y="1967315"/>
                </a:lnTo>
                <a:lnTo>
                  <a:pt x="472794" y="1962552"/>
                </a:lnTo>
                <a:lnTo>
                  <a:pt x="474835" y="1957336"/>
                </a:lnTo>
                <a:lnTo>
                  <a:pt x="476876" y="1952119"/>
                </a:lnTo>
                <a:lnTo>
                  <a:pt x="478690" y="1947129"/>
                </a:lnTo>
                <a:lnTo>
                  <a:pt x="480277" y="1941686"/>
                </a:lnTo>
                <a:lnTo>
                  <a:pt x="481637" y="1936243"/>
                </a:lnTo>
                <a:lnTo>
                  <a:pt x="482544" y="1930799"/>
                </a:lnTo>
                <a:lnTo>
                  <a:pt x="483451" y="1924902"/>
                </a:lnTo>
                <a:lnTo>
                  <a:pt x="483904" y="1919232"/>
                </a:lnTo>
                <a:lnTo>
                  <a:pt x="483904" y="1913335"/>
                </a:lnTo>
                <a:lnTo>
                  <a:pt x="483904" y="1907665"/>
                </a:lnTo>
                <a:lnTo>
                  <a:pt x="483451" y="1901768"/>
                </a:lnTo>
                <a:lnTo>
                  <a:pt x="482544" y="1896325"/>
                </a:lnTo>
                <a:lnTo>
                  <a:pt x="481637" y="1890428"/>
                </a:lnTo>
                <a:lnTo>
                  <a:pt x="480277" y="1884985"/>
                </a:lnTo>
                <a:lnTo>
                  <a:pt x="478690" y="1879541"/>
                </a:lnTo>
                <a:lnTo>
                  <a:pt x="476876" y="1874325"/>
                </a:lnTo>
                <a:lnTo>
                  <a:pt x="474835" y="1869335"/>
                </a:lnTo>
                <a:lnTo>
                  <a:pt x="472794" y="1864345"/>
                </a:lnTo>
                <a:lnTo>
                  <a:pt x="470074" y="1859356"/>
                </a:lnTo>
                <a:lnTo>
                  <a:pt x="467353" y="1854366"/>
                </a:lnTo>
                <a:lnTo>
                  <a:pt x="464405" y="1850056"/>
                </a:lnTo>
                <a:lnTo>
                  <a:pt x="461004" y="1845747"/>
                </a:lnTo>
                <a:lnTo>
                  <a:pt x="457603" y="1841211"/>
                </a:lnTo>
                <a:lnTo>
                  <a:pt x="453975" y="1837129"/>
                </a:lnTo>
                <a:lnTo>
                  <a:pt x="450348" y="1833273"/>
                </a:lnTo>
                <a:lnTo>
                  <a:pt x="446266" y="1829417"/>
                </a:lnTo>
                <a:lnTo>
                  <a:pt x="442185" y="1826015"/>
                </a:lnTo>
                <a:lnTo>
                  <a:pt x="438104" y="1822613"/>
                </a:lnTo>
                <a:lnTo>
                  <a:pt x="433343" y="1819211"/>
                </a:lnTo>
                <a:lnTo>
                  <a:pt x="428581" y="1816262"/>
                </a:lnTo>
                <a:lnTo>
                  <a:pt x="424046" y="1813541"/>
                </a:lnTo>
                <a:lnTo>
                  <a:pt x="419058" y="1811273"/>
                </a:lnTo>
                <a:lnTo>
                  <a:pt x="413843" y="1808778"/>
                </a:lnTo>
                <a:lnTo>
                  <a:pt x="408628" y="1806737"/>
                </a:lnTo>
                <a:lnTo>
                  <a:pt x="403414" y="1804922"/>
                </a:lnTo>
                <a:lnTo>
                  <a:pt x="397972" y="1803334"/>
                </a:lnTo>
                <a:lnTo>
                  <a:pt x="392530" y="1801974"/>
                </a:lnTo>
                <a:lnTo>
                  <a:pt x="386862" y="1801293"/>
                </a:lnTo>
                <a:lnTo>
                  <a:pt x="381194" y="1800613"/>
                </a:lnTo>
                <a:lnTo>
                  <a:pt x="375298" y="1799932"/>
                </a:lnTo>
                <a:lnTo>
                  <a:pt x="369630" y="1799932"/>
                </a:lnTo>
                <a:lnTo>
                  <a:pt x="230188" y="1799932"/>
                </a:lnTo>
                <a:lnTo>
                  <a:pt x="230188" y="1385784"/>
                </a:lnTo>
                <a:lnTo>
                  <a:pt x="369630" y="1385784"/>
                </a:lnTo>
                <a:lnTo>
                  <a:pt x="375298" y="1385557"/>
                </a:lnTo>
                <a:lnTo>
                  <a:pt x="381194" y="1385331"/>
                </a:lnTo>
                <a:lnTo>
                  <a:pt x="386862" y="1384650"/>
                </a:lnTo>
                <a:lnTo>
                  <a:pt x="392530" y="1383516"/>
                </a:lnTo>
                <a:lnTo>
                  <a:pt x="397972" y="1382155"/>
                </a:lnTo>
                <a:lnTo>
                  <a:pt x="403414" y="1380795"/>
                </a:lnTo>
                <a:lnTo>
                  <a:pt x="408628" y="1378980"/>
                </a:lnTo>
                <a:lnTo>
                  <a:pt x="413843" y="1376712"/>
                </a:lnTo>
                <a:lnTo>
                  <a:pt x="419058" y="1374671"/>
                </a:lnTo>
                <a:lnTo>
                  <a:pt x="424046" y="1372176"/>
                </a:lnTo>
                <a:lnTo>
                  <a:pt x="428581" y="1369227"/>
                </a:lnTo>
                <a:lnTo>
                  <a:pt x="433343" y="1366506"/>
                </a:lnTo>
                <a:lnTo>
                  <a:pt x="438104" y="1363331"/>
                </a:lnTo>
                <a:lnTo>
                  <a:pt x="442185" y="1359928"/>
                </a:lnTo>
                <a:lnTo>
                  <a:pt x="446266" y="1356300"/>
                </a:lnTo>
                <a:lnTo>
                  <a:pt x="450348" y="1352671"/>
                </a:lnTo>
                <a:lnTo>
                  <a:pt x="453975" y="1348588"/>
                </a:lnTo>
                <a:lnTo>
                  <a:pt x="457603" y="1344732"/>
                </a:lnTo>
                <a:lnTo>
                  <a:pt x="461004" y="1340196"/>
                </a:lnTo>
                <a:lnTo>
                  <a:pt x="464405" y="1335887"/>
                </a:lnTo>
                <a:lnTo>
                  <a:pt x="467353" y="1331124"/>
                </a:lnTo>
                <a:lnTo>
                  <a:pt x="470074" y="1326588"/>
                </a:lnTo>
                <a:lnTo>
                  <a:pt x="472794" y="1321598"/>
                </a:lnTo>
                <a:lnTo>
                  <a:pt x="474835" y="1316608"/>
                </a:lnTo>
                <a:lnTo>
                  <a:pt x="476876" y="1311392"/>
                </a:lnTo>
                <a:lnTo>
                  <a:pt x="478690" y="1305949"/>
                </a:lnTo>
                <a:lnTo>
                  <a:pt x="480277" y="1300732"/>
                </a:lnTo>
                <a:lnTo>
                  <a:pt x="481637" y="1295289"/>
                </a:lnTo>
                <a:lnTo>
                  <a:pt x="482544" y="1289619"/>
                </a:lnTo>
                <a:lnTo>
                  <a:pt x="483451" y="1283948"/>
                </a:lnTo>
                <a:lnTo>
                  <a:pt x="483904" y="1278278"/>
                </a:lnTo>
                <a:lnTo>
                  <a:pt x="483904" y="1272381"/>
                </a:lnTo>
                <a:lnTo>
                  <a:pt x="483904" y="1266711"/>
                </a:lnTo>
                <a:lnTo>
                  <a:pt x="483451" y="1260814"/>
                </a:lnTo>
                <a:lnTo>
                  <a:pt x="482544" y="1255144"/>
                </a:lnTo>
                <a:lnTo>
                  <a:pt x="481637" y="1249474"/>
                </a:lnTo>
                <a:lnTo>
                  <a:pt x="480277" y="1244031"/>
                </a:lnTo>
                <a:lnTo>
                  <a:pt x="478690" y="1238814"/>
                </a:lnTo>
                <a:lnTo>
                  <a:pt x="476876" y="1233371"/>
                </a:lnTo>
                <a:lnTo>
                  <a:pt x="474835" y="1228154"/>
                </a:lnTo>
                <a:lnTo>
                  <a:pt x="472794" y="1223391"/>
                </a:lnTo>
                <a:lnTo>
                  <a:pt x="470074" y="1218401"/>
                </a:lnTo>
                <a:lnTo>
                  <a:pt x="467353" y="1213639"/>
                </a:lnTo>
                <a:lnTo>
                  <a:pt x="464405" y="1209102"/>
                </a:lnTo>
                <a:lnTo>
                  <a:pt x="461004" y="1204566"/>
                </a:lnTo>
                <a:lnTo>
                  <a:pt x="457603" y="1200257"/>
                </a:lnTo>
                <a:lnTo>
                  <a:pt x="453975" y="1196175"/>
                </a:lnTo>
                <a:lnTo>
                  <a:pt x="450348" y="1192092"/>
                </a:lnTo>
                <a:lnTo>
                  <a:pt x="446266" y="1188463"/>
                </a:lnTo>
                <a:lnTo>
                  <a:pt x="442185" y="1184834"/>
                </a:lnTo>
                <a:lnTo>
                  <a:pt x="438104" y="1181659"/>
                </a:lnTo>
                <a:lnTo>
                  <a:pt x="433343" y="1178484"/>
                </a:lnTo>
                <a:lnTo>
                  <a:pt x="428581" y="1175308"/>
                </a:lnTo>
                <a:lnTo>
                  <a:pt x="424046" y="1172813"/>
                </a:lnTo>
                <a:lnTo>
                  <a:pt x="419058" y="1170092"/>
                </a:lnTo>
                <a:lnTo>
                  <a:pt x="413843" y="1167824"/>
                </a:lnTo>
                <a:lnTo>
                  <a:pt x="408628" y="1165783"/>
                </a:lnTo>
                <a:lnTo>
                  <a:pt x="403414" y="1164195"/>
                </a:lnTo>
                <a:lnTo>
                  <a:pt x="397972" y="1162607"/>
                </a:lnTo>
                <a:lnTo>
                  <a:pt x="392530" y="1161246"/>
                </a:lnTo>
                <a:lnTo>
                  <a:pt x="386862" y="1160339"/>
                </a:lnTo>
                <a:lnTo>
                  <a:pt x="381194" y="1159432"/>
                </a:lnTo>
                <a:lnTo>
                  <a:pt x="375298" y="1158978"/>
                </a:lnTo>
                <a:lnTo>
                  <a:pt x="369630" y="1158978"/>
                </a:lnTo>
                <a:lnTo>
                  <a:pt x="230188" y="1158978"/>
                </a:lnTo>
                <a:lnTo>
                  <a:pt x="230188" y="744831"/>
                </a:lnTo>
                <a:lnTo>
                  <a:pt x="369630" y="744831"/>
                </a:lnTo>
                <a:lnTo>
                  <a:pt x="375298" y="744831"/>
                </a:lnTo>
                <a:lnTo>
                  <a:pt x="381194" y="744377"/>
                </a:lnTo>
                <a:lnTo>
                  <a:pt x="386862" y="743470"/>
                </a:lnTo>
                <a:lnTo>
                  <a:pt x="392530" y="742563"/>
                </a:lnTo>
                <a:lnTo>
                  <a:pt x="397972" y="741429"/>
                </a:lnTo>
                <a:lnTo>
                  <a:pt x="403414" y="739841"/>
                </a:lnTo>
                <a:lnTo>
                  <a:pt x="408628" y="738026"/>
                </a:lnTo>
                <a:lnTo>
                  <a:pt x="413843" y="735985"/>
                </a:lnTo>
                <a:lnTo>
                  <a:pt x="419058" y="733717"/>
                </a:lnTo>
                <a:lnTo>
                  <a:pt x="424046" y="731222"/>
                </a:lnTo>
                <a:lnTo>
                  <a:pt x="428581" y="728501"/>
                </a:lnTo>
                <a:lnTo>
                  <a:pt x="433343" y="725325"/>
                </a:lnTo>
                <a:lnTo>
                  <a:pt x="438104" y="722377"/>
                </a:lnTo>
                <a:lnTo>
                  <a:pt x="442185" y="718975"/>
                </a:lnTo>
                <a:lnTo>
                  <a:pt x="446266" y="715573"/>
                </a:lnTo>
                <a:lnTo>
                  <a:pt x="450348" y="711717"/>
                </a:lnTo>
                <a:lnTo>
                  <a:pt x="453975" y="707861"/>
                </a:lnTo>
                <a:lnTo>
                  <a:pt x="457603" y="703552"/>
                </a:lnTo>
                <a:lnTo>
                  <a:pt x="461004" y="699243"/>
                </a:lnTo>
                <a:lnTo>
                  <a:pt x="464405" y="694706"/>
                </a:lnTo>
                <a:lnTo>
                  <a:pt x="467353" y="690170"/>
                </a:lnTo>
                <a:lnTo>
                  <a:pt x="470074" y="685407"/>
                </a:lnTo>
                <a:lnTo>
                  <a:pt x="472794" y="680645"/>
                </a:lnTo>
                <a:lnTo>
                  <a:pt x="474835" y="675655"/>
                </a:lnTo>
                <a:lnTo>
                  <a:pt x="476876" y="670438"/>
                </a:lnTo>
                <a:lnTo>
                  <a:pt x="478690" y="665222"/>
                </a:lnTo>
                <a:lnTo>
                  <a:pt x="480277" y="659778"/>
                </a:lnTo>
                <a:lnTo>
                  <a:pt x="481637" y="654335"/>
                </a:lnTo>
                <a:lnTo>
                  <a:pt x="482544" y="648665"/>
                </a:lnTo>
                <a:lnTo>
                  <a:pt x="483451" y="642995"/>
                </a:lnTo>
                <a:lnTo>
                  <a:pt x="483904" y="637325"/>
                </a:lnTo>
                <a:lnTo>
                  <a:pt x="483904" y="631428"/>
                </a:lnTo>
                <a:lnTo>
                  <a:pt x="483904" y="625531"/>
                </a:lnTo>
                <a:lnTo>
                  <a:pt x="483451" y="619861"/>
                </a:lnTo>
                <a:lnTo>
                  <a:pt x="482544" y="614190"/>
                </a:lnTo>
                <a:lnTo>
                  <a:pt x="481637" y="608747"/>
                </a:lnTo>
                <a:lnTo>
                  <a:pt x="480277" y="603077"/>
                </a:lnTo>
                <a:lnTo>
                  <a:pt x="478690" y="597860"/>
                </a:lnTo>
                <a:lnTo>
                  <a:pt x="476876" y="592417"/>
                </a:lnTo>
                <a:lnTo>
                  <a:pt x="474835" y="587427"/>
                </a:lnTo>
                <a:lnTo>
                  <a:pt x="472794" y="582211"/>
                </a:lnTo>
                <a:lnTo>
                  <a:pt x="470074" y="577448"/>
                </a:lnTo>
                <a:lnTo>
                  <a:pt x="467353" y="572685"/>
                </a:lnTo>
                <a:lnTo>
                  <a:pt x="464405" y="567922"/>
                </a:lnTo>
                <a:lnTo>
                  <a:pt x="461004" y="563613"/>
                </a:lnTo>
                <a:lnTo>
                  <a:pt x="457603" y="559530"/>
                </a:lnTo>
                <a:lnTo>
                  <a:pt x="453975" y="555221"/>
                </a:lnTo>
                <a:lnTo>
                  <a:pt x="450348" y="551138"/>
                </a:lnTo>
                <a:lnTo>
                  <a:pt x="446266" y="547509"/>
                </a:lnTo>
                <a:lnTo>
                  <a:pt x="442185" y="543881"/>
                </a:lnTo>
                <a:lnTo>
                  <a:pt x="438104" y="540478"/>
                </a:lnTo>
                <a:lnTo>
                  <a:pt x="433343" y="537303"/>
                </a:lnTo>
                <a:lnTo>
                  <a:pt x="428581" y="534581"/>
                </a:lnTo>
                <a:lnTo>
                  <a:pt x="424046" y="531633"/>
                </a:lnTo>
                <a:lnTo>
                  <a:pt x="419058" y="529138"/>
                </a:lnTo>
                <a:lnTo>
                  <a:pt x="413843" y="527097"/>
                </a:lnTo>
                <a:lnTo>
                  <a:pt x="408628" y="525056"/>
                </a:lnTo>
                <a:lnTo>
                  <a:pt x="403414" y="523241"/>
                </a:lnTo>
                <a:lnTo>
                  <a:pt x="397972" y="521654"/>
                </a:lnTo>
                <a:lnTo>
                  <a:pt x="392530" y="520293"/>
                </a:lnTo>
                <a:lnTo>
                  <a:pt x="386862" y="519159"/>
                </a:lnTo>
                <a:lnTo>
                  <a:pt x="381194" y="518478"/>
                </a:lnTo>
                <a:lnTo>
                  <a:pt x="375298" y="518251"/>
                </a:lnTo>
                <a:lnTo>
                  <a:pt x="369630" y="518025"/>
                </a:lnTo>
                <a:lnTo>
                  <a:pt x="230188" y="518025"/>
                </a:lnTo>
                <a:lnTo>
                  <a:pt x="230188" y="229074"/>
                </a:lnTo>
                <a:lnTo>
                  <a:pt x="230415" y="217053"/>
                </a:lnTo>
                <a:lnTo>
                  <a:pt x="231322" y="205713"/>
                </a:lnTo>
                <a:lnTo>
                  <a:pt x="232682" y="194372"/>
                </a:lnTo>
                <a:lnTo>
                  <a:pt x="234723" y="183032"/>
                </a:lnTo>
                <a:lnTo>
                  <a:pt x="237444" y="172145"/>
                </a:lnTo>
                <a:lnTo>
                  <a:pt x="240391" y="161032"/>
                </a:lnTo>
                <a:lnTo>
                  <a:pt x="244019" y="150599"/>
                </a:lnTo>
                <a:lnTo>
                  <a:pt x="248327" y="140166"/>
                </a:lnTo>
                <a:lnTo>
                  <a:pt x="252862" y="129960"/>
                </a:lnTo>
                <a:lnTo>
                  <a:pt x="257850" y="120207"/>
                </a:lnTo>
                <a:lnTo>
                  <a:pt x="263518" y="110681"/>
                </a:lnTo>
                <a:lnTo>
                  <a:pt x="269413" y="101155"/>
                </a:lnTo>
                <a:lnTo>
                  <a:pt x="275762" y="92083"/>
                </a:lnTo>
                <a:lnTo>
                  <a:pt x="282564" y="83691"/>
                </a:lnTo>
                <a:lnTo>
                  <a:pt x="289819" y="75299"/>
                </a:lnTo>
                <a:lnTo>
                  <a:pt x="297528" y="67361"/>
                </a:lnTo>
                <a:lnTo>
                  <a:pt x="305237" y="59650"/>
                </a:lnTo>
                <a:lnTo>
                  <a:pt x="313626" y="52392"/>
                </a:lnTo>
                <a:lnTo>
                  <a:pt x="322469" y="45815"/>
                </a:lnTo>
                <a:lnTo>
                  <a:pt x="331085" y="39237"/>
                </a:lnTo>
                <a:lnTo>
                  <a:pt x="340608" y="33340"/>
                </a:lnTo>
                <a:lnTo>
                  <a:pt x="350131" y="27897"/>
                </a:lnTo>
                <a:lnTo>
                  <a:pt x="359880" y="22680"/>
                </a:lnTo>
                <a:lnTo>
                  <a:pt x="370084" y="18371"/>
                </a:lnTo>
                <a:lnTo>
                  <a:pt x="380513" y="14062"/>
                </a:lnTo>
                <a:lnTo>
                  <a:pt x="391170" y="10433"/>
                </a:lnTo>
                <a:lnTo>
                  <a:pt x="402053" y="7258"/>
                </a:lnTo>
                <a:lnTo>
                  <a:pt x="413163" y="4763"/>
                </a:lnTo>
                <a:lnTo>
                  <a:pt x="424273" y="2722"/>
                </a:lnTo>
                <a:lnTo>
                  <a:pt x="435610" y="1134"/>
                </a:lnTo>
                <a:lnTo>
                  <a:pt x="447400" y="453"/>
                </a:lnTo>
                <a:lnTo>
                  <a:pt x="45896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9" name="1"/>
          <p:cNvSpPr/>
          <p:nvPr/>
        </p:nvSpPr>
        <p:spPr bwMode="auto">
          <a:xfrm>
            <a:off x="1577170" y="1918818"/>
            <a:ext cx="7892347" cy="3476686"/>
          </a:xfrm>
          <a:custGeom>
            <a:avLst/>
            <a:gdLst>
              <a:gd name="T0" fmla="*/ 1548 w 1735"/>
              <a:gd name="T1" fmla="*/ 674 h 784"/>
              <a:gd name="T2" fmla="*/ 1577 w 1735"/>
              <a:gd name="T3" fmla="*/ 645 h 784"/>
              <a:gd name="T4" fmla="*/ 1735 w 1735"/>
              <a:gd name="T5" fmla="*/ 724 h 784"/>
              <a:gd name="T6" fmla="*/ 1437 w 1735"/>
              <a:gd name="T7" fmla="*/ 784 h 784"/>
              <a:gd name="T8" fmla="*/ 1474 w 1735"/>
              <a:gd name="T9" fmla="*/ 748 h 784"/>
              <a:gd name="T10" fmla="*/ 1328 w 1735"/>
              <a:gd name="T11" fmla="*/ 742 h 784"/>
              <a:gd name="T12" fmla="*/ 930 w 1735"/>
              <a:gd name="T13" fmla="*/ 692 h 784"/>
              <a:gd name="T14" fmla="*/ 571 w 1735"/>
              <a:gd name="T15" fmla="*/ 498 h 784"/>
              <a:gd name="T16" fmla="*/ 702 w 1735"/>
              <a:gd name="T17" fmla="*/ 361 h 784"/>
              <a:gd name="T18" fmla="*/ 948 w 1735"/>
              <a:gd name="T19" fmla="*/ 236 h 784"/>
              <a:gd name="T20" fmla="*/ 0 w 1735"/>
              <a:gd name="T21" fmla="*/ 0 h 784"/>
              <a:gd name="T22" fmla="*/ 993 w 1735"/>
              <a:gd name="T23" fmla="*/ 243 h 784"/>
              <a:gd name="T24" fmla="*/ 777 w 1735"/>
              <a:gd name="T25" fmla="*/ 359 h 784"/>
              <a:gd name="T26" fmla="*/ 678 w 1735"/>
              <a:gd name="T27" fmla="*/ 520 h 784"/>
              <a:gd name="T28" fmla="*/ 1328 w 1735"/>
              <a:gd name="T29" fmla="*/ 670 h 784"/>
              <a:gd name="T30" fmla="*/ 1548 w 1735"/>
              <a:gd name="T31" fmla="*/ 674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35" h="784">
                <a:moveTo>
                  <a:pt x="1548" y="674"/>
                </a:moveTo>
                <a:cubicBezTo>
                  <a:pt x="1577" y="645"/>
                  <a:pt x="1577" y="645"/>
                  <a:pt x="1577" y="645"/>
                </a:cubicBezTo>
                <a:cubicBezTo>
                  <a:pt x="1735" y="724"/>
                  <a:pt x="1735" y="724"/>
                  <a:pt x="1735" y="724"/>
                </a:cubicBezTo>
                <a:cubicBezTo>
                  <a:pt x="1437" y="784"/>
                  <a:pt x="1437" y="784"/>
                  <a:pt x="1437" y="784"/>
                </a:cubicBezTo>
                <a:cubicBezTo>
                  <a:pt x="1474" y="748"/>
                  <a:pt x="1474" y="748"/>
                  <a:pt x="1474" y="748"/>
                </a:cubicBezTo>
                <a:cubicBezTo>
                  <a:pt x="1425" y="747"/>
                  <a:pt x="1376" y="745"/>
                  <a:pt x="1328" y="742"/>
                </a:cubicBezTo>
                <a:cubicBezTo>
                  <a:pt x="1190" y="733"/>
                  <a:pt x="1058" y="716"/>
                  <a:pt x="930" y="692"/>
                </a:cubicBezTo>
                <a:cubicBezTo>
                  <a:pt x="698" y="635"/>
                  <a:pt x="578" y="571"/>
                  <a:pt x="571" y="498"/>
                </a:cubicBezTo>
                <a:cubicBezTo>
                  <a:pt x="562" y="453"/>
                  <a:pt x="606" y="407"/>
                  <a:pt x="702" y="361"/>
                </a:cubicBezTo>
                <a:cubicBezTo>
                  <a:pt x="824" y="313"/>
                  <a:pt x="906" y="271"/>
                  <a:pt x="948" y="236"/>
                </a:cubicBezTo>
                <a:cubicBezTo>
                  <a:pt x="1053" y="130"/>
                  <a:pt x="737" y="51"/>
                  <a:pt x="0" y="0"/>
                </a:cubicBezTo>
                <a:cubicBezTo>
                  <a:pt x="754" y="31"/>
                  <a:pt x="1085" y="112"/>
                  <a:pt x="993" y="243"/>
                </a:cubicBezTo>
                <a:cubicBezTo>
                  <a:pt x="968" y="274"/>
                  <a:pt x="896" y="312"/>
                  <a:pt x="777" y="359"/>
                </a:cubicBezTo>
                <a:cubicBezTo>
                  <a:pt x="664" y="409"/>
                  <a:pt x="631" y="463"/>
                  <a:pt x="678" y="520"/>
                </a:cubicBezTo>
                <a:cubicBezTo>
                  <a:pt x="761" y="606"/>
                  <a:pt x="977" y="656"/>
                  <a:pt x="1328" y="670"/>
                </a:cubicBezTo>
                <a:cubicBezTo>
                  <a:pt x="1396" y="673"/>
                  <a:pt x="1470" y="674"/>
                  <a:pt x="1548" y="674"/>
                </a:cubicBezTo>
                <a:close/>
              </a:path>
            </a:pathLst>
          </a:custGeom>
          <a:solidFill>
            <a:schemeClr val="bg1">
              <a:lumMod val="65000"/>
            </a:schemeClr>
          </a:solidFill>
          <a:ln>
            <a:noFill/>
          </a:ln>
        </p:spPr>
        <p:txBody>
          <a:bodyPr lIns="146018" tIns="73009" rIns="146018" bIns="73009"/>
          <a:lstStyle/>
          <a:p>
            <a:endParaRPr lang="zh-CN" altLang="en-US" sz="2160"/>
          </a:p>
        </p:txBody>
      </p:sp>
      <p:grpSp>
        <p:nvGrpSpPr>
          <p:cNvPr id="20" name="组合 19"/>
          <p:cNvGrpSpPr/>
          <p:nvPr/>
        </p:nvGrpSpPr>
        <p:grpSpPr>
          <a:xfrm>
            <a:off x="7627384" y="3602986"/>
            <a:ext cx="1346701" cy="1961782"/>
            <a:chOff x="792163" y="1335088"/>
            <a:chExt cx="2311400" cy="3367087"/>
          </a:xfrm>
        </p:grpSpPr>
        <p:sp>
          <p:nvSpPr>
            <p:cNvPr id="21" name="Freeform 5"/>
            <p:cNvSpPr/>
            <p:nvPr/>
          </p:nvSpPr>
          <p:spPr bwMode="auto">
            <a:xfrm>
              <a:off x="792163" y="4495800"/>
              <a:ext cx="674688" cy="206375"/>
            </a:xfrm>
            <a:custGeom>
              <a:avLst/>
              <a:gdLst>
                <a:gd name="T0" fmla="*/ 1039 w 3403"/>
                <a:gd name="T1" fmla="*/ 0 h 1039"/>
                <a:gd name="T2" fmla="*/ 933 w 3403"/>
                <a:gd name="T3" fmla="*/ 5 h 1039"/>
                <a:gd name="T4" fmla="*/ 830 w 3403"/>
                <a:gd name="T5" fmla="*/ 21 h 1039"/>
                <a:gd name="T6" fmla="*/ 731 w 3403"/>
                <a:gd name="T7" fmla="*/ 46 h 1039"/>
                <a:gd name="T8" fmla="*/ 635 w 3403"/>
                <a:gd name="T9" fmla="*/ 81 h 1039"/>
                <a:gd name="T10" fmla="*/ 544 w 3403"/>
                <a:gd name="T11" fmla="*/ 125 h 1039"/>
                <a:gd name="T12" fmla="*/ 458 w 3403"/>
                <a:gd name="T13" fmla="*/ 177 h 1039"/>
                <a:gd name="T14" fmla="*/ 379 w 3403"/>
                <a:gd name="T15" fmla="*/ 237 h 1039"/>
                <a:gd name="T16" fmla="*/ 304 w 3403"/>
                <a:gd name="T17" fmla="*/ 304 h 1039"/>
                <a:gd name="T18" fmla="*/ 238 w 3403"/>
                <a:gd name="T19" fmla="*/ 378 h 1039"/>
                <a:gd name="T20" fmla="*/ 177 w 3403"/>
                <a:gd name="T21" fmla="*/ 458 h 1039"/>
                <a:gd name="T22" fmla="*/ 125 w 3403"/>
                <a:gd name="T23" fmla="*/ 544 h 1039"/>
                <a:gd name="T24" fmla="*/ 82 w 3403"/>
                <a:gd name="T25" fmla="*/ 634 h 1039"/>
                <a:gd name="T26" fmla="*/ 47 w 3403"/>
                <a:gd name="T27" fmla="*/ 730 h 1039"/>
                <a:gd name="T28" fmla="*/ 21 w 3403"/>
                <a:gd name="T29" fmla="*/ 829 h 1039"/>
                <a:gd name="T30" fmla="*/ 5 w 3403"/>
                <a:gd name="T31" fmla="*/ 933 h 1039"/>
                <a:gd name="T32" fmla="*/ 0 w 3403"/>
                <a:gd name="T33" fmla="*/ 1039 h 1039"/>
                <a:gd name="T34" fmla="*/ 3400 w 3403"/>
                <a:gd name="T35" fmla="*/ 986 h 1039"/>
                <a:gd name="T36" fmla="*/ 3390 w 3403"/>
                <a:gd name="T37" fmla="*/ 881 h 1039"/>
                <a:gd name="T38" fmla="*/ 3370 w 3403"/>
                <a:gd name="T39" fmla="*/ 779 h 1039"/>
                <a:gd name="T40" fmla="*/ 3339 w 3403"/>
                <a:gd name="T41" fmla="*/ 682 h 1039"/>
                <a:gd name="T42" fmla="*/ 3300 w 3403"/>
                <a:gd name="T43" fmla="*/ 588 h 1039"/>
                <a:gd name="T44" fmla="*/ 3252 w 3403"/>
                <a:gd name="T45" fmla="*/ 500 h 1039"/>
                <a:gd name="T46" fmla="*/ 3196 w 3403"/>
                <a:gd name="T47" fmla="*/ 418 h 1039"/>
                <a:gd name="T48" fmla="*/ 3132 w 3403"/>
                <a:gd name="T49" fmla="*/ 340 h 1039"/>
                <a:gd name="T50" fmla="*/ 3061 w 3403"/>
                <a:gd name="T51" fmla="*/ 269 h 1039"/>
                <a:gd name="T52" fmla="*/ 2985 w 3403"/>
                <a:gd name="T53" fmla="*/ 207 h 1039"/>
                <a:gd name="T54" fmla="*/ 2902 w 3403"/>
                <a:gd name="T55" fmla="*/ 150 h 1039"/>
                <a:gd name="T56" fmla="*/ 2813 w 3403"/>
                <a:gd name="T57" fmla="*/ 103 h 1039"/>
                <a:gd name="T58" fmla="*/ 2721 w 3403"/>
                <a:gd name="T59" fmla="*/ 62 h 1039"/>
                <a:gd name="T60" fmla="*/ 2622 w 3403"/>
                <a:gd name="T61" fmla="*/ 33 h 1039"/>
                <a:gd name="T62" fmla="*/ 2521 w 3403"/>
                <a:gd name="T63" fmla="*/ 11 h 1039"/>
                <a:gd name="T64" fmla="*/ 2416 w 3403"/>
                <a:gd name="T65" fmla="*/ 1 h 1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03" h="1039">
                  <a:moveTo>
                    <a:pt x="2363" y="0"/>
                  </a:moveTo>
                  <a:lnTo>
                    <a:pt x="1039" y="0"/>
                  </a:lnTo>
                  <a:lnTo>
                    <a:pt x="986" y="1"/>
                  </a:lnTo>
                  <a:lnTo>
                    <a:pt x="933" y="5"/>
                  </a:lnTo>
                  <a:lnTo>
                    <a:pt x="881" y="11"/>
                  </a:lnTo>
                  <a:lnTo>
                    <a:pt x="830" y="21"/>
                  </a:lnTo>
                  <a:lnTo>
                    <a:pt x="780" y="33"/>
                  </a:lnTo>
                  <a:lnTo>
                    <a:pt x="731" y="46"/>
                  </a:lnTo>
                  <a:lnTo>
                    <a:pt x="682" y="62"/>
                  </a:lnTo>
                  <a:lnTo>
                    <a:pt x="635" y="81"/>
                  </a:lnTo>
                  <a:lnTo>
                    <a:pt x="589" y="103"/>
                  </a:lnTo>
                  <a:lnTo>
                    <a:pt x="544" y="125"/>
                  </a:lnTo>
                  <a:lnTo>
                    <a:pt x="501" y="150"/>
                  </a:lnTo>
                  <a:lnTo>
                    <a:pt x="458" y="177"/>
                  </a:lnTo>
                  <a:lnTo>
                    <a:pt x="418" y="207"/>
                  </a:lnTo>
                  <a:lnTo>
                    <a:pt x="379" y="237"/>
                  </a:lnTo>
                  <a:lnTo>
                    <a:pt x="340" y="269"/>
                  </a:lnTo>
                  <a:lnTo>
                    <a:pt x="304" y="304"/>
                  </a:lnTo>
                  <a:lnTo>
                    <a:pt x="270" y="340"/>
                  </a:lnTo>
                  <a:lnTo>
                    <a:pt x="238" y="378"/>
                  </a:lnTo>
                  <a:lnTo>
                    <a:pt x="207" y="418"/>
                  </a:lnTo>
                  <a:lnTo>
                    <a:pt x="177" y="458"/>
                  </a:lnTo>
                  <a:lnTo>
                    <a:pt x="151" y="500"/>
                  </a:lnTo>
                  <a:lnTo>
                    <a:pt x="125" y="544"/>
                  </a:lnTo>
                  <a:lnTo>
                    <a:pt x="103" y="588"/>
                  </a:lnTo>
                  <a:lnTo>
                    <a:pt x="82" y="634"/>
                  </a:lnTo>
                  <a:lnTo>
                    <a:pt x="63" y="682"/>
                  </a:lnTo>
                  <a:lnTo>
                    <a:pt x="47" y="730"/>
                  </a:lnTo>
                  <a:lnTo>
                    <a:pt x="33" y="779"/>
                  </a:lnTo>
                  <a:lnTo>
                    <a:pt x="21" y="829"/>
                  </a:lnTo>
                  <a:lnTo>
                    <a:pt x="12" y="881"/>
                  </a:lnTo>
                  <a:lnTo>
                    <a:pt x="5" y="933"/>
                  </a:lnTo>
                  <a:lnTo>
                    <a:pt x="1" y="986"/>
                  </a:lnTo>
                  <a:lnTo>
                    <a:pt x="0" y="1039"/>
                  </a:lnTo>
                  <a:lnTo>
                    <a:pt x="3403" y="1039"/>
                  </a:lnTo>
                  <a:lnTo>
                    <a:pt x="3400" y="986"/>
                  </a:lnTo>
                  <a:lnTo>
                    <a:pt x="3396" y="933"/>
                  </a:lnTo>
                  <a:lnTo>
                    <a:pt x="3390" y="881"/>
                  </a:lnTo>
                  <a:lnTo>
                    <a:pt x="3381" y="829"/>
                  </a:lnTo>
                  <a:lnTo>
                    <a:pt x="3370" y="779"/>
                  </a:lnTo>
                  <a:lnTo>
                    <a:pt x="3355" y="730"/>
                  </a:lnTo>
                  <a:lnTo>
                    <a:pt x="3339" y="682"/>
                  </a:lnTo>
                  <a:lnTo>
                    <a:pt x="3321" y="634"/>
                  </a:lnTo>
                  <a:lnTo>
                    <a:pt x="3300" y="588"/>
                  </a:lnTo>
                  <a:lnTo>
                    <a:pt x="3276" y="544"/>
                  </a:lnTo>
                  <a:lnTo>
                    <a:pt x="3252" y="500"/>
                  </a:lnTo>
                  <a:lnTo>
                    <a:pt x="3224" y="458"/>
                  </a:lnTo>
                  <a:lnTo>
                    <a:pt x="3196" y="418"/>
                  </a:lnTo>
                  <a:lnTo>
                    <a:pt x="3165" y="378"/>
                  </a:lnTo>
                  <a:lnTo>
                    <a:pt x="3132" y="340"/>
                  </a:lnTo>
                  <a:lnTo>
                    <a:pt x="3097" y="304"/>
                  </a:lnTo>
                  <a:lnTo>
                    <a:pt x="3061" y="269"/>
                  </a:lnTo>
                  <a:lnTo>
                    <a:pt x="3024" y="237"/>
                  </a:lnTo>
                  <a:lnTo>
                    <a:pt x="2985" y="207"/>
                  </a:lnTo>
                  <a:lnTo>
                    <a:pt x="2943" y="177"/>
                  </a:lnTo>
                  <a:lnTo>
                    <a:pt x="2902" y="150"/>
                  </a:lnTo>
                  <a:lnTo>
                    <a:pt x="2858" y="125"/>
                  </a:lnTo>
                  <a:lnTo>
                    <a:pt x="2813" y="103"/>
                  </a:lnTo>
                  <a:lnTo>
                    <a:pt x="2767" y="81"/>
                  </a:lnTo>
                  <a:lnTo>
                    <a:pt x="2721" y="62"/>
                  </a:lnTo>
                  <a:lnTo>
                    <a:pt x="2672" y="46"/>
                  </a:lnTo>
                  <a:lnTo>
                    <a:pt x="2622" y="33"/>
                  </a:lnTo>
                  <a:lnTo>
                    <a:pt x="2572" y="21"/>
                  </a:lnTo>
                  <a:lnTo>
                    <a:pt x="2521" y="11"/>
                  </a:lnTo>
                  <a:lnTo>
                    <a:pt x="2469" y="5"/>
                  </a:lnTo>
                  <a:lnTo>
                    <a:pt x="2416" y="1"/>
                  </a:lnTo>
                  <a:lnTo>
                    <a:pt x="2363" y="0"/>
                  </a:lnTo>
                  <a:close/>
                </a:path>
              </a:pathLst>
            </a:custGeom>
            <a:solidFill>
              <a:schemeClr val="accent1"/>
            </a:solidFill>
            <a:ln>
              <a:noFill/>
            </a:ln>
          </p:spPr>
          <p:txBody>
            <a:bodyPr vert="horz" wrap="square" lIns="109728" tIns="54864" rIns="109728" bIns="54864" numCol="1" anchor="t" anchorCtr="0" compatLnSpc="1"/>
            <a:lstStyle/>
            <a:p>
              <a:endParaRPr lang="zh-CN" altLang="en-US" sz="2160"/>
            </a:p>
          </p:txBody>
        </p:sp>
        <p:sp>
          <p:nvSpPr>
            <p:cNvPr id="22" name="Freeform 6"/>
            <p:cNvSpPr/>
            <p:nvPr/>
          </p:nvSpPr>
          <p:spPr bwMode="auto">
            <a:xfrm>
              <a:off x="1135063" y="1366838"/>
              <a:ext cx="1968500" cy="1497012"/>
            </a:xfrm>
            <a:custGeom>
              <a:avLst/>
              <a:gdLst>
                <a:gd name="T0" fmla="*/ 50 w 9918"/>
                <a:gd name="T1" fmla="*/ 82 h 7543"/>
                <a:gd name="T2" fmla="*/ 415 w 9918"/>
                <a:gd name="T3" fmla="*/ 53 h 7543"/>
                <a:gd name="T4" fmla="*/ 873 w 9918"/>
                <a:gd name="T5" fmla="*/ 26 h 7543"/>
                <a:gd name="T6" fmla="*/ 1449 w 9918"/>
                <a:gd name="T7" fmla="*/ 6 h 7543"/>
                <a:gd name="T8" fmla="*/ 2101 w 9918"/>
                <a:gd name="T9" fmla="*/ 1 h 7543"/>
                <a:gd name="T10" fmla="*/ 2792 w 9918"/>
                <a:gd name="T11" fmla="*/ 24 h 7543"/>
                <a:gd name="T12" fmla="*/ 3481 w 9918"/>
                <a:gd name="T13" fmla="*/ 83 h 7543"/>
                <a:gd name="T14" fmla="*/ 4131 w 9918"/>
                <a:gd name="T15" fmla="*/ 189 h 7543"/>
                <a:gd name="T16" fmla="*/ 4704 w 9918"/>
                <a:gd name="T17" fmla="*/ 352 h 7543"/>
                <a:gd name="T18" fmla="*/ 5158 w 9918"/>
                <a:gd name="T19" fmla="*/ 582 h 7543"/>
                <a:gd name="T20" fmla="*/ 5466 w 9918"/>
                <a:gd name="T21" fmla="*/ 879 h 7543"/>
                <a:gd name="T22" fmla="*/ 5745 w 9918"/>
                <a:gd name="T23" fmla="*/ 1133 h 7543"/>
                <a:gd name="T24" fmla="*/ 6041 w 9918"/>
                <a:gd name="T25" fmla="*/ 1312 h 7543"/>
                <a:gd name="T26" fmla="*/ 6358 w 9918"/>
                <a:gd name="T27" fmla="*/ 1428 h 7543"/>
                <a:gd name="T28" fmla="*/ 6704 w 9918"/>
                <a:gd name="T29" fmla="*/ 1488 h 7543"/>
                <a:gd name="T30" fmla="*/ 7084 w 9918"/>
                <a:gd name="T31" fmla="*/ 1503 h 7543"/>
                <a:gd name="T32" fmla="*/ 7503 w 9918"/>
                <a:gd name="T33" fmla="*/ 1482 h 7543"/>
                <a:gd name="T34" fmla="*/ 7967 w 9918"/>
                <a:gd name="T35" fmla="*/ 1433 h 7543"/>
                <a:gd name="T36" fmla="*/ 8667 w 9918"/>
                <a:gd name="T37" fmla="*/ 1341 h 7543"/>
                <a:gd name="T38" fmla="*/ 9473 w 9918"/>
                <a:gd name="T39" fmla="*/ 1240 h 7543"/>
                <a:gd name="T40" fmla="*/ 9905 w 9918"/>
                <a:gd name="T41" fmla="*/ 1233 h 7543"/>
                <a:gd name="T42" fmla="*/ 9821 w 9918"/>
                <a:gd name="T43" fmla="*/ 1536 h 7543"/>
                <a:gd name="T44" fmla="*/ 9725 w 9918"/>
                <a:gd name="T45" fmla="*/ 1927 h 7543"/>
                <a:gd name="T46" fmla="*/ 9619 w 9918"/>
                <a:gd name="T47" fmla="*/ 2430 h 7543"/>
                <a:gd name="T48" fmla="*/ 9519 w 9918"/>
                <a:gd name="T49" fmla="*/ 3018 h 7543"/>
                <a:gd name="T50" fmla="*/ 9443 w 9918"/>
                <a:gd name="T51" fmla="*/ 3666 h 7543"/>
                <a:gd name="T52" fmla="*/ 9407 w 9918"/>
                <a:gd name="T53" fmla="*/ 4348 h 7543"/>
                <a:gd name="T54" fmla="*/ 9426 w 9918"/>
                <a:gd name="T55" fmla="*/ 5038 h 7543"/>
                <a:gd name="T56" fmla="*/ 9517 w 9918"/>
                <a:gd name="T57" fmla="*/ 5709 h 7543"/>
                <a:gd name="T58" fmla="*/ 9698 w 9918"/>
                <a:gd name="T59" fmla="*/ 6336 h 7543"/>
                <a:gd name="T60" fmla="*/ 9873 w 9918"/>
                <a:gd name="T61" fmla="*/ 6723 h 7543"/>
                <a:gd name="T62" fmla="*/ 9825 w 9918"/>
                <a:gd name="T63" fmla="*/ 6797 h 7543"/>
                <a:gd name="T64" fmla="*/ 9708 w 9918"/>
                <a:gd name="T65" fmla="*/ 6936 h 7543"/>
                <a:gd name="T66" fmla="*/ 9512 w 9918"/>
                <a:gd name="T67" fmla="*/ 7108 h 7543"/>
                <a:gd name="T68" fmla="*/ 9224 w 9918"/>
                <a:gd name="T69" fmla="*/ 7284 h 7543"/>
                <a:gd name="T70" fmla="*/ 8834 w 9918"/>
                <a:gd name="T71" fmla="*/ 7433 h 7543"/>
                <a:gd name="T72" fmla="*/ 8330 w 9918"/>
                <a:gd name="T73" fmla="*/ 7527 h 7543"/>
                <a:gd name="T74" fmla="*/ 7700 w 9918"/>
                <a:gd name="T75" fmla="*/ 7533 h 7543"/>
                <a:gd name="T76" fmla="*/ 6932 w 9918"/>
                <a:gd name="T77" fmla="*/ 7423 h 7543"/>
                <a:gd name="T78" fmla="*/ 6016 w 9918"/>
                <a:gd name="T79" fmla="*/ 7166 h 7543"/>
                <a:gd name="T80" fmla="*/ 4939 w 9918"/>
                <a:gd name="T81" fmla="*/ 6733 h 7543"/>
                <a:gd name="T82" fmla="*/ 4142 w 9918"/>
                <a:gd name="T83" fmla="*/ 6462 h 7543"/>
                <a:gd name="T84" fmla="*/ 3611 w 9918"/>
                <a:gd name="T85" fmla="*/ 6387 h 7543"/>
                <a:gd name="T86" fmla="*/ 3153 w 9918"/>
                <a:gd name="T87" fmla="*/ 6360 h 7543"/>
                <a:gd name="T88" fmla="*/ 2748 w 9918"/>
                <a:gd name="T89" fmla="*/ 6372 h 7543"/>
                <a:gd name="T90" fmla="*/ 2379 w 9918"/>
                <a:gd name="T91" fmla="*/ 6410 h 7543"/>
                <a:gd name="T92" fmla="*/ 1916 w 9918"/>
                <a:gd name="T93" fmla="*/ 6483 h 7543"/>
                <a:gd name="T94" fmla="*/ 1450 w 9918"/>
                <a:gd name="T95" fmla="*/ 6558 h 7543"/>
                <a:gd name="T96" fmla="*/ 1072 w 9918"/>
                <a:gd name="T97" fmla="*/ 6600 h 7543"/>
                <a:gd name="T98" fmla="*/ 653 w 9918"/>
                <a:gd name="T99" fmla="*/ 6616 h 7543"/>
                <a:gd name="T100" fmla="*/ 176 w 9918"/>
                <a:gd name="T101" fmla="*/ 6596 h 7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918" h="7543">
                  <a:moveTo>
                    <a:pt x="0" y="6579"/>
                  </a:moveTo>
                  <a:lnTo>
                    <a:pt x="0" y="87"/>
                  </a:lnTo>
                  <a:lnTo>
                    <a:pt x="50" y="82"/>
                  </a:lnTo>
                  <a:lnTo>
                    <a:pt x="192" y="70"/>
                  </a:lnTo>
                  <a:lnTo>
                    <a:pt x="294" y="62"/>
                  </a:lnTo>
                  <a:lnTo>
                    <a:pt x="415" y="53"/>
                  </a:lnTo>
                  <a:lnTo>
                    <a:pt x="551" y="44"/>
                  </a:lnTo>
                  <a:lnTo>
                    <a:pt x="705" y="35"/>
                  </a:lnTo>
                  <a:lnTo>
                    <a:pt x="873" y="26"/>
                  </a:lnTo>
                  <a:lnTo>
                    <a:pt x="1054" y="17"/>
                  </a:lnTo>
                  <a:lnTo>
                    <a:pt x="1246" y="11"/>
                  </a:lnTo>
                  <a:lnTo>
                    <a:pt x="1449" y="6"/>
                  </a:lnTo>
                  <a:lnTo>
                    <a:pt x="1659" y="1"/>
                  </a:lnTo>
                  <a:lnTo>
                    <a:pt x="1877" y="0"/>
                  </a:lnTo>
                  <a:lnTo>
                    <a:pt x="2101" y="1"/>
                  </a:lnTo>
                  <a:lnTo>
                    <a:pt x="2329" y="6"/>
                  </a:lnTo>
                  <a:lnTo>
                    <a:pt x="2559" y="13"/>
                  </a:lnTo>
                  <a:lnTo>
                    <a:pt x="2792" y="24"/>
                  </a:lnTo>
                  <a:lnTo>
                    <a:pt x="3024" y="38"/>
                  </a:lnTo>
                  <a:lnTo>
                    <a:pt x="3254" y="59"/>
                  </a:lnTo>
                  <a:lnTo>
                    <a:pt x="3481" y="83"/>
                  </a:lnTo>
                  <a:lnTo>
                    <a:pt x="3705" y="113"/>
                  </a:lnTo>
                  <a:lnTo>
                    <a:pt x="3921" y="148"/>
                  </a:lnTo>
                  <a:lnTo>
                    <a:pt x="4131" y="189"/>
                  </a:lnTo>
                  <a:lnTo>
                    <a:pt x="4333" y="237"/>
                  </a:lnTo>
                  <a:lnTo>
                    <a:pt x="4524" y="291"/>
                  </a:lnTo>
                  <a:lnTo>
                    <a:pt x="4704" y="352"/>
                  </a:lnTo>
                  <a:lnTo>
                    <a:pt x="4869" y="421"/>
                  </a:lnTo>
                  <a:lnTo>
                    <a:pt x="5022" y="498"/>
                  </a:lnTo>
                  <a:lnTo>
                    <a:pt x="5158" y="582"/>
                  </a:lnTo>
                  <a:lnTo>
                    <a:pt x="5277" y="676"/>
                  </a:lnTo>
                  <a:lnTo>
                    <a:pt x="5376" y="778"/>
                  </a:lnTo>
                  <a:lnTo>
                    <a:pt x="5466" y="879"/>
                  </a:lnTo>
                  <a:lnTo>
                    <a:pt x="5558" y="973"/>
                  </a:lnTo>
                  <a:lnTo>
                    <a:pt x="5651" y="1057"/>
                  </a:lnTo>
                  <a:lnTo>
                    <a:pt x="5745" y="1133"/>
                  </a:lnTo>
                  <a:lnTo>
                    <a:pt x="5842" y="1200"/>
                  </a:lnTo>
                  <a:lnTo>
                    <a:pt x="5941" y="1260"/>
                  </a:lnTo>
                  <a:lnTo>
                    <a:pt x="6041" y="1312"/>
                  </a:lnTo>
                  <a:lnTo>
                    <a:pt x="6144" y="1358"/>
                  </a:lnTo>
                  <a:lnTo>
                    <a:pt x="6250" y="1396"/>
                  </a:lnTo>
                  <a:lnTo>
                    <a:pt x="6358" y="1428"/>
                  </a:lnTo>
                  <a:lnTo>
                    <a:pt x="6471" y="1453"/>
                  </a:lnTo>
                  <a:lnTo>
                    <a:pt x="6585" y="1473"/>
                  </a:lnTo>
                  <a:lnTo>
                    <a:pt x="6704" y="1488"/>
                  </a:lnTo>
                  <a:lnTo>
                    <a:pt x="6827" y="1498"/>
                  </a:lnTo>
                  <a:lnTo>
                    <a:pt x="6953" y="1502"/>
                  </a:lnTo>
                  <a:lnTo>
                    <a:pt x="7084" y="1503"/>
                  </a:lnTo>
                  <a:lnTo>
                    <a:pt x="7220" y="1500"/>
                  </a:lnTo>
                  <a:lnTo>
                    <a:pt x="7359" y="1492"/>
                  </a:lnTo>
                  <a:lnTo>
                    <a:pt x="7503" y="1482"/>
                  </a:lnTo>
                  <a:lnTo>
                    <a:pt x="7652" y="1468"/>
                  </a:lnTo>
                  <a:lnTo>
                    <a:pt x="7807" y="1451"/>
                  </a:lnTo>
                  <a:lnTo>
                    <a:pt x="7967" y="1433"/>
                  </a:lnTo>
                  <a:lnTo>
                    <a:pt x="8134" y="1412"/>
                  </a:lnTo>
                  <a:lnTo>
                    <a:pt x="8306" y="1390"/>
                  </a:lnTo>
                  <a:lnTo>
                    <a:pt x="8667" y="1341"/>
                  </a:lnTo>
                  <a:lnTo>
                    <a:pt x="9056" y="1291"/>
                  </a:lnTo>
                  <a:lnTo>
                    <a:pt x="9260" y="1264"/>
                  </a:lnTo>
                  <a:lnTo>
                    <a:pt x="9473" y="1240"/>
                  </a:lnTo>
                  <a:lnTo>
                    <a:pt x="9691" y="1216"/>
                  </a:lnTo>
                  <a:lnTo>
                    <a:pt x="9918" y="1192"/>
                  </a:lnTo>
                  <a:lnTo>
                    <a:pt x="9905" y="1233"/>
                  </a:lnTo>
                  <a:lnTo>
                    <a:pt x="9871" y="1350"/>
                  </a:lnTo>
                  <a:lnTo>
                    <a:pt x="9848" y="1435"/>
                  </a:lnTo>
                  <a:lnTo>
                    <a:pt x="9821" y="1536"/>
                  </a:lnTo>
                  <a:lnTo>
                    <a:pt x="9792" y="1653"/>
                  </a:lnTo>
                  <a:lnTo>
                    <a:pt x="9759" y="1783"/>
                  </a:lnTo>
                  <a:lnTo>
                    <a:pt x="9725" y="1927"/>
                  </a:lnTo>
                  <a:lnTo>
                    <a:pt x="9690" y="2084"/>
                  </a:lnTo>
                  <a:lnTo>
                    <a:pt x="9655" y="2252"/>
                  </a:lnTo>
                  <a:lnTo>
                    <a:pt x="9619" y="2430"/>
                  </a:lnTo>
                  <a:lnTo>
                    <a:pt x="9584" y="2619"/>
                  </a:lnTo>
                  <a:lnTo>
                    <a:pt x="9551" y="2815"/>
                  </a:lnTo>
                  <a:lnTo>
                    <a:pt x="9519" y="3018"/>
                  </a:lnTo>
                  <a:lnTo>
                    <a:pt x="9491" y="3229"/>
                  </a:lnTo>
                  <a:lnTo>
                    <a:pt x="9465" y="3446"/>
                  </a:lnTo>
                  <a:lnTo>
                    <a:pt x="9443" y="3666"/>
                  </a:lnTo>
                  <a:lnTo>
                    <a:pt x="9426" y="3891"/>
                  </a:lnTo>
                  <a:lnTo>
                    <a:pt x="9413" y="4119"/>
                  </a:lnTo>
                  <a:lnTo>
                    <a:pt x="9407" y="4348"/>
                  </a:lnTo>
                  <a:lnTo>
                    <a:pt x="9406" y="4578"/>
                  </a:lnTo>
                  <a:lnTo>
                    <a:pt x="9412" y="4809"/>
                  </a:lnTo>
                  <a:lnTo>
                    <a:pt x="9426" y="5038"/>
                  </a:lnTo>
                  <a:lnTo>
                    <a:pt x="9447" y="5265"/>
                  </a:lnTo>
                  <a:lnTo>
                    <a:pt x="9478" y="5489"/>
                  </a:lnTo>
                  <a:lnTo>
                    <a:pt x="9517" y="5709"/>
                  </a:lnTo>
                  <a:lnTo>
                    <a:pt x="9567" y="5924"/>
                  </a:lnTo>
                  <a:lnTo>
                    <a:pt x="9627" y="6133"/>
                  </a:lnTo>
                  <a:lnTo>
                    <a:pt x="9698" y="6336"/>
                  </a:lnTo>
                  <a:lnTo>
                    <a:pt x="9781" y="6531"/>
                  </a:lnTo>
                  <a:lnTo>
                    <a:pt x="9877" y="6716"/>
                  </a:lnTo>
                  <a:lnTo>
                    <a:pt x="9873" y="6723"/>
                  </a:lnTo>
                  <a:lnTo>
                    <a:pt x="9864" y="6739"/>
                  </a:lnTo>
                  <a:lnTo>
                    <a:pt x="9848" y="6764"/>
                  </a:lnTo>
                  <a:lnTo>
                    <a:pt x="9825" y="6797"/>
                  </a:lnTo>
                  <a:lnTo>
                    <a:pt x="9794" y="6838"/>
                  </a:lnTo>
                  <a:lnTo>
                    <a:pt x="9756" y="6884"/>
                  </a:lnTo>
                  <a:lnTo>
                    <a:pt x="9708" y="6936"/>
                  </a:lnTo>
                  <a:lnTo>
                    <a:pt x="9652" y="6991"/>
                  </a:lnTo>
                  <a:lnTo>
                    <a:pt x="9587" y="7048"/>
                  </a:lnTo>
                  <a:lnTo>
                    <a:pt x="9512" y="7108"/>
                  </a:lnTo>
                  <a:lnTo>
                    <a:pt x="9427" y="7168"/>
                  </a:lnTo>
                  <a:lnTo>
                    <a:pt x="9331" y="7227"/>
                  </a:lnTo>
                  <a:lnTo>
                    <a:pt x="9224" y="7284"/>
                  </a:lnTo>
                  <a:lnTo>
                    <a:pt x="9107" y="7338"/>
                  </a:lnTo>
                  <a:lnTo>
                    <a:pt x="8977" y="7389"/>
                  </a:lnTo>
                  <a:lnTo>
                    <a:pt x="8834" y="7433"/>
                  </a:lnTo>
                  <a:lnTo>
                    <a:pt x="8679" y="7473"/>
                  </a:lnTo>
                  <a:lnTo>
                    <a:pt x="8512" y="7503"/>
                  </a:lnTo>
                  <a:lnTo>
                    <a:pt x="8330" y="7527"/>
                  </a:lnTo>
                  <a:lnTo>
                    <a:pt x="8135" y="7539"/>
                  </a:lnTo>
                  <a:lnTo>
                    <a:pt x="7925" y="7543"/>
                  </a:lnTo>
                  <a:lnTo>
                    <a:pt x="7700" y="7533"/>
                  </a:lnTo>
                  <a:lnTo>
                    <a:pt x="7459" y="7511"/>
                  </a:lnTo>
                  <a:lnTo>
                    <a:pt x="7204" y="7475"/>
                  </a:lnTo>
                  <a:lnTo>
                    <a:pt x="6932" y="7423"/>
                  </a:lnTo>
                  <a:lnTo>
                    <a:pt x="6644" y="7355"/>
                  </a:lnTo>
                  <a:lnTo>
                    <a:pt x="6338" y="7270"/>
                  </a:lnTo>
                  <a:lnTo>
                    <a:pt x="6016" y="7166"/>
                  </a:lnTo>
                  <a:lnTo>
                    <a:pt x="5675" y="7043"/>
                  </a:lnTo>
                  <a:lnTo>
                    <a:pt x="5317" y="6899"/>
                  </a:lnTo>
                  <a:lnTo>
                    <a:pt x="4939" y="6733"/>
                  </a:lnTo>
                  <a:lnTo>
                    <a:pt x="4543" y="6545"/>
                  </a:lnTo>
                  <a:lnTo>
                    <a:pt x="4337" y="6499"/>
                  </a:lnTo>
                  <a:lnTo>
                    <a:pt x="4142" y="6462"/>
                  </a:lnTo>
                  <a:lnTo>
                    <a:pt x="3956" y="6430"/>
                  </a:lnTo>
                  <a:lnTo>
                    <a:pt x="3780" y="6406"/>
                  </a:lnTo>
                  <a:lnTo>
                    <a:pt x="3611" y="6387"/>
                  </a:lnTo>
                  <a:lnTo>
                    <a:pt x="3452" y="6373"/>
                  </a:lnTo>
                  <a:lnTo>
                    <a:pt x="3299" y="6364"/>
                  </a:lnTo>
                  <a:lnTo>
                    <a:pt x="3153" y="6360"/>
                  </a:lnTo>
                  <a:lnTo>
                    <a:pt x="3012" y="6360"/>
                  </a:lnTo>
                  <a:lnTo>
                    <a:pt x="2877" y="6364"/>
                  </a:lnTo>
                  <a:lnTo>
                    <a:pt x="2748" y="6372"/>
                  </a:lnTo>
                  <a:lnTo>
                    <a:pt x="2622" y="6382"/>
                  </a:lnTo>
                  <a:lnTo>
                    <a:pt x="2499" y="6395"/>
                  </a:lnTo>
                  <a:lnTo>
                    <a:pt x="2379" y="6410"/>
                  </a:lnTo>
                  <a:lnTo>
                    <a:pt x="2262" y="6427"/>
                  </a:lnTo>
                  <a:lnTo>
                    <a:pt x="2146" y="6445"/>
                  </a:lnTo>
                  <a:lnTo>
                    <a:pt x="1916" y="6483"/>
                  </a:lnTo>
                  <a:lnTo>
                    <a:pt x="1686" y="6522"/>
                  </a:lnTo>
                  <a:lnTo>
                    <a:pt x="1569" y="6540"/>
                  </a:lnTo>
                  <a:lnTo>
                    <a:pt x="1450" y="6558"/>
                  </a:lnTo>
                  <a:lnTo>
                    <a:pt x="1328" y="6574"/>
                  </a:lnTo>
                  <a:lnTo>
                    <a:pt x="1202" y="6588"/>
                  </a:lnTo>
                  <a:lnTo>
                    <a:pt x="1072" y="6600"/>
                  </a:lnTo>
                  <a:lnTo>
                    <a:pt x="939" y="6608"/>
                  </a:lnTo>
                  <a:lnTo>
                    <a:pt x="799" y="6614"/>
                  </a:lnTo>
                  <a:lnTo>
                    <a:pt x="653" y="6616"/>
                  </a:lnTo>
                  <a:lnTo>
                    <a:pt x="502" y="6614"/>
                  </a:lnTo>
                  <a:lnTo>
                    <a:pt x="342" y="6607"/>
                  </a:lnTo>
                  <a:lnTo>
                    <a:pt x="176" y="6596"/>
                  </a:lnTo>
                  <a:lnTo>
                    <a:pt x="0" y="6579"/>
                  </a:lnTo>
                  <a:close/>
                </a:path>
              </a:pathLst>
            </a:custGeom>
            <a:solidFill>
              <a:schemeClr val="accent1"/>
            </a:solidFill>
            <a:ln>
              <a:noFill/>
            </a:ln>
          </p:spPr>
          <p:txBody>
            <a:bodyPr vert="horz" wrap="square" lIns="109728" tIns="54864" rIns="109728" bIns="54864" numCol="1" anchor="t" anchorCtr="0" compatLnSpc="1"/>
            <a:lstStyle/>
            <a:p>
              <a:endParaRPr lang="zh-CN" altLang="en-US" sz="2160"/>
            </a:p>
          </p:txBody>
        </p:sp>
        <p:sp>
          <p:nvSpPr>
            <p:cNvPr id="23" name="Rectangle 7"/>
            <p:cNvSpPr>
              <a:spLocks noChangeArrowheads="1"/>
            </p:cNvSpPr>
            <p:nvPr/>
          </p:nvSpPr>
          <p:spPr bwMode="auto">
            <a:xfrm>
              <a:off x="1058863" y="1335088"/>
              <a:ext cx="111125" cy="3160712"/>
            </a:xfrm>
            <a:prstGeom prst="rect">
              <a:avLst/>
            </a:prstGeom>
            <a:solidFill>
              <a:schemeClr val="accent1"/>
            </a:solidFill>
            <a:ln>
              <a:noFill/>
            </a:ln>
          </p:spPr>
          <p:txBody>
            <a:bodyPr vert="horz" wrap="square" lIns="109728" tIns="54864" rIns="109728" bIns="54864" numCol="1" anchor="t" anchorCtr="0" compatLnSpc="1"/>
            <a:lstStyle/>
            <a:p>
              <a:endParaRPr lang="zh-CN" altLang="en-US" sz="2160"/>
            </a:p>
          </p:txBody>
        </p:sp>
      </p:grpSp>
      <p:sp>
        <p:nvSpPr>
          <p:cNvPr id="24" name="1"/>
          <p:cNvSpPr>
            <a:spLocks noEditPoints="1"/>
          </p:cNvSpPr>
          <p:nvPr/>
        </p:nvSpPr>
        <p:spPr bwMode="auto">
          <a:xfrm>
            <a:off x="8178425" y="3863490"/>
            <a:ext cx="292813" cy="292813"/>
          </a:xfrm>
          <a:custGeom>
            <a:avLst/>
            <a:gdLst>
              <a:gd name="T0" fmla="*/ 27 w 55"/>
              <a:gd name="T1" fmla="*/ 55 h 55"/>
              <a:gd name="T2" fmla="*/ 0 w 55"/>
              <a:gd name="T3" fmla="*/ 27 h 55"/>
              <a:gd name="T4" fmla="*/ 27 w 55"/>
              <a:gd name="T5" fmla="*/ 0 h 55"/>
              <a:gd name="T6" fmla="*/ 55 w 55"/>
              <a:gd name="T7" fmla="*/ 27 h 55"/>
              <a:gd name="T8" fmla="*/ 27 w 55"/>
              <a:gd name="T9" fmla="*/ 55 h 55"/>
              <a:gd name="T10" fmla="*/ 45 w 55"/>
              <a:gd name="T11" fmla="*/ 20 h 55"/>
              <a:gd name="T12" fmla="*/ 42 w 55"/>
              <a:gd name="T13" fmla="*/ 17 h 55"/>
              <a:gd name="T14" fmla="*/ 40 w 55"/>
              <a:gd name="T15" fmla="*/ 16 h 55"/>
              <a:gd name="T16" fmla="*/ 38 w 55"/>
              <a:gd name="T17" fmla="*/ 17 h 55"/>
              <a:gd name="T18" fmla="*/ 24 w 55"/>
              <a:gd name="T19" fmla="*/ 31 h 55"/>
              <a:gd name="T20" fmla="*/ 16 w 55"/>
              <a:gd name="T21" fmla="*/ 23 h 55"/>
              <a:gd name="T22" fmla="*/ 14 w 55"/>
              <a:gd name="T23" fmla="*/ 22 h 55"/>
              <a:gd name="T24" fmla="*/ 13 w 55"/>
              <a:gd name="T25" fmla="*/ 23 h 55"/>
              <a:gd name="T26" fmla="*/ 9 w 55"/>
              <a:gd name="T27" fmla="*/ 26 h 55"/>
              <a:gd name="T28" fmla="*/ 9 w 55"/>
              <a:gd name="T29" fmla="*/ 28 h 55"/>
              <a:gd name="T30" fmla="*/ 9 w 55"/>
              <a:gd name="T31" fmla="*/ 30 h 55"/>
              <a:gd name="T32" fmla="*/ 22 w 55"/>
              <a:gd name="T33" fmla="*/ 43 h 55"/>
              <a:gd name="T34" fmla="*/ 24 w 55"/>
              <a:gd name="T35" fmla="*/ 43 h 55"/>
              <a:gd name="T36" fmla="*/ 26 w 55"/>
              <a:gd name="T37" fmla="*/ 43 h 55"/>
              <a:gd name="T38" fmla="*/ 45 w 55"/>
              <a:gd name="T39" fmla="*/ 23 h 55"/>
              <a:gd name="T40" fmla="*/ 46 w 55"/>
              <a:gd name="T41" fmla="*/ 22 h 55"/>
              <a:gd name="T42" fmla="*/ 45 w 55"/>
              <a:gd name="T43" fmla="*/ 2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46018" tIns="73009" rIns="146018" bIns="73009"/>
          <a:lstStyle/>
          <a:p>
            <a:endParaRPr lang="zh-CN" altLang="en-US" sz="2160"/>
          </a:p>
        </p:txBody>
      </p:sp>
      <p:grpSp>
        <p:nvGrpSpPr>
          <p:cNvPr id="25" name="组合 24"/>
          <p:cNvGrpSpPr/>
          <p:nvPr/>
        </p:nvGrpSpPr>
        <p:grpSpPr>
          <a:xfrm>
            <a:off x="4637296" y="3451212"/>
            <a:ext cx="1281408" cy="1866667"/>
            <a:chOff x="792163" y="1335088"/>
            <a:chExt cx="2311400" cy="3367087"/>
          </a:xfrm>
        </p:grpSpPr>
        <p:sp>
          <p:nvSpPr>
            <p:cNvPr id="26" name="Freeform 5"/>
            <p:cNvSpPr/>
            <p:nvPr/>
          </p:nvSpPr>
          <p:spPr bwMode="auto">
            <a:xfrm>
              <a:off x="792163" y="4495800"/>
              <a:ext cx="674688" cy="206375"/>
            </a:xfrm>
            <a:custGeom>
              <a:avLst/>
              <a:gdLst>
                <a:gd name="T0" fmla="*/ 1039 w 3403"/>
                <a:gd name="T1" fmla="*/ 0 h 1039"/>
                <a:gd name="T2" fmla="*/ 933 w 3403"/>
                <a:gd name="T3" fmla="*/ 5 h 1039"/>
                <a:gd name="T4" fmla="*/ 830 w 3403"/>
                <a:gd name="T5" fmla="*/ 21 h 1039"/>
                <a:gd name="T6" fmla="*/ 731 w 3403"/>
                <a:gd name="T7" fmla="*/ 46 h 1039"/>
                <a:gd name="T8" fmla="*/ 635 w 3403"/>
                <a:gd name="T9" fmla="*/ 81 h 1039"/>
                <a:gd name="T10" fmla="*/ 544 w 3403"/>
                <a:gd name="T11" fmla="*/ 125 h 1039"/>
                <a:gd name="T12" fmla="*/ 458 w 3403"/>
                <a:gd name="T13" fmla="*/ 177 h 1039"/>
                <a:gd name="T14" fmla="*/ 379 w 3403"/>
                <a:gd name="T15" fmla="*/ 237 h 1039"/>
                <a:gd name="T16" fmla="*/ 304 w 3403"/>
                <a:gd name="T17" fmla="*/ 304 h 1039"/>
                <a:gd name="T18" fmla="*/ 238 w 3403"/>
                <a:gd name="T19" fmla="*/ 378 h 1039"/>
                <a:gd name="T20" fmla="*/ 177 w 3403"/>
                <a:gd name="T21" fmla="*/ 458 h 1039"/>
                <a:gd name="T22" fmla="*/ 125 w 3403"/>
                <a:gd name="T23" fmla="*/ 544 h 1039"/>
                <a:gd name="T24" fmla="*/ 82 w 3403"/>
                <a:gd name="T25" fmla="*/ 634 h 1039"/>
                <a:gd name="T26" fmla="*/ 47 w 3403"/>
                <a:gd name="T27" fmla="*/ 730 h 1039"/>
                <a:gd name="T28" fmla="*/ 21 w 3403"/>
                <a:gd name="T29" fmla="*/ 829 h 1039"/>
                <a:gd name="T30" fmla="*/ 5 w 3403"/>
                <a:gd name="T31" fmla="*/ 933 h 1039"/>
                <a:gd name="T32" fmla="*/ 0 w 3403"/>
                <a:gd name="T33" fmla="*/ 1039 h 1039"/>
                <a:gd name="T34" fmla="*/ 3400 w 3403"/>
                <a:gd name="T35" fmla="*/ 986 h 1039"/>
                <a:gd name="T36" fmla="*/ 3390 w 3403"/>
                <a:gd name="T37" fmla="*/ 881 h 1039"/>
                <a:gd name="T38" fmla="*/ 3370 w 3403"/>
                <a:gd name="T39" fmla="*/ 779 h 1039"/>
                <a:gd name="T40" fmla="*/ 3339 w 3403"/>
                <a:gd name="T41" fmla="*/ 682 h 1039"/>
                <a:gd name="T42" fmla="*/ 3300 w 3403"/>
                <a:gd name="T43" fmla="*/ 588 h 1039"/>
                <a:gd name="T44" fmla="*/ 3252 w 3403"/>
                <a:gd name="T45" fmla="*/ 500 h 1039"/>
                <a:gd name="T46" fmla="*/ 3196 w 3403"/>
                <a:gd name="T47" fmla="*/ 418 h 1039"/>
                <a:gd name="T48" fmla="*/ 3132 w 3403"/>
                <a:gd name="T49" fmla="*/ 340 h 1039"/>
                <a:gd name="T50" fmla="*/ 3061 w 3403"/>
                <a:gd name="T51" fmla="*/ 269 h 1039"/>
                <a:gd name="T52" fmla="*/ 2985 w 3403"/>
                <a:gd name="T53" fmla="*/ 207 h 1039"/>
                <a:gd name="T54" fmla="*/ 2902 w 3403"/>
                <a:gd name="T55" fmla="*/ 150 h 1039"/>
                <a:gd name="T56" fmla="*/ 2813 w 3403"/>
                <a:gd name="T57" fmla="*/ 103 h 1039"/>
                <a:gd name="T58" fmla="*/ 2721 w 3403"/>
                <a:gd name="T59" fmla="*/ 62 h 1039"/>
                <a:gd name="T60" fmla="*/ 2622 w 3403"/>
                <a:gd name="T61" fmla="*/ 33 h 1039"/>
                <a:gd name="T62" fmla="*/ 2521 w 3403"/>
                <a:gd name="T63" fmla="*/ 11 h 1039"/>
                <a:gd name="T64" fmla="*/ 2416 w 3403"/>
                <a:gd name="T65" fmla="*/ 1 h 1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03" h="1039">
                  <a:moveTo>
                    <a:pt x="2363" y="0"/>
                  </a:moveTo>
                  <a:lnTo>
                    <a:pt x="1039" y="0"/>
                  </a:lnTo>
                  <a:lnTo>
                    <a:pt x="986" y="1"/>
                  </a:lnTo>
                  <a:lnTo>
                    <a:pt x="933" y="5"/>
                  </a:lnTo>
                  <a:lnTo>
                    <a:pt x="881" y="11"/>
                  </a:lnTo>
                  <a:lnTo>
                    <a:pt x="830" y="21"/>
                  </a:lnTo>
                  <a:lnTo>
                    <a:pt x="780" y="33"/>
                  </a:lnTo>
                  <a:lnTo>
                    <a:pt x="731" y="46"/>
                  </a:lnTo>
                  <a:lnTo>
                    <a:pt x="682" y="62"/>
                  </a:lnTo>
                  <a:lnTo>
                    <a:pt x="635" y="81"/>
                  </a:lnTo>
                  <a:lnTo>
                    <a:pt x="589" y="103"/>
                  </a:lnTo>
                  <a:lnTo>
                    <a:pt x="544" y="125"/>
                  </a:lnTo>
                  <a:lnTo>
                    <a:pt x="501" y="150"/>
                  </a:lnTo>
                  <a:lnTo>
                    <a:pt x="458" y="177"/>
                  </a:lnTo>
                  <a:lnTo>
                    <a:pt x="418" y="207"/>
                  </a:lnTo>
                  <a:lnTo>
                    <a:pt x="379" y="237"/>
                  </a:lnTo>
                  <a:lnTo>
                    <a:pt x="340" y="269"/>
                  </a:lnTo>
                  <a:lnTo>
                    <a:pt x="304" y="304"/>
                  </a:lnTo>
                  <a:lnTo>
                    <a:pt x="270" y="340"/>
                  </a:lnTo>
                  <a:lnTo>
                    <a:pt x="238" y="378"/>
                  </a:lnTo>
                  <a:lnTo>
                    <a:pt x="207" y="418"/>
                  </a:lnTo>
                  <a:lnTo>
                    <a:pt x="177" y="458"/>
                  </a:lnTo>
                  <a:lnTo>
                    <a:pt x="151" y="500"/>
                  </a:lnTo>
                  <a:lnTo>
                    <a:pt x="125" y="544"/>
                  </a:lnTo>
                  <a:lnTo>
                    <a:pt x="103" y="588"/>
                  </a:lnTo>
                  <a:lnTo>
                    <a:pt x="82" y="634"/>
                  </a:lnTo>
                  <a:lnTo>
                    <a:pt x="63" y="682"/>
                  </a:lnTo>
                  <a:lnTo>
                    <a:pt x="47" y="730"/>
                  </a:lnTo>
                  <a:lnTo>
                    <a:pt x="33" y="779"/>
                  </a:lnTo>
                  <a:lnTo>
                    <a:pt x="21" y="829"/>
                  </a:lnTo>
                  <a:lnTo>
                    <a:pt x="12" y="881"/>
                  </a:lnTo>
                  <a:lnTo>
                    <a:pt x="5" y="933"/>
                  </a:lnTo>
                  <a:lnTo>
                    <a:pt x="1" y="986"/>
                  </a:lnTo>
                  <a:lnTo>
                    <a:pt x="0" y="1039"/>
                  </a:lnTo>
                  <a:lnTo>
                    <a:pt x="3403" y="1039"/>
                  </a:lnTo>
                  <a:lnTo>
                    <a:pt x="3400" y="986"/>
                  </a:lnTo>
                  <a:lnTo>
                    <a:pt x="3396" y="933"/>
                  </a:lnTo>
                  <a:lnTo>
                    <a:pt x="3390" y="881"/>
                  </a:lnTo>
                  <a:lnTo>
                    <a:pt x="3381" y="829"/>
                  </a:lnTo>
                  <a:lnTo>
                    <a:pt x="3370" y="779"/>
                  </a:lnTo>
                  <a:lnTo>
                    <a:pt x="3355" y="730"/>
                  </a:lnTo>
                  <a:lnTo>
                    <a:pt x="3339" y="682"/>
                  </a:lnTo>
                  <a:lnTo>
                    <a:pt x="3321" y="634"/>
                  </a:lnTo>
                  <a:lnTo>
                    <a:pt x="3300" y="588"/>
                  </a:lnTo>
                  <a:lnTo>
                    <a:pt x="3276" y="544"/>
                  </a:lnTo>
                  <a:lnTo>
                    <a:pt x="3252" y="500"/>
                  </a:lnTo>
                  <a:lnTo>
                    <a:pt x="3224" y="458"/>
                  </a:lnTo>
                  <a:lnTo>
                    <a:pt x="3196" y="418"/>
                  </a:lnTo>
                  <a:lnTo>
                    <a:pt x="3165" y="378"/>
                  </a:lnTo>
                  <a:lnTo>
                    <a:pt x="3132" y="340"/>
                  </a:lnTo>
                  <a:lnTo>
                    <a:pt x="3097" y="304"/>
                  </a:lnTo>
                  <a:lnTo>
                    <a:pt x="3061" y="269"/>
                  </a:lnTo>
                  <a:lnTo>
                    <a:pt x="3024" y="237"/>
                  </a:lnTo>
                  <a:lnTo>
                    <a:pt x="2985" y="207"/>
                  </a:lnTo>
                  <a:lnTo>
                    <a:pt x="2943" y="177"/>
                  </a:lnTo>
                  <a:lnTo>
                    <a:pt x="2902" y="150"/>
                  </a:lnTo>
                  <a:lnTo>
                    <a:pt x="2858" y="125"/>
                  </a:lnTo>
                  <a:lnTo>
                    <a:pt x="2813" y="103"/>
                  </a:lnTo>
                  <a:lnTo>
                    <a:pt x="2767" y="81"/>
                  </a:lnTo>
                  <a:lnTo>
                    <a:pt x="2721" y="62"/>
                  </a:lnTo>
                  <a:lnTo>
                    <a:pt x="2672" y="46"/>
                  </a:lnTo>
                  <a:lnTo>
                    <a:pt x="2622" y="33"/>
                  </a:lnTo>
                  <a:lnTo>
                    <a:pt x="2572" y="21"/>
                  </a:lnTo>
                  <a:lnTo>
                    <a:pt x="2521" y="11"/>
                  </a:lnTo>
                  <a:lnTo>
                    <a:pt x="2469" y="5"/>
                  </a:lnTo>
                  <a:lnTo>
                    <a:pt x="2416" y="1"/>
                  </a:lnTo>
                  <a:lnTo>
                    <a:pt x="2363" y="0"/>
                  </a:lnTo>
                  <a:close/>
                </a:path>
              </a:pathLst>
            </a:custGeom>
            <a:solidFill>
              <a:schemeClr val="accent1"/>
            </a:solidFill>
            <a:ln>
              <a:noFill/>
            </a:ln>
          </p:spPr>
          <p:txBody>
            <a:bodyPr vert="horz" wrap="square" lIns="109728" tIns="54864" rIns="109728" bIns="54864" numCol="1" anchor="t" anchorCtr="0" compatLnSpc="1"/>
            <a:lstStyle/>
            <a:p>
              <a:endParaRPr lang="zh-CN" altLang="en-US" sz="2160"/>
            </a:p>
          </p:txBody>
        </p:sp>
        <p:sp>
          <p:nvSpPr>
            <p:cNvPr id="27" name="Freeform 6"/>
            <p:cNvSpPr/>
            <p:nvPr/>
          </p:nvSpPr>
          <p:spPr bwMode="auto">
            <a:xfrm>
              <a:off x="1135063" y="1366838"/>
              <a:ext cx="1968500" cy="1497012"/>
            </a:xfrm>
            <a:custGeom>
              <a:avLst/>
              <a:gdLst>
                <a:gd name="T0" fmla="*/ 50 w 9918"/>
                <a:gd name="T1" fmla="*/ 82 h 7543"/>
                <a:gd name="T2" fmla="*/ 415 w 9918"/>
                <a:gd name="T3" fmla="*/ 53 h 7543"/>
                <a:gd name="T4" fmla="*/ 873 w 9918"/>
                <a:gd name="T5" fmla="*/ 26 h 7543"/>
                <a:gd name="T6" fmla="*/ 1449 w 9918"/>
                <a:gd name="T7" fmla="*/ 6 h 7543"/>
                <a:gd name="T8" fmla="*/ 2101 w 9918"/>
                <a:gd name="T9" fmla="*/ 1 h 7543"/>
                <a:gd name="T10" fmla="*/ 2792 w 9918"/>
                <a:gd name="T11" fmla="*/ 24 h 7543"/>
                <a:gd name="T12" fmla="*/ 3481 w 9918"/>
                <a:gd name="T13" fmla="*/ 83 h 7543"/>
                <a:gd name="T14" fmla="*/ 4131 w 9918"/>
                <a:gd name="T15" fmla="*/ 189 h 7543"/>
                <a:gd name="T16" fmla="*/ 4704 w 9918"/>
                <a:gd name="T17" fmla="*/ 352 h 7543"/>
                <a:gd name="T18" fmla="*/ 5158 w 9918"/>
                <a:gd name="T19" fmla="*/ 582 h 7543"/>
                <a:gd name="T20" fmla="*/ 5466 w 9918"/>
                <a:gd name="T21" fmla="*/ 879 h 7543"/>
                <a:gd name="T22" fmla="*/ 5745 w 9918"/>
                <a:gd name="T23" fmla="*/ 1133 h 7543"/>
                <a:gd name="T24" fmla="*/ 6041 w 9918"/>
                <a:gd name="T25" fmla="*/ 1312 h 7543"/>
                <a:gd name="T26" fmla="*/ 6358 w 9918"/>
                <a:gd name="T27" fmla="*/ 1428 h 7543"/>
                <a:gd name="T28" fmla="*/ 6704 w 9918"/>
                <a:gd name="T29" fmla="*/ 1488 h 7543"/>
                <a:gd name="T30" fmla="*/ 7084 w 9918"/>
                <a:gd name="T31" fmla="*/ 1503 h 7543"/>
                <a:gd name="T32" fmla="*/ 7503 w 9918"/>
                <a:gd name="T33" fmla="*/ 1482 h 7543"/>
                <a:gd name="T34" fmla="*/ 7967 w 9918"/>
                <a:gd name="T35" fmla="*/ 1433 h 7543"/>
                <a:gd name="T36" fmla="*/ 8667 w 9918"/>
                <a:gd name="T37" fmla="*/ 1341 h 7543"/>
                <a:gd name="T38" fmla="*/ 9473 w 9918"/>
                <a:gd name="T39" fmla="*/ 1240 h 7543"/>
                <a:gd name="T40" fmla="*/ 9905 w 9918"/>
                <a:gd name="T41" fmla="*/ 1233 h 7543"/>
                <a:gd name="T42" fmla="*/ 9821 w 9918"/>
                <a:gd name="T43" fmla="*/ 1536 h 7543"/>
                <a:gd name="T44" fmla="*/ 9725 w 9918"/>
                <a:gd name="T45" fmla="*/ 1927 h 7543"/>
                <a:gd name="T46" fmla="*/ 9619 w 9918"/>
                <a:gd name="T47" fmla="*/ 2430 h 7543"/>
                <a:gd name="T48" fmla="*/ 9519 w 9918"/>
                <a:gd name="T49" fmla="*/ 3018 h 7543"/>
                <a:gd name="T50" fmla="*/ 9443 w 9918"/>
                <a:gd name="T51" fmla="*/ 3666 h 7543"/>
                <a:gd name="T52" fmla="*/ 9407 w 9918"/>
                <a:gd name="T53" fmla="*/ 4348 h 7543"/>
                <a:gd name="T54" fmla="*/ 9426 w 9918"/>
                <a:gd name="T55" fmla="*/ 5038 h 7543"/>
                <a:gd name="T56" fmla="*/ 9517 w 9918"/>
                <a:gd name="T57" fmla="*/ 5709 h 7543"/>
                <a:gd name="T58" fmla="*/ 9698 w 9918"/>
                <a:gd name="T59" fmla="*/ 6336 h 7543"/>
                <a:gd name="T60" fmla="*/ 9873 w 9918"/>
                <a:gd name="T61" fmla="*/ 6723 h 7543"/>
                <a:gd name="T62" fmla="*/ 9825 w 9918"/>
                <a:gd name="T63" fmla="*/ 6797 h 7543"/>
                <a:gd name="T64" fmla="*/ 9708 w 9918"/>
                <a:gd name="T65" fmla="*/ 6936 h 7543"/>
                <a:gd name="T66" fmla="*/ 9512 w 9918"/>
                <a:gd name="T67" fmla="*/ 7108 h 7543"/>
                <a:gd name="T68" fmla="*/ 9224 w 9918"/>
                <a:gd name="T69" fmla="*/ 7284 h 7543"/>
                <a:gd name="T70" fmla="*/ 8834 w 9918"/>
                <a:gd name="T71" fmla="*/ 7433 h 7543"/>
                <a:gd name="T72" fmla="*/ 8330 w 9918"/>
                <a:gd name="T73" fmla="*/ 7527 h 7543"/>
                <a:gd name="T74" fmla="*/ 7700 w 9918"/>
                <a:gd name="T75" fmla="*/ 7533 h 7543"/>
                <a:gd name="T76" fmla="*/ 6932 w 9918"/>
                <a:gd name="T77" fmla="*/ 7423 h 7543"/>
                <a:gd name="T78" fmla="*/ 6016 w 9918"/>
                <a:gd name="T79" fmla="*/ 7166 h 7543"/>
                <a:gd name="T80" fmla="*/ 4939 w 9918"/>
                <a:gd name="T81" fmla="*/ 6733 h 7543"/>
                <a:gd name="T82" fmla="*/ 4142 w 9918"/>
                <a:gd name="T83" fmla="*/ 6462 h 7543"/>
                <a:gd name="T84" fmla="*/ 3611 w 9918"/>
                <a:gd name="T85" fmla="*/ 6387 h 7543"/>
                <a:gd name="T86" fmla="*/ 3153 w 9918"/>
                <a:gd name="T87" fmla="*/ 6360 h 7543"/>
                <a:gd name="T88" fmla="*/ 2748 w 9918"/>
                <a:gd name="T89" fmla="*/ 6372 h 7543"/>
                <a:gd name="T90" fmla="*/ 2379 w 9918"/>
                <a:gd name="T91" fmla="*/ 6410 h 7543"/>
                <a:gd name="T92" fmla="*/ 1916 w 9918"/>
                <a:gd name="T93" fmla="*/ 6483 h 7543"/>
                <a:gd name="T94" fmla="*/ 1450 w 9918"/>
                <a:gd name="T95" fmla="*/ 6558 h 7543"/>
                <a:gd name="T96" fmla="*/ 1072 w 9918"/>
                <a:gd name="T97" fmla="*/ 6600 h 7543"/>
                <a:gd name="T98" fmla="*/ 653 w 9918"/>
                <a:gd name="T99" fmla="*/ 6616 h 7543"/>
                <a:gd name="T100" fmla="*/ 176 w 9918"/>
                <a:gd name="T101" fmla="*/ 6596 h 7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918" h="7543">
                  <a:moveTo>
                    <a:pt x="0" y="6579"/>
                  </a:moveTo>
                  <a:lnTo>
                    <a:pt x="0" y="87"/>
                  </a:lnTo>
                  <a:lnTo>
                    <a:pt x="50" y="82"/>
                  </a:lnTo>
                  <a:lnTo>
                    <a:pt x="192" y="70"/>
                  </a:lnTo>
                  <a:lnTo>
                    <a:pt x="294" y="62"/>
                  </a:lnTo>
                  <a:lnTo>
                    <a:pt x="415" y="53"/>
                  </a:lnTo>
                  <a:lnTo>
                    <a:pt x="551" y="44"/>
                  </a:lnTo>
                  <a:lnTo>
                    <a:pt x="705" y="35"/>
                  </a:lnTo>
                  <a:lnTo>
                    <a:pt x="873" y="26"/>
                  </a:lnTo>
                  <a:lnTo>
                    <a:pt x="1054" y="17"/>
                  </a:lnTo>
                  <a:lnTo>
                    <a:pt x="1246" y="11"/>
                  </a:lnTo>
                  <a:lnTo>
                    <a:pt x="1449" y="6"/>
                  </a:lnTo>
                  <a:lnTo>
                    <a:pt x="1659" y="1"/>
                  </a:lnTo>
                  <a:lnTo>
                    <a:pt x="1877" y="0"/>
                  </a:lnTo>
                  <a:lnTo>
                    <a:pt x="2101" y="1"/>
                  </a:lnTo>
                  <a:lnTo>
                    <a:pt x="2329" y="6"/>
                  </a:lnTo>
                  <a:lnTo>
                    <a:pt x="2559" y="13"/>
                  </a:lnTo>
                  <a:lnTo>
                    <a:pt x="2792" y="24"/>
                  </a:lnTo>
                  <a:lnTo>
                    <a:pt x="3024" y="38"/>
                  </a:lnTo>
                  <a:lnTo>
                    <a:pt x="3254" y="59"/>
                  </a:lnTo>
                  <a:lnTo>
                    <a:pt x="3481" y="83"/>
                  </a:lnTo>
                  <a:lnTo>
                    <a:pt x="3705" y="113"/>
                  </a:lnTo>
                  <a:lnTo>
                    <a:pt x="3921" y="148"/>
                  </a:lnTo>
                  <a:lnTo>
                    <a:pt x="4131" y="189"/>
                  </a:lnTo>
                  <a:lnTo>
                    <a:pt x="4333" y="237"/>
                  </a:lnTo>
                  <a:lnTo>
                    <a:pt x="4524" y="291"/>
                  </a:lnTo>
                  <a:lnTo>
                    <a:pt x="4704" y="352"/>
                  </a:lnTo>
                  <a:lnTo>
                    <a:pt x="4869" y="421"/>
                  </a:lnTo>
                  <a:lnTo>
                    <a:pt x="5022" y="498"/>
                  </a:lnTo>
                  <a:lnTo>
                    <a:pt x="5158" y="582"/>
                  </a:lnTo>
                  <a:lnTo>
                    <a:pt x="5277" y="676"/>
                  </a:lnTo>
                  <a:lnTo>
                    <a:pt x="5376" y="778"/>
                  </a:lnTo>
                  <a:lnTo>
                    <a:pt x="5466" y="879"/>
                  </a:lnTo>
                  <a:lnTo>
                    <a:pt x="5558" y="973"/>
                  </a:lnTo>
                  <a:lnTo>
                    <a:pt x="5651" y="1057"/>
                  </a:lnTo>
                  <a:lnTo>
                    <a:pt x="5745" y="1133"/>
                  </a:lnTo>
                  <a:lnTo>
                    <a:pt x="5842" y="1200"/>
                  </a:lnTo>
                  <a:lnTo>
                    <a:pt x="5941" y="1260"/>
                  </a:lnTo>
                  <a:lnTo>
                    <a:pt x="6041" y="1312"/>
                  </a:lnTo>
                  <a:lnTo>
                    <a:pt x="6144" y="1358"/>
                  </a:lnTo>
                  <a:lnTo>
                    <a:pt x="6250" y="1396"/>
                  </a:lnTo>
                  <a:lnTo>
                    <a:pt x="6358" y="1428"/>
                  </a:lnTo>
                  <a:lnTo>
                    <a:pt x="6471" y="1453"/>
                  </a:lnTo>
                  <a:lnTo>
                    <a:pt x="6585" y="1473"/>
                  </a:lnTo>
                  <a:lnTo>
                    <a:pt x="6704" y="1488"/>
                  </a:lnTo>
                  <a:lnTo>
                    <a:pt x="6827" y="1498"/>
                  </a:lnTo>
                  <a:lnTo>
                    <a:pt x="6953" y="1502"/>
                  </a:lnTo>
                  <a:lnTo>
                    <a:pt x="7084" y="1503"/>
                  </a:lnTo>
                  <a:lnTo>
                    <a:pt x="7220" y="1500"/>
                  </a:lnTo>
                  <a:lnTo>
                    <a:pt x="7359" y="1492"/>
                  </a:lnTo>
                  <a:lnTo>
                    <a:pt x="7503" y="1482"/>
                  </a:lnTo>
                  <a:lnTo>
                    <a:pt x="7652" y="1468"/>
                  </a:lnTo>
                  <a:lnTo>
                    <a:pt x="7807" y="1451"/>
                  </a:lnTo>
                  <a:lnTo>
                    <a:pt x="7967" y="1433"/>
                  </a:lnTo>
                  <a:lnTo>
                    <a:pt x="8134" y="1412"/>
                  </a:lnTo>
                  <a:lnTo>
                    <a:pt x="8306" y="1390"/>
                  </a:lnTo>
                  <a:lnTo>
                    <a:pt x="8667" y="1341"/>
                  </a:lnTo>
                  <a:lnTo>
                    <a:pt x="9056" y="1291"/>
                  </a:lnTo>
                  <a:lnTo>
                    <a:pt x="9260" y="1264"/>
                  </a:lnTo>
                  <a:lnTo>
                    <a:pt x="9473" y="1240"/>
                  </a:lnTo>
                  <a:lnTo>
                    <a:pt x="9691" y="1216"/>
                  </a:lnTo>
                  <a:lnTo>
                    <a:pt x="9918" y="1192"/>
                  </a:lnTo>
                  <a:lnTo>
                    <a:pt x="9905" y="1233"/>
                  </a:lnTo>
                  <a:lnTo>
                    <a:pt x="9871" y="1350"/>
                  </a:lnTo>
                  <a:lnTo>
                    <a:pt x="9848" y="1435"/>
                  </a:lnTo>
                  <a:lnTo>
                    <a:pt x="9821" y="1536"/>
                  </a:lnTo>
                  <a:lnTo>
                    <a:pt x="9792" y="1653"/>
                  </a:lnTo>
                  <a:lnTo>
                    <a:pt x="9759" y="1783"/>
                  </a:lnTo>
                  <a:lnTo>
                    <a:pt x="9725" y="1927"/>
                  </a:lnTo>
                  <a:lnTo>
                    <a:pt x="9690" y="2084"/>
                  </a:lnTo>
                  <a:lnTo>
                    <a:pt x="9655" y="2252"/>
                  </a:lnTo>
                  <a:lnTo>
                    <a:pt x="9619" y="2430"/>
                  </a:lnTo>
                  <a:lnTo>
                    <a:pt x="9584" y="2619"/>
                  </a:lnTo>
                  <a:lnTo>
                    <a:pt x="9551" y="2815"/>
                  </a:lnTo>
                  <a:lnTo>
                    <a:pt x="9519" y="3018"/>
                  </a:lnTo>
                  <a:lnTo>
                    <a:pt x="9491" y="3229"/>
                  </a:lnTo>
                  <a:lnTo>
                    <a:pt x="9465" y="3446"/>
                  </a:lnTo>
                  <a:lnTo>
                    <a:pt x="9443" y="3666"/>
                  </a:lnTo>
                  <a:lnTo>
                    <a:pt x="9426" y="3891"/>
                  </a:lnTo>
                  <a:lnTo>
                    <a:pt x="9413" y="4119"/>
                  </a:lnTo>
                  <a:lnTo>
                    <a:pt x="9407" y="4348"/>
                  </a:lnTo>
                  <a:lnTo>
                    <a:pt x="9406" y="4578"/>
                  </a:lnTo>
                  <a:lnTo>
                    <a:pt x="9412" y="4809"/>
                  </a:lnTo>
                  <a:lnTo>
                    <a:pt x="9426" y="5038"/>
                  </a:lnTo>
                  <a:lnTo>
                    <a:pt x="9447" y="5265"/>
                  </a:lnTo>
                  <a:lnTo>
                    <a:pt x="9478" y="5489"/>
                  </a:lnTo>
                  <a:lnTo>
                    <a:pt x="9517" y="5709"/>
                  </a:lnTo>
                  <a:lnTo>
                    <a:pt x="9567" y="5924"/>
                  </a:lnTo>
                  <a:lnTo>
                    <a:pt x="9627" y="6133"/>
                  </a:lnTo>
                  <a:lnTo>
                    <a:pt x="9698" y="6336"/>
                  </a:lnTo>
                  <a:lnTo>
                    <a:pt x="9781" y="6531"/>
                  </a:lnTo>
                  <a:lnTo>
                    <a:pt x="9877" y="6716"/>
                  </a:lnTo>
                  <a:lnTo>
                    <a:pt x="9873" y="6723"/>
                  </a:lnTo>
                  <a:lnTo>
                    <a:pt x="9864" y="6739"/>
                  </a:lnTo>
                  <a:lnTo>
                    <a:pt x="9848" y="6764"/>
                  </a:lnTo>
                  <a:lnTo>
                    <a:pt x="9825" y="6797"/>
                  </a:lnTo>
                  <a:lnTo>
                    <a:pt x="9794" y="6838"/>
                  </a:lnTo>
                  <a:lnTo>
                    <a:pt x="9756" y="6884"/>
                  </a:lnTo>
                  <a:lnTo>
                    <a:pt x="9708" y="6936"/>
                  </a:lnTo>
                  <a:lnTo>
                    <a:pt x="9652" y="6991"/>
                  </a:lnTo>
                  <a:lnTo>
                    <a:pt x="9587" y="7048"/>
                  </a:lnTo>
                  <a:lnTo>
                    <a:pt x="9512" y="7108"/>
                  </a:lnTo>
                  <a:lnTo>
                    <a:pt x="9427" y="7168"/>
                  </a:lnTo>
                  <a:lnTo>
                    <a:pt x="9331" y="7227"/>
                  </a:lnTo>
                  <a:lnTo>
                    <a:pt x="9224" y="7284"/>
                  </a:lnTo>
                  <a:lnTo>
                    <a:pt x="9107" y="7338"/>
                  </a:lnTo>
                  <a:lnTo>
                    <a:pt x="8977" y="7389"/>
                  </a:lnTo>
                  <a:lnTo>
                    <a:pt x="8834" y="7433"/>
                  </a:lnTo>
                  <a:lnTo>
                    <a:pt x="8679" y="7473"/>
                  </a:lnTo>
                  <a:lnTo>
                    <a:pt x="8512" y="7503"/>
                  </a:lnTo>
                  <a:lnTo>
                    <a:pt x="8330" y="7527"/>
                  </a:lnTo>
                  <a:lnTo>
                    <a:pt x="8135" y="7539"/>
                  </a:lnTo>
                  <a:lnTo>
                    <a:pt x="7925" y="7543"/>
                  </a:lnTo>
                  <a:lnTo>
                    <a:pt x="7700" y="7533"/>
                  </a:lnTo>
                  <a:lnTo>
                    <a:pt x="7459" y="7511"/>
                  </a:lnTo>
                  <a:lnTo>
                    <a:pt x="7204" y="7475"/>
                  </a:lnTo>
                  <a:lnTo>
                    <a:pt x="6932" y="7423"/>
                  </a:lnTo>
                  <a:lnTo>
                    <a:pt x="6644" y="7355"/>
                  </a:lnTo>
                  <a:lnTo>
                    <a:pt x="6338" y="7270"/>
                  </a:lnTo>
                  <a:lnTo>
                    <a:pt x="6016" y="7166"/>
                  </a:lnTo>
                  <a:lnTo>
                    <a:pt x="5675" y="7043"/>
                  </a:lnTo>
                  <a:lnTo>
                    <a:pt x="5317" y="6899"/>
                  </a:lnTo>
                  <a:lnTo>
                    <a:pt x="4939" y="6733"/>
                  </a:lnTo>
                  <a:lnTo>
                    <a:pt x="4543" y="6545"/>
                  </a:lnTo>
                  <a:lnTo>
                    <a:pt x="4337" y="6499"/>
                  </a:lnTo>
                  <a:lnTo>
                    <a:pt x="4142" y="6462"/>
                  </a:lnTo>
                  <a:lnTo>
                    <a:pt x="3956" y="6430"/>
                  </a:lnTo>
                  <a:lnTo>
                    <a:pt x="3780" y="6406"/>
                  </a:lnTo>
                  <a:lnTo>
                    <a:pt x="3611" y="6387"/>
                  </a:lnTo>
                  <a:lnTo>
                    <a:pt x="3452" y="6373"/>
                  </a:lnTo>
                  <a:lnTo>
                    <a:pt x="3299" y="6364"/>
                  </a:lnTo>
                  <a:lnTo>
                    <a:pt x="3153" y="6360"/>
                  </a:lnTo>
                  <a:lnTo>
                    <a:pt x="3012" y="6360"/>
                  </a:lnTo>
                  <a:lnTo>
                    <a:pt x="2877" y="6364"/>
                  </a:lnTo>
                  <a:lnTo>
                    <a:pt x="2748" y="6372"/>
                  </a:lnTo>
                  <a:lnTo>
                    <a:pt x="2622" y="6382"/>
                  </a:lnTo>
                  <a:lnTo>
                    <a:pt x="2499" y="6395"/>
                  </a:lnTo>
                  <a:lnTo>
                    <a:pt x="2379" y="6410"/>
                  </a:lnTo>
                  <a:lnTo>
                    <a:pt x="2262" y="6427"/>
                  </a:lnTo>
                  <a:lnTo>
                    <a:pt x="2146" y="6445"/>
                  </a:lnTo>
                  <a:lnTo>
                    <a:pt x="1916" y="6483"/>
                  </a:lnTo>
                  <a:lnTo>
                    <a:pt x="1686" y="6522"/>
                  </a:lnTo>
                  <a:lnTo>
                    <a:pt x="1569" y="6540"/>
                  </a:lnTo>
                  <a:lnTo>
                    <a:pt x="1450" y="6558"/>
                  </a:lnTo>
                  <a:lnTo>
                    <a:pt x="1328" y="6574"/>
                  </a:lnTo>
                  <a:lnTo>
                    <a:pt x="1202" y="6588"/>
                  </a:lnTo>
                  <a:lnTo>
                    <a:pt x="1072" y="6600"/>
                  </a:lnTo>
                  <a:lnTo>
                    <a:pt x="939" y="6608"/>
                  </a:lnTo>
                  <a:lnTo>
                    <a:pt x="799" y="6614"/>
                  </a:lnTo>
                  <a:lnTo>
                    <a:pt x="653" y="6616"/>
                  </a:lnTo>
                  <a:lnTo>
                    <a:pt x="502" y="6614"/>
                  </a:lnTo>
                  <a:lnTo>
                    <a:pt x="342" y="6607"/>
                  </a:lnTo>
                  <a:lnTo>
                    <a:pt x="176" y="6596"/>
                  </a:lnTo>
                  <a:lnTo>
                    <a:pt x="0" y="6579"/>
                  </a:lnTo>
                  <a:close/>
                </a:path>
              </a:pathLst>
            </a:custGeom>
            <a:solidFill>
              <a:schemeClr val="accent1"/>
            </a:solidFill>
            <a:ln>
              <a:noFill/>
            </a:ln>
          </p:spPr>
          <p:txBody>
            <a:bodyPr vert="horz" wrap="square" lIns="109728" tIns="54864" rIns="109728" bIns="54864" numCol="1" anchor="t" anchorCtr="0" compatLnSpc="1"/>
            <a:lstStyle/>
            <a:p>
              <a:endParaRPr lang="zh-CN" altLang="en-US" sz="2160"/>
            </a:p>
          </p:txBody>
        </p:sp>
        <p:sp>
          <p:nvSpPr>
            <p:cNvPr id="28" name="Rectangle 7"/>
            <p:cNvSpPr>
              <a:spLocks noChangeArrowheads="1"/>
            </p:cNvSpPr>
            <p:nvPr/>
          </p:nvSpPr>
          <p:spPr bwMode="auto">
            <a:xfrm>
              <a:off x="1058863" y="1335088"/>
              <a:ext cx="111125" cy="3160712"/>
            </a:xfrm>
            <a:prstGeom prst="rect">
              <a:avLst/>
            </a:prstGeom>
            <a:solidFill>
              <a:schemeClr val="accent1"/>
            </a:solidFill>
            <a:ln>
              <a:noFill/>
            </a:ln>
          </p:spPr>
          <p:txBody>
            <a:bodyPr vert="horz" wrap="square" lIns="109728" tIns="54864" rIns="109728" bIns="54864" numCol="1" anchor="t" anchorCtr="0" compatLnSpc="1"/>
            <a:lstStyle/>
            <a:p>
              <a:endParaRPr lang="zh-CN" altLang="en-US" sz="2160"/>
            </a:p>
          </p:txBody>
        </p:sp>
      </p:grpSp>
      <p:sp>
        <p:nvSpPr>
          <p:cNvPr id="29" name="1"/>
          <p:cNvSpPr>
            <a:spLocks noChangeAspect="1" noEditPoints="1"/>
          </p:cNvSpPr>
          <p:nvPr/>
        </p:nvSpPr>
        <p:spPr bwMode="auto">
          <a:xfrm>
            <a:off x="5152694" y="3718937"/>
            <a:ext cx="318758" cy="319993"/>
          </a:xfrm>
          <a:custGeom>
            <a:avLst/>
            <a:gdLst>
              <a:gd name="T0" fmla="*/ 58 w 58"/>
              <a:gd name="T1" fmla="*/ 33 h 58"/>
              <a:gd name="T2" fmla="*/ 57 w 58"/>
              <a:gd name="T3" fmla="*/ 34 h 58"/>
              <a:gd name="T4" fmla="*/ 50 w 58"/>
              <a:gd name="T5" fmla="*/ 35 h 58"/>
              <a:gd name="T6" fmla="*/ 49 w 58"/>
              <a:gd name="T7" fmla="*/ 39 h 58"/>
              <a:gd name="T8" fmla="*/ 53 w 58"/>
              <a:gd name="T9" fmla="*/ 44 h 58"/>
              <a:gd name="T10" fmla="*/ 53 w 58"/>
              <a:gd name="T11" fmla="*/ 45 h 58"/>
              <a:gd name="T12" fmla="*/ 53 w 58"/>
              <a:gd name="T13" fmla="*/ 46 h 58"/>
              <a:gd name="T14" fmla="*/ 45 w 58"/>
              <a:gd name="T15" fmla="*/ 53 h 58"/>
              <a:gd name="T16" fmla="*/ 44 w 58"/>
              <a:gd name="T17" fmla="*/ 52 h 58"/>
              <a:gd name="T18" fmla="*/ 39 w 58"/>
              <a:gd name="T19" fmla="*/ 48 h 58"/>
              <a:gd name="T20" fmla="*/ 36 w 58"/>
              <a:gd name="T21" fmla="*/ 50 h 58"/>
              <a:gd name="T22" fmla="*/ 34 w 58"/>
              <a:gd name="T23" fmla="*/ 57 h 58"/>
              <a:gd name="T24" fmla="*/ 33 w 58"/>
              <a:gd name="T25" fmla="*/ 58 h 58"/>
              <a:gd name="T26" fmla="*/ 25 w 58"/>
              <a:gd name="T27" fmla="*/ 58 h 58"/>
              <a:gd name="T28" fmla="*/ 23 w 58"/>
              <a:gd name="T29" fmla="*/ 57 h 58"/>
              <a:gd name="T30" fmla="*/ 22 w 58"/>
              <a:gd name="T31" fmla="*/ 50 h 58"/>
              <a:gd name="T32" fmla="*/ 19 w 58"/>
              <a:gd name="T33" fmla="*/ 48 h 58"/>
              <a:gd name="T34" fmla="*/ 14 w 58"/>
              <a:gd name="T35" fmla="*/ 52 h 58"/>
              <a:gd name="T36" fmla="*/ 13 w 58"/>
              <a:gd name="T37" fmla="*/ 53 h 58"/>
              <a:gd name="T38" fmla="*/ 12 w 58"/>
              <a:gd name="T39" fmla="*/ 52 h 58"/>
              <a:gd name="T40" fmla="*/ 5 w 58"/>
              <a:gd name="T41" fmla="*/ 46 h 58"/>
              <a:gd name="T42" fmla="*/ 5 w 58"/>
              <a:gd name="T43" fmla="*/ 45 h 58"/>
              <a:gd name="T44" fmla="*/ 5 w 58"/>
              <a:gd name="T45" fmla="*/ 44 h 58"/>
              <a:gd name="T46" fmla="*/ 9 w 58"/>
              <a:gd name="T47" fmla="*/ 39 h 58"/>
              <a:gd name="T48" fmla="*/ 8 w 58"/>
              <a:gd name="T49" fmla="*/ 35 h 58"/>
              <a:gd name="T50" fmla="*/ 1 w 58"/>
              <a:gd name="T51" fmla="*/ 34 h 58"/>
              <a:gd name="T52" fmla="*/ 0 w 58"/>
              <a:gd name="T53" fmla="*/ 33 h 58"/>
              <a:gd name="T54" fmla="*/ 0 w 58"/>
              <a:gd name="T55" fmla="*/ 24 h 58"/>
              <a:gd name="T56" fmla="*/ 1 w 58"/>
              <a:gd name="T57" fmla="*/ 23 h 58"/>
              <a:gd name="T58" fmla="*/ 8 w 58"/>
              <a:gd name="T59" fmla="*/ 22 h 58"/>
              <a:gd name="T60" fmla="*/ 9 w 58"/>
              <a:gd name="T61" fmla="*/ 18 h 58"/>
              <a:gd name="T62" fmla="*/ 5 w 58"/>
              <a:gd name="T63" fmla="*/ 13 h 58"/>
              <a:gd name="T64" fmla="*/ 5 w 58"/>
              <a:gd name="T65" fmla="*/ 12 h 58"/>
              <a:gd name="T66" fmla="*/ 5 w 58"/>
              <a:gd name="T67" fmla="*/ 11 h 58"/>
              <a:gd name="T68" fmla="*/ 13 w 58"/>
              <a:gd name="T69" fmla="*/ 5 h 58"/>
              <a:gd name="T70" fmla="*/ 14 w 58"/>
              <a:gd name="T71" fmla="*/ 5 h 58"/>
              <a:gd name="T72" fmla="*/ 19 w 58"/>
              <a:gd name="T73" fmla="*/ 9 h 58"/>
              <a:gd name="T74" fmla="*/ 22 w 58"/>
              <a:gd name="T75" fmla="*/ 8 h 58"/>
              <a:gd name="T76" fmla="*/ 23 w 58"/>
              <a:gd name="T77" fmla="*/ 1 h 58"/>
              <a:gd name="T78" fmla="*/ 25 w 58"/>
              <a:gd name="T79" fmla="*/ 0 h 58"/>
              <a:gd name="T80" fmla="*/ 33 w 58"/>
              <a:gd name="T81" fmla="*/ 0 h 58"/>
              <a:gd name="T82" fmla="*/ 34 w 58"/>
              <a:gd name="T83" fmla="*/ 1 h 58"/>
              <a:gd name="T84" fmla="*/ 36 w 58"/>
              <a:gd name="T85" fmla="*/ 8 h 58"/>
              <a:gd name="T86" fmla="*/ 39 w 58"/>
              <a:gd name="T87" fmla="*/ 9 h 58"/>
              <a:gd name="T88" fmla="*/ 44 w 58"/>
              <a:gd name="T89" fmla="*/ 5 h 58"/>
              <a:gd name="T90" fmla="*/ 45 w 58"/>
              <a:gd name="T91" fmla="*/ 5 h 58"/>
              <a:gd name="T92" fmla="*/ 46 w 58"/>
              <a:gd name="T93" fmla="*/ 5 h 58"/>
              <a:gd name="T94" fmla="*/ 52 w 58"/>
              <a:gd name="T95" fmla="*/ 12 h 58"/>
              <a:gd name="T96" fmla="*/ 53 w 58"/>
              <a:gd name="T97" fmla="*/ 12 h 58"/>
              <a:gd name="T98" fmla="*/ 52 w 58"/>
              <a:gd name="T99" fmla="*/ 13 h 58"/>
              <a:gd name="T100" fmla="*/ 48 w 58"/>
              <a:gd name="T101" fmla="*/ 18 h 58"/>
              <a:gd name="T102" fmla="*/ 50 w 58"/>
              <a:gd name="T103" fmla="*/ 22 h 58"/>
              <a:gd name="T104" fmla="*/ 57 w 58"/>
              <a:gd name="T105" fmla="*/ 23 h 58"/>
              <a:gd name="T106" fmla="*/ 58 w 58"/>
              <a:gd name="T107" fmla="*/ 25 h 58"/>
              <a:gd name="T108" fmla="*/ 58 w 58"/>
              <a:gd name="T109" fmla="*/ 33 h 58"/>
              <a:gd name="T110" fmla="*/ 29 w 58"/>
              <a:gd name="T111" fmla="*/ 19 h 58"/>
              <a:gd name="T112" fmla="*/ 19 w 58"/>
              <a:gd name="T113" fmla="*/ 29 h 58"/>
              <a:gd name="T114" fmla="*/ 29 w 58"/>
              <a:gd name="T115" fmla="*/ 38 h 58"/>
              <a:gd name="T116" fmla="*/ 39 w 58"/>
              <a:gd name="T117" fmla="*/ 29 h 58"/>
              <a:gd name="T118" fmla="*/ 29 w 58"/>
              <a:gd name="T119" fmla="*/ 1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46018" tIns="73009" rIns="146018" bIns="73009"/>
          <a:lstStyle/>
          <a:p>
            <a:endParaRPr lang="zh-CN" altLang="en-US" sz="2160"/>
          </a:p>
        </p:txBody>
      </p:sp>
      <p:grpSp>
        <p:nvGrpSpPr>
          <p:cNvPr id="30" name="组合 29"/>
          <p:cNvGrpSpPr/>
          <p:nvPr/>
        </p:nvGrpSpPr>
        <p:grpSpPr>
          <a:xfrm>
            <a:off x="3725699" y="2684256"/>
            <a:ext cx="992315" cy="1445536"/>
            <a:chOff x="792163" y="1335088"/>
            <a:chExt cx="2311400" cy="3367087"/>
          </a:xfrm>
        </p:grpSpPr>
        <p:sp>
          <p:nvSpPr>
            <p:cNvPr id="31" name="Freeform 5"/>
            <p:cNvSpPr/>
            <p:nvPr/>
          </p:nvSpPr>
          <p:spPr bwMode="auto">
            <a:xfrm>
              <a:off x="792163" y="4495800"/>
              <a:ext cx="674688" cy="206375"/>
            </a:xfrm>
            <a:custGeom>
              <a:avLst/>
              <a:gdLst>
                <a:gd name="T0" fmla="*/ 1039 w 3403"/>
                <a:gd name="T1" fmla="*/ 0 h 1039"/>
                <a:gd name="T2" fmla="*/ 933 w 3403"/>
                <a:gd name="T3" fmla="*/ 5 h 1039"/>
                <a:gd name="T4" fmla="*/ 830 w 3403"/>
                <a:gd name="T5" fmla="*/ 21 h 1039"/>
                <a:gd name="T6" fmla="*/ 731 w 3403"/>
                <a:gd name="T7" fmla="*/ 46 h 1039"/>
                <a:gd name="T8" fmla="*/ 635 w 3403"/>
                <a:gd name="T9" fmla="*/ 81 h 1039"/>
                <a:gd name="T10" fmla="*/ 544 w 3403"/>
                <a:gd name="T11" fmla="*/ 125 h 1039"/>
                <a:gd name="T12" fmla="*/ 458 w 3403"/>
                <a:gd name="T13" fmla="*/ 177 h 1039"/>
                <a:gd name="T14" fmla="*/ 379 w 3403"/>
                <a:gd name="T15" fmla="*/ 237 h 1039"/>
                <a:gd name="T16" fmla="*/ 304 w 3403"/>
                <a:gd name="T17" fmla="*/ 304 h 1039"/>
                <a:gd name="T18" fmla="*/ 238 w 3403"/>
                <a:gd name="T19" fmla="*/ 378 h 1039"/>
                <a:gd name="T20" fmla="*/ 177 w 3403"/>
                <a:gd name="T21" fmla="*/ 458 h 1039"/>
                <a:gd name="T22" fmla="*/ 125 w 3403"/>
                <a:gd name="T23" fmla="*/ 544 h 1039"/>
                <a:gd name="T24" fmla="*/ 82 w 3403"/>
                <a:gd name="T25" fmla="*/ 634 h 1039"/>
                <a:gd name="T26" fmla="*/ 47 w 3403"/>
                <a:gd name="T27" fmla="*/ 730 h 1039"/>
                <a:gd name="T28" fmla="*/ 21 w 3403"/>
                <a:gd name="T29" fmla="*/ 829 h 1039"/>
                <a:gd name="T30" fmla="*/ 5 w 3403"/>
                <a:gd name="T31" fmla="*/ 933 h 1039"/>
                <a:gd name="T32" fmla="*/ 0 w 3403"/>
                <a:gd name="T33" fmla="*/ 1039 h 1039"/>
                <a:gd name="T34" fmla="*/ 3400 w 3403"/>
                <a:gd name="T35" fmla="*/ 986 h 1039"/>
                <a:gd name="T36" fmla="*/ 3390 w 3403"/>
                <a:gd name="T37" fmla="*/ 881 h 1039"/>
                <a:gd name="T38" fmla="*/ 3370 w 3403"/>
                <a:gd name="T39" fmla="*/ 779 h 1039"/>
                <a:gd name="T40" fmla="*/ 3339 w 3403"/>
                <a:gd name="T41" fmla="*/ 682 h 1039"/>
                <a:gd name="T42" fmla="*/ 3300 w 3403"/>
                <a:gd name="T43" fmla="*/ 588 h 1039"/>
                <a:gd name="T44" fmla="*/ 3252 w 3403"/>
                <a:gd name="T45" fmla="*/ 500 h 1039"/>
                <a:gd name="T46" fmla="*/ 3196 w 3403"/>
                <a:gd name="T47" fmla="*/ 418 h 1039"/>
                <a:gd name="T48" fmla="*/ 3132 w 3403"/>
                <a:gd name="T49" fmla="*/ 340 h 1039"/>
                <a:gd name="T50" fmla="*/ 3061 w 3403"/>
                <a:gd name="T51" fmla="*/ 269 h 1039"/>
                <a:gd name="T52" fmla="*/ 2985 w 3403"/>
                <a:gd name="T53" fmla="*/ 207 h 1039"/>
                <a:gd name="T54" fmla="*/ 2902 w 3403"/>
                <a:gd name="T55" fmla="*/ 150 h 1039"/>
                <a:gd name="T56" fmla="*/ 2813 w 3403"/>
                <a:gd name="T57" fmla="*/ 103 h 1039"/>
                <a:gd name="T58" fmla="*/ 2721 w 3403"/>
                <a:gd name="T59" fmla="*/ 62 h 1039"/>
                <a:gd name="T60" fmla="*/ 2622 w 3403"/>
                <a:gd name="T61" fmla="*/ 33 h 1039"/>
                <a:gd name="T62" fmla="*/ 2521 w 3403"/>
                <a:gd name="T63" fmla="*/ 11 h 1039"/>
                <a:gd name="T64" fmla="*/ 2416 w 3403"/>
                <a:gd name="T65" fmla="*/ 1 h 1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03" h="1039">
                  <a:moveTo>
                    <a:pt x="2363" y="0"/>
                  </a:moveTo>
                  <a:lnTo>
                    <a:pt x="1039" y="0"/>
                  </a:lnTo>
                  <a:lnTo>
                    <a:pt x="986" y="1"/>
                  </a:lnTo>
                  <a:lnTo>
                    <a:pt x="933" y="5"/>
                  </a:lnTo>
                  <a:lnTo>
                    <a:pt x="881" y="11"/>
                  </a:lnTo>
                  <a:lnTo>
                    <a:pt x="830" y="21"/>
                  </a:lnTo>
                  <a:lnTo>
                    <a:pt x="780" y="33"/>
                  </a:lnTo>
                  <a:lnTo>
                    <a:pt x="731" y="46"/>
                  </a:lnTo>
                  <a:lnTo>
                    <a:pt x="682" y="62"/>
                  </a:lnTo>
                  <a:lnTo>
                    <a:pt x="635" y="81"/>
                  </a:lnTo>
                  <a:lnTo>
                    <a:pt x="589" y="103"/>
                  </a:lnTo>
                  <a:lnTo>
                    <a:pt x="544" y="125"/>
                  </a:lnTo>
                  <a:lnTo>
                    <a:pt x="501" y="150"/>
                  </a:lnTo>
                  <a:lnTo>
                    <a:pt x="458" y="177"/>
                  </a:lnTo>
                  <a:lnTo>
                    <a:pt x="418" y="207"/>
                  </a:lnTo>
                  <a:lnTo>
                    <a:pt x="379" y="237"/>
                  </a:lnTo>
                  <a:lnTo>
                    <a:pt x="340" y="269"/>
                  </a:lnTo>
                  <a:lnTo>
                    <a:pt x="304" y="304"/>
                  </a:lnTo>
                  <a:lnTo>
                    <a:pt x="270" y="340"/>
                  </a:lnTo>
                  <a:lnTo>
                    <a:pt x="238" y="378"/>
                  </a:lnTo>
                  <a:lnTo>
                    <a:pt x="207" y="418"/>
                  </a:lnTo>
                  <a:lnTo>
                    <a:pt x="177" y="458"/>
                  </a:lnTo>
                  <a:lnTo>
                    <a:pt x="151" y="500"/>
                  </a:lnTo>
                  <a:lnTo>
                    <a:pt x="125" y="544"/>
                  </a:lnTo>
                  <a:lnTo>
                    <a:pt x="103" y="588"/>
                  </a:lnTo>
                  <a:lnTo>
                    <a:pt x="82" y="634"/>
                  </a:lnTo>
                  <a:lnTo>
                    <a:pt x="63" y="682"/>
                  </a:lnTo>
                  <a:lnTo>
                    <a:pt x="47" y="730"/>
                  </a:lnTo>
                  <a:lnTo>
                    <a:pt x="33" y="779"/>
                  </a:lnTo>
                  <a:lnTo>
                    <a:pt x="21" y="829"/>
                  </a:lnTo>
                  <a:lnTo>
                    <a:pt x="12" y="881"/>
                  </a:lnTo>
                  <a:lnTo>
                    <a:pt x="5" y="933"/>
                  </a:lnTo>
                  <a:lnTo>
                    <a:pt x="1" y="986"/>
                  </a:lnTo>
                  <a:lnTo>
                    <a:pt x="0" y="1039"/>
                  </a:lnTo>
                  <a:lnTo>
                    <a:pt x="3403" y="1039"/>
                  </a:lnTo>
                  <a:lnTo>
                    <a:pt x="3400" y="986"/>
                  </a:lnTo>
                  <a:lnTo>
                    <a:pt x="3396" y="933"/>
                  </a:lnTo>
                  <a:lnTo>
                    <a:pt x="3390" y="881"/>
                  </a:lnTo>
                  <a:lnTo>
                    <a:pt x="3381" y="829"/>
                  </a:lnTo>
                  <a:lnTo>
                    <a:pt x="3370" y="779"/>
                  </a:lnTo>
                  <a:lnTo>
                    <a:pt x="3355" y="730"/>
                  </a:lnTo>
                  <a:lnTo>
                    <a:pt x="3339" y="682"/>
                  </a:lnTo>
                  <a:lnTo>
                    <a:pt x="3321" y="634"/>
                  </a:lnTo>
                  <a:lnTo>
                    <a:pt x="3300" y="588"/>
                  </a:lnTo>
                  <a:lnTo>
                    <a:pt x="3276" y="544"/>
                  </a:lnTo>
                  <a:lnTo>
                    <a:pt x="3252" y="500"/>
                  </a:lnTo>
                  <a:lnTo>
                    <a:pt x="3224" y="458"/>
                  </a:lnTo>
                  <a:lnTo>
                    <a:pt x="3196" y="418"/>
                  </a:lnTo>
                  <a:lnTo>
                    <a:pt x="3165" y="378"/>
                  </a:lnTo>
                  <a:lnTo>
                    <a:pt x="3132" y="340"/>
                  </a:lnTo>
                  <a:lnTo>
                    <a:pt x="3097" y="304"/>
                  </a:lnTo>
                  <a:lnTo>
                    <a:pt x="3061" y="269"/>
                  </a:lnTo>
                  <a:lnTo>
                    <a:pt x="3024" y="237"/>
                  </a:lnTo>
                  <a:lnTo>
                    <a:pt x="2985" y="207"/>
                  </a:lnTo>
                  <a:lnTo>
                    <a:pt x="2943" y="177"/>
                  </a:lnTo>
                  <a:lnTo>
                    <a:pt x="2902" y="150"/>
                  </a:lnTo>
                  <a:lnTo>
                    <a:pt x="2858" y="125"/>
                  </a:lnTo>
                  <a:lnTo>
                    <a:pt x="2813" y="103"/>
                  </a:lnTo>
                  <a:lnTo>
                    <a:pt x="2767" y="81"/>
                  </a:lnTo>
                  <a:lnTo>
                    <a:pt x="2721" y="62"/>
                  </a:lnTo>
                  <a:lnTo>
                    <a:pt x="2672" y="46"/>
                  </a:lnTo>
                  <a:lnTo>
                    <a:pt x="2622" y="33"/>
                  </a:lnTo>
                  <a:lnTo>
                    <a:pt x="2572" y="21"/>
                  </a:lnTo>
                  <a:lnTo>
                    <a:pt x="2521" y="11"/>
                  </a:lnTo>
                  <a:lnTo>
                    <a:pt x="2469" y="5"/>
                  </a:lnTo>
                  <a:lnTo>
                    <a:pt x="2416" y="1"/>
                  </a:lnTo>
                  <a:lnTo>
                    <a:pt x="2363" y="0"/>
                  </a:lnTo>
                  <a:close/>
                </a:path>
              </a:pathLst>
            </a:custGeom>
            <a:solidFill>
              <a:schemeClr val="accent1"/>
            </a:solidFill>
            <a:ln>
              <a:noFill/>
            </a:ln>
          </p:spPr>
          <p:txBody>
            <a:bodyPr vert="horz" wrap="square" lIns="109728" tIns="54864" rIns="109728" bIns="54864" numCol="1" anchor="t" anchorCtr="0" compatLnSpc="1"/>
            <a:lstStyle/>
            <a:p>
              <a:endParaRPr lang="zh-CN" altLang="en-US" sz="2160"/>
            </a:p>
          </p:txBody>
        </p:sp>
        <p:sp>
          <p:nvSpPr>
            <p:cNvPr id="32" name="Freeform 6"/>
            <p:cNvSpPr/>
            <p:nvPr/>
          </p:nvSpPr>
          <p:spPr bwMode="auto">
            <a:xfrm>
              <a:off x="1135063" y="1366838"/>
              <a:ext cx="1968500" cy="1497012"/>
            </a:xfrm>
            <a:custGeom>
              <a:avLst/>
              <a:gdLst>
                <a:gd name="T0" fmla="*/ 50 w 9918"/>
                <a:gd name="T1" fmla="*/ 82 h 7543"/>
                <a:gd name="T2" fmla="*/ 415 w 9918"/>
                <a:gd name="T3" fmla="*/ 53 h 7543"/>
                <a:gd name="T4" fmla="*/ 873 w 9918"/>
                <a:gd name="T5" fmla="*/ 26 h 7543"/>
                <a:gd name="T6" fmla="*/ 1449 w 9918"/>
                <a:gd name="T7" fmla="*/ 6 h 7543"/>
                <a:gd name="T8" fmla="*/ 2101 w 9918"/>
                <a:gd name="T9" fmla="*/ 1 h 7543"/>
                <a:gd name="T10" fmla="*/ 2792 w 9918"/>
                <a:gd name="T11" fmla="*/ 24 h 7543"/>
                <a:gd name="T12" fmla="*/ 3481 w 9918"/>
                <a:gd name="T13" fmla="*/ 83 h 7543"/>
                <a:gd name="T14" fmla="*/ 4131 w 9918"/>
                <a:gd name="T15" fmla="*/ 189 h 7543"/>
                <a:gd name="T16" fmla="*/ 4704 w 9918"/>
                <a:gd name="T17" fmla="*/ 352 h 7543"/>
                <a:gd name="T18" fmla="*/ 5158 w 9918"/>
                <a:gd name="T19" fmla="*/ 582 h 7543"/>
                <a:gd name="T20" fmla="*/ 5466 w 9918"/>
                <a:gd name="T21" fmla="*/ 879 h 7543"/>
                <a:gd name="T22" fmla="*/ 5745 w 9918"/>
                <a:gd name="T23" fmla="*/ 1133 h 7543"/>
                <a:gd name="T24" fmla="*/ 6041 w 9918"/>
                <a:gd name="T25" fmla="*/ 1312 h 7543"/>
                <a:gd name="T26" fmla="*/ 6358 w 9918"/>
                <a:gd name="T27" fmla="*/ 1428 h 7543"/>
                <a:gd name="T28" fmla="*/ 6704 w 9918"/>
                <a:gd name="T29" fmla="*/ 1488 h 7543"/>
                <a:gd name="T30" fmla="*/ 7084 w 9918"/>
                <a:gd name="T31" fmla="*/ 1503 h 7543"/>
                <a:gd name="T32" fmla="*/ 7503 w 9918"/>
                <a:gd name="T33" fmla="*/ 1482 h 7543"/>
                <a:gd name="T34" fmla="*/ 7967 w 9918"/>
                <a:gd name="T35" fmla="*/ 1433 h 7543"/>
                <a:gd name="T36" fmla="*/ 8667 w 9918"/>
                <a:gd name="T37" fmla="*/ 1341 h 7543"/>
                <a:gd name="T38" fmla="*/ 9473 w 9918"/>
                <a:gd name="T39" fmla="*/ 1240 h 7543"/>
                <a:gd name="T40" fmla="*/ 9905 w 9918"/>
                <a:gd name="T41" fmla="*/ 1233 h 7543"/>
                <a:gd name="T42" fmla="*/ 9821 w 9918"/>
                <a:gd name="T43" fmla="*/ 1536 h 7543"/>
                <a:gd name="T44" fmla="*/ 9725 w 9918"/>
                <a:gd name="T45" fmla="*/ 1927 h 7543"/>
                <a:gd name="T46" fmla="*/ 9619 w 9918"/>
                <a:gd name="T47" fmla="*/ 2430 h 7543"/>
                <a:gd name="T48" fmla="*/ 9519 w 9918"/>
                <a:gd name="T49" fmla="*/ 3018 h 7543"/>
                <a:gd name="T50" fmla="*/ 9443 w 9918"/>
                <a:gd name="T51" fmla="*/ 3666 h 7543"/>
                <a:gd name="T52" fmla="*/ 9407 w 9918"/>
                <a:gd name="T53" fmla="*/ 4348 h 7543"/>
                <a:gd name="T54" fmla="*/ 9426 w 9918"/>
                <a:gd name="T55" fmla="*/ 5038 h 7543"/>
                <a:gd name="T56" fmla="*/ 9517 w 9918"/>
                <a:gd name="T57" fmla="*/ 5709 h 7543"/>
                <a:gd name="T58" fmla="*/ 9698 w 9918"/>
                <a:gd name="T59" fmla="*/ 6336 h 7543"/>
                <a:gd name="T60" fmla="*/ 9873 w 9918"/>
                <a:gd name="T61" fmla="*/ 6723 h 7543"/>
                <a:gd name="T62" fmla="*/ 9825 w 9918"/>
                <a:gd name="T63" fmla="*/ 6797 h 7543"/>
                <a:gd name="T64" fmla="*/ 9708 w 9918"/>
                <a:gd name="T65" fmla="*/ 6936 h 7543"/>
                <a:gd name="T66" fmla="*/ 9512 w 9918"/>
                <a:gd name="T67" fmla="*/ 7108 h 7543"/>
                <a:gd name="T68" fmla="*/ 9224 w 9918"/>
                <a:gd name="T69" fmla="*/ 7284 h 7543"/>
                <a:gd name="T70" fmla="*/ 8834 w 9918"/>
                <a:gd name="T71" fmla="*/ 7433 h 7543"/>
                <a:gd name="T72" fmla="*/ 8330 w 9918"/>
                <a:gd name="T73" fmla="*/ 7527 h 7543"/>
                <a:gd name="T74" fmla="*/ 7700 w 9918"/>
                <a:gd name="T75" fmla="*/ 7533 h 7543"/>
                <a:gd name="T76" fmla="*/ 6932 w 9918"/>
                <a:gd name="T77" fmla="*/ 7423 h 7543"/>
                <a:gd name="T78" fmla="*/ 6016 w 9918"/>
                <a:gd name="T79" fmla="*/ 7166 h 7543"/>
                <a:gd name="T80" fmla="*/ 4939 w 9918"/>
                <a:gd name="T81" fmla="*/ 6733 h 7543"/>
                <a:gd name="T82" fmla="*/ 4142 w 9918"/>
                <a:gd name="T83" fmla="*/ 6462 h 7543"/>
                <a:gd name="T84" fmla="*/ 3611 w 9918"/>
                <a:gd name="T85" fmla="*/ 6387 h 7543"/>
                <a:gd name="T86" fmla="*/ 3153 w 9918"/>
                <a:gd name="T87" fmla="*/ 6360 h 7543"/>
                <a:gd name="T88" fmla="*/ 2748 w 9918"/>
                <a:gd name="T89" fmla="*/ 6372 h 7543"/>
                <a:gd name="T90" fmla="*/ 2379 w 9918"/>
                <a:gd name="T91" fmla="*/ 6410 h 7543"/>
                <a:gd name="T92" fmla="*/ 1916 w 9918"/>
                <a:gd name="T93" fmla="*/ 6483 h 7543"/>
                <a:gd name="T94" fmla="*/ 1450 w 9918"/>
                <a:gd name="T95" fmla="*/ 6558 h 7543"/>
                <a:gd name="T96" fmla="*/ 1072 w 9918"/>
                <a:gd name="T97" fmla="*/ 6600 h 7543"/>
                <a:gd name="T98" fmla="*/ 653 w 9918"/>
                <a:gd name="T99" fmla="*/ 6616 h 7543"/>
                <a:gd name="T100" fmla="*/ 176 w 9918"/>
                <a:gd name="T101" fmla="*/ 6596 h 7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918" h="7543">
                  <a:moveTo>
                    <a:pt x="0" y="6579"/>
                  </a:moveTo>
                  <a:lnTo>
                    <a:pt x="0" y="87"/>
                  </a:lnTo>
                  <a:lnTo>
                    <a:pt x="50" y="82"/>
                  </a:lnTo>
                  <a:lnTo>
                    <a:pt x="192" y="70"/>
                  </a:lnTo>
                  <a:lnTo>
                    <a:pt x="294" y="62"/>
                  </a:lnTo>
                  <a:lnTo>
                    <a:pt x="415" y="53"/>
                  </a:lnTo>
                  <a:lnTo>
                    <a:pt x="551" y="44"/>
                  </a:lnTo>
                  <a:lnTo>
                    <a:pt x="705" y="35"/>
                  </a:lnTo>
                  <a:lnTo>
                    <a:pt x="873" y="26"/>
                  </a:lnTo>
                  <a:lnTo>
                    <a:pt x="1054" y="17"/>
                  </a:lnTo>
                  <a:lnTo>
                    <a:pt x="1246" y="11"/>
                  </a:lnTo>
                  <a:lnTo>
                    <a:pt x="1449" y="6"/>
                  </a:lnTo>
                  <a:lnTo>
                    <a:pt x="1659" y="1"/>
                  </a:lnTo>
                  <a:lnTo>
                    <a:pt x="1877" y="0"/>
                  </a:lnTo>
                  <a:lnTo>
                    <a:pt x="2101" y="1"/>
                  </a:lnTo>
                  <a:lnTo>
                    <a:pt x="2329" y="6"/>
                  </a:lnTo>
                  <a:lnTo>
                    <a:pt x="2559" y="13"/>
                  </a:lnTo>
                  <a:lnTo>
                    <a:pt x="2792" y="24"/>
                  </a:lnTo>
                  <a:lnTo>
                    <a:pt x="3024" y="38"/>
                  </a:lnTo>
                  <a:lnTo>
                    <a:pt x="3254" y="59"/>
                  </a:lnTo>
                  <a:lnTo>
                    <a:pt x="3481" y="83"/>
                  </a:lnTo>
                  <a:lnTo>
                    <a:pt x="3705" y="113"/>
                  </a:lnTo>
                  <a:lnTo>
                    <a:pt x="3921" y="148"/>
                  </a:lnTo>
                  <a:lnTo>
                    <a:pt x="4131" y="189"/>
                  </a:lnTo>
                  <a:lnTo>
                    <a:pt x="4333" y="237"/>
                  </a:lnTo>
                  <a:lnTo>
                    <a:pt x="4524" y="291"/>
                  </a:lnTo>
                  <a:lnTo>
                    <a:pt x="4704" y="352"/>
                  </a:lnTo>
                  <a:lnTo>
                    <a:pt x="4869" y="421"/>
                  </a:lnTo>
                  <a:lnTo>
                    <a:pt x="5022" y="498"/>
                  </a:lnTo>
                  <a:lnTo>
                    <a:pt x="5158" y="582"/>
                  </a:lnTo>
                  <a:lnTo>
                    <a:pt x="5277" y="676"/>
                  </a:lnTo>
                  <a:lnTo>
                    <a:pt x="5376" y="778"/>
                  </a:lnTo>
                  <a:lnTo>
                    <a:pt x="5466" y="879"/>
                  </a:lnTo>
                  <a:lnTo>
                    <a:pt x="5558" y="973"/>
                  </a:lnTo>
                  <a:lnTo>
                    <a:pt x="5651" y="1057"/>
                  </a:lnTo>
                  <a:lnTo>
                    <a:pt x="5745" y="1133"/>
                  </a:lnTo>
                  <a:lnTo>
                    <a:pt x="5842" y="1200"/>
                  </a:lnTo>
                  <a:lnTo>
                    <a:pt x="5941" y="1260"/>
                  </a:lnTo>
                  <a:lnTo>
                    <a:pt x="6041" y="1312"/>
                  </a:lnTo>
                  <a:lnTo>
                    <a:pt x="6144" y="1358"/>
                  </a:lnTo>
                  <a:lnTo>
                    <a:pt x="6250" y="1396"/>
                  </a:lnTo>
                  <a:lnTo>
                    <a:pt x="6358" y="1428"/>
                  </a:lnTo>
                  <a:lnTo>
                    <a:pt x="6471" y="1453"/>
                  </a:lnTo>
                  <a:lnTo>
                    <a:pt x="6585" y="1473"/>
                  </a:lnTo>
                  <a:lnTo>
                    <a:pt x="6704" y="1488"/>
                  </a:lnTo>
                  <a:lnTo>
                    <a:pt x="6827" y="1498"/>
                  </a:lnTo>
                  <a:lnTo>
                    <a:pt x="6953" y="1502"/>
                  </a:lnTo>
                  <a:lnTo>
                    <a:pt x="7084" y="1503"/>
                  </a:lnTo>
                  <a:lnTo>
                    <a:pt x="7220" y="1500"/>
                  </a:lnTo>
                  <a:lnTo>
                    <a:pt x="7359" y="1492"/>
                  </a:lnTo>
                  <a:lnTo>
                    <a:pt x="7503" y="1482"/>
                  </a:lnTo>
                  <a:lnTo>
                    <a:pt x="7652" y="1468"/>
                  </a:lnTo>
                  <a:lnTo>
                    <a:pt x="7807" y="1451"/>
                  </a:lnTo>
                  <a:lnTo>
                    <a:pt x="7967" y="1433"/>
                  </a:lnTo>
                  <a:lnTo>
                    <a:pt x="8134" y="1412"/>
                  </a:lnTo>
                  <a:lnTo>
                    <a:pt x="8306" y="1390"/>
                  </a:lnTo>
                  <a:lnTo>
                    <a:pt x="8667" y="1341"/>
                  </a:lnTo>
                  <a:lnTo>
                    <a:pt x="9056" y="1291"/>
                  </a:lnTo>
                  <a:lnTo>
                    <a:pt x="9260" y="1264"/>
                  </a:lnTo>
                  <a:lnTo>
                    <a:pt x="9473" y="1240"/>
                  </a:lnTo>
                  <a:lnTo>
                    <a:pt x="9691" y="1216"/>
                  </a:lnTo>
                  <a:lnTo>
                    <a:pt x="9918" y="1192"/>
                  </a:lnTo>
                  <a:lnTo>
                    <a:pt x="9905" y="1233"/>
                  </a:lnTo>
                  <a:lnTo>
                    <a:pt x="9871" y="1350"/>
                  </a:lnTo>
                  <a:lnTo>
                    <a:pt x="9848" y="1435"/>
                  </a:lnTo>
                  <a:lnTo>
                    <a:pt x="9821" y="1536"/>
                  </a:lnTo>
                  <a:lnTo>
                    <a:pt x="9792" y="1653"/>
                  </a:lnTo>
                  <a:lnTo>
                    <a:pt x="9759" y="1783"/>
                  </a:lnTo>
                  <a:lnTo>
                    <a:pt x="9725" y="1927"/>
                  </a:lnTo>
                  <a:lnTo>
                    <a:pt x="9690" y="2084"/>
                  </a:lnTo>
                  <a:lnTo>
                    <a:pt x="9655" y="2252"/>
                  </a:lnTo>
                  <a:lnTo>
                    <a:pt x="9619" y="2430"/>
                  </a:lnTo>
                  <a:lnTo>
                    <a:pt x="9584" y="2619"/>
                  </a:lnTo>
                  <a:lnTo>
                    <a:pt x="9551" y="2815"/>
                  </a:lnTo>
                  <a:lnTo>
                    <a:pt x="9519" y="3018"/>
                  </a:lnTo>
                  <a:lnTo>
                    <a:pt x="9491" y="3229"/>
                  </a:lnTo>
                  <a:lnTo>
                    <a:pt x="9465" y="3446"/>
                  </a:lnTo>
                  <a:lnTo>
                    <a:pt x="9443" y="3666"/>
                  </a:lnTo>
                  <a:lnTo>
                    <a:pt x="9426" y="3891"/>
                  </a:lnTo>
                  <a:lnTo>
                    <a:pt x="9413" y="4119"/>
                  </a:lnTo>
                  <a:lnTo>
                    <a:pt x="9407" y="4348"/>
                  </a:lnTo>
                  <a:lnTo>
                    <a:pt x="9406" y="4578"/>
                  </a:lnTo>
                  <a:lnTo>
                    <a:pt x="9412" y="4809"/>
                  </a:lnTo>
                  <a:lnTo>
                    <a:pt x="9426" y="5038"/>
                  </a:lnTo>
                  <a:lnTo>
                    <a:pt x="9447" y="5265"/>
                  </a:lnTo>
                  <a:lnTo>
                    <a:pt x="9478" y="5489"/>
                  </a:lnTo>
                  <a:lnTo>
                    <a:pt x="9517" y="5709"/>
                  </a:lnTo>
                  <a:lnTo>
                    <a:pt x="9567" y="5924"/>
                  </a:lnTo>
                  <a:lnTo>
                    <a:pt x="9627" y="6133"/>
                  </a:lnTo>
                  <a:lnTo>
                    <a:pt x="9698" y="6336"/>
                  </a:lnTo>
                  <a:lnTo>
                    <a:pt x="9781" y="6531"/>
                  </a:lnTo>
                  <a:lnTo>
                    <a:pt x="9877" y="6716"/>
                  </a:lnTo>
                  <a:lnTo>
                    <a:pt x="9873" y="6723"/>
                  </a:lnTo>
                  <a:lnTo>
                    <a:pt x="9864" y="6739"/>
                  </a:lnTo>
                  <a:lnTo>
                    <a:pt x="9848" y="6764"/>
                  </a:lnTo>
                  <a:lnTo>
                    <a:pt x="9825" y="6797"/>
                  </a:lnTo>
                  <a:lnTo>
                    <a:pt x="9794" y="6838"/>
                  </a:lnTo>
                  <a:lnTo>
                    <a:pt x="9756" y="6884"/>
                  </a:lnTo>
                  <a:lnTo>
                    <a:pt x="9708" y="6936"/>
                  </a:lnTo>
                  <a:lnTo>
                    <a:pt x="9652" y="6991"/>
                  </a:lnTo>
                  <a:lnTo>
                    <a:pt x="9587" y="7048"/>
                  </a:lnTo>
                  <a:lnTo>
                    <a:pt x="9512" y="7108"/>
                  </a:lnTo>
                  <a:lnTo>
                    <a:pt x="9427" y="7168"/>
                  </a:lnTo>
                  <a:lnTo>
                    <a:pt x="9331" y="7227"/>
                  </a:lnTo>
                  <a:lnTo>
                    <a:pt x="9224" y="7284"/>
                  </a:lnTo>
                  <a:lnTo>
                    <a:pt x="9107" y="7338"/>
                  </a:lnTo>
                  <a:lnTo>
                    <a:pt x="8977" y="7389"/>
                  </a:lnTo>
                  <a:lnTo>
                    <a:pt x="8834" y="7433"/>
                  </a:lnTo>
                  <a:lnTo>
                    <a:pt x="8679" y="7473"/>
                  </a:lnTo>
                  <a:lnTo>
                    <a:pt x="8512" y="7503"/>
                  </a:lnTo>
                  <a:lnTo>
                    <a:pt x="8330" y="7527"/>
                  </a:lnTo>
                  <a:lnTo>
                    <a:pt x="8135" y="7539"/>
                  </a:lnTo>
                  <a:lnTo>
                    <a:pt x="7925" y="7543"/>
                  </a:lnTo>
                  <a:lnTo>
                    <a:pt x="7700" y="7533"/>
                  </a:lnTo>
                  <a:lnTo>
                    <a:pt x="7459" y="7511"/>
                  </a:lnTo>
                  <a:lnTo>
                    <a:pt x="7204" y="7475"/>
                  </a:lnTo>
                  <a:lnTo>
                    <a:pt x="6932" y="7423"/>
                  </a:lnTo>
                  <a:lnTo>
                    <a:pt x="6644" y="7355"/>
                  </a:lnTo>
                  <a:lnTo>
                    <a:pt x="6338" y="7270"/>
                  </a:lnTo>
                  <a:lnTo>
                    <a:pt x="6016" y="7166"/>
                  </a:lnTo>
                  <a:lnTo>
                    <a:pt x="5675" y="7043"/>
                  </a:lnTo>
                  <a:lnTo>
                    <a:pt x="5317" y="6899"/>
                  </a:lnTo>
                  <a:lnTo>
                    <a:pt x="4939" y="6733"/>
                  </a:lnTo>
                  <a:lnTo>
                    <a:pt x="4543" y="6545"/>
                  </a:lnTo>
                  <a:lnTo>
                    <a:pt x="4337" y="6499"/>
                  </a:lnTo>
                  <a:lnTo>
                    <a:pt x="4142" y="6462"/>
                  </a:lnTo>
                  <a:lnTo>
                    <a:pt x="3956" y="6430"/>
                  </a:lnTo>
                  <a:lnTo>
                    <a:pt x="3780" y="6406"/>
                  </a:lnTo>
                  <a:lnTo>
                    <a:pt x="3611" y="6387"/>
                  </a:lnTo>
                  <a:lnTo>
                    <a:pt x="3452" y="6373"/>
                  </a:lnTo>
                  <a:lnTo>
                    <a:pt x="3299" y="6364"/>
                  </a:lnTo>
                  <a:lnTo>
                    <a:pt x="3153" y="6360"/>
                  </a:lnTo>
                  <a:lnTo>
                    <a:pt x="3012" y="6360"/>
                  </a:lnTo>
                  <a:lnTo>
                    <a:pt x="2877" y="6364"/>
                  </a:lnTo>
                  <a:lnTo>
                    <a:pt x="2748" y="6372"/>
                  </a:lnTo>
                  <a:lnTo>
                    <a:pt x="2622" y="6382"/>
                  </a:lnTo>
                  <a:lnTo>
                    <a:pt x="2499" y="6395"/>
                  </a:lnTo>
                  <a:lnTo>
                    <a:pt x="2379" y="6410"/>
                  </a:lnTo>
                  <a:lnTo>
                    <a:pt x="2262" y="6427"/>
                  </a:lnTo>
                  <a:lnTo>
                    <a:pt x="2146" y="6445"/>
                  </a:lnTo>
                  <a:lnTo>
                    <a:pt x="1916" y="6483"/>
                  </a:lnTo>
                  <a:lnTo>
                    <a:pt x="1686" y="6522"/>
                  </a:lnTo>
                  <a:lnTo>
                    <a:pt x="1569" y="6540"/>
                  </a:lnTo>
                  <a:lnTo>
                    <a:pt x="1450" y="6558"/>
                  </a:lnTo>
                  <a:lnTo>
                    <a:pt x="1328" y="6574"/>
                  </a:lnTo>
                  <a:lnTo>
                    <a:pt x="1202" y="6588"/>
                  </a:lnTo>
                  <a:lnTo>
                    <a:pt x="1072" y="6600"/>
                  </a:lnTo>
                  <a:lnTo>
                    <a:pt x="939" y="6608"/>
                  </a:lnTo>
                  <a:lnTo>
                    <a:pt x="799" y="6614"/>
                  </a:lnTo>
                  <a:lnTo>
                    <a:pt x="653" y="6616"/>
                  </a:lnTo>
                  <a:lnTo>
                    <a:pt x="502" y="6614"/>
                  </a:lnTo>
                  <a:lnTo>
                    <a:pt x="342" y="6607"/>
                  </a:lnTo>
                  <a:lnTo>
                    <a:pt x="176" y="6596"/>
                  </a:lnTo>
                  <a:lnTo>
                    <a:pt x="0" y="6579"/>
                  </a:lnTo>
                  <a:close/>
                </a:path>
              </a:pathLst>
            </a:custGeom>
            <a:solidFill>
              <a:schemeClr val="accent1"/>
            </a:solidFill>
            <a:ln>
              <a:noFill/>
            </a:ln>
          </p:spPr>
          <p:txBody>
            <a:bodyPr vert="horz" wrap="square" lIns="109728" tIns="54864" rIns="109728" bIns="54864" numCol="1" anchor="t" anchorCtr="0" compatLnSpc="1"/>
            <a:lstStyle/>
            <a:p>
              <a:endParaRPr lang="zh-CN" altLang="en-US" sz="2160"/>
            </a:p>
          </p:txBody>
        </p:sp>
        <p:sp>
          <p:nvSpPr>
            <p:cNvPr id="33" name="Rectangle 7"/>
            <p:cNvSpPr>
              <a:spLocks noChangeArrowheads="1"/>
            </p:cNvSpPr>
            <p:nvPr/>
          </p:nvSpPr>
          <p:spPr bwMode="auto">
            <a:xfrm>
              <a:off x="1058863" y="1335088"/>
              <a:ext cx="111125" cy="3160712"/>
            </a:xfrm>
            <a:prstGeom prst="rect">
              <a:avLst/>
            </a:prstGeom>
            <a:solidFill>
              <a:schemeClr val="accent1"/>
            </a:solidFill>
            <a:ln>
              <a:noFill/>
            </a:ln>
          </p:spPr>
          <p:txBody>
            <a:bodyPr vert="horz" wrap="square" lIns="109728" tIns="54864" rIns="109728" bIns="54864" numCol="1" anchor="t" anchorCtr="0" compatLnSpc="1"/>
            <a:lstStyle/>
            <a:p>
              <a:endParaRPr lang="zh-CN" altLang="en-US" sz="2160"/>
            </a:p>
          </p:txBody>
        </p:sp>
      </p:grpSp>
      <p:sp>
        <p:nvSpPr>
          <p:cNvPr id="34" name="1"/>
          <p:cNvSpPr>
            <a:spLocks noEditPoints="1"/>
          </p:cNvSpPr>
          <p:nvPr/>
        </p:nvSpPr>
        <p:spPr bwMode="auto">
          <a:xfrm>
            <a:off x="4085226" y="2849148"/>
            <a:ext cx="387946" cy="291577"/>
          </a:xfrm>
          <a:custGeom>
            <a:avLst/>
            <a:gdLst>
              <a:gd name="T0" fmla="*/ 158 w 158"/>
              <a:gd name="T1" fmla="*/ 119 h 119"/>
              <a:gd name="T2" fmla="*/ 0 w 158"/>
              <a:gd name="T3" fmla="*/ 119 h 119"/>
              <a:gd name="T4" fmla="*/ 0 w 158"/>
              <a:gd name="T5" fmla="*/ 0 h 119"/>
              <a:gd name="T6" fmla="*/ 9 w 158"/>
              <a:gd name="T7" fmla="*/ 0 h 119"/>
              <a:gd name="T8" fmla="*/ 9 w 158"/>
              <a:gd name="T9" fmla="*/ 108 h 119"/>
              <a:gd name="T10" fmla="*/ 158 w 158"/>
              <a:gd name="T11" fmla="*/ 108 h 119"/>
              <a:gd name="T12" fmla="*/ 158 w 158"/>
              <a:gd name="T13" fmla="*/ 119 h 119"/>
              <a:gd name="T14" fmla="*/ 50 w 158"/>
              <a:gd name="T15" fmla="*/ 99 h 119"/>
              <a:gd name="T16" fmla="*/ 29 w 158"/>
              <a:gd name="T17" fmla="*/ 99 h 119"/>
              <a:gd name="T18" fmla="*/ 29 w 158"/>
              <a:gd name="T19" fmla="*/ 60 h 119"/>
              <a:gd name="T20" fmla="*/ 50 w 158"/>
              <a:gd name="T21" fmla="*/ 60 h 119"/>
              <a:gd name="T22" fmla="*/ 50 w 158"/>
              <a:gd name="T23" fmla="*/ 99 h 119"/>
              <a:gd name="T24" fmla="*/ 78 w 158"/>
              <a:gd name="T25" fmla="*/ 99 h 119"/>
              <a:gd name="T26" fmla="*/ 59 w 158"/>
              <a:gd name="T27" fmla="*/ 99 h 119"/>
              <a:gd name="T28" fmla="*/ 59 w 158"/>
              <a:gd name="T29" fmla="*/ 19 h 119"/>
              <a:gd name="T30" fmla="*/ 78 w 158"/>
              <a:gd name="T31" fmla="*/ 19 h 119"/>
              <a:gd name="T32" fmla="*/ 78 w 158"/>
              <a:gd name="T33" fmla="*/ 99 h 119"/>
              <a:gd name="T34" fmla="*/ 109 w 158"/>
              <a:gd name="T35" fmla="*/ 99 h 119"/>
              <a:gd name="T36" fmla="*/ 89 w 158"/>
              <a:gd name="T37" fmla="*/ 99 h 119"/>
              <a:gd name="T38" fmla="*/ 89 w 158"/>
              <a:gd name="T39" fmla="*/ 39 h 119"/>
              <a:gd name="T40" fmla="*/ 109 w 158"/>
              <a:gd name="T41" fmla="*/ 39 h 119"/>
              <a:gd name="T42" fmla="*/ 109 w 158"/>
              <a:gd name="T43" fmla="*/ 99 h 119"/>
              <a:gd name="T44" fmla="*/ 139 w 158"/>
              <a:gd name="T45" fmla="*/ 99 h 119"/>
              <a:gd name="T46" fmla="*/ 119 w 158"/>
              <a:gd name="T47" fmla="*/ 99 h 119"/>
              <a:gd name="T48" fmla="*/ 119 w 158"/>
              <a:gd name="T49" fmla="*/ 11 h 119"/>
              <a:gd name="T50" fmla="*/ 139 w 158"/>
              <a:gd name="T51" fmla="*/ 11 h 119"/>
              <a:gd name="T52" fmla="*/ 139 w 158"/>
              <a:gd name="T53" fmla="*/ 9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46018" tIns="73009" rIns="146018" bIns="73009"/>
          <a:lstStyle/>
          <a:p>
            <a:endParaRPr lang="zh-CN" altLang="en-US" sz="2160"/>
          </a:p>
        </p:txBody>
      </p:sp>
      <p:grpSp>
        <p:nvGrpSpPr>
          <p:cNvPr id="35" name="组合 34"/>
          <p:cNvGrpSpPr/>
          <p:nvPr/>
        </p:nvGrpSpPr>
        <p:grpSpPr>
          <a:xfrm>
            <a:off x="5553612" y="1399642"/>
            <a:ext cx="955747" cy="1364850"/>
            <a:chOff x="792163" y="1335088"/>
            <a:chExt cx="2311400" cy="3367087"/>
          </a:xfrm>
        </p:grpSpPr>
        <p:sp>
          <p:nvSpPr>
            <p:cNvPr id="36" name="Freeform 5"/>
            <p:cNvSpPr/>
            <p:nvPr/>
          </p:nvSpPr>
          <p:spPr bwMode="auto">
            <a:xfrm>
              <a:off x="792163" y="4495800"/>
              <a:ext cx="674688" cy="206375"/>
            </a:xfrm>
            <a:custGeom>
              <a:avLst/>
              <a:gdLst>
                <a:gd name="T0" fmla="*/ 1039 w 3403"/>
                <a:gd name="T1" fmla="*/ 0 h 1039"/>
                <a:gd name="T2" fmla="*/ 933 w 3403"/>
                <a:gd name="T3" fmla="*/ 5 h 1039"/>
                <a:gd name="T4" fmla="*/ 830 w 3403"/>
                <a:gd name="T5" fmla="*/ 21 h 1039"/>
                <a:gd name="T6" fmla="*/ 731 w 3403"/>
                <a:gd name="T7" fmla="*/ 46 h 1039"/>
                <a:gd name="T8" fmla="*/ 635 w 3403"/>
                <a:gd name="T9" fmla="*/ 81 h 1039"/>
                <a:gd name="T10" fmla="*/ 544 w 3403"/>
                <a:gd name="T11" fmla="*/ 125 h 1039"/>
                <a:gd name="T12" fmla="*/ 458 w 3403"/>
                <a:gd name="T13" fmla="*/ 177 h 1039"/>
                <a:gd name="T14" fmla="*/ 379 w 3403"/>
                <a:gd name="T15" fmla="*/ 237 h 1039"/>
                <a:gd name="T16" fmla="*/ 304 w 3403"/>
                <a:gd name="T17" fmla="*/ 304 h 1039"/>
                <a:gd name="T18" fmla="*/ 238 w 3403"/>
                <a:gd name="T19" fmla="*/ 378 h 1039"/>
                <a:gd name="T20" fmla="*/ 177 w 3403"/>
                <a:gd name="T21" fmla="*/ 458 h 1039"/>
                <a:gd name="T22" fmla="*/ 125 w 3403"/>
                <a:gd name="T23" fmla="*/ 544 h 1039"/>
                <a:gd name="T24" fmla="*/ 82 w 3403"/>
                <a:gd name="T25" fmla="*/ 634 h 1039"/>
                <a:gd name="T26" fmla="*/ 47 w 3403"/>
                <a:gd name="T27" fmla="*/ 730 h 1039"/>
                <a:gd name="T28" fmla="*/ 21 w 3403"/>
                <a:gd name="T29" fmla="*/ 829 h 1039"/>
                <a:gd name="T30" fmla="*/ 5 w 3403"/>
                <a:gd name="T31" fmla="*/ 933 h 1039"/>
                <a:gd name="T32" fmla="*/ 0 w 3403"/>
                <a:gd name="T33" fmla="*/ 1039 h 1039"/>
                <a:gd name="T34" fmla="*/ 3400 w 3403"/>
                <a:gd name="T35" fmla="*/ 986 h 1039"/>
                <a:gd name="T36" fmla="*/ 3390 w 3403"/>
                <a:gd name="T37" fmla="*/ 881 h 1039"/>
                <a:gd name="T38" fmla="*/ 3370 w 3403"/>
                <a:gd name="T39" fmla="*/ 779 h 1039"/>
                <a:gd name="T40" fmla="*/ 3339 w 3403"/>
                <a:gd name="T41" fmla="*/ 682 h 1039"/>
                <a:gd name="T42" fmla="*/ 3300 w 3403"/>
                <a:gd name="T43" fmla="*/ 588 h 1039"/>
                <a:gd name="T44" fmla="*/ 3252 w 3403"/>
                <a:gd name="T45" fmla="*/ 500 h 1039"/>
                <a:gd name="T46" fmla="*/ 3196 w 3403"/>
                <a:gd name="T47" fmla="*/ 418 h 1039"/>
                <a:gd name="T48" fmla="*/ 3132 w 3403"/>
                <a:gd name="T49" fmla="*/ 340 h 1039"/>
                <a:gd name="T50" fmla="*/ 3061 w 3403"/>
                <a:gd name="T51" fmla="*/ 269 h 1039"/>
                <a:gd name="T52" fmla="*/ 2985 w 3403"/>
                <a:gd name="T53" fmla="*/ 207 h 1039"/>
                <a:gd name="T54" fmla="*/ 2902 w 3403"/>
                <a:gd name="T55" fmla="*/ 150 h 1039"/>
                <a:gd name="T56" fmla="*/ 2813 w 3403"/>
                <a:gd name="T57" fmla="*/ 103 h 1039"/>
                <a:gd name="T58" fmla="*/ 2721 w 3403"/>
                <a:gd name="T59" fmla="*/ 62 h 1039"/>
                <a:gd name="T60" fmla="*/ 2622 w 3403"/>
                <a:gd name="T61" fmla="*/ 33 h 1039"/>
                <a:gd name="T62" fmla="*/ 2521 w 3403"/>
                <a:gd name="T63" fmla="*/ 11 h 1039"/>
                <a:gd name="T64" fmla="*/ 2416 w 3403"/>
                <a:gd name="T65" fmla="*/ 1 h 1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03" h="1039">
                  <a:moveTo>
                    <a:pt x="2363" y="0"/>
                  </a:moveTo>
                  <a:lnTo>
                    <a:pt x="1039" y="0"/>
                  </a:lnTo>
                  <a:lnTo>
                    <a:pt x="986" y="1"/>
                  </a:lnTo>
                  <a:lnTo>
                    <a:pt x="933" y="5"/>
                  </a:lnTo>
                  <a:lnTo>
                    <a:pt x="881" y="11"/>
                  </a:lnTo>
                  <a:lnTo>
                    <a:pt x="830" y="21"/>
                  </a:lnTo>
                  <a:lnTo>
                    <a:pt x="780" y="33"/>
                  </a:lnTo>
                  <a:lnTo>
                    <a:pt x="731" y="46"/>
                  </a:lnTo>
                  <a:lnTo>
                    <a:pt x="682" y="62"/>
                  </a:lnTo>
                  <a:lnTo>
                    <a:pt x="635" y="81"/>
                  </a:lnTo>
                  <a:lnTo>
                    <a:pt x="589" y="103"/>
                  </a:lnTo>
                  <a:lnTo>
                    <a:pt x="544" y="125"/>
                  </a:lnTo>
                  <a:lnTo>
                    <a:pt x="501" y="150"/>
                  </a:lnTo>
                  <a:lnTo>
                    <a:pt x="458" y="177"/>
                  </a:lnTo>
                  <a:lnTo>
                    <a:pt x="418" y="207"/>
                  </a:lnTo>
                  <a:lnTo>
                    <a:pt x="379" y="237"/>
                  </a:lnTo>
                  <a:lnTo>
                    <a:pt x="340" y="269"/>
                  </a:lnTo>
                  <a:lnTo>
                    <a:pt x="304" y="304"/>
                  </a:lnTo>
                  <a:lnTo>
                    <a:pt x="270" y="340"/>
                  </a:lnTo>
                  <a:lnTo>
                    <a:pt x="238" y="378"/>
                  </a:lnTo>
                  <a:lnTo>
                    <a:pt x="207" y="418"/>
                  </a:lnTo>
                  <a:lnTo>
                    <a:pt x="177" y="458"/>
                  </a:lnTo>
                  <a:lnTo>
                    <a:pt x="151" y="500"/>
                  </a:lnTo>
                  <a:lnTo>
                    <a:pt x="125" y="544"/>
                  </a:lnTo>
                  <a:lnTo>
                    <a:pt x="103" y="588"/>
                  </a:lnTo>
                  <a:lnTo>
                    <a:pt x="82" y="634"/>
                  </a:lnTo>
                  <a:lnTo>
                    <a:pt x="63" y="682"/>
                  </a:lnTo>
                  <a:lnTo>
                    <a:pt x="47" y="730"/>
                  </a:lnTo>
                  <a:lnTo>
                    <a:pt x="33" y="779"/>
                  </a:lnTo>
                  <a:lnTo>
                    <a:pt x="21" y="829"/>
                  </a:lnTo>
                  <a:lnTo>
                    <a:pt x="12" y="881"/>
                  </a:lnTo>
                  <a:lnTo>
                    <a:pt x="5" y="933"/>
                  </a:lnTo>
                  <a:lnTo>
                    <a:pt x="1" y="986"/>
                  </a:lnTo>
                  <a:lnTo>
                    <a:pt x="0" y="1039"/>
                  </a:lnTo>
                  <a:lnTo>
                    <a:pt x="3403" y="1039"/>
                  </a:lnTo>
                  <a:lnTo>
                    <a:pt x="3400" y="986"/>
                  </a:lnTo>
                  <a:lnTo>
                    <a:pt x="3396" y="933"/>
                  </a:lnTo>
                  <a:lnTo>
                    <a:pt x="3390" y="881"/>
                  </a:lnTo>
                  <a:lnTo>
                    <a:pt x="3381" y="829"/>
                  </a:lnTo>
                  <a:lnTo>
                    <a:pt x="3370" y="779"/>
                  </a:lnTo>
                  <a:lnTo>
                    <a:pt x="3355" y="730"/>
                  </a:lnTo>
                  <a:lnTo>
                    <a:pt x="3339" y="682"/>
                  </a:lnTo>
                  <a:lnTo>
                    <a:pt x="3321" y="634"/>
                  </a:lnTo>
                  <a:lnTo>
                    <a:pt x="3300" y="588"/>
                  </a:lnTo>
                  <a:lnTo>
                    <a:pt x="3276" y="544"/>
                  </a:lnTo>
                  <a:lnTo>
                    <a:pt x="3252" y="500"/>
                  </a:lnTo>
                  <a:lnTo>
                    <a:pt x="3224" y="458"/>
                  </a:lnTo>
                  <a:lnTo>
                    <a:pt x="3196" y="418"/>
                  </a:lnTo>
                  <a:lnTo>
                    <a:pt x="3165" y="378"/>
                  </a:lnTo>
                  <a:lnTo>
                    <a:pt x="3132" y="340"/>
                  </a:lnTo>
                  <a:lnTo>
                    <a:pt x="3097" y="304"/>
                  </a:lnTo>
                  <a:lnTo>
                    <a:pt x="3061" y="269"/>
                  </a:lnTo>
                  <a:lnTo>
                    <a:pt x="3024" y="237"/>
                  </a:lnTo>
                  <a:lnTo>
                    <a:pt x="2985" y="207"/>
                  </a:lnTo>
                  <a:lnTo>
                    <a:pt x="2943" y="177"/>
                  </a:lnTo>
                  <a:lnTo>
                    <a:pt x="2902" y="150"/>
                  </a:lnTo>
                  <a:lnTo>
                    <a:pt x="2858" y="125"/>
                  </a:lnTo>
                  <a:lnTo>
                    <a:pt x="2813" y="103"/>
                  </a:lnTo>
                  <a:lnTo>
                    <a:pt x="2767" y="81"/>
                  </a:lnTo>
                  <a:lnTo>
                    <a:pt x="2721" y="62"/>
                  </a:lnTo>
                  <a:lnTo>
                    <a:pt x="2672" y="46"/>
                  </a:lnTo>
                  <a:lnTo>
                    <a:pt x="2622" y="33"/>
                  </a:lnTo>
                  <a:lnTo>
                    <a:pt x="2572" y="21"/>
                  </a:lnTo>
                  <a:lnTo>
                    <a:pt x="2521" y="11"/>
                  </a:lnTo>
                  <a:lnTo>
                    <a:pt x="2469" y="5"/>
                  </a:lnTo>
                  <a:lnTo>
                    <a:pt x="2416" y="1"/>
                  </a:lnTo>
                  <a:lnTo>
                    <a:pt x="2363" y="0"/>
                  </a:lnTo>
                  <a:close/>
                </a:path>
              </a:pathLst>
            </a:custGeom>
            <a:solidFill>
              <a:schemeClr val="accent1"/>
            </a:solidFill>
            <a:ln>
              <a:noFill/>
            </a:ln>
          </p:spPr>
          <p:txBody>
            <a:bodyPr vert="horz" wrap="square" lIns="109728" tIns="54864" rIns="109728" bIns="54864" numCol="1" anchor="t" anchorCtr="0" compatLnSpc="1"/>
            <a:lstStyle/>
            <a:p>
              <a:endParaRPr lang="zh-CN" altLang="en-US" sz="2160"/>
            </a:p>
          </p:txBody>
        </p:sp>
        <p:sp>
          <p:nvSpPr>
            <p:cNvPr id="37" name="Freeform 6"/>
            <p:cNvSpPr/>
            <p:nvPr/>
          </p:nvSpPr>
          <p:spPr bwMode="auto">
            <a:xfrm>
              <a:off x="1135063" y="1366838"/>
              <a:ext cx="1968500" cy="1497012"/>
            </a:xfrm>
            <a:custGeom>
              <a:avLst/>
              <a:gdLst>
                <a:gd name="T0" fmla="*/ 50 w 9918"/>
                <a:gd name="T1" fmla="*/ 82 h 7543"/>
                <a:gd name="T2" fmla="*/ 415 w 9918"/>
                <a:gd name="T3" fmla="*/ 53 h 7543"/>
                <a:gd name="T4" fmla="*/ 873 w 9918"/>
                <a:gd name="T5" fmla="*/ 26 h 7543"/>
                <a:gd name="T6" fmla="*/ 1449 w 9918"/>
                <a:gd name="T7" fmla="*/ 6 h 7543"/>
                <a:gd name="T8" fmla="*/ 2101 w 9918"/>
                <a:gd name="T9" fmla="*/ 1 h 7543"/>
                <a:gd name="T10" fmla="*/ 2792 w 9918"/>
                <a:gd name="T11" fmla="*/ 24 h 7543"/>
                <a:gd name="T12" fmla="*/ 3481 w 9918"/>
                <a:gd name="T13" fmla="*/ 83 h 7543"/>
                <a:gd name="T14" fmla="*/ 4131 w 9918"/>
                <a:gd name="T15" fmla="*/ 189 h 7543"/>
                <a:gd name="T16" fmla="*/ 4704 w 9918"/>
                <a:gd name="T17" fmla="*/ 352 h 7543"/>
                <a:gd name="T18" fmla="*/ 5158 w 9918"/>
                <a:gd name="T19" fmla="*/ 582 h 7543"/>
                <a:gd name="T20" fmla="*/ 5466 w 9918"/>
                <a:gd name="T21" fmla="*/ 879 h 7543"/>
                <a:gd name="T22" fmla="*/ 5745 w 9918"/>
                <a:gd name="T23" fmla="*/ 1133 h 7543"/>
                <a:gd name="T24" fmla="*/ 6041 w 9918"/>
                <a:gd name="T25" fmla="*/ 1312 h 7543"/>
                <a:gd name="T26" fmla="*/ 6358 w 9918"/>
                <a:gd name="T27" fmla="*/ 1428 h 7543"/>
                <a:gd name="T28" fmla="*/ 6704 w 9918"/>
                <a:gd name="T29" fmla="*/ 1488 h 7543"/>
                <a:gd name="T30" fmla="*/ 7084 w 9918"/>
                <a:gd name="T31" fmla="*/ 1503 h 7543"/>
                <a:gd name="T32" fmla="*/ 7503 w 9918"/>
                <a:gd name="T33" fmla="*/ 1482 h 7543"/>
                <a:gd name="T34" fmla="*/ 7967 w 9918"/>
                <a:gd name="T35" fmla="*/ 1433 h 7543"/>
                <a:gd name="T36" fmla="*/ 8667 w 9918"/>
                <a:gd name="T37" fmla="*/ 1341 h 7543"/>
                <a:gd name="T38" fmla="*/ 9473 w 9918"/>
                <a:gd name="T39" fmla="*/ 1240 h 7543"/>
                <a:gd name="T40" fmla="*/ 9905 w 9918"/>
                <a:gd name="T41" fmla="*/ 1233 h 7543"/>
                <a:gd name="T42" fmla="*/ 9821 w 9918"/>
                <a:gd name="T43" fmla="*/ 1536 h 7543"/>
                <a:gd name="T44" fmla="*/ 9725 w 9918"/>
                <a:gd name="T45" fmla="*/ 1927 h 7543"/>
                <a:gd name="T46" fmla="*/ 9619 w 9918"/>
                <a:gd name="T47" fmla="*/ 2430 h 7543"/>
                <a:gd name="T48" fmla="*/ 9519 w 9918"/>
                <a:gd name="T49" fmla="*/ 3018 h 7543"/>
                <a:gd name="T50" fmla="*/ 9443 w 9918"/>
                <a:gd name="T51" fmla="*/ 3666 h 7543"/>
                <a:gd name="T52" fmla="*/ 9407 w 9918"/>
                <a:gd name="T53" fmla="*/ 4348 h 7543"/>
                <a:gd name="T54" fmla="*/ 9426 w 9918"/>
                <a:gd name="T55" fmla="*/ 5038 h 7543"/>
                <a:gd name="T56" fmla="*/ 9517 w 9918"/>
                <a:gd name="T57" fmla="*/ 5709 h 7543"/>
                <a:gd name="T58" fmla="*/ 9698 w 9918"/>
                <a:gd name="T59" fmla="*/ 6336 h 7543"/>
                <a:gd name="T60" fmla="*/ 9873 w 9918"/>
                <a:gd name="T61" fmla="*/ 6723 h 7543"/>
                <a:gd name="T62" fmla="*/ 9825 w 9918"/>
                <a:gd name="T63" fmla="*/ 6797 h 7543"/>
                <a:gd name="T64" fmla="*/ 9708 w 9918"/>
                <a:gd name="T65" fmla="*/ 6936 h 7543"/>
                <a:gd name="T66" fmla="*/ 9512 w 9918"/>
                <a:gd name="T67" fmla="*/ 7108 h 7543"/>
                <a:gd name="T68" fmla="*/ 9224 w 9918"/>
                <a:gd name="T69" fmla="*/ 7284 h 7543"/>
                <a:gd name="T70" fmla="*/ 8834 w 9918"/>
                <a:gd name="T71" fmla="*/ 7433 h 7543"/>
                <a:gd name="T72" fmla="*/ 8330 w 9918"/>
                <a:gd name="T73" fmla="*/ 7527 h 7543"/>
                <a:gd name="T74" fmla="*/ 7700 w 9918"/>
                <a:gd name="T75" fmla="*/ 7533 h 7543"/>
                <a:gd name="T76" fmla="*/ 6932 w 9918"/>
                <a:gd name="T77" fmla="*/ 7423 h 7543"/>
                <a:gd name="T78" fmla="*/ 6016 w 9918"/>
                <a:gd name="T79" fmla="*/ 7166 h 7543"/>
                <a:gd name="T80" fmla="*/ 4939 w 9918"/>
                <a:gd name="T81" fmla="*/ 6733 h 7543"/>
                <a:gd name="T82" fmla="*/ 4142 w 9918"/>
                <a:gd name="T83" fmla="*/ 6462 h 7543"/>
                <a:gd name="T84" fmla="*/ 3611 w 9918"/>
                <a:gd name="T85" fmla="*/ 6387 h 7543"/>
                <a:gd name="T86" fmla="*/ 3153 w 9918"/>
                <a:gd name="T87" fmla="*/ 6360 h 7543"/>
                <a:gd name="T88" fmla="*/ 2748 w 9918"/>
                <a:gd name="T89" fmla="*/ 6372 h 7543"/>
                <a:gd name="T90" fmla="*/ 2379 w 9918"/>
                <a:gd name="T91" fmla="*/ 6410 h 7543"/>
                <a:gd name="T92" fmla="*/ 1916 w 9918"/>
                <a:gd name="T93" fmla="*/ 6483 h 7543"/>
                <a:gd name="T94" fmla="*/ 1450 w 9918"/>
                <a:gd name="T95" fmla="*/ 6558 h 7543"/>
                <a:gd name="T96" fmla="*/ 1072 w 9918"/>
                <a:gd name="T97" fmla="*/ 6600 h 7543"/>
                <a:gd name="T98" fmla="*/ 653 w 9918"/>
                <a:gd name="T99" fmla="*/ 6616 h 7543"/>
                <a:gd name="T100" fmla="*/ 176 w 9918"/>
                <a:gd name="T101" fmla="*/ 6596 h 7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918" h="7543">
                  <a:moveTo>
                    <a:pt x="0" y="6579"/>
                  </a:moveTo>
                  <a:lnTo>
                    <a:pt x="0" y="87"/>
                  </a:lnTo>
                  <a:lnTo>
                    <a:pt x="50" y="82"/>
                  </a:lnTo>
                  <a:lnTo>
                    <a:pt x="192" y="70"/>
                  </a:lnTo>
                  <a:lnTo>
                    <a:pt x="294" y="62"/>
                  </a:lnTo>
                  <a:lnTo>
                    <a:pt x="415" y="53"/>
                  </a:lnTo>
                  <a:lnTo>
                    <a:pt x="551" y="44"/>
                  </a:lnTo>
                  <a:lnTo>
                    <a:pt x="705" y="35"/>
                  </a:lnTo>
                  <a:lnTo>
                    <a:pt x="873" y="26"/>
                  </a:lnTo>
                  <a:lnTo>
                    <a:pt x="1054" y="17"/>
                  </a:lnTo>
                  <a:lnTo>
                    <a:pt x="1246" y="11"/>
                  </a:lnTo>
                  <a:lnTo>
                    <a:pt x="1449" y="6"/>
                  </a:lnTo>
                  <a:lnTo>
                    <a:pt x="1659" y="1"/>
                  </a:lnTo>
                  <a:lnTo>
                    <a:pt x="1877" y="0"/>
                  </a:lnTo>
                  <a:lnTo>
                    <a:pt x="2101" y="1"/>
                  </a:lnTo>
                  <a:lnTo>
                    <a:pt x="2329" y="6"/>
                  </a:lnTo>
                  <a:lnTo>
                    <a:pt x="2559" y="13"/>
                  </a:lnTo>
                  <a:lnTo>
                    <a:pt x="2792" y="24"/>
                  </a:lnTo>
                  <a:lnTo>
                    <a:pt x="3024" y="38"/>
                  </a:lnTo>
                  <a:lnTo>
                    <a:pt x="3254" y="59"/>
                  </a:lnTo>
                  <a:lnTo>
                    <a:pt x="3481" y="83"/>
                  </a:lnTo>
                  <a:lnTo>
                    <a:pt x="3705" y="113"/>
                  </a:lnTo>
                  <a:lnTo>
                    <a:pt x="3921" y="148"/>
                  </a:lnTo>
                  <a:lnTo>
                    <a:pt x="4131" y="189"/>
                  </a:lnTo>
                  <a:lnTo>
                    <a:pt x="4333" y="237"/>
                  </a:lnTo>
                  <a:lnTo>
                    <a:pt x="4524" y="291"/>
                  </a:lnTo>
                  <a:lnTo>
                    <a:pt x="4704" y="352"/>
                  </a:lnTo>
                  <a:lnTo>
                    <a:pt x="4869" y="421"/>
                  </a:lnTo>
                  <a:lnTo>
                    <a:pt x="5022" y="498"/>
                  </a:lnTo>
                  <a:lnTo>
                    <a:pt x="5158" y="582"/>
                  </a:lnTo>
                  <a:lnTo>
                    <a:pt x="5277" y="676"/>
                  </a:lnTo>
                  <a:lnTo>
                    <a:pt x="5376" y="778"/>
                  </a:lnTo>
                  <a:lnTo>
                    <a:pt x="5466" y="879"/>
                  </a:lnTo>
                  <a:lnTo>
                    <a:pt x="5558" y="973"/>
                  </a:lnTo>
                  <a:lnTo>
                    <a:pt x="5651" y="1057"/>
                  </a:lnTo>
                  <a:lnTo>
                    <a:pt x="5745" y="1133"/>
                  </a:lnTo>
                  <a:lnTo>
                    <a:pt x="5842" y="1200"/>
                  </a:lnTo>
                  <a:lnTo>
                    <a:pt x="5941" y="1260"/>
                  </a:lnTo>
                  <a:lnTo>
                    <a:pt x="6041" y="1312"/>
                  </a:lnTo>
                  <a:lnTo>
                    <a:pt x="6144" y="1358"/>
                  </a:lnTo>
                  <a:lnTo>
                    <a:pt x="6250" y="1396"/>
                  </a:lnTo>
                  <a:lnTo>
                    <a:pt x="6358" y="1428"/>
                  </a:lnTo>
                  <a:lnTo>
                    <a:pt x="6471" y="1453"/>
                  </a:lnTo>
                  <a:lnTo>
                    <a:pt x="6585" y="1473"/>
                  </a:lnTo>
                  <a:lnTo>
                    <a:pt x="6704" y="1488"/>
                  </a:lnTo>
                  <a:lnTo>
                    <a:pt x="6827" y="1498"/>
                  </a:lnTo>
                  <a:lnTo>
                    <a:pt x="6953" y="1502"/>
                  </a:lnTo>
                  <a:lnTo>
                    <a:pt x="7084" y="1503"/>
                  </a:lnTo>
                  <a:lnTo>
                    <a:pt x="7220" y="1500"/>
                  </a:lnTo>
                  <a:lnTo>
                    <a:pt x="7359" y="1492"/>
                  </a:lnTo>
                  <a:lnTo>
                    <a:pt x="7503" y="1482"/>
                  </a:lnTo>
                  <a:lnTo>
                    <a:pt x="7652" y="1468"/>
                  </a:lnTo>
                  <a:lnTo>
                    <a:pt x="7807" y="1451"/>
                  </a:lnTo>
                  <a:lnTo>
                    <a:pt x="7967" y="1433"/>
                  </a:lnTo>
                  <a:lnTo>
                    <a:pt x="8134" y="1412"/>
                  </a:lnTo>
                  <a:lnTo>
                    <a:pt x="8306" y="1390"/>
                  </a:lnTo>
                  <a:lnTo>
                    <a:pt x="8667" y="1341"/>
                  </a:lnTo>
                  <a:lnTo>
                    <a:pt x="9056" y="1291"/>
                  </a:lnTo>
                  <a:lnTo>
                    <a:pt x="9260" y="1264"/>
                  </a:lnTo>
                  <a:lnTo>
                    <a:pt x="9473" y="1240"/>
                  </a:lnTo>
                  <a:lnTo>
                    <a:pt x="9691" y="1216"/>
                  </a:lnTo>
                  <a:lnTo>
                    <a:pt x="9918" y="1192"/>
                  </a:lnTo>
                  <a:lnTo>
                    <a:pt x="9905" y="1233"/>
                  </a:lnTo>
                  <a:lnTo>
                    <a:pt x="9871" y="1350"/>
                  </a:lnTo>
                  <a:lnTo>
                    <a:pt x="9848" y="1435"/>
                  </a:lnTo>
                  <a:lnTo>
                    <a:pt x="9821" y="1536"/>
                  </a:lnTo>
                  <a:lnTo>
                    <a:pt x="9792" y="1653"/>
                  </a:lnTo>
                  <a:lnTo>
                    <a:pt x="9759" y="1783"/>
                  </a:lnTo>
                  <a:lnTo>
                    <a:pt x="9725" y="1927"/>
                  </a:lnTo>
                  <a:lnTo>
                    <a:pt x="9690" y="2084"/>
                  </a:lnTo>
                  <a:lnTo>
                    <a:pt x="9655" y="2252"/>
                  </a:lnTo>
                  <a:lnTo>
                    <a:pt x="9619" y="2430"/>
                  </a:lnTo>
                  <a:lnTo>
                    <a:pt x="9584" y="2619"/>
                  </a:lnTo>
                  <a:lnTo>
                    <a:pt x="9551" y="2815"/>
                  </a:lnTo>
                  <a:lnTo>
                    <a:pt x="9519" y="3018"/>
                  </a:lnTo>
                  <a:lnTo>
                    <a:pt x="9491" y="3229"/>
                  </a:lnTo>
                  <a:lnTo>
                    <a:pt x="9465" y="3446"/>
                  </a:lnTo>
                  <a:lnTo>
                    <a:pt x="9443" y="3666"/>
                  </a:lnTo>
                  <a:lnTo>
                    <a:pt x="9426" y="3891"/>
                  </a:lnTo>
                  <a:lnTo>
                    <a:pt x="9413" y="4119"/>
                  </a:lnTo>
                  <a:lnTo>
                    <a:pt x="9407" y="4348"/>
                  </a:lnTo>
                  <a:lnTo>
                    <a:pt x="9406" y="4578"/>
                  </a:lnTo>
                  <a:lnTo>
                    <a:pt x="9412" y="4809"/>
                  </a:lnTo>
                  <a:lnTo>
                    <a:pt x="9426" y="5038"/>
                  </a:lnTo>
                  <a:lnTo>
                    <a:pt x="9447" y="5265"/>
                  </a:lnTo>
                  <a:lnTo>
                    <a:pt x="9478" y="5489"/>
                  </a:lnTo>
                  <a:lnTo>
                    <a:pt x="9517" y="5709"/>
                  </a:lnTo>
                  <a:lnTo>
                    <a:pt x="9567" y="5924"/>
                  </a:lnTo>
                  <a:lnTo>
                    <a:pt x="9627" y="6133"/>
                  </a:lnTo>
                  <a:lnTo>
                    <a:pt x="9698" y="6336"/>
                  </a:lnTo>
                  <a:lnTo>
                    <a:pt x="9781" y="6531"/>
                  </a:lnTo>
                  <a:lnTo>
                    <a:pt x="9877" y="6716"/>
                  </a:lnTo>
                  <a:lnTo>
                    <a:pt x="9873" y="6723"/>
                  </a:lnTo>
                  <a:lnTo>
                    <a:pt x="9864" y="6739"/>
                  </a:lnTo>
                  <a:lnTo>
                    <a:pt x="9848" y="6764"/>
                  </a:lnTo>
                  <a:lnTo>
                    <a:pt x="9825" y="6797"/>
                  </a:lnTo>
                  <a:lnTo>
                    <a:pt x="9794" y="6838"/>
                  </a:lnTo>
                  <a:lnTo>
                    <a:pt x="9756" y="6884"/>
                  </a:lnTo>
                  <a:lnTo>
                    <a:pt x="9708" y="6936"/>
                  </a:lnTo>
                  <a:lnTo>
                    <a:pt x="9652" y="6991"/>
                  </a:lnTo>
                  <a:lnTo>
                    <a:pt x="9587" y="7048"/>
                  </a:lnTo>
                  <a:lnTo>
                    <a:pt x="9512" y="7108"/>
                  </a:lnTo>
                  <a:lnTo>
                    <a:pt x="9427" y="7168"/>
                  </a:lnTo>
                  <a:lnTo>
                    <a:pt x="9331" y="7227"/>
                  </a:lnTo>
                  <a:lnTo>
                    <a:pt x="9224" y="7284"/>
                  </a:lnTo>
                  <a:lnTo>
                    <a:pt x="9107" y="7338"/>
                  </a:lnTo>
                  <a:lnTo>
                    <a:pt x="8977" y="7389"/>
                  </a:lnTo>
                  <a:lnTo>
                    <a:pt x="8834" y="7433"/>
                  </a:lnTo>
                  <a:lnTo>
                    <a:pt x="8679" y="7473"/>
                  </a:lnTo>
                  <a:lnTo>
                    <a:pt x="8512" y="7503"/>
                  </a:lnTo>
                  <a:lnTo>
                    <a:pt x="8330" y="7527"/>
                  </a:lnTo>
                  <a:lnTo>
                    <a:pt x="8135" y="7539"/>
                  </a:lnTo>
                  <a:lnTo>
                    <a:pt x="7925" y="7543"/>
                  </a:lnTo>
                  <a:lnTo>
                    <a:pt x="7700" y="7533"/>
                  </a:lnTo>
                  <a:lnTo>
                    <a:pt x="7459" y="7511"/>
                  </a:lnTo>
                  <a:lnTo>
                    <a:pt x="7204" y="7475"/>
                  </a:lnTo>
                  <a:lnTo>
                    <a:pt x="6932" y="7423"/>
                  </a:lnTo>
                  <a:lnTo>
                    <a:pt x="6644" y="7355"/>
                  </a:lnTo>
                  <a:lnTo>
                    <a:pt x="6338" y="7270"/>
                  </a:lnTo>
                  <a:lnTo>
                    <a:pt x="6016" y="7166"/>
                  </a:lnTo>
                  <a:lnTo>
                    <a:pt x="5675" y="7043"/>
                  </a:lnTo>
                  <a:lnTo>
                    <a:pt x="5317" y="6899"/>
                  </a:lnTo>
                  <a:lnTo>
                    <a:pt x="4939" y="6733"/>
                  </a:lnTo>
                  <a:lnTo>
                    <a:pt x="4543" y="6545"/>
                  </a:lnTo>
                  <a:lnTo>
                    <a:pt x="4337" y="6499"/>
                  </a:lnTo>
                  <a:lnTo>
                    <a:pt x="4142" y="6462"/>
                  </a:lnTo>
                  <a:lnTo>
                    <a:pt x="3956" y="6430"/>
                  </a:lnTo>
                  <a:lnTo>
                    <a:pt x="3780" y="6406"/>
                  </a:lnTo>
                  <a:lnTo>
                    <a:pt x="3611" y="6387"/>
                  </a:lnTo>
                  <a:lnTo>
                    <a:pt x="3452" y="6373"/>
                  </a:lnTo>
                  <a:lnTo>
                    <a:pt x="3299" y="6364"/>
                  </a:lnTo>
                  <a:lnTo>
                    <a:pt x="3153" y="6360"/>
                  </a:lnTo>
                  <a:lnTo>
                    <a:pt x="3012" y="6360"/>
                  </a:lnTo>
                  <a:lnTo>
                    <a:pt x="2877" y="6364"/>
                  </a:lnTo>
                  <a:lnTo>
                    <a:pt x="2748" y="6372"/>
                  </a:lnTo>
                  <a:lnTo>
                    <a:pt x="2622" y="6382"/>
                  </a:lnTo>
                  <a:lnTo>
                    <a:pt x="2499" y="6395"/>
                  </a:lnTo>
                  <a:lnTo>
                    <a:pt x="2379" y="6410"/>
                  </a:lnTo>
                  <a:lnTo>
                    <a:pt x="2262" y="6427"/>
                  </a:lnTo>
                  <a:lnTo>
                    <a:pt x="2146" y="6445"/>
                  </a:lnTo>
                  <a:lnTo>
                    <a:pt x="1916" y="6483"/>
                  </a:lnTo>
                  <a:lnTo>
                    <a:pt x="1686" y="6522"/>
                  </a:lnTo>
                  <a:lnTo>
                    <a:pt x="1569" y="6540"/>
                  </a:lnTo>
                  <a:lnTo>
                    <a:pt x="1450" y="6558"/>
                  </a:lnTo>
                  <a:lnTo>
                    <a:pt x="1328" y="6574"/>
                  </a:lnTo>
                  <a:lnTo>
                    <a:pt x="1202" y="6588"/>
                  </a:lnTo>
                  <a:lnTo>
                    <a:pt x="1072" y="6600"/>
                  </a:lnTo>
                  <a:lnTo>
                    <a:pt x="939" y="6608"/>
                  </a:lnTo>
                  <a:lnTo>
                    <a:pt x="799" y="6614"/>
                  </a:lnTo>
                  <a:lnTo>
                    <a:pt x="653" y="6616"/>
                  </a:lnTo>
                  <a:lnTo>
                    <a:pt x="502" y="6614"/>
                  </a:lnTo>
                  <a:lnTo>
                    <a:pt x="342" y="6607"/>
                  </a:lnTo>
                  <a:lnTo>
                    <a:pt x="176" y="6596"/>
                  </a:lnTo>
                  <a:lnTo>
                    <a:pt x="0" y="6579"/>
                  </a:lnTo>
                  <a:close/>
                </a:path>
              </a:pathLst>
            </a:custGeom>
            <a:solidFill>
              <a:schemeClr val="accent1"/>
            </a:solidFill>
            <a:ln>
              <a:noFill/>
            </a:ln>
          </p:spPr>
          <p:txBody>
            <a:bodyPr vert="horz" wrap="square" lIns="109728" tIns="54864" rIns="109728" bIns="54864" numCol="1" anchor="t" anchorCtr="0" compatLnSpc="1"/>
            <a:lstStyle/>
            <a:p>
              <a:endParaRPr lang="zh-CN" altLang="en-US" sz="2160"/>
            </a:p>
          </p:txBody>
        </p:sp>
        <p:sp>
          <p:nvSpPr>
            <p:cNvPr id="38" name="Rectangle 7"/>
            <p:cNvSpPr>
              <a:spLocks noChangeArrowheads="1"/>
            </p:cNvSpPr>
            <p:nvPr/>
          </p:nvSpPr>
          <p:spPr bwMode="auto">
            <a:xfrm>
              <a:off x="1058863" y="1335088"/>
              <a:ext cx="111125" cy="3160712"/>
            </a:xfrm>
            <a:prstGeom prst="rect">
              <a:avLst/>
            </a:prstGeom>
            <a:solidFill>
              <a:schemeClr val="accent1"/>
            </a:solidFill>
            <a:ln>
              <a:noFill/>
            </a:ln>
          </p:spPr>
          <p:txBody>
            <a:bodyPr vert="horz" wrap="square" lIns="109728" tIns="54864" rIns="109728" bIns="54864" numCol="1" anchor="t" anchorCtr="0" compatLnSpc="1"/>
            <a:lstStyle/>
            <a:p>
              <a:endParaRPr lang="zh-CN" altLang="en-US" sz="2160"/>
            </a:p>
          </p:txBody>
        </p:sp>
      </p:grpSp>
      <p:sp>
        <p:nvSpPr>
          <p:cNvPr id="39" name="1"/>
          <p:cNvSpPr>
            <a:spLocks noEditPoints="1"/>
          </p:cNvSpPr>
          <p:nvPr/>
        </p:nvSpPr>
        <p:spPr bwMode="auto">
          <a:xfrm>
            <a:off x="5918704" y="1567937"/>
            <a:ext cx="326171" cy="319994"/>
          </a:xfrm>
          <a:custGeom>
            <a:avLst/>
            <a:gdLst>
              <a:gd name="T0" fmla="*/ 59 w 64"/>
              <a:gd name="T1" fmla="*/ 63 h 63"/>
              <a:gd name="T2" fmla="*/ 55 w 64"/>
              <a:gd name="T3" fmla="*/ 61 h 63"/>
              <a:gd name="T4" fmla="*/ 42 w 64"/>
              <a:gd name="T5" fmla="*/ 48 h 63"/>
              <a:gd name="T6" fmla="*/ 27 w 64"/>
              <a:gd name="T7" fmla="*/ 53 h 63"/>
              <a:gd name="T8" fmla="*/ 0 w 64"/>
              <a:gd name="T9" fmla="*/ 26 h 63"/>
              <a:gd name="T10" fmla="*/ 27 w 64"/>
              <a:gd name="T11" fmla="*/ 0 h 63"/>
              <a:gd name="T12" fmla="*/ 54 w 64"/>
              <a:gd name="T13" fmla="*/ 26 h 63"/>
              <a:gd name="T14" fmla="*/ 49 w 64"/>
              <a:gd name="T15" fmla="*/ 41 h 63"/>
              <a:gd name="T16" fmla="*/ 62 w 64"/>
              <a:gd name="T17" fmla="*/ 54 h 63"/>
              <a:gd name="T18" fmla="*/ 64 w 64"/>
              <a:gd name="T19" fmla="*/ 58 h 63"/>
              <a:gd name="T20" fmla="*/ 59 w 64"/>
              <a:gd name="T21" fmla="*/ 63 h 63"/>
              <a:gd name="T22" fmla="*/ 27 w 64"/>
              <a:gd name="T23" fmla="*/ 9 h 63"/>
              <a:gd name="T24" fmla="*/ 10 w 64"/>
              <a:gd name="T25" fmla="*/ 26 h 63"/>
              <a:gd name="T26" fmla="*/ 27 w 64"/>
              <a:gd name="T27" fmla="*/ 43 h 63"/>
              <a:gd name="T28" fmla="*/ 44 w 64"/>
              <a:gd name="T29" fmla="*/ 26 h 63"/>
              <a:gd name="T30" fmla="*/ 27 w 64"/>
              <a:gd name="T31"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46018" tIns="73009" rIns="146018" bIns="73009"/>
          <a:lstStyle/>
          <a:p>
            <a:endParaRPr lang="zh-CN" altLang="en-US" sz="2160"/>
          </a:p>
        </p:txBody>
      </p:sp>
      <p:grpSp>
        <p:nvGrpSpPr>
          <p:cNvPr id="40" name="组合 39"/>
          <p:cNvGrpSpPr/>
          <p:nvPr/>
        </p:nvGrpSpPr>
        <p:grpSpPr>
          <a:xfrm>
            <a:off x="2607218" y="1223086"/>
            <a:ext cx="866437" cy="1237312"/>
            <a:chOff x="792163" y="1335088"/>
            <a:chExt cx="2311400" cy="3367087"/>
          </a:xfrm>
        </p:grpSpPr>
        <p:sp>
          <p:nvSpPr>
            <p:cNvPr id="41" name="Freeform 5"/>
            <p:cNvSpPr/>
            <p:nvPr/>
          </p:nvSpPr>
          <p:spPr bwMode="auto">
            <a:xfrm>
              <a:off x="792163" y="4495800"/>
              <a:ext cx="674688" cy="206375"/>
            </a:xfrm>
            <a:custGeom>
              <a:avLst/>
              <a:gdLst>
                <a:gd name="T0" fmla="*/ 1039 w 3403"/>
                <a:gd name="T1" fmla="*/ 0 h 1039"/>
                <a:gd name="T2" fmla="*/ 933 w 3403"/>
                <a:gd name="T3" fmla="*/ 5 h 1039"/>
                <a:gd name="T4" fmla="*/ 830 w 3403"/>
                <a:gd name="T5" fmla="*/ 21 h 1039"/>
                <a:gd name="T6" fmla="*/ 731 w 3403"/>
                <a:gd name="T7" fmla="*/ 46 h 1039"/>
                <a:gd name="T8" fmla="*/ 635 w 3403"/>
                <a:gd name="T9" fmla="*/ 81 h 1039"/>
                <a:gd name="T10" fmla="*/ 544 w 3403"/>
                <a:gd name="T11" fmla="*/ 125 h 1039"/>
                <a:gd name="T12" fmla="*/ 458 w 3403"/>
                <a:gd name="T13" fmla="*/ 177 h 1039"/>
                <a:gd name="T14" fmla="*/ 379 w 3403"/>
                <a:gd name="T15" fmla="*/ 237 h 1039"/>
                <a:gd name="T16" fmla="*/ 304 w 3403"/>
                <a:gd name="T17" fmla="*/ 304 h 1039"/>
                <a:gd name="T18" fmla="*/ 238 w 3403"/>
                <a:gd name="T19" fmla="*/ 378 h 1039"/>
                <a:gd name="T20" fmla="*/ 177 w 3403"/>
                <a:gd name="T21" fmla="*/ 458 h 1039"/>
                <a:gd name="T22" fmla="*/ 125 w 3403"/>
                <a:gd name="T23" fmla="*/ 544 h 1039"/>
                <a:gd name="T24" fmla="*/ 82 w 3403"/>
                <a:gd name="T25" fmla="*/ 634 h 1039"/>
                <a:gd name="T26" fmla="*/ 47 w 3403"/>
                <a:gd name="T27" fmla="*/ 730 h 1039"/>
                <a:gd name="T28" fmla="*/ 21 w 3403"/>
                <a:gd name="T29" fmla="*/ 829 h 1039"/>
                <a:gd name="T30" fmla="*/ 5 w 3403"/>
                <a:gd name="T31" fmla="*/ 933 h 1039"/>
                <a:gd name="T32" fmla="*/ 0 w 3403"/>
                <a:gd name="T33" fmla="*/ 1039 h 1039"/>
                <a:gd name="T34" fmla="*/ 3400 w 3403"/>
                <a:gd name="T35" fmla="*/ 986 h 1039"/>
                <a:gd name="T36" fmla="*/ 3390 w 3403"/>
                <a:gd name="T37" fmla="*/ 881 h 1039"/>
                <a:gd name="T38" fmla="*/ 3370 w 3403"/>
                <a:gd name="T39" fmla="*/ 779 h 1039"/>
                <a:gd name="T40" fmla="*/ 3339 w 3403"/>
                <a:gd name="T41" fmla="*/ 682 h 1039"/>
                <a:gd name="T42" fmla="*/ 3300 w 3403"/>
                <a:gd name="T43" fmla="*/ 588 h 1039"/>
                <a:gd name="T44" fmla="*/ 3252 w 3403"/>
                <a:gd name="T45" fmla="*/ 500 h 1039"/>
                <a:gd name="T46" fmla="*/ 3196 w 3403"/>
                <a:gd name="T47" fmla="*/ 418 h 1039"/>
                <a:gd name="T48" fmla="*/ 3132 w 3403"/>
                <a:gd name="T49" fmla="*/ 340 h 1039"/>
                <a:gd name="T50" fmla="*/ 3061 w 3403"/>
                <a:gd name="T51" fmla="*/ 269 h 1039"/>
                <a:gd name="T52" fmla="*/ 2985 w 3403"/>
                <a:gd name="T53" fmla="*/ 207 h 1039"/>
                <a:gd name="T54" fmla="*/ 2902 w 3403"/>
                <a:gd name="T55" fmla="*/ 150 h 1039"/>
                <a:gd name="T56" fmla="*/ 2813 w 3403"/>
                <a:gd name="T57" fmla="*/ 103 h 1039"/>
                <a:gd name="T58" fmla="*/ 2721 w 3403"/>
                <a:gd name="T59" fmla="*/ 62 h 1039"/>
                <a:gd name="T60" fmla="*/ 2622 w 3403"/>
                <a:gd name="T61" fmla="*/ 33 h 1039"/>
                <a:gd name="T62" fmla="*/ 2521 w 3403"/>
                <a:gd name="T63" fmla="*/ 11 h 1039"/>
                <a:gd name="T64" fmla="*/ 2416 w 3403"/>
                <a:gd name="T65" fmla="*/ 1 h 1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03" h="1039">
                  <a:moveTo>
                    <a:pt x="2363" y="0"/>
                  </a:moveTo>
                  <a:lnTo>
                    <a:pt x="1039" y="0"/>
                  </a:lnTo>
                  <a:lnTo>
                    <a:pt x="986" y="1"/>
                  </a:lnTo>
                  <a:lnTo>
                    <a:pt x="933" y="5"/>
                  </a:lnTo>
                  <a:lnTo>
                    <a:pt x="881" y="11"/>
                  </a:lnTo>
                  <a:lnTo>
                    <a:pt x="830" y="21"/>
                  </a:lnTo>
                  <a:lnTo>
                    <a:pt x="780" y="33"/>
                  </a:lnTo>
                  <a:lnTo>
                    <a:pt x="731" y="46"/>
                  </a:lnTo>
                  <a:lnTo>
                    <a:pt x="682" y="62"/>
                  </a:lnTo>
                  <a:lnTo>
                    <a:pt x="635" y="81"/>
                  </a:lnTo>
                  <a:lnTo>
                    <a:pt x="589" y="103"/>
                  </a:lnTo>
                  <a:lnTo>
                    <a:pt x="544" y="125"/>
                  </a:lnTo>
                  <a:lnTo>
                    <a:pt x="501" y="150"/>
                  </a:lnTo>
                  <a:lnTo>
                    <a:pt x="458" y="177"/>
                  </a:lnTo>
                  <a:lnTo>
                    <a:pt x="418" y="207"/>
                  </a:lnTo>
                  <a:lnTo>
                    <a:pt x="379" y="237"/>
                  </a:lnTo>
                  <a:lnTo>
                    <a:pt x="340" y="269"/>
                  </a:lnTo>
                  <a:lnTo>
                    <a:pt x="304" y="304"/>
                  </a:lnTo>
                  <a:lnTo>
                    <a:pt x="270" y="340"/>
                  </a:lnTo>
                  <a:lnTo>
                    <a:pt x="238" y="378"/>
                  </a:lnTo>
                  <a:lnTo>
                    <a:pt x="207" y="418"/>
                  </a:lnTo>
                  <a:lnTo>
                    <a:pt x="177" y="458"/>
                  </a:lnTo>
                  <a:lnTo>
                    <a:pt x="151" y="500"/>
                  </a:lnTo>
                  <a:lnTo>
                    <a:pt x="125" y="544"/>
                  </a:lnTo>
                  <a:lnTo>
                    <a:pt x="103" y="588"/>
                  </a:lnTo>
                  <a:lnTo>
                    <a:pt x="82" y="634"/>
                  </a:lnTo>
                  <a:lnTo>
                    <a:pt x="63" y="682"/>
                  </a:lnTo>
                  <a:lnTo>
                    <a:pt x="47" y="730"/>
                  </a:lnTo>
                  <a:lnTo>
                    <a:pt x="33" y="779"/>
                  </a:lnTo>
                  <a:lnTo>
                    <a:pt x="21" y="829"/>
                  </a:lnTo>
                  <a:lnTo>
                    <a:pt x="12" y="881"/>
                  </a:lnTo>
                  <a:lnTo>
                    <a:pt x="5" y="933"/>
                  </a:lnTo>
                  <a:lnTo>
                    <a:pt x="1" y="986"/>
                  </a:lnTo>
                  <a:lnTo>
                    <a:pt x="0" y="1039"/>
                  </a:lnTo>
                  <a:lnTo>
                    <a:pt x="3403" y="1039"/>
                  </a:lnTo>
                  <a:lnTo>
                    <a:pt x="3400" y="986"/>
                  </a:lnTo>
                  <a:lnTo>
                    <a:pt x="3396" y="933"/>
                  </a:lnTo>
                  <a:lnTo>
                    <a:pt x="3390" y="881"/>
                  </a:lnTo>
                  <a:lnTo>
                    <a:pt x="3381" y="829"/>
                  </a:lnTo>
                  <a:lnTo>
                    <a:pt x="3370" y="779"/>
                  </a:lnTo>
                  <a:lnTo>
                    <a:pt x="3355" y="730"/>
                  </a:lnTo>
                  <a:lnTo>
                    <a:pt x="3339" y="682"/>
                  </a:lnTo>
                  <a:lnTo>
                    <a:pt x="3321" y="634"/>
                  </a:lnTo>
                  <a:lnTo>
                    <a:pt x="3300" y="588"/>
                  </a:lnTo>
                  <a:lnTo>
                    <a:pt x="3276" y="544"/>
                  </a:lnTo>
                  <a:lnTo>
                    <a:pt x="3252" y="500"/>
                  </a:lnTo>
                  <a:lnTo>
                    <a:pt x="3224" y="458"/>
                  </a:lnTo>
                  <a:lnTo>
                    <a:pt x="3196" y="418"/>
                  </a:lnTo>
                  <a:lnTo>
                    <a:pt x="3165" y="378"/>
                  </a:lnTo>
                  <a:lnTo>
                    <a:pt x="3132" y="340"/>
                  </a:lnTo>
                  <a:lnTo>
                    <a:pt x="3097" y="304"/>
                  </a:lnTo>
                  <a:lnTo>
                    <a:pt x="3061" y="269"/>
                  </a:lnTo>
                  <a:lnTo>
                    <a:pt x="3024" y="237"/>
                  </a:lnTo>
                  <a:lnTo>
                    <a:pt x="2985" y="207"/>
                  </a:lnTo>
                  <a:lnTo>
                    <a:pt x="2943" y="177"/>
                  </a:lnTo>
                  <a:lnTo>
                    <a:pt x="2902" y="150"/>
                  </a:lnTo>
                  <a:lnTo>
                    <a:pt x="2858" y="125"/>
                  </a:lnTo>
                  <a:lnTo>
                    <a:pt x="2813" y="103"/>
                  </a:lnTo>
                  <a:lnTo>
                    <a:pt x="2767" y="81"/>
                  </a:lnTo>
                  <a:lnTo>
                    <a:pt x="2721" y="62"/>
                  </a:lnTo>
                  <a:lnTo>
                    <a:pt x="2672" y="46"/>
                  </a:lnTo>
                  <a:lnTo>
                    <a:pt x="2622" y="33"/>
                  </a:lnTo>
                  <a:lnTo>
                    <a:pt x="2572" y="21"/>
                  </a:lnTo>
                  <a:lnTo>
                    <a:pt x="2521" y="11"/>
                  </a:lnTo>
                  <a:lnTo>
                    <a:pt x="2469" y="5"/>
                  </a:lnTo>
                  <a:lnTo>
                    <a:pt x="2416" y="1"/>
                  </a:lnTo>
                  <a:lnTo>
                    <a:pt x="2363" y="0"/>
                  </a:lnTo>
                  <a:close/>
                </a:path>
              </a:pathLst>
            </a:custGeom>
            <a:solidFill>
              <a:schemeClr val="accent1"/>
            </a:solidFill>
            <a:ln>
              <a:noFill/>
            </a:ln>
          </p:spPr>
          <p:txBody>
            <a:bodyPr vert="horz" wrap="square" lIns="109728" tIns="54864" rIns="109728" bIns="54864" numCol="1" anchor="t" anchorCtr="0" compatLnSpc="1"/>
            <a:lstStyle/>
            <a:p>
              <a:endParaRPr lang="zh-CN" altLang="en-US" sz="2160"/>
            </a:p>
          </p:txBody>
        </p:sp>
        <p:sp>
          <p:nvSpPr>
            <p:cNvPr id="42" name="Freeform 6"/>
            <p:cNvSpPr/>
            <p:nvPr/>
          </p:nvSpPr>
          <p:spPr bwMode="auto">
            <a:xfrm>
              <a:off x="1135063" y="1366838"/>
              <a:ext cx="1968500" cy="1497012"/>
            </a:xfrm>
            <a:custGeom>
              <a:avLst/>
              <a:gdLst>
                <a:gd name="T0" fmla="*/ 50 w 9918"/>
                <a:gd name="T1" fmla="*/ 82 h 7543"/>
                <a:gd name="T2" fmla="*/ 415 w 9918"/>
                <a:gd name="T3" fmla="*/ 53 h 7543"/>
                <a:gd name="T4" fmla="*/ 873 w 9918"/>
                <a:gd name="T5" fmla="*/ 26 h 7543"/>
                <a:gd name="T6" fmla="*/ 1449 w 9918"/>
                <a:gd name="T7" fmla="*/ 6 h 7543"/>
                <a:gd name="T8" fmla="*/ 2101 w 9918"/>
                <a:gd name="T9" fmla="*/ 1 h 7543"/>
                <a:gd name="T10" fmla="*/ 2792 w 9918"/>
                <a:gd name="T11" fmla="*/ 24 h 7543"/>
                <a:gd name="T12" fmla="*/ 3481 w 9918"/>
                <a:gd name="T13" fmla="*/ 83 h 7543"/>
                <a:gd name="T14" fmla="*/ 4131 w 9918"/>
                <a:gd name="T15" fmla="*/ 189 h 7543"/>
                <a:gd name="T16" fmla="*/ 4704 w 9918"/>
                <a:gd name="T17" fmla="*/ 352 h 7543"/>
                <a:gd name="T18" fmla="*/ 5158 w 9918"/>
                <a:gd name="T19" fmla="*/ 582 h 7543"/>
                <a:gd name="T20" fmla="*/ 5466 w 9918"/>
                <a:gd name="T21" fmla="*/ 879 h 7543"/>
                <a:gd name="T22" fmla="*/ 5745 w 9918"/>
                <a:gd name="T23" fmla="*/ 1133 h 7543"/>
                <a:gd name="T24" fmla="*/ 6041 w 9918"/>
                <a:gd name="T25" fmla="*/ 1312 h 7543"/>
                <a:gd name="T26" fmla="*/ 6358 w 9918"/>
                <a:gd name="T27" fmla="*/ 1428 h 7543"/>
                <a:gd name="T28" fmla="*/ 6704 w 9918"/>
                <a:gd name="T29" fmla="*/ 1488 h 7543"/>
                <a:gd name="T30" fmla="*/ 7084 w 9918"/>
                <a:gd name="T31" fmla="*/ 1503 h 7543"/>
                <a:gd name="T32" fmla="*/ 7503 w 9918"/>
                <a:gd name="T33" fmla="*/ 1482 h 7543"/>
                <a:gd name="T34" fmla="*/ 7967 w 9918"/>
                <a:gd name="T35" fmla="*/ 1433 h 7543"/>
                <a:gd name="T36" fmla="*/ 8667 w 9918"/>
                <a:gd name="T37" fmla="*/ 1341 h 7543"/>
                <a:gd name="T38" fmla="*/ 9473 w 9918"/>
                <a:gd name="T39" fmla="*/ 1240 h 7543"/>
                <a:gd name="T40" fmla="*/ 9905 w 9918"/>
                <a:gd name="T41" fmla="*/ 1233 h 7543"/>
                <a:gd name="T42" fmla="*/ 9821 w 9918"/>
                <a:gd name="T43" fmla="*/ 1536 h 7543"/>
                <a:gd name="T44" fmla="*/ 9725 w 9918"/>
                <a:gd name="T45" fmla="*/ 1927 h 7543"/>
                <a:gd name="T46" fmla="*/ 9619 w 9918"/>
                <a:gd name="T47" fmla="*/ 2430 h 7543"/>
                <a:gd name="T48" fmla="*/ 9519 w 9918"/>
                <a:gd name="T49" fmla="*/ 3018 h 7543"/>
                <a:gd name="T50" fmla="*/ 9443 w 9918"/>
                <a:gd name="T51" fmla="*/ 3666 h 7543"/>
                <a:gd name="T52" fmla="*/ 9407 w 9918"/>
                <a:gd name="T53" fmla="*/ 4348 h 7543"/>
                <a:gd name="T54" fmla="*/ 9426 w 9918"/>
                <a:gd name="T55" fmla="*/ 5038 h 7543"/>
                <a:gd name="T56" fmla="*/ 9517 w 9918"/>
                <a:gd name="T57" fmla="*/ 5709 h 7543"/>
                <a:gd name="T58" fmla="*/ 9698 w 9918"/>
                <a:gd name="T59" fmla="*/ 6336 h 7543"/>
                <a:gd name="T60" fmla="*/ 9873 w 9918"/>
                <a:gd name="T61" fmla="*/ 6723 h 7543"/>
                <a:gd name="T62" fmla="*/ 9825 w 9918"/>
                <a:gd name="T63" fmla="*/ 6797 h 7543"/>
                <a:gd name="T64" fmla="*/ 9708 w 9918"/>
                <a:gd name="T65" fmla="*/ 6936 h 7543"/>
                <a:gd name="T66" fmla="*/ 9512 w 9918"/>
                <a:gd name="T67" fmla="*/ 7108 h 7543"/>
                <a:gd name="T68" fmla="*/ 9224 w 9918"/>
                <a:gd name="T69" fmla="*/ 7284 h 7543"/>
                <a:gd name="T70" fmla="*/ 8834 w 9918"/>
                <a:gd name="T71" fmla="*/ 7433 h 7543"/>
                <a:gd name="T72" fmla="*/ 8330 w 9918"/>
                <a:gd name="T73" fmla="*/ 7527 h 7543"/>
                <a:gd name="T74" fmla="*/ 7700 w 9918"/>
                <a:gd name="T75" fmla="*/ 7533 h 7543"/>
                <a:gd name="T76" fmla="*/ 6932 w 9918"/>
                <a:gd name="T77" fmla="*/ 7423 h 7543"/>
                <a:gd name="T78" fmla="*/ 6016 w 9918"/>
                <a:gd name="T79" fmla="*/ 7166 h 7543"/>
                <a:gd name="T80" fmla="*/ 4939 w 9918"/>
                <a:gd name="T81" fmla="*/ 6733 h 7543"/>
                <a:gd name="T82" fmla="*/ 4142 w 9918"/>
                <a:gd name="T83" fmla="*/ 6462 h 7543"/>
                <a:gd name="T84" fmla="*/ 3611 w 9918"/>
                <a:gd name="T85" fmla="*/ 6387 h 7543"/>
                <a:gd name="T86" fmla="*/ 3153 w 9918"/>
                <a:gd name="T87" fmla="*/ 6360 h 7543"/>
                <a:gd name="T88" fmla="*/ 2748 w 9918"/>
                <a:gd name="T89" fmla="*/ 6372 h 7543"/>
                <a:gd name="T90" fmla="*/ 2379 w 9918"/>
                <a:gd name="T91" fmla="*/ 6410 h 7543"/>
                <a:gd name="T92" fmla="*/ 1916 w 9918"/>
                <a:gd name="T93" fmla="*/ 6483 h 7543"/>
                <a:gd name="T94" fmla="*/ 1450 w 9918"/>
                <a:gd name="T95" fmla="*/ 6558 h 7543"/>
                <a:gd name="T96" fmla="*/ 1072 w 9918"/>
                <a:gd name="T97" fmla="*/ 6600 h 7543"/>
                <a:gd name="T98" fmla="*/ 653 w 9918"/>
                <a:gd name="T99" fmla="*/ 6616 h 7543"/>
                <a:gd name="T100" fmla="*/ 176 w 9918"/>
                <a:gd name="T101" fmla="*/ 6596 h 7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918" h="7543">
                  <a:moveTo>
                    <a:pt x="0" y="6579"/>
                  </a:moveTo>
                  <a:lnTo>
                    <a:pt x="0" y="87"/>
                  </a:lnTo>
                  <a:lnTo>
                    <a:pt x="50" y="82"/>
                  </a:lnTo>
                  <a:lnTo>
                    <a:pt x="192" y="70"/>
                  </a:lnTo>
                  <a:lnTo>
                    <a:pt x="294" y="62"/>
                  </a:lnTo>
                  <a:lnTo>
                    <a:pt x="415" y="53"/>
                  </a:lnTo>
                  <a:lnTo>
                    <a:pt x="551" y="44"/>
                  </a:lnTo>
                  <a:lnTo>
                    <a:pt x="705" y="35"/>
                  </a:lnTo>
                  <a:lnTo>
                    <a:pt x="873" y="26"/>
                  </a:lnTo>
                  <a:lnTo>
                    <a:pt x="1054" y="17"/>
                  </a:lnTo>
                  <a:lnTo>
                    <a:pt x="1246" y="11"/>
                  </a:lnTo>
                  <a:lnTo>
                    <a:pt x="1449" y="6"/>
                  </a:lnTo>
                  <a:lnTo>
                    <a:pt x="1659" y="1"/>
                  </a:lnTo>
                  <a:lnTo>
                    <a:pt x="1877" y="0"/>
                  </a:lnTo>
                  <a:lnTo>
                    <a:pt x="2101" y="1"/>
                  </a:lnTo>
                  <a:lnTo>
                    <a:pt x="2329" y="6"/>
                  </a:lnTo>
                  <a:lnTo>
                    <a:pt x="2559" y="13"/>
                  </a:lnTo>
                  <a:lnTo>
                    <a:pt x="2792" y="24"/>
                  </a:lnTo>
                  <a:lnTo>
                    <a:pt x="3024" y="38"/>
                  </a:lnTo>
                  <a:lnTo>
                    <a:pt x="3254" y="59"/>
                  </a:lnTo>
                  <a:lnTo>
                    <a:pt x="3481" y="83"/>
                  </a:lnTo>
                  <a:lnTo>
                    <a:pt x="3705" y="113"/>
                  </a:lnTo>
                  <a:lnTo>
                    <a:pt x="3921" y="148"/>
                  </a:lnTo>
                  <a:lnTo>
                    <a:pt x="4131" y="189"/>
                  </a:lnTo>
                  <a:lnTo>
                    <a:pt x="4333" y="237"/>
                  </a:lnTo>
                  <a:lnTo>
                    <a:pt x="4524" y="291"/>
                  </a:lnTo>
                  <a:lnTo>
                    <a:pt x="4704" y="352"/>
                  </a:lnTo>
                  <a:lnTo>
                    <a:pt x="4869" y="421"/>
                  </a:lnTo>
                  <a:lnTo>
                    <a:pt x="5022" y="498"/>
                  </a:lnTo>
                  <a:lnTo>
                    <a:pt x="5158" y="582"/>
                  </a:lnTo>
                  <a:lnTo>
                    <a:pt x="5277" y="676"/>
                  </a:lnTo>
                  <a:lnTo>
                    <a:pt x="5376" y="778"/>
                  </a:lnTo>
                  <a:lnTo>
                    <a:pt x="5466" y="879"/>
                  </a:lnTo>
                  <a:lnTo>
                    <a:pt x="5558" y="973"/>
                  </a:lnTo>
                  <a:lnTo>
                    <a:pt x="5651" y="1057"/>
                  </a:lnTo>
                  <a:lnTo>
                    <a:pt x="5745" y="1133"/>
                  </a:lnTo>
                  <a:lnTo>
                    <a:pt x="5842" y="1200"/>
                  </a:lnTo>
                  <a:lnTo>
                    <a:pt x="5941" y="1260"/>
                  </a:lnTo>
                  <a:lnTo>
                    <a:pt x="6041" y="1312"/>
                  </a:lnTo>
                  <a:lnTo>
                    <a:pt x="6144" y="1358"/>
                  </a:lnTo>
                  <a:lnTo>
                    <a:pt x="6250" y="1396"/>
                  </a:lnTo>
                  <a:lnTo>
                    <a:pt x="6358" y="1428"/>
                  </a:lnTo>
                  <a:lnTo>
                    <a:pt x="6471" y="1453"/>
                  </a:lnTo>
                  <a:lnTo>
                    <a:pt x="6585" y="1473"/>
                  </a:lnTo>
                  <a:lnTo>
                    <a:pt x="6704" y="1488"/>
                  </a:lnTo>
                  <a:lnTo>
                    <a:pt x="6827" y="1498"/>
                  </a:lnTo>
                  <a:lnTo>
                    <a:pt x="6953" y="1502"/>
                  </a:lnTo>
                  <a:lnTo>
                    <a:pt x="7084" y="1503"/>
                  </a:lnTo>
                  <a:lnTo>
                    <a:pt x="7220" y="1500"/>
                  </a:lnTo>
                  <a:lnTo>
                    <a:pt x="7359" y="1492"/>
                  </a:lnTo>
                  <a:lnTo>
                    <a:pt x="7503" y="1482"/>
                  </a:lnTo>
                  <a:lnTo>
                    <a:pt x="7652" y="1468"/>
                  </a:lnTo>
                  <a:lnTo>
                    <a:pt x="7807" y="1451"/>
                  </a:lnTo>
                  <a:lnTo>
                    <a:pt x="7967" y="1433"/>
                  </a:lnTo>
                  <a:lnTo>
                    <a:pt x="8134" y="1412"/>
                  </a:lnTo>
                  <a:lnTo>
                    <a:pt x="8306" y="1390"/>
                  </a:lnTo>
                  <a:lnTo>
                    <a:pt x="8667" y="1341"/>
                  </a:lnTo>
                  <a:lnTo>
                    <a:pt x="9056" y="1291"/>
                  </a:lnTo>
                  <a:lnTo>
                    <a:pt x="9260" y="1264"/>
                  </a:lnTo>
                  <a:lnTo>
                    <a:pt x="9473" y="1240"/>
                  </a:lnTo>
                  <a:lnTo>
                    <a:pt x="9691" y="1216"/>
                  </a:lnTo>
                  <a:lnTo>
                    <a:pt x="9918" y="1192"/>
                  </a:lnTo>
                  <a:lnTo>
                    <a:pt x="9905" y="1233"/>
                  </a:lnTo>
                  <a:lnTo>
                    <a:pt x="9871" y="1350"/>
                  </a:lnTo>
                  <a:lnTo>
                    <a:pt x="9848" y="1435"/>
                  </a:lnTo>
                  <a:lnTo>
                    <a:pt x="9821" y="1536"/>
                  </a:lnTo>
                  <a:lnTo>
                    <a:pt x="9792" y="1653"/>
                  </a:lnTo>
                  <a:lnTo>
                    <a:pt x="9759" y="1783"/>
                  </a:lnTo>
                  <a:lnTo>
                    <a:pt x="9725" y="1927"/>
                  </a:lnTo>
                  <a:lnTo>
                    <a:pt x="9690" y="2084"/>
                  </a:lnTo>
                  <a:lnTo>
                    <a:pt x="9655" y="2252"/>
                  </a:lnTo>
                  <a:lnTo>
                    <a:pt x="9619" y="2430"/>
                  </a:lnTo>
                  <a:lnTo>
                    <a:pt x="9584" y="2619"/>
                  </a:lnTo>
                  <a:lnTo>
                    <a:pt x="9551" y="2815"/>
                  </a:lnTo>
                  <a:lnTo>
                    <a:pt x="9519" y="3018"/>
                  </a:lnTo>
                  <a:lnTo>
                    <a:pt x="9491" y="3229"/>
                  </a:lnTo>
                  <a:lnTo>
                    <a:pt x="9465" y="3446"/>
                  </a:lnTo>
                  <a:lnTo>
                    <a:pt x="9443" y="3666"/>
                  </a:lnTo>
                  <a:lnTo>
                    <a:pt x="9426" y="3891"/>
                  </a:lnTo>
                  <a:lnTo>
                    <a:pt x="9413" y="4119"/>
                  </a:lnTo>
                  <a:lnTo>
                    <a:pt x="9407" y="4348"/>
                  </a:lnTo>
                  <a:lnTo>
                    <a:pt x="9406" y="4578"/>
                  </a:lnTo>
                  <a:lnTo>
                    <a:pt x="9412" y="4809"/>
                  </a:lnTo>
                  <a:lnTo>
                    <a:pt x="9426" y="5038"/>
                  </a:lnTo>
                  <a:lnTo>
                    <a:pt x="9447" y="5265"/>
                  </a:lnTo>
                  <a:lnTo>
                    <a:pt x="9478" y="5489"/>
                  </a:lnTo>
                  <a:lnTo>
                    <a:pt x="9517" y="5709"/>
                  </a:lnTo>
                  <a:lnTo>
                    <a:pt x="9567" y="5924"/>
                  </a:lnTo>
                  <a:lnTo>
                    <a:pt x="9627" y="6133"/>
                  </a:lnTo>
                  <a:lnTo>
                    <a:pt x="9698" y="6336"/>
                  </a:lnTo>
                  <a:lnTo>
                    <a:pt x="9781" y="6531"/>
                  </a:lnTo>
                  <a:lnTo>
                    <a:pt x="9877" y="6716"/>
                  </a:lnTo>
                  <a:lnTo>
                    <a:pt x="9873" y="6723"/>
                  </a:lnTo>
                  <a:lnTo>
                    <a:pt x="9864" y="6739"/>
                  </a:lnTo>
                  <a:lnTo>
                    <a:pt x="9848" y="6764"/>
                  </a:lnTo>
                  <a:lnTo>
                    <a:pt x="9825" y="6797"/>
                  </a:lnTo>
                  <a:lnTo>
                    <a:pt x="9794" y="6838"/>
                  </a:lnTo>
                  <a:lnTo>
                    <a:pt x="9756" y="6884"/>
                  </a:lnTo>
                  <a:lnTo>
                    <a:pt x="9708" y="6936"/>
                  </a:lnTo>
                  <a:lnTo>
                    <a:pt x="9652" y="6991"/>
                  </a:lnTo>
                  <a:lnTo>
                    <a:pt x="9587" y="7048"/>
                  </a:lnTo>
                  <a:lnTo>
                    <a:pt x="9512" y="7108"/>
                  </a:lnTo>
                  <a:lnTo>
                    <a:pt x="9427" y="7168"/>
                  </a:lnTo>
                  <a:lnTo>
                    <a:pt x="9331" y="7227"/>
                  </a:lnTo>
                  <a:lnTo>
                    <a:pt x="9224" y="7284"/>
                  </a:lnTo>
                  <a:lnTo>
                    <a:pt x="9107" y="7338"/>
                  </a:lnTo>
                  <a:lnTo>
                    <a:pt x="8977" y="7389"/>
                  </a:lnTo>
                  <a:lnTo>
                    <a:pt x="8834" y="7433"/>
                  </a:lnTo>
                  <a:lnTo>
                    <a:pt x="8679" y="7473"/>
                  </a:lnTo>
                  <a:lnTo>
                    <a:pt x="8512" y="7503"/>
                  </a:lnTo>
                  <a:lnTo>
                    <a:pt x="8330" y="7527"/>
                  </a:lnTo>
                  <a:lnTo>
                    <a:pt x="8135" y="7539"/>
                  </a:lnTo>
                  <a:lnTo>
                    <a:pt x="7925" y="7543"/>
                  </a:lnTo>
                  <a:lnTo>
                    <a:pt x="7700" y="7533"/>
                  </a:lnTo>
                  <a:lnTo>
                    <a:pt x="7459" y="7511"/>
                  </a:lnTo>
                  <a:lnTo>
                    <a:pt x="7204" y="7475"/>
                  </a:lnTo>
                  <a:lnTo>
                    <a:pt x="6932" y="7423"/>
                  </a:lnTo>
                  <a:lnTo>
                    <a:pt x="6644" y="7355"/>
                  </a:lnTo>
                  <a:lnTo>
                    <a:pt x="6338" y="7270"/>
                  </a:lnTo>
                  <a:lnTo>
                    <a:pt x="6016" y="7166"/>
                  </a:lnTo>
                  <a:lnTo>
                    <a:pt x="5675" y="7043"/>
                  </a:lnTo>
                  <a:lnTo>
                    <a:pt x="5317" y="6899"/>
                  </a:lnTo>
                  <a:lnTo>
                    <a:pt x="4939" y="6733"/>
                  </a:lnTo>
                  <a:lnTo>
                    <a:pt x="4543" y="6545"/>
                  </a:lnTo>
                  <a:lnTo>
                    <a:pt x="4337" y="6499"/>
                  </a:lnTo>
                  <a:lnTo>
                    <a:pt x="4142" y="6462"/>
                  </a:lnTo>
                  <a:lnTo>
                    <a:pt x="3956" y="6430"/>
                  </a:lnTo>
                  <a:lnTo>
                    <a:pt x="3780" y="6406"/>
                  </a:lnTo>
                  <a:lnTo>
                    <a:pt x="3611" y="6387"/>
                  </a:lnTo>
                  <a:lnTo>
                    <a:pt x="3452" y="6373"/>
                  </a:lnTo>
                  <a:lnTo>
                    <a:pt x="3299" y="6364"/>
                  </a:lnTo>
                  <a:lnTo>
                    <a:pt x="3153" y="6360"/>
                  </a:lnTo>
                  <a:lnTo>
                    <a:pt x="3012" y="6360"/>
                  </a:lnTo>
                  <a:lnTo>
                    <a:pt x="2877" y="6364"/>
                  </a:lnTo>
                  <a:lnTo>
                    <a:pt x="2748" y="6372"/>
                  </a:lnTo>
                  <a:lnTo>
                    <a:pt x="2622" y="6382"/>
                  </a:lnTo>
                  <a:lnTo>
                    <a:pt x="2499" y="6395"/>
                  </a:lnTo>
                  <a:lnTo>
                    <a:pt x="2379" y="6410"/>
                  </a:lnTo>
                  <a:lnTo>
                    <a:pt x="2262" y="6427"/>
                  </a:lnTo>
                  <a:lnTo>
                    <a:pt x="2146" y="6445"/>
                  </a:lnTo>
                  <a:lnTo>
                    <a:pt x="1916" y="6483"/>
                  </a:lnTo>
                  <a:lnTo>
                    <a:pt x="1686" y="6522"/>
                  </a:lnTo>
                  <a:lnTo>
                    <a:pt x="1569" y="6540"/>
                  </a:lnTo>
                  <a:lnTo>
                    <a:pt x="1450" y="6558"/>
                  </a:lnTo>
                  <a:lnTo>
                    <a:pt x="1328" y="6574"/>
                  </a:lnTo>
                  <a:lnTo>
                    <a:pt x="1202" y="6588"/>
                  </a:lnTo>
                  <a:lnTo>
                    <a:pt x="1072" y="6600"/>
                  </a:lnTo>
                  <a:lnTo>
                    <a:pt x="939" y="6608"/>
                  </a:lnTo>
                  <a:lnTo>
                    <a:pt x="799" y="6614"/>
                  </a:lnTo>
                  <a:lnTo>
                    <a:pt x="653" y="6616"/>
                  </a:lnTo>
                  <a:lnTo>
                    <a:pt x="502" y="6614"/>
                  </a:lnTo>
                  <a:lnTo>
                    <a:pt x="342" y="6607"/>
                  </a:lnTo>
                  <a:lnTo>
                    <a:pt x="176" y="6596"/>
                  </a:lnTo>
                  <a:lnTo>
                    <a:pt x="0" y="6579"/>
                  </a:lnTo>
                  <a:close/>
                </a:path>
              </a:pathLst>
            </a:custGeom>
            <a:solidFill>
              <a:schemeClr val="accent1"/>
            </a:solidFill>
            <a:ln>
              <a:noFill/>
            </a:ln>
          </p:spPr>
          <p:txBody>
            <a:bodyPr vert="horz" wrap="square" lIns="109728" tIns="54864" rIns="109728" bIns="54864" numCol="1" anchor="t" anchorCtr="0" compatLnSpc="1"/>
            <a:lstStyle/>
            <a:p>
              <a:endParaRPr lang="zh-CN" altLang="en-US" sz="2160"/>
            </a:p>
          </p:txBody>
        </p:sp>
        <p:sp>
          <p:nvSpPr>
            <p:cNvPr id="43" name="Rectangle 7"/>
            <p:cNvSpPr>
              <a:spLocks noChangeArrowheads="1"/>
            </p:cNvSpPr>
            <p:nvPr/>
          </p:nvSpPr>
          <p:spPr bwMode="auto">
            <a:xfrm>
              <a:off x="1058863" y="1335088"/>
              <a:ext cx="111125" cy="3160712"/>
            </a:xfrm>
            <a:prstGeom prst="rect">
              <a:avLst/>
            </a:prstGeom>
            <a:solidFill>
              <a:schemeClr val="accent1"/>
            </a:solidFill>
            <a:ln>
              <a:noFill/>
            </a:ln>
          </p:spPr>
          <p:txBody>
            <a:bodyPr vert="horz" wrap="square" lIns="109728" tIns="54864" rIns="109728" bIns="54864" numCol="1" anchor="t" anchorCtr="0" compatLnSpc="1"/>
            <a:lstStyle/>
            <a:p>
              <a:endParaRPr lang="zh-CN" altLang="en-US" sz="2160"/>
            </a:p>
          </p:txBody>
        </p:sp>
      </p:grpSp>
      <p:sp>
        <p:nvSpPr>
          <p:cNvPr id="44" name="1"/>
          <p:cNvSpPr>
            <a:spLocks noEditPoints="1"/>
          </p:cNvSpPr>
          <p:nvPr/>
        </p:nvSpPr>
        <p:spPr bwMode="auto">
          <a:xfrm>
            <a:off x="2955209" y="1365950"/>
            <a:ext cx="298990" cy="240922"/>
          </a:xfrm>
          <a:custGeom>
            <a:avLst/>
            <a:gdLst>
              <a:gd name="T0" fmla="*/ 55 w 57"/>
              <a:gd name="T1" fmla="*/ 27 h 46"/>
              <a:gd name="T2" fmla="*/ 54 w 57"/>
              <a:gd name="T3" fmla="*/ 27 h 46"/>
              <a:gd name="T4" fmla="*/ 54 w 57"/>
              <a:gd name="T5" fmla="*/ 27 h 46"/>
              <a:gd name="T6" fmla="*/ 53 w 57"/>
              <a:gd name="T7" fmla="*/ 27 h 46"/>
              <a:gd name="T8" fmla="*/ 28 w 57"/>
              <a:gd name="T9" fmla="*/ 6 h 46"/>
              <a:gd name="T10" fmla="*/ 4 w 57"/>
              <a:gd name="T11" fmla="*/ 27 h 46"/>
              <a:gd name="T12" fmla="*/ 3 w 57"/>
              <a:gd name="T13" fmla="*/ 27 h 46"/>
              <a:gd name="T14" fmla="*/ 2 w 57"/>
              <a:gd name="T15" fmla="*/ 27 h 46"/>
              <a:gd name="T16" fmla="*/ 0 w 57"/>
              <a:gd name="T17" fmla="*/ 24 h 46"/>
              <a:gd name="T18" fmla="*/ 0 w 57"/>
              <a:gd name="T19" fmla="*/ 23 h 46"/>
              <a:gd name="T20" fmla="*/ 26 w 57"/>
              <a:gd name="T21" fmla="*/ 1 h 46"/>
              <a:gd name="T22" fmla="*/ 31 w 57"/>
              <a:gd name="T23" fmla="*/ 1 h 46"/>
              <a:gd name="T24" fmla="*/ 40 w 57"/>
              <a:gd name="T25" fmla="*/ 8 h 46"/>
              <a:gd name="T26" fmla="*/ 40 w 57"/>
              <a:gd name="T27" fmla="*/ 1 h 46"/>
              <a:gd name="T28" fmla="*/ 41 w 57"/>
              <a:gd name="T29" fmla="*/ 0 h 46"/>
              <a:gd name="T30" fmla="*/ 48 w 57"/>
              <a:gd name="T31" fmla="*/ 0 h 46"/>
              <a:gd name="T32" fmla="*/ 49 w 57"/>
              <a:gd name="T33" fmla="*/ 1 h 46"/>
              <a:gd name="T34" fmla="*/ 49 w 57"/>
              <a:gd name="T35" fmla="*/ 16 h 46"/>
              <a:gd name="T36" fmla="*/ 57 w 57"/>
              <a:gd name="T37" fmla="*/ 23 h 46"/>
              <a:gd name="T38" fmla="*/ 57 w 57"/>
              <a:gd name="T39" fmla="*/ 24 h 46"/>
              <a:gd name="T40" fmla="*/ 55 w 57"/>
              <a:gd name="T41" fmla="*/ 27 h 46"/>
              <a:gd name="T42" fmla="*/ 49 w 57"/>
              <a:gd name="T43" fmla="*/ 44 h 46"/>
              <a:gd name="T44" fmla="*/ 47 w 57"/>
              <a:gd name="T45" fmla="*/ 46 h 46"/>
              <a:gd name="T46" fmla="*/ 33 w 57"/>
              <a:gd name="T47" fmla="*/ 46 h 46"/>
              <a:gd name="T48" fmla="*/ 33 w 57"/>
              <a:gd name="T49" fmla="*/ 32 h 46"/>
              <a:gd name="T50" fmla="*/ 24 w 57"/>
              <a:gd name="T51" fmla="*/ 32 h 46"/>
              <a:gd name="T52" fmla="*/ 24 w 57"/>
              <a:gd name="T53" fmla="*/ 46 h 46"/>
              <a:gd name="T54" fmla="*/ 10 w 57"/>
              <a:gd name="T55" fmla="*/ 46 h 46"/>
              <a:gd name="T56" fmla="*/ 8 w 57"/>
              <a:gd name="T57" fmla="*/ 44 h 46"/>
              <a:gd name="T58" fmla="*/ 8 w 57"/>
              <a:gd name="T59" fmla="*/ 27 h 46"/>
              <a:gd name="T60" fmla="*/ 8 w 57"/>
              <a:gd name="T61" fmla="*/ 26 h 46"/>
              <a:gd name="T62" fmla="*/ 28 w 57"/>
              <a:gd name="T63" fmla="*/ 9 h 46"/>
              <a:gd name="T64" fmla="*/ 49 w 57"/>
              <a:gd name="T65" fmla="*/ 26 h 46"/>
              <a:gd name="T66" fmla="*/ 49 w 57"/>
              <a:gd name="T67" fmla="*/ 27 h 46"/>
              <a:gd name="T68" fmla="*/ 49 w 57"/>
              <a:gd name="T69" fmla="*/ 4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46018" tIns="73009" rIns="146018" bIns="73009"/>
          <a:lstStyle/>
          <a:p>
            <a:endParaRPr lang="zh-CN" altLang="en-US" sz="2160"/>
          </a:p>
        </p:txBody>
      </p:sp>
      <p:sp>
        <p:nvSpPr>
          <p:cNvPr id="45" name="Content Placeholder 2"/>
          <p:cNvSpPr txBox="1"/>
          <p:nvPr/>
        </p:nvSpPr>
        <p:spPr>
          <a:xfrm>
            <a:off x="3588287" y="1097068"/>
            <a:ext cx="1965371" cy="777911"/>
          </a:xfrm>
          <a:prstGeom prst="rect">
            <a:avLst/>
          </a:prstGeom>
        </p:spPr>
        <p:txBody>
          <a:bodyPr vert="horz" lIns="109748" tIns="54873" rIns="109748" bIns="54873"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40" b="1" dirty="0">
                <a:solidFill>
                  <a:schemeClr val="tx1">
                    <a:lumMod val="65000"/>
                    <a:lumOff val="35000"/>
                  </a:schemeClr>
                </a:solidFill>
                <a:latin typeface="微软雅黑" panose="020B0503020204020204" charset="-122"/>
                <a:ea typeface="微软雅黑" panose="020B0503020204020204" charset="-122"/>
              </a:rPr>
              <a:t>需求分析</a:t>
            </a:r>
            <a:endParaRPr lang="en-US" altLang="zh-CN" sz="1440" b="1" dirty="0">
              <a:solidFill>
                <a:schemeClr val="tx1">
                  <a:lumMod val="65000"/>
                  <a:lumOff val="35000"/>
                </a:schemeClr>
              </a:solidFill>
              <a:latin typeface="微软雅黑" panose="020B0503020204020204" charset="-122"/>
              <a:ea typeface="微软雅黑" panose="020B0503020204020204" charset="-122"/>
            </a:endParaRPr>
          </a:p>
          <a:p>
            <a:pPr marL="0" indent="0">
              <a:buNone/>
            </a:pPr>
            <a:r>
              <a:rPr lang="zh-CN" altLang="en-US" sz="1080" dirty="0">
                <a:solidFill>
                  <a:schemeClr val="tx1">
                    <a:lumMod val="65000"/>
                    <a:lumOff val="35000"/>
                  </a:schemeClr>
                </a:solidFill>
                <a:latin typeface="微软雅黑" panose="020B0503020204020204" charset="-122"/>
                <a:ea typeface="微软雅黑" panose="020B0503020204020204" charset="-122"/>
              </a:rPr>
              <a:t>采用问卷调查的方式，通过问卷调查收集影响二手车价格的因素</a:t>
            </a:r>
          </a:p>
        </p:txBody>
      </p:sp>
      <p:sp>
        <p:nvSpPr>
          <p:cNvPr id="46" name="Content Placeholder 2"/>
          <p:cNvSpPr txBox="1"/>
          <p:nvPr/>
        </p:nvSpPr>
        <p:spPr>
          <a:xfrm>
            <a:off x="6639197" y="1529863"/>
            <a:ext cx="1965371" cy="777911"/>
          </a:xfrm>
          <a:prstGeom prst="rect">
            <a:avLst/>
          </a:prstGeom>
        </p:spPr>
        <p:txBody>
          <a:bodyPr vert="horz" lIns="109748" tIns="54873" rIns="109748" bIns="54873"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40" b="1" dirty="0">
                <a:solidFill>
                  <a:schemeClr val="tx1">
                    <a:lumMod val="65000"/>
                    <a:lumOff val="35000"/>
                  </a:schemeClr>
                </a:solidFill>
                <a:latin typeface="微软雅黑" panose="020B0503020204020204" charset="-122"/>
                <a:ea typeface="微软雅黑" panose="020B0503020204020204" charset="-122"/>
              </a:rPr>
              <a:t>系统设计</a:t>
            </a:r>
            <a:endParaRPr lang="en-US" altLang="zh-CN" sz="1440" b="1" dirty="0">
              <a:solidFill>
                <a:schemeClr val="tx1">
                  <a:lumMod val="65000"/>
                  <a:lumOff val="35000"/>
                </a:schemeClr>
              </a:solidFill>
              <a:latin typeface="微软雅黑" panose="020B0503020204020204" charset="-122"/>
              <a:ea typeface="微软雅黑" panose="020B0503020204020204" charset="-122"/>
            </a:endParaRPr>
          </a:p>
          <a:p>
            <a:pPr marL="0" indent="0">
              <a:buNone/>
            </a:pPr>
            <a:r>
              <a:rPr lang="zh-CN" altLang="en-US" sz="1080" dirty="0">
                <a:solidFill>
                  <a:schemeClr val="tx1">
                    <a:lumMod val="65000"/>
                    <a:lumOff val="35000"/>
                  </a:schemeClr>
                </a:solidFill>
                <a:latin typeface="微软雅黑" panose="020B0503020204020204" charset="-122"/>
                <a:ea typeface="微软雅黑" panose="020B0503020204020204" charset="-122"/>
              </a:rPr>
              <a:t>结构设计、详细设计、数据库设计</a:t>
            </a:r>
          </a:p>
        </p:txBody>
      </p:sp>
      <p:sp>
        <p:nvSpPr>
          <p:cNvPr id="47" name="Content Placeholder 2"/>
          <p:cNvSpPr txBox="1"/>
          <p:nvPr/>
        </p:nvSpPr>
        <p:spPr>
          <a:xfrm>
            <a:off x="1794600" y="2973768"/>
            <a:ext cx="1965371" cy="777911"/>
          </a:xfrm>
          <a:prstGeom prst="rect">
            <a:avLst/>
          </a:prstGeom>
        </p:spPr>
        <p:txBody>
          <a:bodyPr vert="horz" lIns="109748" tIns="54873" rIns="109748" bIns="54873"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zh-CN" altLang="en-US" sz="1440" b="1" dirty="0">
                <a:solidFill>
                  <a:schemeClr val="tx1">
                    <a:lumMod val="65000"/>
                    <a:lumOff val="35000"/>
                  </a:schemeClr>
                </a:solidFill>
                <a:latin typeface="微软雅黑" panose="020B0503020204020204" charset="-122"/>
                <a:ea typeface="微软雅黑" panose="020B0503020204020204" charset="-122"/>
              </a:rPr>
              <a:t>系统开发</a:t>
            </a:r>
            <a:endParaRPr lang="en-US" altLang="zh-CN" sz="1440" b="1" dirty="0">
              <a:solidFill>
                <a:schemeClr val="tx1">
                  <a:lumMod val="65000"/>
                  <a:lumOff val="35000"/>
                </a:schemeClr>
              </a:solidFill>
              <a:latin typeface="微软雅黑" panose="020B0503020204020204" charset="-122"/>
              <a:ea typeface="微软雅黑" panose="020B0503020204020204" charset="-122"/>
            </a:endParaRPr>
          </a:p>
          <a:p>
            <a:pPr marL="0" indent="0" algn="r">
              <a:buNone/>
            </a:pPr>
            <a:r>
              <a:rPr lang="zh-CN" altLang="en-US" sz="1080" dirty="0">
                <a:solidFill>
                  <a:schemeClr val="tx1">
                    <a:lumMod val="65000"/>
                    <a:lumOff val="35000"/>
                  </a:schemeClr>
                </a:solidFill>
                <a:latin typeface="微软雅黑" panose="020B0503020204020204" charset="-122"/>
                <a:ea typeface="微软雅黑" panose="020B0503020204020204" charset="-122"/>
              </a:rPr>
              <a:t>开发规范、软件编码、单元测试</a:t>
            </a:r>
          </a:p>
        </p:txBody>
      </p:sp>
      <p:sp>
        <p:nvSpPr>
          <p:cNvPr id="48" name="Content Placeholder 2"/>
          <p:cNvSpPr txBox="1"/>
          <p:nvPr/>
        </p:nvSpPr>
        <p:spPr>
          <a:xfrm>
            <a:off x="6043308" y="3494820"/>
            <a:ext cx="1447232" cy="777911"/>
          </a:xfrm>
          <a:prstGeom prst="rect">
            <a:avLst/>
          </a:prstGeom>
        </p:spPr>
        <p:txBody>
          <a:bodyPr vert="horz" lIns="109748" tIns="54873" rIns="109748" bIns="54873"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40" b="1" dirty="0">
                <a:solidFill>
                  <a:schemeClr val="tx1">
                    <a:lumMod val="65000"/>
                    <a:lumOff val="35000"/>
                  </a:schemeClr>
                </a:solidFill>
                <a:latin typeface="微软雅黑" panose="020B0503020204020204" charset="-122"/>
                <a:ea typeface="微软雅黑" panose="020B0503020204020204" charset="-122"/>
              </a:rPr>
              <a:t>集成测试</a:t>
            </a:r>
            <a:endParaRPr lang="en-US" altLang="zh-CN" sz="1440" b="1" dirty="0">
              <a:solidFill>
                <a:schemeClr val="tx1">
                  <a:lumMod val="65000"/>
                  <a:lumOff val="35000"/>
                </a:schemeClr>
              </a:solidFill>
              <a:latin typeface="微软雅黑" panose="020B0503020204020204" charset="-122"/>
              <a:ea typeface="微软雅黑" panose="020B0503020204020204" charset="-122"/>
            </a:endParaRPr>
          </a:p>
          <a:p>
            <a:pPr marL="0" indent="0">
              <a:buNone/>
            </a:pPr>
            <a:r>
              <a:rPr lang="zh-CN" altLang="en-US" sz="1080" dirty="0">
                <a:solidFill>
                  <a:schemeClr val="tx1">
                    <a:lumMod val="65000"/>
                    <a:lumOff val="35000"/>
                  </a:schemeClr>
                </a:solidFill>
                <a:latin typeface="微软雅黑" panose="020B0503020204020204" charset="-122"/>
                <a:ea typeface="微软雅黑" panose="020B0503020204020204" charset="-122"/>
              </a:rPr>
              <a:t>测试计划、测试用例、测试执行</a:t>
            </a:r>
            <a:endParaRPr lang="en-US" altLang="zh-CN" sz="1080" dirty="0">
              <a:solidFill>
                <a:schemeClr val="tx1">
                  <a:lumMod val="65000"/>
                  <a:lumOff val="35000"/>
                </a:schemeClr>
              </a:solidFill>
              <a:latin typeface="微软雅黑" panose="020B0503020204020204" charset="-122"/>
              <a:ea typeface="微软雅黑" panose="020B0503020204020204" charset="-122"/>
            </a:endParaRPr>
          </a:p>
        </p:txBody>
      </p:sp>
      <p:sp>
        <p:nvSpPr>
          <p:cNvPr id="49" name="Content Placeholder 2"/>
          <p:cNvSpPr txBox="1"/>
          <p:nvPr/>
        </p:nvSpPr>
        <p:spPr>
          <a:xfrm>
            <a:off x="9112154" y="3696535"/>
            <a:ext cx="1814602" cy="777911"/>
          </a:xfrm>
          <a:prstGeom prst="rect">
            <a:avLst/>
          </a:prstGeom>
        </p:spPr>
        <p:txBody>
          <a:bodyPr vert="horz" lIns="109748" tIns="54873" rIns="109748" bIns="54873"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40" b="1" dirty="0">
                <a:solidFill>
                  <a:schemeClr val="tx1">
                    <a:lumMod val="65000"/>
                    <a:lumOff val="35000"/>
                  </a:schemeClr>
                </a:solidFill>
                <a:latin typeface="微软雅黑" panose="020B0503020204020204" charset="-122"/>
                <a:ea typeface="微软雅黑" panose="020B0503020204020204" charset="-122"/>
              </a:rPr>
              <a:t>系统验收</a:t>
            </a:r>
            <a:endParaRPr lang="en-US" sz="1080" dirty="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1000"/>
                                        <p:tgtEl>
                                          <p:spTgt spid="19"/>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fade">
                                      <p:cBhvr>
                                        <p:cTn id="11" dur="1000"/>
                                        <p:tgtEl>
                                          <p:spTgt spid="44"/>
                                        </p:tgtEl>
                                      </p:cBhvr>
                                    </p:animEffect>
                                    <p:anim calcmode="lin" valueType="num">
                                      <p:cBhvr>
                                        <p:cTn id="12" dur="1000" fill="hold"/>
                                        <p:tgtEl>
                                          <p:spTgt spid="44"/>
                                        </p:tgtEl>
                                        <p:attrNameLst>
                                          <p:attrName>ppt_x</p:attrName>
                                        </p:attrNameLst>
                                      </p:cBhvr>
                                      <p:tavLst>
                                        <p:tav tm="0">
                                          <p:val>
                                            <p:strVal val="#ppt_x"/>
                                          </p:val>
                                        </p:tav>
                                        <p:tav tm="100000">
                                          <p:val>
                                            <p:strVal val="#ppt_x"/>
                                          </p:val>
                                        </p:tav>
                                      </p:tavLst>
                                    </p:anim>
                                    <p:anim calcmode="lin" valueType="num">
                                      <p:cBhvr>
                                        <p:cTn id="13" dur="1000" fill="hold"/>
                                        <p:tgtEl>
                                          <p:spTgt spid="44"/>
                                        </p:tgtEl>
                                        <p:attrNameLst>
                                          <p:attrName>ppt_y</p:attrName>
                                        </p:attrNameLst>
                                      </p:cBhvr>
                                      <p:tavLst>
                                        <p:tav tm="0">
                                          <p:val>
                                            <p:strVal val="#ppt_y-.1"/>
                                          </p:val>
                                        </p:tav>
                                        <p:tav tm="100000">
                                          <p:val>
                                            <p:strVal val="#ppt_y"/>
                                          </p:val>
                                        </p:tav>
                                      </p:tavLst>
                                    </p:anim>
                                  </p:childTnLst>
                                </p:cTn>
                              </p:par>
                              <p:par>
                                <p:cTn id="14" presetID="47" presetClass="entr" presetSubtype="0"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1000"/>
                                        <p:tgtEl>
                                          <p:spTgt spid="40"/>
                                        </p:tgtEl>
                                      </p:cBhvr>
                                    </p:animEffect>
                                    <p:anim calcmode="lin" valueType="num">
                                      <p:cBhvr>
                                        <p:cTn id="17" dur="1000" fill="hold"/>
                                        <p:tgtEl>
                                          <p:spTgt spid="40"/>
                                        </p:tgtEl>
                                        <p:attrNameLst>
                                          <p:attrName>ppt_x</p:attrName>
                                        </p:attrNameLst>
                                      </p:cBhvr>
                                      <p:tavLst>
                                        <p:tav tm="0">
                                          <p:val>
                                            <p:strVal val="#ppt_x"/>
                                          </p:val>
                                        </p:tav>
                                        <p:tav tm="100000">
                                          <p:val>
                                            <p:strVal val="#ppt_x"/>
                                          </p:val>
                                        </p:tav>
                                      </p:tavLst>
                                    </p:anim>
                                    <p:anim calcmode="lin" valueType="num">
                                      <p:cBhvr>
                                        <p:cTn id="18" dur="1000" fill="hold"/>
                                        <p:tgtEl>
                                          <p:spTgt spid="40"/>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22" presetClass="entr" presetSubtype="1" fill="hold" grpId="0" nodeType="after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up)">
                                      <p:cBhvr>
                                        <p:cTn id="22" dur="500"/>
                                        <p:tgtEl>
                                          <p:spTgt spid="45"/>
                                        </p:tgtEl>
                                      </p:cBhvr>
                                    </p:animEffect>
                                  </p:childTnLst>
                                </p:cTn>
                              </p:par>
                            </p:childTnLst>
                          </p:cTn>
                        </p:par>
                        <p:par>
                          <p:cTn id="23" fill="hold">
                            <p:stCondLst>
                              <p:cond delay="2500"/>
                            </p:stCondLst>
                            <p:childTnLst>
                              <p:par>
                                <p:cTn id="24" presetID="47" presetClass="entr" presetSubtype="0" fill="hold" nodeType="after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1000"/>
                                        <p:tgtEl>
                                          <p:spTgt spid="35"/>
                                        </p:tgtEl>
                                      </p:cBhvr>
                                    </p:animEffect>
                                    <p:anim calcmode="lin" valueType="num">
                                      <p:cBhvr>
                                        <p:cTn id="27" dur="1000" fill="hold"/>
                                        <p:tgtEl>
                                          <p:spTgt spid="35"/>
                                        </p:tgtEl>
                                        <p:attrNameLst>
                                          <p:attrName>ppt_x</p:attrName>
                                        </p:attrNameLst>
                                      </p:cBhvr>
                                      <p:tavLst>
                                        <p:tav tm="0">
                                          <p:val>
                                            <p:strVal val="#ppt_x"/>
                                          </p:val>
                                        </p:tav>
                                        <p:tav tm="100000">
                                          <p:val>
                                            <p:strVal val="#ppt_x"/>
                                          </p:val>
                                        </p:tav>
                                      </p:tavLst>
                                    </p:anim>
                                    <p:anim calcmode="lin" valueType="num">
                                      <p:cBhvr>
                                        <p:cTn id="28" dur="1000" fill="hold"/>
                                        <p:tgtEl>
                                          <p:spTgt spid="35"/>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1000"/>
                                        <p:tgtEl>
                                          <p:spTgt spid="39"/>
                                        </p:tgtEl>
                                      </p:cBhvr>
                                    </p:animEffect>
                                    <p:anim calcmode="lin" valueType="num">
                                      <p:cBhvr>
                                        <p:cTn id="32" dur="1000" fill="hold"/>
                                        <p:tgtEl>
                                          <p:spTgt spid="39"/>
                                        </p:tgtEl>
                                        <p:attrNameLst>
                                          <p:attrName>ppt_x</p:attrName>
                                        </p:attrNameLst>
                                      </p:cBhvr>
                                      <p:tavLst>
                                        <p:tav tm="0">
                                          <p:val>
                                            <p:strVal val="#ppt_x"/>
                                          </p:val>
                                        </p:tav>
                                        <p:tav tm="100000">
                                          <p:val>
                                            <p:strVal val="#ppt_x"/>
                                          </p:val>
                                        </p:tav>
                                      </p:tavLst>
                                    </p:anim>
                                    <p:anim calcmode="lin" valueType="num">
                                      <p:cBhvr>
                                        <p:cTn id="33" dur="1000" fill="hold"/>
                                        <p:tgtEl>
                                          <p:spTgt spid="39"/>
                                        </p:tgtEl>
                                        <p:attrNameLst>
                                          <p:attrName>ppt_y</p:attrName>
                                        </p:attrNameLst>
                                      </p:cBhvr>
                                      <p:tavLst>
                                        <p:tav tm="0">
                                          <p:val>
                                            <p:strVal val="#ppt_y-.1"/>
                                          </p:val>
                                        </p:tav>
                                        <p:tav tm="100000">
                                          <p:val>
                                            <p:strVal val="#ppt_y"/>
                                          </p:val>
                                        </p:tav>
                                      </p:tavLst>
                                    </p:anim>
                                  </p:childTnLst>
                                </p:cTn>
                              </p:par>
                            </p:childTnLst>
                          </p:cTn>
                        </p:par>
                        <p:par>
                          <p:cTn id="34" fill="hold">
                            <p:stCondLst>
                              <p:cond delay="3500"/>
                            </p:stCondLst>
                            <p:childTnLst>
                              <p:par>
                                <p:cTn id="35" presetID="22" presetClass="entr" presetSubtype="1" fill="hold" grpId="0" nodeType="after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wipe(up)">
                                      <p:cBhvr>
                                        <p:cTn id="37" dur="500"/>
                                        <p:tgtEl>
                                          <p:spTgt spid="46"/>
                                        </p:tgtEl>
                                      </p:cBhvr>
                                    </p:animEffect>
                                  </p:childTnLst>
                                </p:cTn>
                              </p:par>
                            </p:childTnLst>
                          </p:cTn>
                        </p:par>
                        <p:par>
                          <p:cTn id="38" fill="hold">
                            <p:stCondLst>
                              <p:cond delay="4000"/>
                            </p:stCondLst>
                            <p:childTnLst>
                              <p:par>
                                <p:cTn id="39" presetID="47" presetClass="entr" presetSubtype="0" fill="hold" nodeType="after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1000"/>
                                        <p:tgtEl>
                                          <p:spTgt spid="30"/>
                                        </p:tgtEl>
                                      </p:cBhvr>
                                    </p:animEffect>
                                    <p:anim calcmode="lin" valueType="num">
                                      <p:cBhvr>
                                        <p:cTn id="42" dur="1000" fill="hold"/>
                                        <p:tgtEl>
                                          <p:spTgt spid="30"/>
                                        </p:tgtEl>
                                        <p:attrNameLst>
                                          <p:attrName>ppt_x</p:attrName>
                                        </p:attrNameLst>
                                      </p:cBhvr>
                                      <p:tavLst>
                                        <p:tav tm="0">
                                          <p:val>
                                            <p:strVal val="#ppt_x"/>
                                          </p:val>
                                        </p:tav>
                                        <p:tav tm="100000">
                                          <p:val>
                                            <p:strVal val="#ppt_x"/>
                                          </p:val>
                                        </p:tav>
                                      </p:tavLst>
                                    </p:anim>
                                    <p:anim calcmode="lin" valueType="num">
                                      <p:cBhvr>
                                        <p:cTn id="43" dur="1000" fill="hold"/>
                                        <p:tgtEl>
                                          <p:spTgt spid="30"/>
                                        </p:tgtEl>
                                        <p:attrNameLst>
                                          <p:attrName>ppt_y</p:attrName>
                                        </p:attrNameLst>
                                      </p:cBhvr>
                                      <p:tavLst>
                                        <p:tav tm="0">
                                          <p:val>
                                            <p:strVal val="#ppt_y-.1"/>
                                          </p:val>
                                        </p:tav>
                                        <p:tav tm="100000">
                                          <p:val>
                                            <p:strVal val="#ppt_y"/>
                                          </p:val>
                                        </p:tav>
                                      </p:tavLst>
                                    </p:anim>
                                  </p:childTnLst>
                                </p:cTn>
                              </p:par>
                              <p:par>
                                <p:cTn id="44" presetID="47" presetClass="entr" presetSubtype="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1000"/>
                                        <p:tgtEl>
                                          <p:spTgt spid="34"/>
                                        </p:tgtEl>
                                      </p:cBhvr>
                                    </p:animEffect>
                                    <p:anim calcmode="lin" valueType="num">
                                      <p:cBhvr>
                                        <p:cTn id="47" dur="1000" fill="hold"/>
                                        <p:tgtEl>
                                          <p:spTgt spid="34"/>
                                        </p:tgtEl>
                                        <p:attrNameLst>
                                          <p:attrName>ppt_x</p:attrName>
                                        </p:attrNameLst>
                                      </p:cBhvr>
                                      <p:tavLst>
                                        <p:tav tm="0">
                                          <p:val>
                                            <p:strVal val="#ppt_x"/>
                                          </p:val>
                                        </p:tav>
                                        <p:tav tm="100000">
                                          <p:val>
                                            <p:strVal val="#ppt_x"/>
                                          </p:val>
                                        </p:tav>
                                      </p:tavLst>
                                    </p:anim>
                                    <p:anim calcmode="lin" valueType="num">
                                      <p:cBhvr>
                                        <p:cTn id="48" dur="1000" fill="hold"/>
                                        <p:tgtEl>
                                          <p:spTgt spid="34"/>
                                        </p:tgtEl>
                                        <p:attrNameLst>
                                          <p:attrName>ppt_y</p:attrName>
                                        </p:attrNameLst>
                                      </p:cBhvr>
                                      <p:tavLst>
                                        <p:tav tm="0">
                                          <p:val>
                                            <p:strVal val="#ppt_y-.1"/>
                                          </p:val>
                                        </p:tav>
                                        <p:tav tm="100000">
                                          <p:val>
                                            <p:strVal val="#ppt_y"/>
                                          </p:val>
                                        </p:tav>
                                      </p:tavLst>
                                    </p:anim>
                                  </p:childTnLst>
                                </p:cTn>
                              </p:par>
                            </p:childTnLst>
                          </p:cTn>
                        </p:par>
                        <p:par>
                          <p:cTn id="49" fill="hold">
                            <p:stCondLst>
                              <p:cond delay="5000"/>
                            </p:stCondLst>
                            <p:childTnLst>
                              <p:par>
                                <p:cTn id="50" presetID="22" presetClass="entr" presetSubtype="1" fill="hold" grpId="0" nodeType="after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wipe(up)">
                                      <p:cBhvr>
                                        <p:cTn id="52" dur="500"/>
                                        <p:tgtEl>
                                          <p:spTgt spid="47"/>
                                        </p:tgtEl>
                                      </p:cBhvr>
                                    </p:animEffect>
                                  </p:childTnLst>
                                </p:cTn>
                              </p:par>
                            </p:childTnLst>
                          </p:cTn>
                        </p:par>
                        <p:par>
                          <p:cTn id="53" fill="hold">
                            <p:stCondLst>
                              <p:cond delay="5500"/>
                            </p:stCondLst>
                            <p:childTnLst>
                              <p:par>
                                <p:cTn id="54" presetID="47" presetClass="entr" presetSubtype="0" fill="hold" nodeType="after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fade">
                                      <p:cBhvr>
                                        <p:cTn id="56" dur="1000"/>
                                        <p:tgtEl>
                                          <p:spTgt spid="25"/>
                                        </p:tgtEl>
                                      </p:cBhvr>
                                    </p:animEffect>
                                    <p:anim calcmode="lin" valueType="num">
                                      <p:cBhvr>
                                        <p:cTn id="57" dur="1000" fill="hold"/>
                                        <p:tgtEl>
                                          <p:spTgt spid="25"/>
                                        </p:tgtEl>
                                        <p:attrNameLst>
                                          <p:attrName>ppt_x</p:attrName>
                                        </p:attrNameLst>
                                      </p:cBhvr>
                                      <p:tavLst>
                                        <p:tav tm="0">
                                          <p:val>
                                            <p:strVal val="#ppt_x"/>
                                          </p:val>
                                        </p:tav>
                                        <p:tav tm="100000">
                                          <p:val>
                                            <p:strVal val="#ppt_x"/>
                                          </p:val>
                                        </p:tav>
                                      </p:tavLst>
                                    </p:anim>
                                    <p:anim calcmode="lin" valueType="num">
                                      <p:cBhvr>
                                        <p:cTn id="58" dur="1000" fill="hold"/>
                                        <p:tgtEl>
                                          <p:spTgt spid="25"/>
                                        </p:tgtEl>
                                        <p:attrNameLst>
                                          <p:attrName>ppt_y</p:attrName>
                                        </p:attrNameLst>
                                      </p:cBhvr>
                                      <p:tavLst>
                                        <p:tav tm="0">
                                          <p:val>
                                            <p:strVal val="#ppt_y-.1"/>
                                          </p:val>
                                        </p:tav>
                                        <p:tav tm="100000">
                                          <p:val>
                                            <p:strVal val="#ppt_y"/>
                                          </p:val>
                                        </p:tav>
                                      </p:tavLst>
                                    </p:anim>
                                  </p:childTnLst>
                                </p:cTn>
                              </p:par>
                              <p:par>
                                <p:cTn id="59" presetID="47"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1000"/>
                                        <p:tgtEl>
                                          <p:spTgt spid="29"/>
                                        </p:tgtEl>
                                      </p:cBhvr>
                                    </p:animEffect>
                                    <p:anim calcmode="lin" valueType="num">
                                      <p:cBhvr>
                                        <p:cTn id="62" dur="1000" fill="hold"/>
                                        <p:tgtEl>
                                          <p:spTgt spid="29"/>
                                        </p:tgtEl>
                                        <p:attrNameLst>
                                          <p:attrName>ppt_x</p:attrName>
                                        </p:attrNameLst>
                                      </p:cBhvr>
                                      <p:tavLst>
                                        <p:tav tm="0">
                                          <p:val>
                                            <p:strVal val="#ppt_x"/>
                                          </p:val>
                                        </p:tav>
                                        <p:tav tm="100000">
                                          <p:val>
                                            <p:strVal val="#ppt_x"/>
                                          </p:val>
                                        </p:tav>
                                      </p:tavLst>
                                    </p:anim>
                                    <p:anim calcmode="lin" valueType="num">
                                      <p:cBhvr>
                                        <p:cTn id="63" dur="1000" fill="hold"/>
                                        <p:tgtEl>
                                          <p:spTgt spid="29"/>
                                        </p:tgtEl>
                                        <p:attrNameLst>
                                          <p:attrName>ppt_y</p:attrName>
                                        </p:attrNameLst>
                                      </p:cBhvr>
                                      <p:tavLst>
                                        <p:tav tm="0">
                                          <p:val>
                                            <p:strVal val="#ppt_y-.1"/>
                                          </p:val>
                                        </p:tav>
                                        <p:tav tm="100000">
                                          <p:val>
                                            <p:strVal val="#ppt_y"/>
                                          </p:val>
                                        </p:tav>
                                      </p:tavLst>
                                    </p:anim>
                                  </p:childTnLst>
                                </p:cTn>
                              </p:par>
                            </p:childTnLst>
                          </p:cTn>
                        </p:par>
                        <p:par>
                          <p:cTn id="64" fill="hold">
                            <p:stCondLst>
                              <p:cond delay="6500"/>
                            </p:stCondLst>
                            <p:childTnLst>
                              <p:par>
                                <p:cTn id="65" presetID="22" presetClass="entr" presetSubtype="1" fill="hold" grpId="0" nodeType="after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wipe(up)">
                                      <p:cBhvr>
                                        <p:cTn id="67" dur="500"/>
                                        <p:tgtEl>
                                          <p:spTgt spid="48"/>
                                        </p:tgtEl>
                                      </p:cBhvr>
                                    </p:animEffect>
                                  </p:childTnLst>
                                </p:cTn>
                              </p:par>
                            </p:childTnLst>
                          </p:cTn>
                        </p:par>
                        <p:par>
                          <p:cTn id="68" fill="hold">
                            <p:stCondLst>
                              <p:cond delay="7000"/>
                            </p:stCondLst>
                            <p:childTnLst>
                              <p:par>
                                <p:cTn id="69" presetID="47" presetClass="entr" presetSubtype="0" fill="hold" nodeType="after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1000"/>
                                        <p:tgtEl>
                                          <p:spTgt spid="20"/>
                                        </p:tgtEl>
                                      </p:cBhvr>
                                    </p:animEffect>
                                    <p:anim calcmode="lin" valueType="num">
                                      <p:cBhvr>
                                        <p:cTn id="72" dur="1000" fill="hold"/>
                                        <p:tgtEl>
                                          <p:spTgt spid="20"/>
                                        </p:tgtEl>
                                        <p:attrNameLst>
                                          <p:attrName>ppt_x</p:attrName>
                                        </p:attrNameLst>
                                      </p:cBhvr>
                                      <p:tavLst>
                                        <p:tav tm="0">
                                          <p:val>
                                            <p:strVal val="#ppt_x"/>
                                          </p:val>
                                        </p:tav>
                                        <p:tav tm="100000">
                                          <p:val>
                                            <p:strVal val="#ppt_x"/>
                                          </p:val>
                                        </p:tav>
                                      </p:tavLst>
                                    </p:anim>
                                    <p:anim calcmode="lin" valueType="num">
                                      <p:cBhvr>
                                        <p:cTn id="73" dur="1000" fill="hold"/>
                                        <p:tgtEl>
                                          <p:spTgt spid="20"/>
                                        </p:tgtEl>
                                        <p:attrNameLst>
                                          <p:attrName>ppt_y</p:attrName>
                                        </p:attrNameLst>
                                      </p:cBhvr>
                                      <p:tavLst>
                                        <p:tav tm="0">
                                          <p:val>
                                            <p:strVal val="#ppt_y-.1"/>
                                          </p:val>
                                        </p:tav>
                                        <p:tav tm="100000">
                                          <p:val>
                                            <p:strVal val="#ppt_y"/>
                                          </p:val>
                                        </p:tav>
                                      </p:tavLst>
                                    </p:anim>
                                  </p:childTnLst>
                                </p:cTn>
                              </p:par>
                              <p:par>
                                <p:cTn id="74" presetID="47" presetClass="entr" presetSubtype="0" fill="hold" grpId="0" nodeType="with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1000"/>
                                        <p:tgtEl>
                                          <p:spTgt spid="24"/>
                                        </p:tgtEl>
                                      </p:cBhvr>
                                    </p:animEffect>
                                    <p:anim calcmode="lin" valueType="num">
                                      <p:cBhvr>
                                        <p:cTn id="77" dur="1000" fill="hold"/>
                                        <p:tgtEl>
                                          <p:spTgt spid="24"/>
                                        </p:tgtEl>
                                        <p:attrNameLst>
                                          <p:attrName>ppt_x</p:attrName>
                                        </p:attrNameLst>
                                      </p:cBhvr>
                                      <p:tavLst>
                                        <p:tav tm="0">
                                          <p:val>
                                            <p:strVal val="#ppt_x"/>
                                          </p:val>
                                        </p:tav>
                                        <p:tav tm="100000">
                                          <p:val>
                                            <p:strVal val="#ppt_x"/>
                                          </p:val>
                                        </p:tav>
                                      </p:tavLst>
                                    </p:anim>
                                    <p:anim calcmode="lin" valueType="num">
                                      <p:cBhvr>
                                        <p:cTn id="78" dur="1000" fill="hold"/>
                                        <p:tgtEl>
                                          <p:spTgt spid="24"/>
                                        </p:tgtEl>
                                        <p:attrNameLst>
                                          <p:attrName>ppt_y</p:attrName>
                                        </p:attrNameLst>
                                      </p:cBhvr>
                                      <p:tavLst>
                                        <p:tav tm="0">
                                          <p:val>
                                            <p:strVal val="#ppt_y-.1"/>
                                          </p:val>
                                        </p:tav>
                                        <p:tav tm="100000">
                                          <p:val>
                                            <p:strVal val="#ppt_y"/>
                                          </p:val>
                                        </p:tav>
                                      </p:tavLst>
                                    </p:anim>
                                  </p:childTnLst>
                                </p:cTn>
                              </p:par>
                            </p:childTnLst>
                          </p:cTn>
                        </p:par>
                        <p:par>
                          <p:cTn id="79" fill="hold">
                            <p:stCondLst>
                              <p:cond delay="8000"/>
                            </p:stCondLst>
                            <p:childTnLst>
                              <p:par>
                                <p:cTn id="80" presetID="22" presetClass="entr" presetSubtype="1" fill="hold" grpId="0" nodeType="after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wipe(up)">
                                      <p:cBhvr>
                                        <p:cTn id="8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4" grpId="0" bldLvl="0" animBg="1"/>
      <p:bldP spid="29" grpId="0" bldLvl="0" animBg="1"/>
      <p:bldP spid="34" grpId="0" bldLvl="0" animBg="1"/>
      <p:bldP spid="39" grpId="0" bldLvl="0" animBg="1"/>
      <p:bldP spid="44" grpId="0" bldLvl="0" animBg="1"/>
      <p:bldP spid="45" grpId="0"/>
      <p:bldP spid="46" grpId="0"/>
      <p:bldP spid="47" grpId="0"/>
      <p:bldP spid="48" grpId="0"/>
      <p:bldP spid="4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24642" y="1792588"/>
            <a:ext cx="9554754" cy="4023054"/>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 name="TextBox 2"/>
          <p:cNvSpPr txBox="1"/>
          <p:nvPr/>
        </p:nvSpPr>
        <p:spPr>
          <a:xfrm>
            <a:off x="1576081" y="1817303"/>
            <a:ext cx="9051872" cy="3170555"/>
          </a:xfrm>
          <a:prstGeom prst="rect">
            <a:avLst/>
          </a:prstGeom>
          <a:noFill/>
        </p:spPr>
        <p:txBody>
          <a:bodyPr wrap="square" rtlCol="0">
            <a:spAutoFit/>
          </a:bodyPr>
          <a:lstStyle/>
          <a:p>
            <a:pPr algn="l">
              <a:lnSpc>
                <a:spcPct val="150000"/>
              </a:lnSpc>
            </a:pPr>
            <a:r>
              <a:rPr lang="en-US" altLang="zh-CN" dirty="0">
                <a:solidFill>
                  <a:schemeClr val="tx1">
                    <a:lumMod val="65000"/>
                    <a:lumOff val="35000"/>
                  </a:schemeClr>
                </a:solidFill>
                <a:latin typeface="微软雅黑" panose="020B0503020204020204" charset="-122"/>
                <a:ea typeface="微软雅黑" panose="020B0503020204020204" charset="-122"/>
              </a:rPr>
              <a:t>       </a:t>
            </a:r>
            <a:r>
              <a:rPr lang="zh-CN" altLang="en-US" dirty="0">
                <a:solidFill>
                  <a:schemeClr val="tx1">
                    <a:lumMod val="65000"/>
                    <a:lumOff val="35000"/>
                  </a:schemeClr>
                </a:solidFill>
                <a:latin typeface="微软雅黑" panose="020B0503020204020204" charset="-122"/>
                <a:ea typeface="微软雅黑" panose="020B0503020204020204" charset="-122"/>
              </a:rPr>
              <a:t>软件在开发过程中由于我们小组成员之间的知识能力水平差距比较大，成员之间的专业偏向不统一，这给我们的开发过程造成了巨大的困难。起初我们在系统设计的基础上利用</a:t>
            </a:r>
            <a:r>
              <a:rPr lang="en-US" altLang="zh-CN" dirty="0">
                <a:solidFill>
                  <a:schemeClr val="tx1">
                    <a:lumMod val="65000"/>
                    <a:lumOff val="35000"/>
                  </a:schemeClr>
                </a:solidFill>
                <a:latin typeface="微软雅黑" panose="020B0503020204020204" charset="-122"/>
                <a:ea typeface="微软雅黑" panose="020B0503020204020204" charset="-122"/>
              </a:rPr>
              <a:t>JAVA</a:t>
            </a:r>
            <a:r>
              <a:rPr lang="zh-CN" altLang="en-US" dirty="0">
                <a:solidFill>
                  <a:schemeClr val="tx1">
                    <a:lumMod val="65000"/>
                    <a:lumOff val="35000"/>
                  </a:schemeClr>
                </a:solidFill>
                <a:latin typeface="微软雅黑" panose="020B0503020204020204" charset="-122"/>
                <a:ea typeface="微软雅黑" panose="020B0503020204020204" charset="-122"/>
              </a:rPr>
              <a:t>语言进行尝试，后期发现，</a:t>
            </a:r>
            <a:r>
              <a:rPr lang="en-US" altLang="zh-CN" dirty="0">
                <a:solidFill>
                  <a:schemeClr val="tx1">
                    <a:lumMod val="65000"/>
                    <a:lumOff val="35000"/>
                  </a:schemeClr>
                </a:solidFill>
                <a:latin typeface="微软雅黑" panose="020B0503020204020204" charset="-122"/>
                <a:ea typeface="微软雅黑" panose="020B0503020204020204" charset="-122"/>
              </a:rPr>
              <a:t>JAVA</a:t>
            </a:r>
            <a:r>
              <a:rPr lang="zh-CN" altLang="en-US" dirty="0">
                <a:solidFill>
                  <a:schemeClr val="tx1">
                    <a:lumMod val="65000"/>
                    <a:lumOff val="35000"/>
                  </a:schemeClr>
                </a:solidFill>
                <a:latin typeface="微软雅黑" panose="020B0503020204020204" charset="-122"/>
                <a:ea typeface="微软雅黑" panose="020B0503020204020204" charset="-122"/>
              </a:rPr>
              <a:t>的开发多数成员需要从头学起，发现时间不足。后来参照类似的</a:t>
            </a:r>
            <a:r>
              <a:rPr lang="en-US" altLang="zh-CN" dirty="0">
                <a:solidFill>
                  <a:schemeClr val="tx1">
                    <a:lumMod val="65000"/>
                    <a:lumOff val="35000"/>
                  </a:schemeClr>
                </a:solidFill>
                <a:latin typeface="微软雅黑" panose="020B0503020204020204" charset="-122"/>
                <a:ea typeface="微软雅黑" panose="020B0503020204020204" charset="-122"/>
              </a:rPr>
              <a:t>C#</a:t>
            </a:r>
            <a:r>
              <a:rPr lang="zh-CN" altLang="en-US" dirty="0">
                <a:solidFill>
                  <a:schemeClr val="tx1">
                    <a:lumMod val="65000"/>
                    <a:lumOff val="35000"/>
                  </a:schemeClr>
                </a:solidFill>
                <a:latin typeface="微软雅黑" panose="020B0503020204020204" charset="-122"/>
                <a:ea typeface="微软雅黑" panose="020B0503020204020204" charset="-122"/>
              </a:rPr>
              <a:t>开发的相关系统，鉴于大多数成员对</a:t>
            </a:r>
            <a:r>
              <a:rPr lang="en-US" altLang="zh-CN" dirty="0">
                <a:solidFill>
                  <a:schemeClr val="tx1">
                    <a:lumMod val="65000"/>
                    <a:lumOff val="35000"/>
                  </a:schemeClr>
                </a:solidFill>
                <a:latin typeface="微软雅黑" panose="020B0503020204020204" charset="-122"/>
                <a:ea typeface="微软雅黑" panose="020B0503020204020204" charset="-122"/>
              </a:rPr>
              <a:t>C</a:t>
            </a:r>
            <a:r>
              <a:rPr lang="zh-CN" altLang="en-US" dirty="0">
                <a:solidFill>
                  <a:schemeClr val="tx1">
                    <a:lumMod val="65000"/>
                    <a:lumOff val="35000"/>
                  </a:schemeClr>
                </a:solidFill>
                <a:latin typeface="微软雅黑" panose="020B0503020204020204" charset="-122"/>
                <a:ea typeface="微软雅黑" panose="020B0503020204020204" charset="-122"/>
              </a:rPr>
              <a:t>语言都有所了解，便改用</a:t>
            </a:r>
            <a:r>
              <a:rPr lang="en-US" altLang="zh-CN" dirty="0">
                <a:solidFill>
                  <a:schemeClr val="tx1">
                    <a:lumMod val="65000"/>
                    <a:lumOff val="35000"/>
                  </a:schemeClr>
                </a:solidFill>
                <a:latin typeface="微软雅黑" panose="020B0503020204020204" charset="-122"/>
                <a:ea typeface="微软雅黑" panose="020B0503020204020204" charset="-122"/>
              </a:rPr>
              <a:t>C#</a:t>
            </a:r>
            <a:r>
              <a:rPr lang="zh-CN" altLang="en-US" dirty="0">
                <a:solidFill>
                  <a:schemeClr val="tx1">
                    <a:lumMod val="65000"/>
                    <a:lumOff val="35000"/>
                  </a:schemeClr>
                </a:solidFill>
                <a:latin typeface="微软雅黑" panose="020B0503020204020204" charset="-122"/>
                <a:ea typeface="微软雅黑" panose="020B0503020204020204" charset="-122"/>
              </a:rPr>
              <a:t>进行开发。我们在软实现的过程中最大的问题在于编程能力的不统一，使用的编程语言不一致，这个问题造成了我们开发过程的最大困难。</a:t>
            </a:r>
          </a:p>
          <a:p>
            <a:pPr>
              <a:lnSpc>
                <a:spcPct val="150000"/>
              </a:lnSpc>
            </a:pPr>
            <a:endParaRPr lang="zh-CN" altLang="en-US" sz="1265" dirty="0">
              <a:solidFill>
                <a:schemeClr val="tx1">
                  <a:lumMod val="65000"/>
                  <a:lumOff val="35000"/>
                </a:schemeClr>
              </a:solidFill>
              <a:latin typeface="微软雅黑" panose="020B0503020204020204" charset="-122"/>
              <a:ea typeface="微软雅黑" panose="020B0503020204020204" charset="-122"/>
            </a:endParaRPr>
          </a:p>
          <a:p>
            <a:pPr>
              <a:lnSpc>
                <a:spcPct val="150000"/>
              </a:lnSpc>
            </a:pPr>
            <a:endParaRPr lang="zh-CN" altLang="en-US" sz="1265" dirty="0">
              <a:solidFill>
                <a:schemeClr val="tx1">
                  <a:lumMod val="65000"/>
                  <a:lumOff val="35000"/>
                </a:schemeClr>
              </a:solidFill>
              <a:latin typeface="微软雅黑" panose="020B0503020204020204" charset="-122"/>
              <a:ea typeface="微软雅黑" panose="020B0503020204020204" charset="-122"/>
            </a:endParaRPr>
          </a:p>
        </p:txBody>
      </p:sp>
      <p:sp>
        <p:nvSpPr>
          <p:cNvPr id="6" name="半闭框 5"/>
          <p:cNvSpPr/>
          <p:nvPr/>
        </p:nvSpPr>
        <p:spPr>
          <a:xfrm>
            <a:off x="1277995" y="1741954"/>
            <a:ext cx="402306" cy="603458"/>
          </a:xfrm>
          <a:prstGeom prst="halfFram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solidFill>
                <a:schemeClr val="tx1"/>
              </a:solidFill>
            </a:endParaRPr>
          </a:p>
        </p:txBody>
      </p:sp>
      <p:sp>
        <p:nvSpPr>
          <p:cNvPr id="7" name="半闭框 6"/>
          <p:cNvSpPr/>
          <p:nvPr/>
        </p:nvSpPr>
        <p:spPr>
          <a:xfrm rot="10800000">
            <a:off x="10538530" y="5262815"/>
            <a:ext cx="402306" cy="603458"/>
          </a:xfrm>
          <a:prstGeom prst="halfFram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solidFill>
                <a:schemeClr val="tx1"/>
              </a:solidFill>
            </a:endParaRPr>
          </a:p>
        </p:txBody>
      </p:sp>
      <p:sp>
        <p:nvSpPr>
          <p:cNvPr id="8" name="矩形 6"/>
          <p:cNvSpPr>
            <a:spLocks noChangeArrowheads="1"/>
          </p:cNvSpPr>
          <p:nvPr/>
        </p:nvSpPr>
        <p:spPr bwMode="auto">
          <a:xfrm>
            <a:off x="609600" y="335180"/>
            <a:ext cx="10972800" cy="388417"/>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9" name="矩形 11"/>
          <p:cNvSpPr>
            <a:spLocks noChangeArrowheads="1"/>
          </p:cNvSpPr>
          <p:nvPr/>
        </p:nvSpPr>
        <p:spPr bwMode="auto">
          <a:xfrm>
            <a:off x="5691163" y="344104"/>
            <a:ext cx="1100993" cy="388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400" dirty="0">
                <a:solidFill>
                  <a:srgbClr val="FFFFFF"/>
                </a:solidFill>
                <a:latin typeface="微软雅黑" panose="020B0503020204020204" charset="-122"/>
                <a:ea typeface="微软雅黑" panose="020B0503020204020204" charset="-122"/>
                <a:sym typeface="微软雅黑" panose="020B0503020204020204" charset="-122"/>
              </a:rPr>
              <a:t>标题</a:t>
            </a:r>
          </a:p>
        </p:txBody>
      </p:sp>
      <p:sp>
        <p:nvSpPr>
          <p:cNvPr id="10" name="矩形 12"/>
          <p:cNvSpPr>
            <a:spLocks noChangeArrowheads="1"/>
          </p:cNvSpPr>
          <p:nvPr/>
        </p:nvSpPr>
        <p:spPr bwMode="auto">
          <a:xfrm>
            <a:off x="7822460" y="335180"/>
            <a:ext cx="1100993" cy="388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400" dirty="0">
                <a:solidFill>
                  <a:srgbClr val="FFFFFF"/>
                </a:solidFill>
                <a:latin typeface="微软雅黑" panose="020B0503020204020204" charset="-122"/>
                <a:ea typeface="微软雅黑" panose="020B0503020204020204" charset="-122"/>
                <a:sym typeface="微软雅黑" panose="020B0503020204020204" charset="-122"/>
              </a:rPr>
              <a:t>标题</a:t>
            </a:r>
          </a:p>
        </p:txBody>
      </p:sp>
      <p:sp>
        <p:nvSpPr>
          <p:cNvPr id="11" name="矩形 13"/>
          <p:cNvSpPr>
            <a:spLocks noChangeArrowheads="1"/>
          </p:cNvSpPr>
          <p:nvPr/>
        </p:nvSpPr>
        <p:spPr bwMode="auto">
          <a:xfrm>
            <a:off x="8944873" y="335180"/>
            <a:ext cx="1100993" cy="388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400" dirty="0">
                <a:solidFill>
                  <a:srgbClr val="FFFFFF"/>
                </a:solidFill>
                <a:latin typeface="微软雅黑" panose="020B0503020204020204" charset="-122"/>
                <a:ea typeface="微软雅黑" panose="020B0503020204020204" charset="-122"/>
                <a:sym typeface="微软雅黑" panose="020B0503020204020204" charset="-122"/>
              </a:rPr>
              <a:t>标题</a:t>
            </a:r>
          </a:p>
        </p:txBody>
      </p:sp>
      <p:sp>
        <p:nvSpPr>
          <p:cNvPr id="12" name="矩形 1"/>
          <p:cNvSpPr>
            <a:spLocks noChangeArrowheads="1"/>
          </p:cNvSpPr>
          <p:nvPr/>
        </p:nvSpPr>
        <p:spPr bwMode="auto">
          <a:xfrm>
            <a:off x="609600" y="723598"/>
            <a:ext cx="10972800" cy="64261"/>
          </a:xfrm>
          <a:prstGeom prst="rect">
            <a:avLst/>
          </a:prstGeom>
          <a:solidFill>
            <a:srgbClr val="E36C0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13" name="矩形 3"/>
          <p:cNvSpPr>
            <a:spLocks noChangeArrowheads="1"/>
          </p:cNvSpPr>
          <p:nvPr/>
        </p:nvSpPr>
        <p:spPr bwMode="auto">
          <a:xfrm>
            <a:off x="6922104" y="335180"/>
            <a:ext cx="1100993" cy="388417"/>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400" b="1" dirty="0">
                <a:solidFill>
                  <a:srgbClr val="4472C4"/>
                </a:solidFill>
                <a:latin typeface="微软雅黑" panose="020B0503020204020204" charset="-122"/>
                <a:ea typeface="微软雅黑" panose="020B0503020204020204" charset="-122"/>
                <a:sym typeface="微软雅黑" panose="020B0503020204020204" charset="-122"/>
              </a:rPr>
              <a:t>困难</a:t>
            </a:r>
          </a:p>
        </p:txBody>
      </p:sp>
      <p:grpSp>
        <p:nvGrpSpPr>
          <p:cNvPr id="14" name="组合 5"/>
          <p:cNvGrpSpPr/>
          <p:nvPr/>
        </p:nvGrpSpPr>
        <p:grpSpPr bwMode="auto">
          <a:xfrm>
            <a:off x="10454275" y="366596"/>
            <a:ext cx="324158" cy="325585"/>
            <a:chOff x="0" y="0"/>
            <a:chExt cx="360000" cy="360000"/>
          </a:xfrm>
        </p:grpSpPr>
        <p:sp>
          <p:nvSpPr>
            <p:cNvPr id="15" name="椭圆 15"/>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16" name="燕尾形 16">
              <a:hlinkClick r:id="" action="ppaction://hlinkshowjump?jump=previousslide"/>
            </p:cNvPr>
            <p:cNvSpPr>
              <a:spLocks noChangeArrowheads="1"/>
            </p:cNvSpPr>
            <p:nvPr/>
          </p:nvSpPr>
          <p:spPr bwMode="auto">
            <a:xfrm flipH="1">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sz="2160">
                <a:latin typeface="宋体" panose="02010600030101010101" pitchFamily="2" charset="-122"/>
                <a:sym typeface="宋体" panose="02010600030101010101" pitchFamily="2" charset="-122"/>
              </a:endParaRPr>
            </a:p>
          </p:txBody>
        </p:sp>
      </p:grpSp>
      <p:grpSp>
        <p:nvGrpSpPr>
          <p:cNvPr id="17" name="组合 4"/>
          <p:cNvGrpSpPr/>
          <p:nvPr/>
        </p:nvGrpSpPr>
        <p:grpSpPr bwMode="auto">
          <a:xfrm>
            <a:off x="10908382" y="366596"/>
            <a:ext cx="324158" cy="325585"/>
            <a:chOff x="0" y="0"/>
            <a:chExt cx="360000" cy="360000"/>
          </a:xfrm>
        </p:grpSpPr>
        <p:sp>
          <p:nvSpPr>
            <p:cNvPr id="18" name="椭圆 2"/>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19" name="燕尾形 3">
              <a:hlinkClick r:id="" action="ppaction://hlinkshowjump?jump=nextslide"/>
            </p:cNvPr>
            <p:cNvSpPr>
              <a:spLocks noChangeArrowheads="1"/>
            </p:cNvSpPr>
            <p:nvPr/>
          </p:nvSpPr>
          <p:spPr bwMode="auto">
            <a:xfrm>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sz="2160">
                <a:latin typeface="宋体" panose="02010600030101010101" pitchFamily="2" charset="-122"/>
                <a:sym typeface="宋体" panose="02010600030101010101" pitchFamily="2" charset="-122"/>
              </a:endParaRPr>
            </a:p>
          </p:txBody>
        </p:sp>
      </p:grpSp>
      <p:sp>
        <p:nvSpPr>
          <p:cNvPr id="20" name="TextBox 1"/>
          <p:cNvSpPr>
            <a:spLocks noChangeArrowheads="1"/>
          </p:cNvSpPr>
          <p:nvPr/>
        </p:nvSpPr>
        <p:spPr bwMode="auto">
          <a:xfrm>
            <a:off x="1930506" y="335179"/>
            <a:ext cx="1158240" cy="38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zh-CN" altLang="en-US" sz="1920" dirty="0">
                <a:solidFill>
                  <a:schemeClr val="bg1"/>
                </a:solidFill>
                <a:latin typeface="方正兰亭粗黑简体" pitchFamily="2" charset="-122"/>
                <a:ea typeface="方正兰亭粗黑简体" pitchFamily="2" charset="-122"/>
                <a:sym typeface="方正兰亭粗黑简体" pitchFamily="2" charset="-122"/>
              </a:rPr>
              <a:t>开发过程</a:t>
            </a:r>
          </a:p>
        </p:txBody>
      </p:sp>
      <p:sp>
        <p:nvSpPr>
          <p:cNvPr id="21" name="矩形 4"/>
          <p:cNvSpPr>
            <a:spLocks noChangeArrowheads="1"/>
          </p:cNvSpPr>
          <p:nvPr/>
        </p:nvSpPr>
        <p:spPr bwMode="auto">
          <a:xfrm>
            <a:off x="609601" y="140971"/>
            <a:ext cx="1276638" cy="828244"/>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22" name="KSO_Shape"/>
          <p:cNvSpPr>
            <a:spLocks noChangeArrowheads="1"/>
          </p:cNvSpPr>
          <p:nvPr/>
        </p:nvSpPr>
        <p:spPr bwMode="auto">
          <a:xfrm>
            <a:off x="1060852" y="205231"/>
            <a:ext cx="695440" cy="712574"/>
          </a:xfrm>
          <a:custGeom>
            <a:avLst/>
            <a:gdLst>
              <a:gd name="T0" fmla="*/ 142575 w 2482850"/>
              <a:gd name="T1" fmla="*/ 587055 h 2544763"/>
              <a:gd name="T2" fmla="*/ 127597 w 2482850"/>
              <a:gd name="T3" fmla="*/ 620828 h 2544763"/>
              <a:gd name="T4" fmla="*/ 5652 w 2482850"/>
              <a:gd name="T5" fmla="*/ 612296 h 2544763"/>
              <a:gd name="T6" fmla="*/ 8337 w 2482850"/>
              <a:gd name="T7" fmla="*/ 575562 h 2544763"/>
              <a:gd name="T8" fmla="*/ 766694 w 2482850"/>
              <a:gd name="T9" fmla="*/ 554746 h 2544763"/>
              <a:gd name="T10" fmla="*/ 765001 w 2482850"/>
              <a:gd name="T11" fmla="*/ 667206 h 2544763"/>
              <a:gd name="T12" fmla="*/ 478502 w 2482850"/>
              <a:gd name="T13" fmla="*/ 450193 h 2544763"/>
              <a:gd name="T14" fmla="*/ 552131 w 2482850"/>
              <a:gd name="T15" fmla="*/ 536109 h 2544763"/>
              <a:gd name="T16" fmla="*/ 239285 w 2482850"/>
              <a:gd name="T17" fmla="*/ 487185 h 2544763"/>
              <a:gd name="T18" fmla="*/ 755690 w 2482850"/>
              <a:gd name="T19" fmla="*/ 403054 h 2544763"/>
              <a:gd name="T20" fmla="*/ 771561 w 2482850"/>
              <a:gd name="T21" fmla="*/ 513286 h 2544763"/>
              <a:gd name="T22" fmla="*/ 121097 w 2482850"/>
              <a:gd name="T23" fmla="*/ 368724 h 2544763"/>
              <a:gd name="T24" fmla="*/ 143776 w 2482850"/>
              <a:gd name="T25" fmla="*/ 397703 h 2544763"/>
              <a:gd name="T26" fmla="*/ 118271 w 2482850"/>
              <a:gd name="T27" fmla="*/ 424355 h 2544763"/>
              <a:gd name="T28" fmla="*/ 1272 w 2482850"/>
              <a:gd name="T29" fmla="*/ 404683 h 2544763"/>
              <a:gd name="T30" fmla="*/ 16179 w 2482850"/>
              <a:gd name="T31" fmla="*/ 370980 h 2544763"/>
              <a:gd name="T32" fmla="*/ 454542 w 2482850"/>
              <a:gd name="T33" fmla="*/ 276949 h 2544763"/>
              <a:gd name="T34" fmla="*/ 475461 w 2482850"/>
              <a:gd name="T35" fmla="*/ 339639 h 2544763"/>
              <a:gd name="T36" fmla="*/ 422245 w 2482850"/>
              <a:gd name="T37" fmla="*/ 421601 h 2544763"/>
              <a:gd name="T38" fmla="*/ 363163 w 2482850"/>
              <a:gd name="T39" fmla="*/ 427037 h 2544763"/>
              <a:gd name="T40" fmla="*/ 305989 w 2482850"/>
              <a:gd name="T41" fmla="*/ 345640 h 2544763"/>
              <a:gd name="T42" fmla="*/ 319558 w 2482850"/>
              <a:gd name="T43" fmla="*/ 293186 h 2544763"/>
              <a:gd name="T44" fmla="*/ 390018 w 2482850"/>
              <a:gd name="T45" fmla="*/ 262760 h 2544763"/>
              <a:gd name="T46" fmla="*/ 765848 w 2482850"/>
              <a:gd name="T47" fmla="*/ 268646 h 2544763"/>
              <a:gd name="T48" fmla="*/ 765848 w 2482850"/>
              <a:gd name="T49" fmla="*/ 381281 h 2544763"/>
              <a:gd name="T50" fmla="*/ 433654 w 2482850"/>
              <a:gd name="T51" fmla="*/ 206699 h 2544763"/>
              <a:gd name="T52" fmla="*/ 467071 w 2482850"/>
              <a:gd name="T53" fmla="*/ 234779 h 2544763"/>
              <a:gd name="T54" fmla="*/ 460585 w 2482850"/>
              <a:gd name="T55" fmla="*/ 289316 h 2544763"/>
              <a:gd name="T56" fmla="*/ 419836 w 2482850"/>
              <a:gd name="T57" fmla="*/ 248114 h 2544763"/>
              <a:gd name="T58" fmla="*/ 328538 w 2482850"/>
              <a:gd name="T59" fmla="*/ 256227 h 2544763"/>
              <a:gd name="T60" fmla="*/ 303017 w 2482850"/>
              <a:gd name="T61" fmla="*/ 283601 h 2544763"/>
              <a:gd name="T62" fmla="*/ 336223 w 2482850"/>
              <a:gd name="T63" fmla="*/ 209028 h 2544763"/>
              <a:gd name="T64" fmla="*/ 131271 w 2482850"/>
              <a:gd name="T65" fmla="*/ 173372 h 2544763"/>
              <a:gd name="T66" fmla="*/ 141021 w 2482850"/>
              <a:gd name="T67" fmla="*/ 208864 h 2544763"/>
              <a:gd name="T68" fmla="*/ 21407 w 2482850"/>
              <a:gd name="T69" fmla="*/ 223934 h 2544763"/>
              <a:gd name="T70" fmla="*/ 141 w 2482850"/>
              <a:gd name="T71" fmla="*/ 193794 h 2544763"/>
              <a:gd name="T72" fmla="*/ 27060 w 2482850"/>
              <a:gd name="T73" fmla="*/ 168584 h 2544763"/>
              <a:gd name="T74" fmla="*/ 773113 w 2482850"/>
              <a:gd name="T75" fmla="*/ 216102 h 2544763"/>
              <a:gd name="T76" fmla="*/ 142913 w 2482850"/>
              <a:gd name="T77" fmla="*/ 7131 h 2544763"/>
              <a:gd name="T78" fmla="*/ 79583 w 2482850"/>
              <a:gd name="T79" fmla="*/ 61566 h 2544763"/>
              <a:gd name="T80" fmla="*/ 154491 w 2482850"/>
              <a:gd name="T81" fmla="*/ 180037 h 2544763"/>
              <a:gd name="T82" fmla="*/ 137194 w 2482850"/>
              <a:gd name="T83" fmla="*/ 232848 h 2544763"/>
              <a:gd name="T84" fmla="*/ 143830 w 2482850"/>
              <a:gd name="T85" fmla="*/ 364663 h 2544763"/>
              <a:gd name="T86" fmla="*/ 150538 w 2482850"/>
              <a:gd name="T87" fmla="*/ 419803 h 2544763"/>
              <a:gd name="T88" fmla="*/ 127734 w 2482850"/>
              <a:gd name="T89" fmla="*/ 555078 h 2544763"/>
              <a:gd name="T90" fmla="*/ 157315 w 2482850"/>
              <a:gd name="T91" fmla="*/ 602029 h 2544763"/>
              <a:gd name="T92" fmla="*/ 115096 w 2482850"/>
              <a:gd name="T93" fmla="*/ 638036 h 2544763"/>
              <a:gd name="T94" fmla="*/ 126957 w 2482850"/>
              <a:gd name="T95" fmla="*/ 783054 h 2544763"/>
              <a:gd name="T96" fmla="*/ 690000 w 2482850"/>
              <a:gd name="T97" fmla="*/ 748671 h 2544763"/>
              <a:gd name="T98" fmla="*/ 670514 w 2482850"/>
              <a:gd name="T99" fmla="*/ 19910 h 2544763"/>
              <a:gd name="T100" fmla="*/ 674750 w 2482850"/>
              <a:gd name="T101" fmla="*/ 14262 h 2544763"/>
              <a:gd name="T102" fmla="*/ 696354 w 2482850"/>
              <a:gd name="T103" fmla="*/ 751707 h 2544763"/>
              <a:gd name="T104" fmla="*/ 125192 w 2482850"/>
              <a:gd name="T105" fmla="*/ 789903 h 2544763"/>
              <a:gd name="T106" fmla="*/ 115096 w 2482850"/>
              <a:gd name="T107" fmla="*/ 630976 h 2544763"/>
              <a:gd name="T108" fmla="*/ 150255 w 2482850"/>
              <a:gd name="T109" fmla="*/ 601040 h 2544763"/>
              <a:gd name="T110" fmla="*/ 125616 w 2482850"/>
              <a:gd name="T111" fmla="*/ 561856 h 2544763"/>
              <a:gd name="T112" fmla="*/ 144607 w 2482850"/>
              <a:gd name="T113" fmla="*/ 415850 h 2544763"/>
              <a:gd name="T114" fmla="*/ 138959 w 2482850"/>
              <a:gd name="T115" fmla="*/ 369958 h 2544763"/>
              <a:gd name="T116" fmla="*/ 133452 w 2482850"/>
              <a:gd name="T117" fmla="*/ 226776 h 2544763"/>
              <a:gd name="T118" fmla="*/ 147855 w 2482850"/>
              <a:gd name="T119" fmla="*/ 182861 h 2544763"/>
              <a:gd name="T120" fmla="*/ 72453 w 2482850"/>
              <a:gd name="T121" fmla="*/ 60506 h 2544763"/>
              <a:gd name="T122" fmla="*/ 142913 w 2482850"/>
              <a:gd name="T123" fmla="*/ 0 h 25447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82850" h="2544763">
                <a:moveTo>
                  <a:pt x="86902" y="1822450"/>
                </a:moveTo>
                <a:lnTo>
                  <a:pt x="91667" y="1822450"/>
                </a:lnTo>
                <a:lnTo>
                  <a:pt x="370523" y="1822450"/>
                </a:lnTo>
                <a:lnTo>
                  <a:pt x="375061" y="1822450"/>
                </a:lnTo>
                <a:lnTo>
                  <a:pt x="379826" y="1822903"/>
                </a:lnTo>
                <a:lnTo>
                  <a:pt x="384137" y="1823583"/>
                </a:lnTo>
                <a:lnTo>
                  <a:pt x="388902" y="1824262"/>
                </a:lnTo>
                <a:lnTo>
                  <a:pt x="393213" y="1825395"/>
                </a:lnTo>
                <a:lnTo>
                  <a:pt x="397524" y="1826527"/>
                </a:lnTo>
                <a:lnTo>
                  <a:pt x="401835" y="1827886"/>
                </a:lnTo>
                <a:lnTo>
                  <a:pt x="405919" y="1829472"/>
                </a:lnTo>
                <a:lnTo>
                  <a:pt x="409777" y="1831284"/>
                </a:lnTo>
                <a:lnTo>
                  <a:pt x="414088" y="1833322"/>
                </a:lnTo>
                <a:lnTo>
                  <a:pt x="417718" y="1835587"/>
                </a:lnTo>
                <a:lnTo>
                  <a:pt x="421575" y="1838079"/>
                </a:lnTo>
                <a:lnTo>
                  <a:pt x="425206" y="1840344"/>
                </a:lnTo>
                <a:lnTo>
                  <a:pt x="428609" y="1843062"/>
                </a:lnTo>
                <a:lnTo>
                  <a:pt x="432013" y="1846006"/>
                </a:lnTo>
                <a:lnTo>
                  <a:pt x="434962" y="1848951"/>
                </a:lnTo>
                <a:lnTo>
                  <a:pt x="438139" y="1852122"/>
                </a:lnTo>
                <a:lnTo>
                  <a:pt x="441088" y="1855293"/>
                </a:lnTo>
                <a:lnTo>
                  <a:pt x="443584" y="1858691"/>
                </a:lnTo>
                <a:lnTo>
                  <a:pt x="446307" y="1862315"/>
                </a:lnTo>
                <a:lnTo>
                  <a:pt x="448803" y="1865939"/>
                </a:lnTo>
                <a:lnTo>
                  <a:pt x="450845" y="1869789"/>
                </a:lnTo>
                <a:lnTo>
                  <a:pt x="452887" y="1873640"/>
                </a:lnTo>
                <a:lnTo>
                  <a:pt x="454702" y="1877490"/>
                </a:lnTo>
                <a:lnTo>
                  <a:pt x="456291" y="1881794"/>
                </a:lnTo>
                <a:lnTo>
                  <a:pt x="457879" y="1885871"/>
                </a:lnTo>
                <a:lnTo>
                  <a:pt x="459240" y="1890401"/>
                </a:lnTo>
                <a:lnTo>
                  <a:pt x="460148" y="1894704"/>
                </a:lnTo>
                <a:lnTo>
                  <a:pt x="461055" y="1899008"/>
                </a:lnTo>
                <a:lnTo>
                  <a:pt x="461509" y="1903538"/>
                </a:lnTo>
                <a:lnTo>
                  <a:pt x="461736" y="1908068"/>
                </a:lnTo>
                <a:lnTo>
                  <a:pt x="461963" y="1912824"/>
                </a:lnTo>
                <a:lnTo>
                  <a:pt x="461736" y="1917581"/>
                </a:lnTo>
                <a:lnTo>
                  <a:pt x="461509" y="1922111"/>
                </a:lnTo>
                <a:lnTo>
                  <a:pt x="461055" y="1926641"/>
                </a:lnTo>
                <a:lnTo>
                  <a:pt x="460148" y="1930945"/>
                </a:lnTo>
                <a:lnTo>
                  <a:pt x="459240" y="1935248"/>
                </a:lnTo>
                <a:lnTo>
                  <a:pt x="457879" y="1939778"/>
                </a:lnTo>
                <a:lnTo>
                  <a:pt x="456291" y="1943855"/>
                </a:lnTo>
                <a:lnTo>
                  <a:pt x="454702" y="1947932"/>
                </a:lnTo>
                <a:lnTo>
                  <a:pt x="452887" y="1952009"/>
                </a:lnTo>
                <a:lnTo>
                  <a:pt x="450845" y="1955860"/>
                </a:lnTo>
                <a:lnTo>
                  <a:pt x="448803" y="1959710"/>
                </a:lnTo>
                <a:lnTo>
                  <a:pt x="446307" y="1963334"/>
                </a:lnTo>
                <a:lnTo>
                  <a:pt x="443584" y="1966958"/>
                </a:lnTo>
                <a:lnTo>
                  <a:pt x="441088" y="1970356"/>
                </a:lnTo>
                <a:lnTo>
                  <a:pt x="438139" y="1973753"/>
                </a:lnTo>
                <a:lnTo>
                  <a:pt x="434962" y="1976698"/>
                </a:lnTo>
                <a:lnTo>
                  <a:pt x="432013" y="1979643"/>
                </a:lnTo>
                <a:lnTo>
                  <a:pt x="428609" y="1982587"/>
                </a:lnTo>
                <a:lnTo>
                  <a:pt x="425206" y="1985305"/>
                </a:lnTo>
                <a:lnTo>
                  <a:pt x="421575" y="1988023"/>
                </a:lnTo>
                <a:lnTo>
                  <a:pt x="417718" y="1990288"/>
                </a:lnTo>
                <a:lnTo>
                  <a:pt x="414088" y="1992327"/>
                </a:lnTo>
                <a:lnTo>
                  <a:pt x="409777" y="1994365"/>
                </a:lnTo>
                <a:lnTo>
                  <a:pt x="405919" y="1996177"/>
                </a:lnTo>
                <a:lnTo>
                  <a:pt x="401835" y="1997763"/>
                </a:lnTo>
                <a:lnTo>
                  <a:pt x="397524" y="1999348"/>
                </a:lnTo>
                <a:lnTo>
                  <a:pt x="393213" y="2000254"/>
                </a:lnTo>
                <a:lnTo>
                  <a:pt x="388902" y="2001387"/>
                </a:lnTo>
                <a:lnTo>
                  <a:pt x="384137" y="2002066"/>
                </a:lnTo>
                <a:lnTo>
                  <a:pt x="379826" y="2002972"/>
                </a:lnTo>
                <a:lnTo>
                  <a:pt x="375061" y="2003199"/>
                </a:lnTo>
                <a:lnTo>
                  <a:pt x="370523" y="2003425"/>
                </a:lnTo>
                <a:lnTo>
                  <a:pt x="91667" y="2003425"/>
                </a:lnTo>
                <a:lnTo>
                  <a:pt x="86902" y="2003199"/>
                </a:lnTo>
                <a:lnTo>
                  <a:pt x="82364" y="2002972"/>
                </a:lnTo>
                <a:lnTo>
                  <a:pt x="77599" y="2002066"/>
                </a:lnTo>
                <a:lnTo>
                  <a:pt x="73288" y="2001387"/>
                </a:lnTo>
                <a:lnTo>
                  <a:pt x="68750" y="2000254"/>
                </a:lnTo>
                <a:lnTo>
                  <a:pt x="64439" y="1999348"/>
                </a:lnTo>
                <a:lnTo>
                  <a:pt x="60128" y="1997763"/>
                </a:lnTo>
                <a:lnTo>
                  <a:pt x="56044" y="1996177"/>
                </a:lnTo>
                <a:lnTo>
                  <a:pt x="51959" y="1994365"/>
                </a:lnTo>
                <a:lnTo>
                  <a:pt x="48102" y="1992327"/>
                </a:lnTo>
                <a:lnTo>
                  <a:pt x="44245" y="1990288"/>
                </a:lnTo>
                <a:lnTo>
                  <a:pt x="40615" y="1988023"/>
                </a:lnTo>
                <a:lnTo>
                  <a:pt x="36757" y="1985305"/>
                </a:lnTo>
                <a:lnTo>
                  <a:pt x="33581" y="1982587"/>
                </a:lnTo>
                <a:lnTo>
                  <a:pt x="30177" y="1979643"/>
                </a:lnTo>
                <a:lnTo>
                  <a:pt x="26774" y="1976698"/>
                </a:lnTo>
                <a:lnTo>
                  <a:pt x="23824" y="1973753"/>
                </a:lnTo>
                <a:lnTo>
                  <a:pt x="21101" y="1970356"/>
                </a:lnTo>
                <a:lnTo>
                  <a:pt x="18152" y="1966958"/>
                </a:lnTo>
                <a:lnTo>
                  <a:pt x="15656" y="1963334"/>
                </a:lnTo>
                <a:lnTo>
                  <a:pt x="13160" y="1959710"/>
                </a:lnTo>
                <a:lnTo>
                  <a:pt x="11118" y="1955860"/>
                </a:lnTo>
                <a:lnTo>
                  <a:pt x="9076" y="1952009"/>
                </a:lnTo>
                <a:lnTo>
                  <a:pt x="7261" y="1947932"/>
                </a:lnTo>
                <a:lnTo>
                  <a:pt x="5446" y="1943855"/>
                </a:lnTo>
                <a:lnTo>
                  <a:pt x="4084" y="1939778"/>
                </a:lnTo>
                <a:lnTo>
                  <a:pt x="2950" y="1935248"/>
                </a:lnTo>
                <a:lnTo>
                  <a:pt x="1815" y="1930945"/>
                </a:lnTo>
                <a:lnTo>
                  <a:pt x="1134" y="1926641"/>
                </a:lnTo>
                <a:lnTo>
                  <a:pt x="454" y="1922111"/>
                </a:lnTo>
                <a:lnTo>
                  <a:pt x="0" y="1917581"/>
                </a:lnTo>
                <a:lnTo>
                  <a:pt x="0" y="1912824"/>
                </a:lnTo>
                <a:lnTo>
                  <a:pt x="0" y="1908068"/>
                </a:lnTo>
                <a:lnTo>
                  <a:pt x="454" y="1903538"/>
                </a:lnTo>
                <a:lnTo>
                  <a:pt x="1134" y="1899008"/>
                </a:lnTo>
                <a:lnTo>
                  <a:pt x="1815" y="1894704"/>
                </a:lnTo>
                <a:lnTo>
                  <a:pt x="2950" y="1890401"/>
                </a:lnTo>
                <a:lnTo>
                  <a:pt x="4084" y="1885871"/>
                </a:lnTo>
                <a:lnTo>
                  <a:pt x="5446" y="1881794"/>
                </a:lnTo>
                <a:lnTo>
                  <a:pt x="7261" y="1877490"/>
                </a:lnTo>
                <a:lnTo>
                  <a:pt x="9076" y="1873640"/>
                </a:lnTo>
                <a:lnTo>
                  <a:pt x="11118" y="1869789"/>
                </a:lnTo>
                <a:lnTo>
                  <a:pt x="13160" y="1865939"/>
                </a:lnTo>
                <a:lnTo>
                  <a:pt x="15656" y="1862315"/>
                </a:lnTo>
                <a:lnTo>
                  <a:pt x="18152" y="1858691"/>
                </a:lnTo>
                <a:lnTo>
                  <a:pt x="21101" y="1855293"/>
                </a:lnTo>
                <a:lnTo>
                  <a:pt x="23824" y="1852122"/>
                </a:lnTo>
                <a:lnTo>
                  <a:pt x="26774" y="1848951"/>
                </a:lnTo>
                <a:lnTo>
                  <a:pt x="30177" y="1846006"/>
                </a:lnTo>
                <a:lnTo>
                  <a:pt x="33581" y="1843062"/>
                </a:lnTo>
                <a:lnTo>
                  <a:pt x="36757" y="1840344"/>
                </a:lnTo>
                <a:lnTo>
                  <a:pt x="40615" y="1838079"/>
                </a:lnTo>
                <a:lnTo>
                  <a:pt x="44245" y="1835587"/>
                </a:lnTo>
                <a:lnTo>
                  <a:pt x="48102" y="1833322"/>
                </a:lnTo>
                <a:lnTo>
                  <a:pt x="51959" y="1831284"/>
                </a:lnTo>
                <a:lnTo>
                  <a:pt x="56044" y="1829472"/>
                </a:lnTo>
                <a:lnTo>
                  <a:pt x="60128" y="1827886"/>
                </a:lnTo>
                <a:lnTo>
                  <a:pt x="64439" y="1826527"/>
                </a:lnTo>
                <a:lnTo>
                  <a:pt x="68750" y="1825395"/>
                </a:lnTo>
                <a:lnTo>
                  <a:pt x="73288" y="1824262"/>
                </a:lnTo>
                <a:lnTo>
                  <a:pt x="77599" y="1823583"/>
                </a:lnTo>
                <a:lnTo>
                  <a:pt x="82364" y="1822903"/>
                </a:lnTo>
                <a:lnTo>
                  <a:pt x="86902" y="1822450"/>
                </a:lnTo>
                <a:close/>
                <a:moveTo>
                  <a:pt x="2282825" y="1685925"/>
                </a:moveTo>
                <a:lnTo>
                  <a:pt x="2412173" y="1745797"/>
                </a:lnTo>
                <a:lnTo>
                  <a:pt x="2422140" y="1750786"/>
                </a:lnTo>
                <a:lnTo>
                  <a:pt x="2426897" y="1753281"/>
                </a:lnTo>
                <a:lnTo>
                  <a:pt x="2431201" y="1756002"/>
                </a:lnTo>
                <a:lnTo>
                  <a:pt x="2435732" y="1758724"/>
                </a:lnTo>
                <a:lnTo>
                  <a:pt x="2439583" y="1761445"/>
                </a:lnTo>
                <a:lnTo>
                  <a:pt x="2443434" y="1764166"/>
                </a:lnTo>
                <a:lnTo>
                  <a:pt x="2447058" y="1767115"/>
                </a:lnTo>
                <a:lnTo>
                  <a:pt x="2450456" y="1769836"/>
                </a:lnTo>
                <a:lnTo>
                  <a:pt x="2453628" y="1773011"/>
                </a:lnTo>
                <a:lnTo>
                  <a:pt x="2456799" y="1775959"/>
                </a:lnTo>
                <a:lnTo>
                  <a:pt x="2459518" y="1778907"/>
                </a:lnTo>
                <a:lnTo>
                  <a:pt x="2462236" y="1782082"/>
                </a:lnTo>
                <a:lnTo>
                  <a:pt x="2464501" y="1785257"/>
                </a:lnTo>
                <a:lnTo>
                  <a:pt x="2466766" y="1788432"/>
                </a:lnTo>
                <a:lnTo>
                  <a:pt x="2468805" y="1791607"/>
                </a:lnTo>
                <a:lnTo>
                  <a:pt x="2470617" y="1794782"/>
                </a:lnTo>
                <a:lnTo>
                  <a:pt x="2472430" y="1798184"/>
                </a:lnTo>
                <a:lnTo>
                  <a:pt x="2474015" y="1801813"/>
                </a:lnTo>
                <a:lnTo>
                  <a:pt x="2475601" y="1805215"/>
                </a:lnTo>
                <a:lnTo>
                  <a:pt x="2477866" y="1812245"/>
                </a:lnTo>
                <a:lnTo>
                  <a:pt x="2479905" y="1819502"/>
                </a:lnTo>
                <a:lnTo>
                  <a:pt x="2481264" y="1826986"/>
                </a:lnTo>
                <a:lnTo>
                  <a:pt x="2482397" y="1834697"/>
                </a:lnTo>
                <a:lnTo>
                  <a:pt x="2482850" y="1842861"/>
                </a:lnTo>
                <a:lnTo>
                  <a:pt x="2482850" y="1851025"/>
                </a:lnTo>
                <a:lnTo>
                  <a:pt x="2482850" y="2068286"/>
                </a:lnTo>
                <a:lnTo>
                  <a:pt x="2482850" y="2076677"/>
                </a:lnTo>
                <a:lnTo>
                  <a:pt x="2482397" y="2084388"/>
                </a:lnTo>
                <a:lnTo>
                  <a:pt x="2481264" y="2092326"/>
                </a:lnTo>
                <a:lnTo>
                  <a:pt x="2479905" y="2099810"/>
                </a:lnTo>
                <a:lnTo>
                  <a:pt x="2477866" y="2107067"/>
                </a:lnTo>
                <a:lnTo>
                  <a:pt x="2475601" y="2114324"/>
                </a:lnTo>
                <a:lnTo>
                  <a:pt x="2474015" y="2117726"/>
                </a:lnTo>
                <a:lnTo>
                  <a:pt x="2472430" y="2121127"/>
                </a:lnTo>
                <a:lnTo>
                  <a:pt x="2470617" y="2124302"/>
                </a:lnTo>
                <a:lnTo>
                  <a:pt x="2468805" y="2127704"/>
                </a:lnTo>
                <a:lnTo>
                  <a:pt x="2466766" y="2130879"/>
                </a:lnTo>
                <a:lnTo>
                  <a:pt x="2464501" y="2134281"/>
                </a:lnTo>
                <a:lnTo>
                  <a:pt x="2462236" y="2137456"/>
                </a:lnTo>
                <a:lnTo>
                  <a:pt x="2459518" y="2140404"/>
                </a:lnTo>
                <a:lnTo>
                  <a:pt x="2456799" y="2143352"/>
                </a:lnTo>
                <a:lnTo>
                  <a:pt x="2453628" y="2146527"/>
                </a:lnTo>
                <a:lnTo>
                  <a:pt x="2450456" y="2149249"/>
                </a:lnTo>
                <a:lnTo>
                  <a:pt x="2447058" y="2152197"/>
                </a:lnTo>
                <a:lnTo>
                  <a:pt x="2443434" y="2154919"/>
                </a:lnTo>
                <a:lnTo>
                  <a:pt x="2439583" y="2157867"/>
                </a:lnTo>
                <a:lnTo>
                  <a:pt x="2435732" y="2160588"/>
                </a:lnTo>
                <a:lnTo>
                  <a:pt x="2431201" y="2163310"/>
                </a:lnTo>
                <a:lnTo>
                  <a:pt x="2426897" y="2165804"/>
                </a:lnTo>
                <a:lnTo>
                  <a:pt x="2422140" y="2168526"/>
                </a:lnTo>
                <a:lnTo>
                  <a:pt x="2412173" y="2173742"/>
                </a:lnTo>
                <a:lnTo>
                  <a:pt x="2282825" y="2233613"/>
                </a:lnTo>
                <a:lnTo>
                  <a:pt x="2282825" y="1685925"/>
                </a:lnTo>
                <a:close/>
                <a:moveTo>
                  <a:pt x="1216535" y="1436687"/>
                </a:moveTo>
                <a:lnTo>
                  <a:pt x="1274253" y="1436687"/>
                </a:lnTo>
                <a:lnTo>
                  <a:pt x="1303338" y="1492629"/>
                </a:lnTo>
                <a:lnTo>
                  <a:pt x="1283046" y="1513778"/>
                </a:lnTo>
                <a:lnTo>
                  <a:pt x="1301534" y="1642262"/>
                </a:lnTo>
                <a:lnTo>
                  <a:pt x="1245394" y="1852612"/>
                </a:lnTo>
                <a:lnTo>
                  <a:pt x="1189254" y="1642262"/>
                </a:lnTo>
                <a:lnTo>
                  <a:pt x="1207516" y="1513778"/>
                </a:lnTo>
                <a:lnTo>
                  <a:pt x="1187450" y="1492629"/>
                </a:lnTo>
                <a:lnTo>
                  <a:pt x="1216535" y="1436687"/>
                </a:lnTo>
                <a:close/>
                <a:moveTo>
                  <a:pt x="1389519" y="1379537"/>
                </a:moveTo>
                <a:lnTo>
                  <a:pt x="1401785" y="1384753"/>
                </a:lnTo>
                <a:lnTo>
                  <a:pt x="1434494" y="1399267"/>
                </a:lnTo>
                <a:lnTo>
                  <a:pt x="1456754" y="1409246"/>
                </a:lnTo>
                <a:lnTo>
                  <a:pt x="1481740" y="1420358"/>
                </a:lnTo>
                <a:lnTo>
                  <a:pt x="1508543" y="1432831"/>
                </a:lnTo>
                <a:lnTo>
                  <a:pt x="1536709" y="1446212"/>
                </a:lnTo>
                <a:lnTo>
                  <a:pt x="1565557" y="1460273"/>
                </a:lnTo>
                <a:lnTo>
                  <a:pt x="1593950" y="1474560"/>
                </a:lnTo>
                <a:lnTo>
                  <a:pt x="1607578" y="1481818"/>
                </a:lnTo>
                <a:lnTo>
                  <a:pt x="1621207" y="1489075"/>
                </a:lnTo>
                <a:lnTo>
                  <a:pt x="1634154" y="1496105"/>
                </a:lnTo>
                <a:lnTo>
                  <a:pt x="1646647" y="1503362"/>
                </a:lnTo>
                <a:lnTo>
                  <a:pt x="1658232" y="1509939"/>
                </a:lnTo>
                <a:lnTo>
                  <a:pt x="1669589" y="1516743"/>
                </a:lnTo>
                <a:lnTo>
                  <a:pt x="1679584" y="1523546"/>
                </a:lnTo>
                <a:lnTo>
                  <a:pt x="1688669" y="1529669"/>
                </a:lnTo>
                <a:lnTo>
                  <a:pt x="1697074" y="1536019"/>
                </a:lnTo>
                <a:lnTo>
                  <a:pt x="1704115" y="1541689"/>
                </a:lnTo>
                <a:lnTo>
                  <a:pt x="1707068" y="1544410"/>
                </a:lnTo>
                <a:lnTo>
                  <a:pt x="1709794" y="1547132"/>
                </a:lnTo>
                <a:lnTo>
                  <a:pt x="1712292" y="1549853"/>
                </a:lnTo>
                <a:lnTo>
                  <a:pt x="1714337" y="1552348"/>
                </a:lnTo>
                <a:lnTo>
                  <a:pt x="1716154" y="1554843"/>
                </a:lnTo>
                <a:lnTo>
                  <a:pt x="1717971" y="1558018"/>
                </a:lnTo>
                <a:lnTo>
                  <a:pt x="1721833" y="1565048"/>
                </a:lnTo>
                <a:lnTo>
                  <a:pt x="1726148" y="1573666"/>
                </a:lnTo>
                <a:lnTo>
                  <a:pt x="1730237" y="1583191"/>
                </a:lnTo>
                <a:lnTo>
                  <a:pt x="1734326" y="1593850"/>
                </a:lnTo>
                <a:lnTo>
                  <a:pt x="1738869" y="1605416"/>
                </a:lnTo>
                <a:lnTo>
                  <a:pt x="1742957" y="1618116"/>
                </a:lnTo>
                <a:lnTo>
                  <a:pt x="1747500" y="1631269"/>
                </a:lnTo>
                <a:lnTo>
                  <a:pt x="1751816" y="1645330"/>
                </a:lnTo>
                <a:lnTo>
                  <a:pt x="1755904" y="1659844"/>
                </a:lnTo>
                <a:lnTo>
                  <a:pt x="1764536" y="1690460"/>
                </a:lnTo>
                <a:lnTo>
                  <a:pt x="1773168" y="1722210"/>
                </a:lnTo>
                <a:lnTo>
                  <a:pt x="1781118" y="1753960"/>
                </a:lnTo>
                <a:lnTo>
                  <a:pt x="1788613" y="1785030"/>
                </a:lnTo>
                <a:lnTo>
                  <a:pt x="1795428" y="1814966"/>
                </a:lnTo>
                <a:lnTo>
                  <a:pt x="1801561" y="1842180"/>
                </a:lnTo>
                <a:lnTo>
                  <a:pt x="1807012" y="1866446"/>
                </a:lnTo>
                <a:lnTo>
                  <a:pt x="1814962" y="1902505"/>
                </a:lnTo>
                <a:lnTo>
                  <a:pt x="1817688" y="1916112"/>
                </a:lnTo>
                <a:lnTo>
                  <a:pt x="1244600" y="1916112"/>
                </a:lnTo>
                <a:lnTo>
                  <a:pt x="1389519" y="1379537"/>
                </a:lnTo>
                <a:close/>
                <a:moveTo>
                  <a:pt x="1100083" y="1379537"/>
                </a:moveTo>
                <a:lnTo>
                  <a:pt x="1244600" y="1916112"/>
                </a:lnTo>
                <a:lnTo>
                  <a:pt x="673100" y="1916112"/>
                </a:lnTo>
                <a:lnTo>
                  <a:pt x="676045" y="1902505"/>
                </a:lnTo>
                <a:lnTo>
                  <a:pt x="683520" y="1866446"/>
                </a:lnTo>
                <a:lnTo>
                  <a:pt x="688956" y="1842180"/>
                </a:lnTo>
                <a:lnTo>
                  <a:pt x="695072" y="1814966"/>
                </a:lnTo>
                <a:lnTo>
                  <a:pt x="702094" y="1785030"/>
                </a:lnTo>
                <a:lnTo>
                  <a:pt x="709569" y="1753960"/>
                </a:lnTo>
                <a:lnTo>
                  <a:pt x="717724" y="1722210"/>
                </a:lnTo>
                <a:lnTo>
                  <a:pt x="725878" y="1690460"/>
                </a:lnTo>
                <a:lnTo>
                  <a:pt x="734486" y="1659844"/>
                </a:lnTo>
                <a:lnTo>
                  <a:pt x="739016" y="1645330"/>
                </a:lnTo>
                <a:lnTo>
                  <a:pt x="743320" y="1631269"/>
                </a:lnTo>
                <a:lnTo>
                  <a:pt x="747397" y="1618116"/>
                </a:lnTo>
                <a:lnTo>
                  <a:pt x="751928" y="1605416"/>
                </a:lnTo>
                <a:lnTo>
                  <a:pt x="756005" y="1593850"/>
                </a:lnTo>
                <a:lnTo>
                  <a:pt x="760082" y="1583191"/>
                </a:lnTo>
                <a:lnTo>
                  <a:pt x="764386" y="1573666"/>
                </a:lnTo>
                <a:lnTo>
                  <a:pt x="768463" y="1565048"/>
                </a:lnTo>
                <a:lnTo>
                  <a:pt x="772314" y="1558018"/>
                </a:lnTo>
                <a:lnTo>
                  <a:pt x="774353" y="1554843"/>
                </a:lnTo>
                <a:lnTo>
                  <a:pt x="776165" y="1552348"/>
                </a:lnTo>
                <a:lnTo>
                  <a:pt x="778203" y="1549853"/>
                </a:lnTo>
                <a:lnTo>
                  <a:pt x="780695" y="1547132"/>
                </a:lnTo>
                <a:lnTo>
                  <a:pt x="783413" y="1544410"/>
                </a:lnTo>
                <a:lnTo>
                  <a:pt x="786358" y="1541689"/>
                </a:lnTo>
                <a:lnTo>
                  <a:pt x="793607" y="1536019"/>
                </a:lnTo>
                <a:lnTo>
                  <a:pt x="801535" y="1529669"/>
                </a:lnTo>
                <a:lnTo>
                  <a:pt x="810822" y="1523546"/>
                </a:lnTo>
                <a:lnTo>
                  <a:pt x="821015" y="1516743"/>
                </a:lnTo>
                <a:lnTo>
                  <a:pt x="831888" y="1509939"/>
                </a:lnTo>
                <a:lnTo>
                  <a:pt x="843893" y="1503362"/>
                </a:lnTo>
                <a:lnTo>
                  <a:pt x="855898" y="1496105"/>
                </a:lnTo>
                <a:lnTo>
                  <a:pt x="869263" y="1489075"/>
                </a:lnTo>
                <a:lnTo>
                  <a:pt x="882401" y="1481818"/>
                </a:lnTo>
                <a:lnTo>
                  <a:pt x="896445" y="1474560"/>
                </a:lnTo>
                <a:lnTo>
                  <a:pt x="924533" y="1460273"/>
                </a:lnTo>
                <a:lnTo>
                  <a:pt x="953074" y="1446212"/>
                </a:lnTo>
                <a:lnTo>
                  <a:pt x="981388" y="1432831"/>
                </a:lnTo>
                <a:lnTo>
                  <a:pt x="1008117" y="1420358"/>
                </a:lnTo>
                <a:lnTo>
                  <a:pt x="1033034" y="1409246"/>
                </a:lnTo>
                <a:lnTo>
                  <a:pt x="1055006" y="1399267"/>
                </a:lnTo>
                <a:lnTo>
                  <a:pt x="1088077" y="1384753"/>
                </a:lnTo>
                <a:lnTo>
                  <a:pt x="1100083" y="1379537"/>
                </a:lnTo>
                <a:close/>
                <a:moveTo>
                  <a:pt x="2282825" y="1227137"/>
                </a:moveTo>
                <a:lnTo>
                  <a:pt x="2412173" y="1287064"/>
                </a:lnTo>
                <a:lnTo>
                  <a:pt x="2422140" y="1292285"/>
                </a:lnTo>
                <a:lnTo>
                  <a:pt x="2426897" y="1294782"/>
                </a:lnTo>
                <a:lnTo>
                  <a:pt x="2431201" y="1297505"/>
                </a:lnTo>
                <a:lnTo>
                  <a:pt x="2435732" y="1300002"/>
                </a:lnTo>
                <a:lnTo>
                  <a:pt x="2439583" y="1302953"/>
                </a:lnTo>
                <a:lnTo>
                  <a:pt x="2443434" y="1305677"/>
                </a:lnTo>
                <a:lnTo>
                  <a:pt x="2447058" y="1308628"/>
                </a:lnTo>
                <a:lnTo>
                  <a:pt x="2450456" y="1311352"/>
                </a:lnTo>
                <a:lnTo>
                  <a:pt x="2453628" y="1314303"/>
                </a:lnTo>
                <a:lnTo>
                  <a:pt x="2456799" y="1317481"/>
                </a:lnTo>
                <a:lnTo>
                  <a:pt x="2459518" y="1320205"/>
                </a:lnTo>
                <a:lnTo>
                  <a:pt x="2462236" y="1323383"/>
                </a:lnTo>
                <a:lnTo>
                  <a:pt x="2464501" y="1326561"/>
                </a:lnTo>
                <a:lnTo>
                  <a:pt x="2466766" y="1329966"/>
                </a:lnTo>
                <a:lnTo>
                  <a:pt x="2468805" y="1332917"/>
                </a:lnTo>
                <a:lnTo>
                  <a:pt x="2470617" y="1336322"/>
                </a:lnTo>
                <a:lnTo>
                  <a:pt x="2472430" y="1339727"/>
                </a:lnTo>
                <a:lnTo>
                  <a:pt x="2474015" y="1343132"/>
                </a:lnTo>
                <a:lnTo>
                  <a:pt x="2475601" y="1346537"/>
                </a:lnTo>
                <a:lnTo>
                  <a:pt x="2477866" y="1353800"/>
                </a:lnTo>
                <a:lnTo>
                  <a:pt x="2479905" y="1361064"/>
                </a:lnTo>
                <a:lnTo>
                  <a:pt x="2481264" y="1368555"/>
                </a:lnTo>
                <a:lnTo>
                  <a:pt x="2482397" y="1376273"/>
                </a:lnTo>
                <a:lnTo>
                  <a:pt x="2482850" y="1384445"/>
                </a:lnTo>
                <a:lnTo>
                  <a:pt x="2482850" y="1392390"/>
                </a:lnTo>
                <a:lnTo>
                  <a:pt x="2482850" y="1609852"/>
                </a:lnTo>
                <a:lnTo>
                  <a:pt x="2482850" y="1618251"/>
                </a:lnTo>
                <a:lnTo>
                  <a:pt x="2482397" y="1626196"/>
                </a:lnTo>
                <a:lnTo>
                  <a:pt x="2481264" y="1634141"/>
                </a:lnTo>
                <a:lnTo>
                  <a:pt x="2479905" y="1641632"/>
                </a:lnTo>
                <a:lnTo>
                  <a:pt x="2477866" y="1648895"/>
                </a:lnTo>
                <a:lnTo>
                  <a:pt x="2475601" y="1655932"/>
                </a:lnTo>
                <a:lnTo>
                  <a:pt x="2474015" y="1659337"/>
                </a:lnTo>
                <a:lnTo>
                  <a:pt x="2472430" y="1662969"/>
                </a:lnTo>
                <a:lnTo>
                  <a:pt x="2470617" y="1666147"/>
                </a:lnTo>
                <a:lnTo>
                  <a:pt x="2468805" y="1669325"/>
                </a:lnTo>
                <a:lnTo>
                  <a:pt x="2466766" y="1672730"/>
                </a:lnTo>
                <a:lnTo>
                  <a:pt x="2464501" y="1675908"/>
                </a:lnTo>
                <a:lnTo>
                  <a:pt x="2462236" y="1678859"/>
                </a:lnTo>
                <a:lnTo>
                  <a:pt x="2459518" y="1682037"/>
                </a:lnTo>
                <a:lnTo>
                  <a:pt x="2456799" y="1685215"/>
                </a:lnTo>
                <a:lnTo>
                  <a:pt x="2453628" y="1687939"/>
                </a:lnTo>
                <a:lnTo>
                  <a:pt x="2450456" y="1691117"/>
                </a:lnTo>
                <a:lnTo>
                  <a:pt x="2447058" y="1694068"/>
                </a:lnTo>
                <a:lnTo>
                  <a:pt x="2443434" y="1696792"/>
                </a:lnTo>
                <a:lnTo>
                  <a:pt x="2439583" y="1699743"/>
                </a:lnTo>
                <a:lnTo>
                  <a:pt x="2435732" y="1702240"/>
                </a:lnTo>
                <a:lnTo>
                  <a:pt x="2431201" y="1705190"/>
                </a:lnTo>
                <a:lnTo>
                  <a:pt x="2426897" y="1707687"/>
                </a:lnTo>
                <a:lnTo>
                  <a:pt x="2422140" y="1710411"/>
                </a:lnTo>
                <a:lnTo>
                  <a:pt x="2412173" y="1715178"/>
                </a:lnTo>
                <a:lnTo>
                  <a:pt x="2406963" y="1717675"/>
                </a:lnTo>
                <a:lnTo>
                  <a:pt x="2282825" y="1660018"/>
                </a:lnTo>
                <a:lnTo>
                  <a:pt x="2282825" y="1227137"/>
                </a:lnTo>
                <a:close/>
                <a:moveTo>
                  <a:pt x="91667" y="1182687"/>
                </a:moveTo>
                <a:lnTo>
                  <a:pt x="370523" y="1182687"/>
                </a:lnTo>
                <a:lnTo>
                  <a:pt x="375061" y="1182913"/>
                </a:lnTo>
                <a:lnTo>
                  <a:pt x="379826" y="1183140"/>
                </a:lnTo>
                <a:lnTo>
                  <a:pt x="384137" y="1183593"/>
                </a:lnTo>
                <a:lnTo>
                  <a:pt x="388902" y="1184499"/>
                </a:lnTo>
                <a:lnTo>
                  <a:pt x="393213" y="1185405"/>
                </a:lnTo>
                <a:lnTo>
                  <a:pt x="397524" y="1186764"/>
                </a:lnTo>
                <a:lnTo>
                  <a:pt x="401835" y="1188349"/>
                </a:lnTo>
                <a:lnTo>
                  <a:pt x="405919" y="1189935"/>
                </a:lnTo>
                <a:lnTo>
                  <a:pt x="409777" y="1191747"/>
                </a:lnTo>
                <a:lnTo>
                  <a:pt x="414088" y="1193785"/>
                </a:lnTo>
                <a:lnTo>
                  <a:pt x="417718" y="1195824"/>
                </a:lnTo>
                <a:lnTo>
                  <a:pt x="421575" y="1198089"/>
                </a:lnTo>
                <a:lnTo>
                  <a:pt x="425206" y="1200807"/>
                </a:lnTo>
                <a:lnTo>
                  <a:pt x="428609" y="1203298"/>
                </a:lnTo>
                <a:lnTo>
                  <a:pt x="432013" y="1206243"/>
                </a:lnTo>
                <a:lnTo>
                  <a:pt x="434962" y="1209187"/>
                </a:lnTo>
                <a:lnTo>
                  <a:pt x="438139" y="1212358"/>
                </a:lnTo>
                <a:lnTo>
                  <a:pt x="441088" y="1215756"/>
                </a:lnTo>
                <a:lnTo>
                  <a:pt x="443584" y="1219154"/>
                </a:lnTo>
                <a:lnTo>
                  <a:pt x="446307" y="1222778"/>
                </a:lnTo>
                <a:lnTo>
                  <a:pt x="448803" y="1226402"/>
                </a:lnTo>
                <a:lnTo>
                  <a:pt x="450845" y="1230026"/>
                </a:lnTo>
                <a:lnTo>
                  <a:pt x="452887" y="1233876"/>
                </a:lnTo>
                <a:lnTo>
                  <a:pt x="454702" y="1237953"/>
                </a:lnTo>
                <a:lnTo>
                  <a:pt x="456291" y="1242257"/>
                </a:lnTo>
                <a:lnTo>
                  <a:pt x="457879" y="1246334"/>
                </a:lnTo>
                <a:lnTo>
                  <a:pt x="459240" y="1250411"/>
                </a:lnTo>
                <a:lnTo>
                  <a:pt x="460148" y="1254941"/>
                </a:lnTo>
                <a:lnTo>
                  <a:pt x="461055" y="1259471"/>
                </a:lnTo>
                <a:lnTo>
                  <a:pt x="461509" y="1264001"/>
                </a:lnTo>
                <a:lnTo>
                  <a:pt x="461736" y="1268531"/>
                </a:lnTo>
                <a:lnTo>
                  <a:pt x="461963" y="1273061"/>
                </a:lnTo>
                <a:lnTo>
                  <a:pt x="461736" y="1277591"/>
                </a:lnTo>
                <a:lnTo>
                  <a:pt x="461509" y="1282348"/>
                </a:lnTo>
                <a:lnTo>
                  <a:pt x="461055" y="1286651"/>
                </a:lnTo>
                <a:lnTo>
                  <a:pt x="460148" y="1291408"/>
                </a:lnTo>
                <a:lnTo>
                  <a:pt x="459240" y="1295485"/>
                </a:lnTo>
                <a:lnTo>
                  <a:pt x="457879" y="1300015"/>
                </a:lnTo>
                <a:lnTo>
                  <a:pt x="456291" y="1304092"/>
                </a:lnTo>
                <a:lnTo>
                  <a:pt x="454702" y="1308169"/>
                </a:lnTo>
                <a:lnTo>
                  <a:pt x="452887" y="1312246"/>
                </a:lnTo>
                <a:lnTo>
                  <a:pt x="450845" y="1316323"/>
                </a:lnTo>
                <a:lnTo>
                  <a:pt x="448803" y="1319947"/>
                </a:lnTo>
                <a:lnTo>
                  <a:pt x="446307" y="1323571"/>
                </a:lnTo>
                <a:lnTo>
                  <a:pt x="443584" y="1327195"/>
                </a:lnTo>
                <a:lnTo>
                  <a:pt x="441088" y="1330366"/>
                </a:lnTo>
                <a:lnTo>
                  <a:pt x="438139" y="1333764"/>
                </a:lnTo>
                <a:lnTo>
                  <a:pt x="434962" y="1336935"/>
                </a:lnTo>
                <a:lnTo>
                  <a:pt x="432013" y="1340106"/>
                </a:lnTo>
                <a:lnTo>
                  <a:pt x="428609" y="1342824"/>
                </a:lnTo>
                <a:lnTo>
                  <a:pt x="425206" y="1345542"/>
                </a:lnTo>
                <a:lnTo>
                  <a:pt x="421575" y="1348033"/>
                </a:lnTo>
                <a:lnTo>
                  <a:pt x="417718" y="1350525"/>
                </a:lnTo>
                <a:lnTo>
                  <a:pt x="414088" y="1352563"/>
                </a:lnTo>
                <a:lnTo>
                  <a:pt x="409777" y="1354602"/>
                </a:lnTo>
                <a:lnTo>
                  <a:pt x="405919" y="1356414"/>
                </a:lnTo>
                <a:lnTo>
                  <a:pt x="401835" y="1357999"/>
                </a:lnTo>
                <a:lnTo>
                  <a:pt x="397524" y="1359585"/>
                </a:lnTo>
                <a:lnTo>
                  <a:pt x="393213" y="1360717"/>
                </a:lnTo>
                <a:lnTo>
                  <a:pt x="388902" y="1361850"/>
                </a:lnTo>
                <a:lnTo>
                  <a:pt x="384137" y="1362529"/>
                </a:lnTo>
                <a:lnTo>
                  <a:pt x="379826" y="1363209"/>
                </a:lnTo>
                <a:lnTo>
                  <a:pt x="375061" y="1363435"/>
                </a:lnTo>
                <a:lnTo>
                  <a:pt x="370523" y="1363662"/>
                </a:lnTo>
                <a:lnTo>
                  <a:pt x="91667" y="1363662"/>
                </a:lnTo>
                <a:lnTo>
                  <a:pt x="86902" y="1363435"/>
                </a:lnTo>
                <a:lnTo>
                  <a:pt x="82364" y="1363209"/>
                </a:lnTo>
                <a:lnTo>
                  <a:pt x="77599" y="1362529"/>
                </a:lnTo>
                <a:lnTo>
                  <a:pt x="73288" y="1361850"/>
                </a:lnTo>
                <a:lnTo>
                  <a:pt x="68750" y="1360717"/>
                </a:lnTo>
                <a:lnTo>
                  <a:pt x="64439" y="1359585"/>
                </a:lnTo>
                <a:lnTo>
                  <a:pt x="60128" y="1357999"/>
                </a:lnTo>
                <a:lnTo>
                  <a:pt x="56044" y="1356414"/>
                </a:lnTo>
                <a:lnTo>
                  <a:pt x="51959" y="1354602"/>
                </a:lnTo>
                <a:lnTo>
                  <a:pt x="48102" y="1352563"/>
                </a:lnTo>
                <a:lnTo>
                  <a:pt x="44245" y="1350525"/>
                </a:lnTo>
                <a:lnTo>
                  <a:pt x="40615" y="1348033"/>
                </a:lnTo>
                <a:lnTo>
                  <a:pt x="36757" y="1345542"/>
                </a:lnTo>
                <a:lnTo>
                  <a:pt x="33581" y="1342824"/>
                </a:lnTo>
                <a:lnTo>
                  <a:pt x="30177" y="1340106"/>
                </a:lnTo>
                <a:lnTo>
                  <a:pt x="26774" y="1336935"/>
                </a:lnTo>
                <a:lnTo>
                  <a:pt x="23824" y="1333764"/>
                </a:lnTo>
                <a:lnTo>
                  <a:pt x="21101" y="1330366"/>
                </a:lnTo>
                <a:lnTo>
                  <a:pt x="18152" y="1327195"/>
                </a:lnTo>
                <a:lnTo>
                  <a:pt x="15656" y="1323571"/>
                </a:lnTo>
                <a:lnTo>
                  <a:pt x="13160" y="1319947"/>
                </a:lnTo>
                <a:lnTo>
                  <a:pt x="11118" y="1316323"/>
                </a:lnTo>
                <a:lnTo>
                  <a:pt x="9076" y="1312246"/>
                </a:lnTo>
                <a:lnTo>
                  <a:pt x="7261" y="1308169"/>
                </a:lnTo>
                <a:lnTo>
                  <a:pt x="5446" y="1304092"/>
                </a:lnTo>
                <a:lnTo>
                  <a:pt x="4084" y="1300015"/>
                </a:lnTo>
                <a:lnTo>
                  <a:pt x="2950" y="1295485"/>
                </a:lnTo>
                <a:lnTo>
                  <a:pt x="1815" y="1291408"/>
                </a:lnTo>
                <a:lnTo>
                  <a:pt x="1134" y="1286651"/>
                </a:lnTo>
                <a:lnTo>
                  <a:pt x="454" y="1282348"/>
                </a:lnTo>
                <a:lnTo>
                  <a:pt x="0" y="1277591"/>
                </a:lnTo>
                <a:lnTo>
                  <a:pt x="0" y="1273061"/>
                </a:lnTo>
                <a:lnTo>
                  <a:pt x="0" y="1268531"/>
                </a:lnTo>
                <a:lnTo>
                  <a:pt x="454" y="1264001"/>
                </a:lnTo>
                <a:lnTo>
                  <a:pt x="1134" y="1259471"/>
                </a:lnTo>
                <a:lnTo>
                  <a:pt x="1815" y="1254941"/>
                </a:lnTo>
                <a:lnTo>
                  <a:pt x="2950" y="1250411"/>
                </a:lnTo>
                <a:lnTo>
                  <a:pt x="4084" y="1246334"/>
                </a:lnTo>
                <a:lnTo>
                  <a:pt x="5446" y="1242257"/>
                </a:lnTo>
                <a:lnTo>
                  <a:pt x="7261" y="1237953"/>
                </a:lnTo>
                <a:lnTo>
                  <a:pt x="9076" y="1233876"/>
                </a:lnTo>
                <a:lnTo>
                  <a:pt x="11118" y="1230026"/>
                </a:lnTo>
                <a:lnTo>
                  <a:pt x="13160" y="1226402"/>
                </a:lnTo>
                <a:lnTo>
                  <a:pt x="15656" y="1222778"/>
                </a:lnTo>
                <a:lnTo>
                  <a:pt x="18152" y="1219154"/>
                </a:lnTo>
                <a:lnTo>
                  <a:pt x="21101" y="1215756"/>
                </a:lnTo>
                <a:lnTo>
                  <a:pt x="23824" y="1212358"/>
                </a:lnTo>
                <a:lnTo>
                  <a:pt x="26774" y="1209187"/>
                </a:lnTo>
                <a:lnTo>
                  <a:pt x="30177" y="1206243"/>
                </a:lnTo>
                <a:lnTo>
                  <a:pt x="33581" y="1203298"/>
                </a:lnTo>
                <a:lnTo>
                  <a:pt x="36757" y="1200807"/>
                </a:lnTo>
                <a:lnTo>
                  <a:pt x="40615" y="1198089"/>
                </a:lnTo>
                <a:lnTo>
                  <a:pt x="44245" y="1195824"/>
                </a:lnTo>
                <a:lnTo>
                  <a:pt x="48102" y="1193785"/>
                </a:lnTo>
                <a:lnTo>
                  <a:pt x="51959" y="1191747"/>
                </a:lnTo>
                <a:lnTo>
                  <a:pt x="56044" y="1189935"/>
                </a:lnTo>
                <a:lnTo>
                  <a:pt x="60128" y="1188349"/>
                </a:lnTo>
                <a:lnTo>
                  <a:pt x="64439" y="1186764"/>
                </a:lnTo>
                <a:lnTo>
                  <a:pt x="68750" y="1185405"/>
                </a:lnTo>
                <a:lnTo>
                  <a:pt x="73288" y="1184499"/>
                </a:lnTo>
                <a:lnTo>
                  <a:pt x="77599" y="1183593"/>
                </a:lnTo>
                <a:lnTo>
                  <a:pt x="82364" y="1183140"/>
                </a:lnTo>
                <a:lnTo>
                  <a:pt x="86902" y="1182913"/>
                </a:lnTo>
                <a:lnTo>
                  <a:pt x="91667" y="1182687"/>
                </a:lnTo>
                <a:close/>
                <a:moveTo>
                  <a:pt x="1390308" y="782637"/>
                </a:moveTo>
                <a:lnTo>
                  <a:pt x="1396663" y="786039"/>
                </a:lnTo>
                <a:lnTo>
                  <a:pt x="1402564" y="789894"/>
                </a:lnTo>
                <a:lnTo>
                  <a:pt x="1408238" y="793749"/>
                </a:lnTo>
                <a:lnTo>
                  <a:pt x="1413458" y="797831"/>
                </a:lnTo>
                <a:lnTo>
                  <a:pt x="1418225" y="802140"/>
                </a:lnTo>
                <a:lnTo>
                  <a:pt x="1422764" y="806449"/>
                </a:lnTo>
                <a:lnTo>
                  <a:pt x="1426849" y="811439"/>
                </a:lnTo>
                <a:lnTo>
                  <a:pt x="1430935" y="816428"/>
                </a:lnTo>
                <a:lnTo>
                  <a:pt x="1434112" y="821417"/>
                </a:lnTo>
                <a:lnTo>
                  <a:pt x="1437516" y="826860"/>
                </a:lnTo>
                <a:lnTo>
                  <a:pt x="1440694" y="832303"/>
                </a:lnTo>
                <a:lnTo>
                  <a:pt x="1443644" y="837973"/>
                </a:lnTo>
                <a:lnTo>
                  <a:pt x="1446141" y="843869"/>
                </a:lnTo>
                <a:lnTo>
                  <a:pt x="1448411" y="849765"/>
                </a:lnTo>
                <a:lnTo>
                  <a:pt x="1450907" y="856115"/>
                </a:lnTo>
                <a:lnTo>
                  <a:pt x="1452723" y="862465"/>
                </a:lnTo>
                <a:lnTo>
                  <a:pt x="1454766" y="869042"/>
                </a:lnTo>
                <a:lnTo>
                  <a:pt x="1456581" y="875846"/>
                </a:lnTo>
                <a:lnTo>
                  <a:pt x="1459759" y="889680"/>
                </a:lnTo>
                <a:lnTo>
                  <a:pt x="1462709" y="904648"/>
                </a:lnTo>
                <a:lnTo>
                  <a:pt x="1465433" y="919842"/>
                </a:lnTo>
                <a:lnTo>
                  <a:pt x="1471107" y="952499"/>
                </a:lnTo>
                <a:lnTo>
                  <a:pt x="1474284" y="969735"/>
                </a:lnTo>
                <a:lnTo>
                  <a:pt x="1477462" y="987424"/>
                </a:lnTo>
                <a:lnTo>
                  <a:pt x="1483363" y="988785"/>
                </a:lnTo>
                <a:lnTo>
                  <a:pt x="1489037" y="990146"/>
                </a:lnTo>
                <a:lnTo>
                  <a:pt x="1494484" y="992187"/>
                </a:lnTo>
                <a:lnTo>
                  <a:pt x="1499704" y="994228"/>
                </a:lnTo>
                <a:lnTo>
                  <a:pt x="1504470" y="996949"/>
                </a:lnTo>
                <a:lnTo>
                  <a:pt x="1509237" y="999671"/>
                </a:lnTo>
                <a:lnTo>
                  <a:pt x="1513549" y="1003073"/>
                </a:lnTo>
                <a:lnTo>
                  <a:pt x="1517407" y="1006474"/>
                </a:lnTo>
                <a:lnTo>
                  <a:pt x="1521493" y="1010330"/>
                </a:lnTo>
                <a:lnTo>
                  <a:pt x="1525124" y="1014185"/>
                </a:lnTo>
                <a:lnTo>
                  <a:pt x="1528075" y="1018721"/>
                </a:lnTo>
                <a:lnTo>
                  <a:pt x="1530798" y="1023030"/>
                </a:lnTo>
                <a:lnTo>
                  <a:pt x="1533068" y="1027792"/>
                </a:lnTo>
                <a:lnTo>
                  <a:pt x="1535110" y="1032555"/>
                </a:lnTo>
                <a:lnTo>
                  <a:pt x="1536472" y="1037771"/>
                </a:lnTo>
                <a:lnTo>
                  <a:pt x="1537607" y="1043214"/>
                </a:lnTo>
                <a:lnTo>
                  <a:pt x="1538288" y="1048657"/>
                </a:lnTo>
                <a:lnTo>
                  <a:pt x="1538288" y="1054326"/>
                </a:lnTo>
                <a:lnTo>
                  <a:pt x="1537834" y="1060223"/>
                </a:lnTo>
                <a:lnTo>
                  <a:pt x="1536699" y="1066119"/>
                </a:lnTo>
                <a:lnTo>
                  <a:pt x="1535110" y="1072016"/>
                </a:lnTo>
                <a:lnTo>
                  <a:pt x="1533068" y="1078366"/>
                </a:lnTo>
                <a:lnTo>
                  <a:pt x="1530117" y="1084489"/>
                </a:lnTo>
                <a:lnTo>
                  <a:pt x="1526940" y="1091066"/>
                </a:lnTo>
                <a:lnTo>
                  <a:pt x="1522854" y="1097416"/>
                </a:lnTo>
                <a:lnTo>
                  <a:pt x="1518315" y="1103766"/>
                </a:lnTo>
                <a:lnTo>
                  <a:pt x="1512868" y="1110342"/>
                </a:lnTo>
                <a:lnTo>
                  <a:pt x="1506967" y="1116919"/>
                </a:lnTo>
                <a:lnTo>
                  <a:pt x="1500158" y="1123496"/>
                </a:lnTo>
                <a:lnTo>
                  <a:pt x="1492668" y="1129846"/>
                </a:lnTo>
                <a:lnTo>
                  <a:pt x="1484271" y="1136650"/>
                </a:lnTo>
                <a:lnTo>
                  <a:pt x="1474965" y="1143000"/>
                </a:lnTo>
                <a:lnTo>
                  <a:pt x="1472696" y="1155019"/>
                </a:lnTo>
                <a:lnTo>
                  <a:pt x="1469745" y="1167266"/>
                </a:lnTo>
                <a:lnTo>
                  <a:pt x="1466568" y="1179059"/>
                </a:lnTo>
                <a:lnTo>
                  <a:pt x="1462936" y="1190851"/>
                </a:lnTo>
                <a:lnTo>
                  <a:pt x="1459078" y="1202417"/>
                </a:lnTo>
                <a:lnTo>
                  <a:pt x="1454993" y="1213984"/>
                </a:lnTo>
                <a:lnTo>
                  <a:pt x="1450680" y="1225323"/>
                </a:lnTo>
                <a:lnTo>
                  <a:pt x="1445687" y="1236435"/>
                </a:lnTo>
                <a:lnTo>
                  <a:pt x="1440467" y="1247321"/>
                </a:lnTo>
                <a:lnTo>
                  <a:pt x="1435020" y="1257980"/>
                </a:lnTo>
                <a:lnTo>
                  <a:pt x="1429346" y="1268412"/>
                </a:lnTo>
                <a:lnTo>
                  <a:pt x="1423218" y="1278391"/>
                </a:lnTo>
                <a:lnTo>
                  <a:pt x="1416863" y="1288369"/>
                </a:lnTo>
                <a:lnTo>
                  <a:pt x="1410281" y="1297894"/>
                </a:lnTo>
                <a:lnTo>
                  <a:pt x="1403245" y="1307193"/>
                </a:lnTo>
                <a:lnTo>
                  <a:pt x="1395982" y="1316037"/>
                </a:lnTo>
                <a:lnTo>
                  <a:pt x="1388719" y="1324655"/>
                </a:lnTo>
                <a:lnTo>
                  <a:pt x="1381003" y="1332593"/>
                </a:lnTo>
                <a:lnTo>
                  <a:pt x="1373059" y="1340077"/>
                </a:lnTo>
                <a:lnTo>
                  <a:pt x="1364661" y="1347334"/>
                </a:lnTo>
                <a:lnTo>
                  <a:pt x="1356037" y="1354364"/>
                </a:lnTo>
                <a:lnTo>
                  <a:pt x="1347639" y="1360714"/>
                </a:lnTo>
                <a:lnTo>
                  <a:pt x="1338561" y="1366610"/>
                </a:lnTo>
                <a:lnTo>
                  <a:pt x="1329028" y="1371827"/>
                </a:lnTo>
                <a:lnTo>
                  <a:pt x="1319723" y="1376816"/>
                </a:lnTo>
                <a:lnTo>
                  <a:pt x="1310190" y="1380898"/>
                </a:lnTo>
                <a:lnTo>
                  <a:pt x="1300431" y="1384527"/>
                </a:lnTo>
                <a:lnTo>
                  <a:pt x="1295211" y="1386341"/>
                </a:lnTo>
                <a:lnTo>
                  <a:pt x="1290218" y="1387702"/>
                </a:lnTo>
                <a:lnTo>
                  <a:pt x="1284997" y="1389062"/>
                </a:lnTo>
                <a:lnTo>
                  <a:pt x="1279777" y="1390196"/>
                </a:lnTo>
                <a:lnTo>
                  <a:pt x="1274557" y="1391330"/>
                </a:lnTo>
                <a:lnTo>
                  <a:pt x="1269110" y="1392010"/>
                </a:lnTo>
                <a:lnTo>
                  <a:pt x="1264117" y="1392691"/>
                </a:lnTo>
                <a:lnTo>
                  <a:pt x="1258670" y="1393371"/>
                </a:lnTo>
                <a:lnTo>
                  <a:pt x="1253223" y="1393825"/>
                </a:lnTo>
                <a:lnTo>
                  <a:pt x="1247776" y="1393825"/>
                </a:lnTo>
                <a:lnTo>
                  <a:pt x="1242328" y="1393825"/>
                </a:lnTo>
                <a:lnTo>
                  <a:pt x="1236881" y="1393371"/>
                </a:lnTo>
                <a:lnTo>
                  <a:pt x="1231661" y="1392691"/>
                </a:lnTo>
                <a:lnTo>
                  <a:pt x="1226214" y="1392010"/>
                </a:lnTo>
                <a:lnTo>
                  <a:pt x="1220994" y="1391330"/>
                </a:lnTo>
                <a:lnTo>
                  <a:pt x="1215774" y="1390196"/>
                </a:lnTo>
                <a:lnTo>
                  <a:pt x="1210554" y="1389062"/>
                </a:lnTo>
                <a:lnTo>
                  <a:pt x="1205333" y="1387702"/>
                </a:lnTo>
                <a:lnTo>
                  <a:pt x="1200113" y="1386341"/>
                </a:lnTo>
                <a:lnTo>
                  <a:pt x="1195347" y="1384527"/>
                </a:lnTo>
                <a:lnTo>
                  <a:pt x="1185361" y="1380898"/>
                </a:lnTo>
                <a:lnTo>
                  <a:pt x="1175828" y="1376816"/>
                </a:lnTo>
                <a:lnTo>
                  <a:pt x="1166296" y="1371827"/>
                </a:lnTo>
                <a:lnTo>
                  <a:pt x="1157217" y="1366610"/>
                </a:lnTo>
                <a:lnTo>
                  <a:pt x="1148139" y="1360714"/>
                </a:lnTo>
                <a:lnTo>
                  <a:pt x="1139514" y="1354364"/>
                </a:lnTo>
                <a:lnTo>
                  <a:pt x="1130890" y="1347334"/>
                </a:lnTo>
                <a:lnTo>
                  <a:pt x="1122492" y="1340077"/>
                </a:lnTo>
                <a:lnTo>
                  <a:pt x="1114548" y="1332593"/>
                </a:lnTo>
                <a:lnTo>
                  <a:pt x="1106832" y="1324655"/>
                </a:lnTo>
                <a:lnTo>
                  <a:pt x="1099569" y="1316037"/>
                </a:lnTo>
                <a:lnTo>
                  <a:pt x="1092306" y="1307193"/>
                </a:lnTo>
                <a:lnTo>
                  <a:pt x="1085270" y="1297894"/>
                </a:lnTo>
                <a:lnTo>
                  <a:pt x="1078688" y="1288369"/>
                </a:lnTo>
                <a:lnTo>
                  <a:pt x="1072333" y="1278391"/>
                </a:lnTo>
                <a:lnTo>
                  <a:pt x="1066205" y="1268412"/>
                </a:lnTo>
                <a:lnTo>
                  <a:pt x="1060531" y="1257980"/>
                </a:lnTo>
                <a:lnTo>
                  <a:pt x="1055084" y="1247321"/>
                </a:lnTo>
                <a:lnTo>
                  <a:pt x="1049864" y="1236435"/>
                </a:lnTo>
                <a:lnTo>
                  <a:pt x="1045098" y="1225323"/>
                </a:lnTo>
                <a:lnTo>
                  <a:pt x="1040558" y="1213984"/>
                </a:lnTo>
                <a:lnTo>
                  <a:pt x="1036473" y="1202417"/>
                </a:lnTo>
                <a:lnTo>
                  <a:pt x="1032615" y="1190851"/>
                </a:lnTo>
                <a:lnTo>
                  <a:pt x="1028983" y="1179059"/>
                </a:lnTo>
                <a:lnTo>
                  <a:pt x="1025806" y="1167266"/>
                </a:lnTo>
                <a:lnTo>
                  <a:pt x="1022855" y="1155019"/>
                </a:lnTo>
                <a:lnTo>
                  <a:pt x="1020586" y="1143000"/>
                </a:lnTo>
                <a:lnTo>
                  <a:pt x="1011507" y="1136650"/>
                </a:lnTo>
                <a:lnTo>
                  <a:pt x="1003336" y="1129846"/>
                </a:lnTo>
                <a:lnTo>
                  <a:pt x="995620" y="1123496"/>
                </a:lnTo>
                <a:lnTo>
                  <a:pt x="988811" y="1116919"/>
                </a:lnTo>
                <a:lnTo>
                  <a:pt x="982683" y="1110342"/>
                </a:lnTo>
                <a:lnTo>
                  <a:pt x="977236" y="1103766"/>
                </a:lnTo>
                <a:lnTo>
                  <a:pt x="972696" y="1097416"/>
                </a:lnTo>
                <a:lnTo>
                  <a:pt x="968838" y="1091066"/>
                </a:lnTo>
                <a:lnTo>
                  <a:pt x="965434" y="1084489"/>
                </a:lnTo>
                <a:lnTo>
                  <a:pt x="962483" y="1078366"/>
                </a:lnTo>
                <a:lnTo>
                  <a:pt x="960440" y="1072016"/>
                </a:lnTo>
                <a:lnTo>
                  <a:pt x="958852" y="1066119"/>
                </a:lnTo>
                <a:lnTo>
                  <a:pt x="957944" y="1060223"/>
                </a:lnTo>
                <a:lnTo>
                  <a:pt x="957263" y="1054326"/>
                </a:lnTo>
                <a:lnTo>
                  <a:pt x="957263" y="1048657"/>
                </a:lnTo>
                <a:lnTo>
                  <a:pt x="958171" y="1043214"/>
                </a:lnTo>
                <a:lnTo>
                  <a:pt x="959079" y="1037771"/>
                </a:lnTo>
                <a:lnTo>
                  <a:pt x="960440" y="1032555"/>
                </a:lnTo>
                <a:lnTo>
                  <a:pt x="962483" y="1027792"/>
                </a:lnTo>
                <a:lnTo>
                  <a:pt x="964753" y="1023030"/>
                </a:lnTo>
                <a:lnTo>
                  <a:pt x="967476" y="1018721"/>
                </a:lnTo>
                <a:lnTo>
                  <a:pt x="970654" y="1014185"/>
                </a:lnTo>
                <a:lnTo>
                  <a:pt x="974285" y="1010330"/>
                </a:lnTo>
                <a:lnTo>
                  <a:pt x="978144" y="1006474"/>
                </a:lnTo>
                <a:lnTo>
                  <a:pt x="982002" y="1003073"/>
                </a:lnTo>
                <a:lnTo>
                  <a:pt x="986541" y="999671"/>
                </a:lnTo>
                <a:lnTo>
                  <a:pt x="991307" y="996949"/>
                </a:lnTo>
                <a:lnTo>
                  <a:pt x="996301" y="994228"/>
                </a:lnTo>
                <a:lnTo>
                  <a:pt x="1001521" y="992187"/>
                </a:lnTo>
                <a:lnTo>
                  <a:pt x="1006514" y="990146"/>
                </a:lnTo>
                <a:lnTo>
                  <a:pt x="1012415" y="988785"/>
                </a:lnTo>
                <a:lnTo>
                  <a:pt x="1018089" y="987424"/>
                </a:lnTo>
                <a:lnTo>
                  <a:pt x="1022401" y="964292"/>
                </a:lnTo>
                <a:lnTo>
                  <a:pt x="1026260" y="941840"/>
                </a:lnTo>
                <a:lnTo>
                  <a:pt x="1029891" y="920523"/>
                </a:lnTo>
                <a:lnTo>
                  <a:pt x="1033749" y="900339"/>
                </a:lnTo>
                <a:lnTo>
                  <a:pt x="1035792" y="890587"/>
                </a:lnTo>
                <a:lnTo>
                  <a:pt x="1037835" y="881289"/>
                </a:lnTo>
                <a:lnTo>
                  <a:pt x="1040104" y="872217"/>
                </a:lnTo>
                <a:lnTo>
                  <a:pt x="1042374" y="863373"/>
                </a:lnTo>
                <a:lnTo>
                  <a:pt x="1045325" y="854981"/>
                </a:lnTo>
                <a:lnTo>
                  <a:pt x="1048048" y="846817"/>
                </a:lnTo>
                <a:lnTo>
                  <a:pt x="1051453" y="838880"/>
                </a:lnTo>
                <a:lnTo>
                  <a:pt x="1055311" y="831396"/>
                </a:lnTo>
                <a:lnTo>
                  <a:pt x="1062574" y="834117"/>
                </a:lnTo>
                <a:lnTo>
                  <a:pt x="1072787" y="837065"/>
                </a:lnTo>
                <a:lnTo>
                  <a:pt x="1085270" y="840467"/>
                </a:lnTo>
                <a:lnTo>
                  <a:pt x="1092306" y="842281"/>
                </a:lnTo>
                <a:lnTo>
                  <a:pt x="1100023" y="843869"/>
                </a:lnTo>
                <a:lnTo>
                  <a:pt x="1108420" y="845456"/>
                </a:lnTo>
                <a:lnTo>
                  <a:pt x="1116818" y="847044"/>
                </a:lnTo>
                <a:lnTo>
                  <a:pt x="1126123" y="848178"/>
                </a:lnTo>
                <a:lnTo>
                  <a:pt x="1135883" y="849539"/>
                </a:lnTo>
                <a:lnTo>
                  <a:pt x="1145869" y="850673"/>
                </a:lnTo>
                <a:lnTo>
                  <a:pt x="1156309" y="851126"/>
                </a:lnTo>
                <a:lnTo>
                  <a:pt x="1167204" y="851580"/>
                </a:lnTo>
                <a:lnTo>
                  <a:pt x="1178552" y="851806"/>
                </a:lnTo>
                <a:lnTo>
                  <a:pt x="1190354" y="851580"/>
                </a:lnTo>
                <a:lnTo>
                  <a:pt x="1202156" y="851126"/>
                </a:lnTo>
                <a:lnTo>
                  <a:pt x="1214412" y="849992"/>
                </a:lnTo>
                <a:lnTo>
                  <a:pt x="1226895" y="848631"/>
                </a:lnTo>
                <a:lnTo>
                  <a:pt x="1239605" y="846364"/>
                </a:lnTo>
                <a:lnTo>
                  <a:pt x="1252542" y="844096"/>
                </a:lnTo>
                <a:lnTo>
                  <a:pt x="1265933" y="840921"/>
                </a:lnTo>
                <a:lnTo>
                  <a:pt x="1279323" y="837292"/>
                </a:lnTo>
                <a:lnTo>
                  <a:pt x="1292714" y="832983"/>
                </a:lnTo>
                <a:lnTo>
                  <a:pt x="1306559" y="827994"/>
                </a:lnTo>
                <a:lnTo>
                  <a:pt x="1313368" y="825499"/>
                </a:lnTo>
                <a:lnTo>
                  <a:pt x="1320404" y="822551"/>
                </a:lnTo>
                <a:lnTo>
                  <a:pt x="1327212" y="819603"/>
                </a:lnTo>
                <a:lnTo>
                  <a:pt x="1334248" y="816201"/>
                </a:lnTo>
                <a:lnTo>
                  <a:pt x="1341057" y="812799"/>
                </a:lnTo>
                <a:lnTo>
                  <a:pt x="1348093" y="809171"/>
                </a:lnTo>
                <a:lnTo>
                  <a:pt x="1355129" y="805315"/>
                </a:lnTo>
                <a:lnTo>
                  <a:pt x="1362165" y="801006"/>
                </a:lnTo>
                <a:lnTo>
                  <a:pt x="1369201" y="796924"/>
                </a:lnTo>
                <a:lnTo>
                  <a:pt x="1376463" y="792389"/>
                </a:lnTo>
                <a:lnTo>
                  <a:pt x="1383272" y="787626"/>
                </a:lnTo>
                <a:lnTo>
                  <a:pt x="1390308" y="782637"/>
                </a:lnTo>
                <a:close/>
                <a:moveTo>
                  <a:pt x="2282825" y="769937"/>
                </a:moveTo>
                <a:lnTo>
                  <a:pt x="2412173" y="829864"/>
                </a:lnTo>
                <a:lnTo>
                  <a:pt x="2422140" y="834858"/>
                </a:lnTo>
                <a:lnTo>
                  <a:pt x="2426897" y="837355"/>
                </a:lnTo>
                <a:lnTo>
                  <a:pt x="2431201" y="840078"/>
                </a:lnTo>
                <a:lnTo>
                  <a:pt x="2435732" y="842802"/>
                </a:lnTo>
                <a:lnTo>
                  <a:pt x="2439583" y="845526"/>
                </a:lnTo>
                <a:lnTo>
                  <a:pt x="2443434" y="848250"/>
                </a:lnTo>
                <a:lnTo>
                  <a:pt x="2447058" y="851201"/>
                </a:lnTo>
                <a:lnTo>
                  <a:pt x="2450456" y="853925"/>
                </a:lnTo>
                <a:lnTo>
                  <a:pt x="2453628" y="857103"/>
                </a:lnTo>
                <a:lnTo>
                  <a:pt x="2456799" y="860054"/>
                </a:lnTo>
                <a:lnTo>
                  <a:pt x="2459518" y="863005"/>
                </a:lnTo>
                <a:lnTo>
                  <a:pt x="2462236" y="866183"/>
                </a:lnTo>
                <a:lnTo>
                  <a:pt x="2464501" y="869361"/>
                </a:lnTo>
                <a:lnTo>
                  <a:pt x="2466766" y="872539"/>
                </a:lnTo>
                <a:lnTo>
                  <a:pt x="2468805" y="875717"/>
                </a:lnTo>
                <a:lnTo>
                  <a:pt x="2470617" y="878895"/>
                </a:lnTo>
                <a:lnTo>
                  <a:pt x="2472430" y="882300"/>
                </a:lnTo>
                <a:lnTo>
                  <a:pt x="2474015" y="885932"/>
                </a:lnTo>
                <a:lnTo>
                  <a:pt x="2475601" y="889337"/>
                </a:lnTo>
                <a:lnTo>
                  <a:pt x="2477866" y="896373"/>
                </a:lnTo>
                <a:lnTo>
                  <a:pt x="2479905" y="903637"/>
                </a:lnTo>
                <a:lnTo>
                  <a:pt x="2481264" y="911128"/>
                </a:lnTo>
                <a:lnTo>
                  <a:pt x="2482397" y="918846"/>
                </a:lnTo>
                <a:lnTo>
                  <a:pt x="2482850" y="927018"/>
                </a:lnTo>
                <a:lnTo>
                  <a:pt x="2482850" y="935190"/>
                </a:lnTo>
                <a:lnTo>
                  <a:pt x="2482850" y="1152652"/>
                </a:lnTo>
                <a:lnTo>
                  <a:pt x="2482850" y="1160824"/>
                </a:lnTo>
                <a:lnTo>
                  <a:pt x="2482397" y="1168768"/>
                </a:lnTo>
                <a:lnTo>
                  <a:pt x="2481264" y="1176486"/>
                </a:lnTo>
                <a:lnTo>
                  <a:pt x="2479905" y="1184204"/>
                </a:lnTo>
                <a:lnTo>
                  <a:pt x="2477866" y="1191468"/>
                </a:lnTo>
                <a:lnTo>
                  <a:pt x="2475601" y="1198732"/>
                </a:lnTo>
                <a:lnTo>
                  <a:pt x="2474015" y="1202137"/>
                </a:lnTo>
                <a:lnTo>
                  <a:pt x="2472430" y="1205315"/>
                </a:lnTo>
                <a:lnTo>
                  <a:pt x="2470617" y="1208720"/>
                </a:lnTo>
                <a:lnTo>
                  <a:pt x="2468805" y="1212125"/>
                </a:lnTo>
                <a:lnTo>
                  <a:pt x="2466766" y="1215303"/>
                </a:lnTo>
                <a:lnTo>
                  <a:pt x="2464501" y="1218708"/>
                </a:lnTo>
                <a:lnTo>
                  <a:pt x="2462236" y="1221658"/>
                </a:lnTo>
                <a:lnTo>
                  <a:pt x="2459518" y="1224836"/>
                </a:lnTo>
                <a:lnTo>
                  <a:pt x="2456799" y="1227787"/>
                </a:lnTo>
                <a:lnTo>
                  <a:pt x="2453628" y="1230738"/>
                </a:lnTo>
                <a:lnTo>
                  <a:pt x="2450456" y="1233689"/>
                </a:lnTo>
                <a:lnTo>
                  <a:pt x="2447058" y="1236640"/>
                </a:lnTo>
                <a:lnTo>
                  <a:pt x="2443434" y="1239364"/>
                </a:lnTo>
                <a:lnTo>
                  <a:pt x="2439583" y="1242315"/>
                </a:lnTo>
                <a:lnTo>
                  <a:pt x="2435732" y="1245039"/>
                </a:lnTo>
                <a:lnTo>
                  <a:pt x="2431201" y="1247763"/>
                </a:lnTo>
                <a:lnTo>
                  <a:pt x="2426897" y="1250260"/>
                </a:lnTo>
                <a:lnTo>
                  <a:pt x="2422140" y="1252984"/>
                </a:lnTo>
                <a:lnTo>
                  <a:pt x="2412173" y="1257978"/>
                </a:lnTo>
                <a:lnTo>
                  <a:pt x="2406963" y="1260475"/>
                </a:lnTo>
                <a:lnTo>
                  <a:pt x="2282825" y="1202818"/>
                </a:lnTo>
                <a:lnTo>
                  <a:pt x="2282825" y="769937"/>
                </a:lnTo>
                <a:close/>
                <a:moveTo>
                  <a:pt x="1247774" y="628650"/>
                </a:moveTo>
                <a:lnTo>
                  <a:pt x="1262265" y="628876"/>
                </a:lnTo>
                <a:lnTo>
                  <a:pt x="1276302" y="629556"/>
                </a:lnTo>
                <a:lnTo>
                  <a:pt x="1290113" y="631143"/>
                </a:lnTo>
                <a:lnTo>
                  <a:pt x="1303472" y="632956"/>
                </a:lnTo>
                <a:lnTo>
                  <a:pt x="1316830" y="635222"/>
                </a:lnTo>
                <a:lnTo>
                  <a:pt x="1329282" y="638169"/>
                </a:lnTo>
                <a:lnTo>
                  <a:pt x="1341282" y="641569"/>
                </a:lnTo>
                <a:lnTo>
                  <a:pt x="1353056" y="645195"/>
                </a:lnTo>
                <a:lnTo>
                  <a:pt x="1363923" y="649274"/>
                </a:lnTo>
                <a:lnTo>
                  <a:pt x="1374338" y="654034"/>
                </a:lnTo>
                <a:lnTo>
                  <a:pt x="1378866" y="656300"/>
                </a:lnTo>
                <a:lnTo>
                  <a:pt x="1383847" y="658794"/>
                </a:lnTo>
                <a:lnTo>
                  <a:pt x="1388149" y="661513"/>
                </a:lnTo>
                <a:lnTo>
                  <a:pt x="1392677" y="664006"/>
                </a:lnTo>
                <a:lnTo>
                  <a:pt x="1396753" y="666953"/>
                </a:lnTo>
                <a:lnTo>
                  <a:pt x="1400602" y="669672"/>
                </a:lnTo>
                <a:lnTo>
                  <a:pt x="1404451" y="672619"/>
                </a:lnTo>
                <a:lnTo>
                  <a:pt x="1407847" y="675565"/>
                </a:lnTo>
                <a:lnTo>
                  <a:pt x="1411243" y="678512"/>
                </a:lnTo>
                <a:lnTo>
                  <a:pt x="1414413" y="681685"/>
                </a:lnTo>
                <a:lnTo>
                  <a:pt x="1417130" y="685084"/>
                </a:lnTo>
                <a:lnTo>
                  <a:pt x="1419847" y="688257"/>
                </a:lnTo>
                <a:lnTo>
                  <a:pt x="1425507" y="688484"/>
                </a:lnTo>
                <a:lnTo>
                  <a:pt x="1430941" y="689164"/>
                </a:lnTo>
                <a:lnTo>
                  <a:pt x="1436148" y="690297"/>
                </a:lnTo>
                <a:lnTo>
                  <a:pt x="1441356" y="691430"/>
                </a:lnTo>
                <a:lnTo>
                  <a:pt x="1446110" y="693017"/>
                </a:lnTo>
                <a:lnTo>
                  <a:pt x="1450865" y="694830"/>
                </a:lnTo>
                <a:lnTo>
                  <a:pt x="1455167" y="697323"/>
                </a:lnTo>
                <a:lnTo>
                  <a:pt x="1459695" y="699816"/>
                </a:lnTo>
                <a:lnTo>
                  <a:pt x="1463544" y="702763"/>
                </a:lnTo>
                <a:lnTo>
                  <a:pt x="1467619" y="705709"/>
                </a:lnTo>
                <a:lnTo>
                  <a:pt x="1471242" y="708882"/>
                </a:lnTo>
                <a:lnTo>
                  <a:pt x="1474865" y="712508"/>
                </a:lnTo>
                <a:lnTo>
                  <a:pt x="1478261" y="716361"/>
                </a:lnTo>
                <a:lnTo>
                  <a:pt x="1481657" y="720668"/>
                </a:lnTo>
                <a:lnTo>
                  <a:pt x="1484827" y="724747"/>
                </a:lnTo>
                <a:lnTo>
                  <a:pt x="1487544" y="729053"/>
                </a:lnTo>
                <a:lnTo>
                  <a:pt x="1490487" y="733813"/>
                </a:lnTo>
                <a:lnTo>
                  <a:pt x="1492977" y="738799"/>
                </a:lnTo>
                <a:lnTo>
                  <a:pt x="1495468" y="743785"/>
                </a:lnTo>
                <a:lnTo>
                  <a:pt x="1497732" y="748998"/>
                </a:lnTo>
                <a:lnTo>
                  <a:pt x="1499996" y="754211"/>
                </a:lnTo>
                <a:lnTo>
                  <a:pt x="1502034" y="759877"/>
                </a:lnTo>
                <a:lnTo>
                  <a:pt x="1503845" y="765543"/>
                </a:lnTo>
                <a:lnTo>
                  <a:pt x="1505656" y="771436"/>
                </a:lnTo>
                <a:lnTo>
                  <a:pt x="1509053" y="783222"/>
                </a:lnTo>
                <a:lnTo>
                  <a:pt x="1511996" y="795460"/>
                </a:lnTo>
                <a:lnTo>
                  <a:pt x="1514260" y="808153"/>
                </a:lnTo>
                <a:lnTo>
                  <a:pt x="1516071" y="821071"/>
                </a:lnTo>
                <a:lnTo>
                  <a:pt x="1517656" y="833990"/>
                </a:lnTo>
                <a:lnTo>
                  <a:pt x="1519015" y="846909"/>
                </a:lnTo>
                <a:lnTo>
                  <a:pt x="1519694" y="860281"/>
                </a:lnTo>
                <a:lnTo>
                  <a:pt x="1520147" y="873200"/>
                </a:lnTo>
                <a:lnTo>
                  <a:pt x="1520826" y="886118"/>
                </a:lnTo>
                <a:lnTo>
                  <a:pt x="1520826" y="898584"/>
                </a:lnTo>
                <a:lnTo>
                  <a:pt x="1520373" y="910823"/>
                </a:lnTo>
                <a:lnTo>
                  <a:pt x="1520147" y="922608"/>
                </a:lnTo>
                <a:lnTo>
                  <a:pt x="1519241" y="945046"/>
                </a:lnTo>
                <a:lnTo>
                  <a:pt x="1517883" y="964311"/>
                </a:lnTo>
                <a:lnTo>
                  <a:pt x="1516524" y="981083"/>
                </a:lnTo>
                <a:lnTo>
                  <a:pt x="1514939" y="993321"/>
                </a:lnTo>
                <a:lnTo>
                  <a:pt x="1511996" y="991508"/>
                </a:lnTo>
                <a:lnTo>
                  <a:pt x="1508600" y="990148"/>
                </a:lnTo>
                <a:lnTo>
                  <a:pt x="1505204" y="988562"/>
                </a:lnTo>
                <a:lnTo>
                  <a:pt x="1501808" y="987202"/>
                </a:lnTo>
                <a:lnTo>
                  <a:pt x="1498185" y="985842"/>
                </a:lnTo>
                <a:lnTo>
                  <a:pt x="1494562" y="984936"/>
                </a:lnTo>
                <a:lnTo>
                  <a:pt x="1490713" y="983802"/>
                </a:lnTo>
                <a:lnTo>
                  <a:pt x="1487091" y="983349"/>
                </a:lnTo>
                <a:lnTo>
                  <a:pt x="1481657" y="946859"/>
                </a:lnTo>
                <a:lnTo>
                  <a:pt x="1479166" y="929408"/>
                </a:lnTo>
                <a:lnTo>
                  <a:pt x="1476223" y="912636"/>
                </a:lnTo>
                <a:lnTo>
                  <a:pt x="1473280" y="896544"/>
                </a:lnTo>
                <a:lnTo>
                  <a:pt x="1469657" y="881132"/>
                </a:lnTo>
                <a:lnTo>
                  <a:pt x="1467846" y="873653"/>
                </a:lnTo>
                <a:lnTo>
                  <a:pt x="1465808" y="866400"/>
                </a:lnTo>
                <a:lnTo>
                  <a:pt x="1463770" y="859374"/>
                </a:lnTo>
                <a:lnTo>
                  <a:pt x="1461506" y="852802"/>
                </a:lnTo>
                <a:lnTo>
                  <a:pt x="1459242" y="846002"/>
                </a:lnTo>
                <a:lnTo>
                  <a:pt x="1456299" y="839430"/>
                </a:lnTo>
                <a:lnTo>
                  <a:pt x="1453356" y="833310"/>
                </a:lnTo>
                <a:lnTo>
                  <a:pt x="1450412" y="826964"/>
                </a:lnTo>
                <a:lnTo>
                  <a:pt x="1447242" y="821071"/>
                </a:lnTo>
                <a:lnTo>
                  <a:pt x="1443620" y="815405"/>
                </a:lnTo>
                <a:lnTo>
                  <a:pt x="1439771" y="809966"/>
                </a:lnTo>
                <a:lnTo>
                  <a:pt x="1435922" y="804526"/>
                </a:lnTo>
                <a:lnTo>
                  <a:pt x="1431394" y="799313"/>
                </a:lnTo>
                <a:lnTo>
                  <a:pt x="1426865" y="794780"/>
                </a:lnTo>
                <a:lnTo>
                  <a:pt x="1421884" y="789794"/>
                </a:lnTo>
                <a:lnTo>
                  <a:pt x="1416677" y="785261"/>
                </a:lnTo>
                <a:lnTo>
                  <a:pt x="1411017" y="781182"/>
                </a:lnTo>
                <a:lnTo>
                  <a:pt x="1405130" y="777102"/>
                </a:lnTo>
                <a:lnTo>
                  <a:pt x="1398791" y="773249"/>
                </a:lnTo>
                <a:lnTo>
                  <a:pt x="1391998" y="769623"/>
                </a:lnTo>
                <a:lnTo>
                  <a:pt x="1384753" y="774609"/>
                </a:lnTo>
                <a:lnTo>
                  <a:pt x="1377508" y="779595"/>
                </a:lnTo>
                <a:lnTo>
                  <a:pt x="1370263" y="784355"/>
                </a:lnTo>
                <a:lnTo>
                  <a:pt x="1363018" y="788661"/>
                </a:lnTo>
                <a:lnTo>
                  <a:pt x="1355772" y="793194"/>
                </a:lnTo>
                <a:lnTo>
                  <a:pt x="1348301" y="797047"/>
                </a:lnTo>
                <a:lnTo>
                  <a:pt x="1341056" y="800900"/>
                </a:lnTo>
                <a:lnTo>
                  <a:pt x="1334037" y="804526"/>
                </a:lnTo>
                <a:lnTo>
                  <a:pt x="1326792" y="807926"/>
                </a:lnTo>
                <a:lnTo>
                  <a:pt x="1319547" y="811326"/>
                </a:lnTo>
                <a:lnTo>
                  <a:pt x="1312302" y="814045"/>
                </a:lnTo>
                <a:lnTo>
                  <a:pt x="1305283" y="816992"/>
                </a:lnTo>
                <a:lnTo>
                  <a:pt x="1298038" y="819711"/>
                </a:lnTo>
                <a:lnTo>
                  <a:pt x="1291245" y="822205"/>
                </a:lnTo>
                <a:lnTo>
                  <a:pt x="1277208" y="826511"/>
                </a:lnTo>
                <a:lnTo>
                  <a:pt x="1263397" y="830364"/>
                </a:lnTo>
                <a:lnTo>
                  <a:pt x="1249812" y="833537"/>
                </a:lnTo>
                <a:lnTo>
                  <a:pt x="1236454" y="836030"/>
                </a:lnTo>
                <a:lnTo>
                  <a:pt x="1223322" y="838296"/>
                </a:lnTo>
                <a:lnTo>
                  <a:pt x="1210417" y="839656"/>
                </a:lnTo>
                <a:lnTo>
                  <a:pt x="1197964" y="840789"/>
                </a:lnTo>
                <a:lnTo>
                  <a:pt x="1185511" y="841469"/>
                </a:lnTo>
                <a:lnTo>
                  <a:pt x="1173738" y="841469"/>
                </a:lnTo>
                <a:lnTo>
                  <a:pt x="1162191" y="841469"/>
                </a:lnTo>
                <a:lnTo>
                  <a:pt x="1151097" y="841016"/>
                </a:lnTo>
                <a:lnTo>
                  <a:pt x="1140229" y="840336"/>
                </a:lnTo>
                <a:lnTo>
                  <a:pt x="1129814" y="839203"/>
                </a:lnTo>
                <a:lnTo>
                  <a:pt x="1120079" y="837843"/>
                </a:lnTo>
                <a:lnTo>
                  <a:pt x="1110796" y="836710"/>
                </a:lnTo>
                <a:lnTo>
                  <a:pt x="1101739" y="835123"/>
                </a:lnTo>
                <a:lnTo>
                  <a:pt x="1093362" y="833310"/>
                </a:lnTo>
                <a:lnTo>
                  <a:pt x="1085438" y="831724"/>
                </a:lnTo>
                <a:lnTo>
                  <a:pt x="1078193" y="829910"/>
                </a:lnTo>
                <a:lnTo>
                  <a:pt x="1065514" y="826284"/>
                </a:lnTo>
                <a:lnTo>
                  <a:pt x="1055099" y="823111"/>
                </a:lnTo>
                <a:lnTo>
                  <a:pt x="1047401" y="820391"/>
                </a:lnTo>
                <a:lnTo>
                  <a:pt x="1043552" y="828097"/>
                </a:lnTo>
                <a:lnTo>
                  <a:pt x="1040156" y="836483"/>
                </a:lnTo>
                <a:lnTo>
                  <a:pt x="1036986" y="844869"/>
                </a:lnTo>
                <a:lnTo>
                  <a:pt x="1034043" y="853708"/>
                </a:lnTo>
                <a:lnTo>
                  <a:pt x="1031552" y="862774"/>
                </a:lnTo>
                <a:lnTo>
                  <a:pt x="1029288" y="872520"/>
                </a:lnTo>
                <a:lnTo>
                  <a:pt x="1027024" y="882265"/>
                </a:lnTo>
                <a:lnTo>
                  <a:pt x="1024986" y="892464"/>
                </a:lnTo>
                <a:lnTo>
                  <a:pt x="1021137" y="913316"/>
                </a:lnTo>
                <a:lnTo>
                  <a:pt x="1017288" y="935527"/>
                </a:lnTo>
                <a:lnTo>
                  <a:pt x="1013213" y="958871"/>
                </a:lnTo>
                <a:lnTo>
                  <a:pt x="1011175" y="970884"/>
                </a:lnTo>
                <a:lnTo>
                  <a:pt x="1008458" y="983349"/>
                </a:lnTo>
                <a:lnTo>
                  <a:pt x="1004609" y="984029"/>
                </a:lnTo>
                <a:lnTo>
                  <a:pt x="1000760" y="984936"/>
                </a:lnTo>
                <a:lnTo>
                  <a:pt x="997138" y="985842"/>
                </a:lnTo>
                <a:lnTo>
                  <a:pt x="993515" y="987202"/>
                </a:lnTo>
                <a:lnTo>
                  <a:pt x="989892" y="988789"/>
                </a:lnTo>
                <a:lnTo>
                  <a:pt x="986496" y="990375"/>
                </a:lnTo>
                <a:lnTo>
                  <a:pt x="983100" y="991962"/>
                </a:lnTo>
                <a:lnTo>
                  <a:pt x="979704" y="993775"/>
                </a:lnTo>
                <a:lnTo>
                  <a:pt x="977666" y="979723"/>
                </a:lnTo>
                <a:lnTo>
                  <a:pt x="976761" y="970657"/>
                </a:lnTo>
                <a:lnTo>
                  <a:pt x="975402" y="960458"/>
                </a:lnTo>
                <a:lnTo>
                  <a:pt x="974496" y="949352"/>
                </a:lnTo>
                <a:lnTo>
                  <a:pt x="973817" y="937340"/>
                </a:lnTo>
                <a:lnTo>
                  <a:pt x="973364" y="924421"/>
                </a:lnTo>
                <a:lnTo>
                  <a:pt x="973138" y="911049"/>
                </a:lnTo>
                <a:lnTo>
                  <a:pt x="973364" y="896771"/>
                </a:lnTo>
                <a:lnTo>
                  <a:pt x="974044" y="882039"/>
                </a:lnTo>
                <a:lnTo>
                  <a:pt x="975402" y="866854"/>
                </a:lnTo>
                <a:lnTo>
                  <a:pt x="977213" y="851442"/>
                </a:lnTo>
                <a:lnTo>
                  <a:pt x="978119" y="843736"/>
                </a:lnTo>
                <a:lnTo>
                  <a:pt x="979704" y="835577"/>
                </a:lnTo>
                <a:lnTo>
                  <a:pt x="981062" y="827871"/>
                </a:lnTo>
                <a:lnTo>
                  <a:pt x="982874" y="819711"/>
                </a:lnTo>
                <a:lnTo>
                  <a:pt x="984911" y="812006"/>
                </a:lnTo>
                <a:lnTo>
                  <a:pt x="986949" y="804073"/>
                </a:lnTo>
                <a:lnTo>
                  <a:pt x="989440" y="796140"/>
                </a:lnTo>
                <a:lnTo>
                  <a:pt x="991930" y="788208"/>
                </a:lnTo>
                <a:lnTo>
                  <a:pt x="994873" y="780502"/>
                </a:lnTo>
                <a:lnTo>
                  <a:pt x="997817" y="772569"/>
                </a:lnTo>
                <a:lnTo>
                  <a:pt x="1001213" y="765090"/>
                </a:lnTo>
                <a:lnTo>
                  <a:pt x="1004836" y="757384"/>
                </a:lnTo>
                <a:lnTo>
                  <a:pt x="1008685" y="749905"/>
                </a:lnTo>
                <a:lnTo>
                  <a:pt x="1012986" y="742652"/>
                </a:lnTo>
                <a:lnTo>
                  <a:pt x="1017288" y="735400"/>
                </a:lnTo>
                <a:lnTo>
                  <a:pt x="1022043" y="728147"/>
                </a:lnTo>
                <a:lnTo>
                  <a:pt x="1027024" y="721121"/>
                </a:lnTo>
                <a:lnTo>
                  <a:pt x="1032458" y="714095"/>
                </a:lnTo>
                <a:lnTo>
                  <a:pt x="1038118" y="707522"/>
                </a:lnTo>
                <a:lnTo>
                  <a:pt x="1044231" y="701176"/>
                </a:lnTo>
                <a:lnTo>
                  <a:pt x="1050344" y="694603"/>
                </a:lnTo>
                <a:lnTo>
                  <a:pt x="1057136" y="688711"/>
                </a:lnTo>
                <a:lnTo>
                  <a:pt x="1064382" y="682818"/>
                </a:lnTo>
                <a:lnTo>
                  <a:pt x="1071627" y="676925"/>
                </a:lnTo>
                <a:lnTo>
                  <a:pt x="1079778" y="671486"/>
                </a:lnTo>
                <a:lnTo>
                  <a:pt x="1087702" y="666726"/>
                </a:lnTo>
                <a:lnTo>
                  <a:pt x="1096306" y="661740"/>
                </a:lnTo>
                <a:lnTo>
                  <a:pt x="1105362" y="656980"/>
                </a:lnTo>
                <a:lnTo>
                  <a:pt x="1114645" y="652674"/>
                </a:lnTo>
                <a:lnTo>
                  <a:pt x="1124380" y="648821"/>
                </a:lnTo>
                <a:lnTo>
                  <a:pt x="1134795" y="645195"/>
                </a:lnTo>
                <a:lnTo>
                  <a:pt x="1145437" y="641795"/>
                </a:lnTo>
                <a:lnTo>
                  <a:pt x="1156531" y="638622"/>
                </a:lnTo>
                <a:lnTo>
                  <a:pt x="1168304" y="636129"/>
                </a:lnTo>
                <a:lnTo>
                  <a:pt x="1180304" y="634089"/>
                </a:lnTo>
                <a:lnTo>
                  <a:pt x="1192757" y="631823"/>
                </a:lnTo>
                <a:lnTo>
                  <a:pt x="1205662" y="630690"/>
                </a:lnTo>
                <a:lnTo>
                  <a:pt x="1219247" y="629330"/>
                </a:lnTo>
                <a:lnTo>
                  <a:pt x="1233058" y="628876"/>
                </a:lnTo>
                <a:lnTo>
                  <a:pt x="1247774" y="628650"/>
                </a:lnTo>
                <a:close/>
                <a:moveTo>
                  <a:pt x="91667" y="541337"/>
                </a:moveTo>
                <a:lnTo>
                  <a:pt x="370523" y="541337"/>
                </a:lnTo>
                <a:lnTo>
                  <a:pt x="375061" y="541563"/>
                </a:lnTo>
                <a:lnTo>
                  <a:pt x="379826" y="542015"/>
                </a:lnTo>
                <a:lnTo>
                  <a:pt x="384137" y="542468"/>
                </a:lnTo>
                <a:lnTo>
                  <a:pt x="388902" y="543373"/>
                </a:lnTo>
                <a:lnTo>
                  <a:pt x="393213" y="544278"/>
                </a:lnTo>
                <a:lnTo>
                  <a:pt x="397524" y="545635"/>
                </a:lnTo>
                <a:lnTo>
                  <a:pt x="401835" y="546992"/>
                </a:lnTo>
                <a:lnTo>
                  <a:pt x="405919" y="548576"/>
                </a:lnTo>
                <a:lnTo>
                  <a:pt x="409777" y="550386"/>
                </a:lnTo>
                <a:lnTo>
                  <a:pt x="414088" y="552421"/>
                </a:lnTo>
                <a:lnTo>
                  <a:pt x="417718" y="554684"/>
                </a:lnTo>
                <a:lnTo>
                  <a:pt x="421575" y="556946"/>
                </a:lnTo>
                <a:lnTo>
                  <a:pt x="425206" y="559434"/>
                </a:lnTo>
                <a:lnTo>
                  <a:pt x="428609" y="562149"/>
                </a:lnTo>
                <a:lnTo>
                  <a:pt x="432013" y="564864"/>
                </a:lnTo>
                <a:lnTo>
                  <a:pt x="434962" y="568031"/>
                </a:lnTo>
                <a:lnTo>
                  <a:pt x="438139" y="571198"/>
                </a:lnTo>
                <a:lnTo>
                  <a:pt x="441088" y="574591"/>
                </a:lnTo>
                <a:lnTo>
                  <a:pt x="443584" y="577984"/>
                </a:lnTo>
                <a:lnTo>
                  <a:pt x="446307" y="581604"/>
                </a:lnTo>
                <a:lnTo>
                  <a:pt x="448803" y="585223"/>
                </a:lnTo>
                <a:lnTo>
                  <a:pt x="450845" y="589069"/>
                </a:lnTo>
                <a:lnTo>
                  <a:pt x="452887" y="592915"/>
                </a:lnTo>
                <a:lnTo>
                  <a:pt x="454702" y="596760"/>
                </a:lnTo>
                <a:lnTo>
                  <a:pt x="456291" y="600832"/>
                </a:lnTo>
                <a:lnTo>
                  <a:pt x="457879" y="605130"/>
                </a:lnTo>
                <a:lnTo>
                  <a:pt x="459240" y="609429"/>
                </a:lnTo>
                <a:lnTo>
                  <a:pt x="460148" y="613727"/>
                </a:lnTo>
                <a:lnTo>
                  <a:pt x="461055" y="618251"/>
                </a:lnTo>
                <a:lnTo>
                  <a:pt x="461509" y="622549"/>
                </a:lnTo>
                <a:lnTo>
                  <a:pt x="461736" y="627300"/>
                </a:lnTo>
                <a:lnTo>
                  <a:pt x="461963" y="631824"/>
                </a:lnTo>
                <a:lnTo>
                  <a:pt x="461736" y="636575"/>
                </a:lnTo>
                <a:lnTo>
                  <a:pt x="461509" y="641099"/>
                </a:lnTo>
                <a:lnTo>
                  <a:pt x="461055" y="645624"/>
                </a:lnTo>
                <a:lnTo>
                  <a:pt x="460148" y="650148"/>
                </a:lnTo>
                <a:lnTo>
                  <a:pt x="459240" y="654446"/>
                </a:lnTo>
                <a:lnTo>
                  <a:pt x="457879" y="658518"/>
                </a:lnTo>
                <a:lnTo>
                  <a:pt x="456291" y="662816"/>
                </a:lnTo>
                <a:lnTo>
                  <a:pt x="454702" y="666888"/>
                </a:lnTo>
                <a:lnTo>
                  <a:pt x="452887" y="670960"/>
                </a:lnTo>
                <a:lnTo>
                  <a:pt x="450845" y="674806"/>
                </a:lnTo>
                <a:lnTo>
                  <a:pt x="448803" y="678652"/>
                </a:lnTo>
                <a:lnTo>
                  <a:pt x="446307" y="682271"/>
                </a:lnTo>
                <a:lnTo>
                  <a:pt x="443584" y="685664"/>
                </a:lnTo>
                <a:lnTo>
                  <a:pt x="441088" y="689284"/>
                </a:lnTo>
                <a:lnTo>
                  <a:pt x="438139" y="692451"/>
                </a:lnTo>
                <a:lnTo>
                  <a:pt x="434962" y="695618"/>
                </a:lnTo>
                <a:lnTo>
                  <a:pt x="432013" y="698559"/>
                </a:lnTo>
                <a:lnTo>
                  <a:pt x="428609" y="701500"/>
                </a:lnTo>
                <a:lnTo>
                  <a:pt x="425206" y="703988"/>
                </a:lnTo>
                <a:lnTo>
                  <a:pt x="421575" y="706703"/>
                </a:lnTo>
                <a:lnTo>
                  <a:pt x="417718" y="708965"/>
                </a:lnTo>
                <a:lnTo>
                  <a:pt x="414088" y="711227"/>
                </a:lnTo>
                <a:lnTo>
                  <a:pt x="409777" y="713489"/>
                </a:lnTo>
                <a:lnTo>
                  <a:pt x="405919" y="715299"/>
                </a:lnTo>
                <a:lnTo>
                  <a:pt x="401835" y="716883"/>
                </a:lnTo>
                <a:lnTo>
                  <a:pt x="397524" y="718014"/>
                </a:lnTo>
                <a:lnTo>
                  <a:pt x="393213" y="719371"/>
                </a:lnTo>
                <a:lnTo>
                  <a:pt x="388902" y="720502"/>
                </a:lnTo>
                <a:lnTo>
                  <a:pt x="384137" y="721181"/>
                </a:lnTo>
                <a:lnTo>
                  <a:pt x="379826" y="721633"/>
                </a:lnTo>
                <a:lnTo>
                  <a:pt x="375061" y="722312"/>
                </a:lnTo>
                <a:lnTo>
                  <a:pt x="370523" y="722312"/>
                </a:lnTo>
                <a:lnTo>
                  <a:pt x="91667" y="722312"/>
                </a:lnTo>
                <a:lnTo>
                  <a:pt x="86902" y="722312"/>
                </a:lnTo>
                <a:lnTo>
                  <a:pt x="82364" y="721633"/>
                </a:lnTo>
                <a:lnTo>
                  <a:pt x="77599" y="721181"/>
                </a:lnTo>
                <a:lnTo>
                  <a:pt x="73288" y="720502"/>
                </a:lnTo>
                <a:lnTo>
                  <a:pt x="68750" y="719371"/>
                </a:lnTo>
                <a:lnTo>
                  <a:pt x="64439" y="718014"/>
                </a:lnTo>
                <a:lnTo>
                  <a:pt x="60128" y="716883"/>
                </a:lnTo>
                <a:lnTo>
                  <a:pt x="56044" y="715299"/>
                </a:lnTo>
                <a:lnTo>
                  <a:pt x="51959" y="713489"/>
                </a:lnTo>
                <a:lnTo>
                  <a:pt x="48102" y="711227"/>
                </a:lnTo>
                <a:lnTo>
                  <a:pt x="44245" y="708965"/>
                </a:lnTo>
                <a:lnTo>
                  <a:pt x="40615" y="706703"/>
                </a:lnTo>
                <a:lnTo>
                  <a:pt x="36757" y="703988"/>
                </a:lnTo>
                <a:lnTo>
                  <a:pt x="33581" y="701500"/>
                </a:lnTo>
                <a:lnTo>
                  <a:pt x="30177" y="698559"/>
                </a:lnTo>
                <a:lnTo>
                  <a:pt x="26774" y="695618"/>
                </a:lnTo>
                <a:lnTo>
                  <a:pt x="23824" y="692451"/>
                </a:lnTo>
                <a:lnTo>
                  <a:pt x="21101" y="689284"/>
                </a:lnTo>
                <a:lnTo>
                  <a:pt x="18152" y="685664"/>
                </a:lnTo>
                <a:lnTo>
                  <a:pt x="15656" y="682271"/>
                </a:lnTo>
                <a:lnTo>
                  <a:pt x="13160" y="678652"/>
                </a:lnTo>
                <a:lnTo>
                  <a:pt x="11118" y="674806"/>
                </a:lnTo>
                <a:lnTo>
                  <a:pt x="9076" y="670960"/>
                </a:lnTo>
                <a:lnTo>
                  <a:pt x="7261" y="666888"/>
                </a:lnTo>
                <a:lnTo>
                  <a:pt x="5446" y="662816"/>
                </a:lnTo>
                <a:lnTo>
                  <a:pt x="4084" y="658518"/>
                </a:lnTo>
                <a:lnTo>
                  <a:pt x="2950" y="654446"/>
                </a:lnTo>
                <a:lnTo>
                  <a:pt x="1815" y="650148"/>
                </a:lnTo>
                <a:lnTo>
                  <a:pt x="1134" y="645624"/>
                </a:lnTo>
                <a:lnTo>
                  <a:pt x="454" y="641099"/>
                </a:lnTo>
                <a:lnTo>
                  <a:pt x="0" y="636575"/>
                </a:lnTo>
                <a:lnTo>
                  <a:pt x="0" y="631824"/>
                </a:lnTo>
                <a:lnTo>
                  <a:pt x="0" y="627300"/>
                </a:lnTo>
                <a:lnTo>
                  <a:pt x="454" y="622549"/>
                </a:lnTo>
                <a:lnTo>
                  <a:pt x="1134" y="618251"/>
                </a:lnTo>
                <a:lnTo>
                  <a:pt x="1815" y="613727"/>
                </a:lnTo>
                <a:lnTo>
                  <a:pt x="2950" y="609429"/>
                </a:lnTo>
                <a:lnTo>
                  <a:pt x="4084" y="605130"/>
                </a:lnTo>
                <a:lnTo>
                  <a:pt x="5446" y="600832"/>
                </a:lnTo>
                <a:lnTo>
                  <a:pt x="7261" y="596760"/>
                </a:lnTo>
                <a:lnTo>
                  <a:pt x="9076" y="592915"/>
                </a:lnTo>
                <a:lnTo>
                  <a:pt x="11118" y="589069"/>
                </a:lnTo>
                <a:lnTo>
                  <a:pt x="13160" y="585223"/>
                </a:lnTo>
                <a:lnTo>
                  <a:pt x="15656" y="581604"/>
                </a:lnTo>
                <a:lnTo>
                  <a:pt x="18152" y="577984"/>
                </a:lnTo>
                <a:lnTo>
                  <a:pt x="21101" y="574591"/>
                </a:lnTo>
                <a:lnTo>
                  <a:pt x="23824" y="571198"/>
                </a:lnTo>
                <a:lnTo>
                  <a:pt x="26774" y="568031"/>
                </a:lnTo>
                <a:lnTo>
                  <a:pt x="30177" y="564864"/>
                </a:lnTo>
                <a:lnTo>
                  <a:pt x="33581" y="562149"/>
                </a:lnTo>
                <a:lnTo>
                  <a:pt x="36757" y="559434"/>
                </a:lnTo>
                <a:lnTo>
                  <a:pt x="40615" y="556946"/>
                </a:lnTo>
                <a:lnTo>
                  <a:pt x="44245" y="554684"/>
                </a:lnTo>
                <a:lnTo>
                  <a:pt x="48102" y="552421"/>
                </a:lnTo>
                <a:lnTo>
                  <a:pt x="51959" y="550386"/>
                </a:lnTo>
                <a:lnTo>
                  <a:pt x="56044" y="548576"/>
                </a:lnTo>
                <a:lnTo>
                  <a:pt x="60128" y="546992"/>
                </a:lnTo>
                <a:lnTo>
                  <a:pt x="64439" y="545635"/>
                </a:lnTo>
                <a:lnTo>
                  <a:pt x="68750" y="544278"/>
                </a:lnTo>
                <a:lnTo>
                  <a:pt x="73288" y="543373"/>
                </a:lnTo>
                <a:lnTo>
                  <a:pt x="77599" y="542468"/>
                </a:lnTo>
                <a:lnTo>
                  <a:pt x="82364" y="542015"/>
                </a:lnTo>
                <a:lnTo>
                  <a:pt x="86902" y="541563"/>
                </a:lnTo>
                <a:lnTo>
                  <a:pt x="91667" y="541337"/>
                </a:lnTo>
                <a:close/>
                <a:moveTo>
                  <a:pt x="2282825" y="312737"/>
                </a:moveTo>
                <a:lnTo>
                  <a:pt x="2412173" y="372470"/>
                </a:lnTo>
                <a:lnTo>
                  <a:pt x="2422140" y="377674"/>
                </a:lnTo>
                <a:lnTo>
                  <a:pt x="2426897" y="380163"/>
                </a:lnTo>
                <a:lnTo>
                  <a:pt x="2431201" y="382878"/>
                </a:lnTo>
                <a:lnTo>
                  <a:pt x="2435732" y="385367"/>
                </a:lnTo>
                <a:lnTo>
                  <a:pt x="2439583" y="388308"/>
                </a:lnTo>
                <a:lnTo>
                  <a:pt x="2443434" y="391023"/>
                </a:lnTo>
                <a:lnTo>
                  <a:pt x="2447058" y="393964"/>
                </a:lnTo>
                <a:lnTo>
                  <a:pt x="2450456" y="396680"/>
                </a:lnTo>
                <a:lnTo>
                  <a:pt x="2453628" y="399621"/>
                </a:lnTo>
                <a:lnTo>
                  <a:pt x="2456799" y="402562"/>
                </a:lnTo>
                <a:lnTo>
                  <a:pt x="2459518" y="405504"/>
                </a:lnTo>
                <a:lnTo>
                  <a:pt x="2462236" y="408671"/>
                </a:lnTo>
                <a:lnTo>
                  <a:pt x="2464501" y="411839"/>
                </a:lnTo>
                <a:lnTo>
                  <a:pt x="2466766" y="415233"/>
                </a:lnTo>
                <a:lnTo>
                  <a:pt x="2468805" y="418174"/>
                </a:lnTo>
                <a:lnTo>
                  <a:pt x="2470617" y="421568"/>
                </a:lnTo>
                <a:lnTo>
                  <a:pt x="2472430" y="424962"/>
                </a:lnTo>
                <a:lnTo>
                  <a:pt x="2474015" y="428356"/>
                </a:lnTo>
                <a:lnTo>
                  <a:pt x="2475601" y="431750"/>
                </a:lnTo>
                <a:lnTo>
                  <a:pt x="2477866" y="438990"/>
                </a:lnTo>
                <a:lnTo>
                  <a:pt x="2479905" y="446231"/>
                </a:lnTo>
                <a:lnTo>
                  <a:pt x="2481264" y="453697"/>
                </a:lnTo>
                <a:lnTo>
                  <a:pt x="2482397" y="461390"/>
                </a:lnTo>
                <a:lnTo>
                  <a:pt x="2482850" y="469536"/>
                </a:lnTo>
                <a:lnTo>
                  <a:pt x="2482850" y="477455"/>
                </a:lnTo>
                <a:lnTo>
                  <a:pt x="2482850" y="694213"/>
                </a:lnTo>
                <a:lnTo>
                  <a:pt x="2482850" y="702584"/>
                </a:lnTo>
                <a:lnTo>
                  <a:pt x="2482397" y="710504"/>
                </a:lnTo>
                <a:lnTo>
                  <a:pt x="2481264" y="718423"/>
                </a:lnTo>
                <a:lnTo>
                  <a:pt x="2479905" y="725889"/>
                </a:lnTo>
                <a:lnTo>
                  <a:pt x="2477866" y="733130"/>
                </a:lnTo>
                <a:lnTo>
                  <a:pt x="2475601" y="740144"/>
                </a:lnTo>
                <a:lnTo>
                  <a:pt x="2474015" y="743311"/>
                </a:lnTo>
                <a:lnTo>
                  <a:pt x="2472430" y="746932"/>
                </a:lnTo>
                <a:lnTo>
                  <a:pt x="2470617" y="750326"/>
                </a:lnTo>
                <a:lnTo>
                  <a:pt x="2468805" y="753493"/>
                </a:lnTo>
                <a:lnTo>
                  <a:pt x="2466766" y="756887"/>
                </a:lnTo>
                <a:lnTo>
                  <a:pt x="2464501" y="760055"/>
                </a:lnTo>
                <a:lnTo>
                  <a:pt x="2462236" y="762996"/>
                </a:lnTo>
                <a:lnTo>
                  <a:pt x="2459518" y="766164"/>
                </a:lnTo>
                <a:lnTo>
                  <a:pt x="2456799" y="769331"/>
                </a:lnTo>
                <a:lnTo>
                  <a:pt x="2453628" y="772047"/>
                </a:lnTo>
                <a:lnTo>
                  <a:pt x="2450456" y="775214"/>
                </a:lnTo>
                <a:lnTo>
                  <a:pt x="2447058" y="778156"/>
                </a:lnTo>
                <a:lnTo>
                  <a:pt x="2443434" y="780871"/>
                </a:lnTo>
                <a:lnTo>
                  <a:pt x="2439583" y="783812"/>
                </a:lnTo>
                <a:lnTo>
                  <a:pt x="2435732" y="786301"/>
                </a:lnTo>
                <a:lnTo>
                  <a:pt x="2431201" y="789242"/>
                </a:lnTo>
                <a:lnTo>
                  <a:pt x="2426897" y="791731"/>
                </a:lnTo>
                <a:lnTo>
                  <a:pt x="2422140" y="794446"/>
                </a:lnTo>
                <a:lnTo>
                  <a:pt x="2412173" y="799198"/>
                </a:lnTo>
                <a:lnTo>
                  <a:pt x="2406963" y="801687"/>
                </a:lnTo>
                <a:lnTo>
                  <a:pt x="2282825" y="744216"/>
                </a:lnTo>
                <a:lnTo>
                  <a:pt x="2282825" y="312737"/>
                </a:lnTo>
                <a:close/>
                <a:moveTo>
                  <a:pt x="458964" y="22907"/>
                </a:moveTo>
                <a:lnTo>
                  <a:pt x="448307" y="23134"/>
                </a:lnTo>
                <a:lnTo>
                  <a:pt x="438104" y="24041"/>
                </a:lnTo>
                <a:lnTo>
                  <a:pt x="427674" y="25175"/>
                </a:lnTo>
                <a:lnTo>
                  <a:pt x="417471" y="26990"/>
                </a:lnTo>
                <a:lnTo>
                  <a:pt x="407722" y="29485"/>
                </a:lnTo>
                <a:lnTo>
                  <a:pt x="397745" y="32206"/>
                </a:lnTo>
                <a:lnTo>
                  <a:pt x="388222" y="35382"/>
                </a:lnTo>
                <a:lnTo>
                  <a:pt x="378926" y="39237"/>
                </a:lnTo>
                <a:lnTo>
                  <a:pt x="369857" y="43320"/>
                </a:lnTo>
                <a:lnTo>
                  <a:pt x="361014" y="47856"/>
                </a:lnTo>
                <a:lnTo>
                  <a:pt x="352171" y="52846"/>
                </a:lnTo>
                <a:lnTo>
                  <a:pt x="344009" y="58289"/>
                </a:lnTo>
                <a:lnTo>
                  <a:pt x="335847" y="63959"/>
                </a:lnTo>
                <a:lnTo>
                  <a:pt x="328138" y="70083"/>
                </a:lnTo>
                <a:lnTo>
                  <a:pt x="320655" y="76660"/>
                </a:lnTo>
                <a:lnTo>
                  <a:pt x="313626" y="83238"/>
                </a:lnTo>
                <a:lnTo>
                  <a:pt x="306598" y="90722"/>
                </a:lnTo>
                <a:lnTo>
                  <a:pt x="300022" y="98207"/>
                </a:lnTo>
                <a:lnTo>
                  <a:pt x="294127" y="105918"/>
                </a:lnTo>
                <a:lnTo>
                  <a:pt x="288232" y="113856"/>
                </a:lnTo>
                <a:lnTo>
                  <a:pt x="283017" y="122248"/>
                </a:lnTo>
                <a:lnTo>
                  <a:pt x="278029" y="130867"/>
                </a:lnTo>
                <a:lnTo>
                  <a:pt x="273494" y="139939"/>
                </a:lnTo>
                <a:lnTo>
                  <a:pt x="269186" y="149011"/>
                </a:lnTo>
                <a:lnTo>
                  <a:pt x="265559" y="158310"/>
                </a:lnTo>
                <a:lnTo>
                  <a:pt x="262158" y="167836"/>
                </a:lnTo>
                <a:lnTo>
                  <a:pt x="259664" y="177589"/>
                </a:lnTo>
                <a:lnTo>
                  <a:pt x="257396" y="187568"/>
                </a:lnTo>
                <a:lnTo>
                  <a:pt x="255582" y="197775"/>
                </a:lnTo>
                <a:lnTo>
                  <a:pt x="254222" y="207754"/>
                </a:lnTo>
                <a:lnTo>
                  <a:pt x="253542" y="218414"/>
                </a:lnTo>
                <a:lnTo>
                  <a:pt x="253088" y="229074"/>
                </a:lnTo>
                <a:lnTo>
                  <a:pt x="253088" y="495117"/>
                </a:lnTo>
                <a:lnTo>
                  <a:pt x="369630" y="495117"/>
                </a:lnTo>
                <a:lnTo>
                  <a:pt x="376659" y="495344"/>
                </a:lnTo>
                <a:lnTo>
                  <a:pt x="383461" y="496024"/>
                </a:lnTo>
                <a:lnTo>
                  <a:pt x="390263" y="496705"/>
                </a:lnTo>
                <a:lnTo>
                  <a:pt x="397065" y="498066"/>
                </a:lnTo>
                <a:lnTo>
                  <a:pt x="403867" y="499653"/>
                </a:lnTo>
                <a:lnTo>
                  <a:pt x="410216" y="501468"/>
                </a:lnTo>
                <a:lnTo>
                  <a:pt x="416791" y="503509"/>
                </a:lnTo>
                <a:lnTo>
                  <a:pt x="422913" y="505777"/>
                </a:lnTo>
                <a:lnTo>
                  <a:pt x="428808" y="508726"/>
                </a:lnTo>
                <a:lnTo>
                  <a:pt x="434930" y="511674"/>
                </a:lnTo>
                <a:lnTo>
                  <a:pt x="440598" y="514849"/>
                </a:lnTo>
                <a:lnTo>
                  <a:pt x="446266" y="518478"/>
                </a:lnTo>
                <a:lnTo>
                  <a:pt x="451481" y="522334"/>
                </a:lnTo>
                <a:lnTo>
                  <a:pt x="456923" y="526190"/>
                </a:lnTo>
                <a:lnTo>
                  <a:pt x="461911" y="530726"/>
                </a:lnTo>
                <a:lnTo>
                  <a:pt x="466446" y="535035"/>
                </a:lnTo>
                <a:lnTo>
                  <a:pt x="471207" y="539798"/>
                </a:lnTo>
                <a:lnTo>
                  <a:pt x="475289" y="545015"/>
                </a:lnTo>
                <a:lnTo>
                  <a:pt x="479370" y="549777"/>
                </a:lnTo>
                <a:lnTo>
                  <a:pt x="483451" y="555221"/>
                </a:lnTo>
                <a:lnTo>
                  <a:pt x="487079" y="560664"/>
                </a:lnTo>
                <a:lnTo>
                  <a:pt x="490026" y="566561"/>
                </a:lnTo>
                <a:lnTo>
                  <a:pt x="493201" y="572458"/>
                </a:lnTo>
                <a:lnTo>
                  <a:pt x="496148" y="578355"/>
                </a:lnTo>
                <a:lnTo>
                  <a:pt x="498416" y="584706"/>
                </a:lnTo>
                <a:lnTo>
                  <a:pt x="500683" y="591056"/>
                </a:lnTo>
                <a:lnTo>
                  <a:pt x="502497" y="597407"/>
                </a:lnTo>
                <a:lnTo>
                  <a:pt x="504084" y="603984"/>
                </a:lnTo>
                <a:lnTo>
                  <a:pt x="505218" y="610788"/>
                </a:lnTo>
                <a:lnTo>
                  <a:pt x="506125" y="617592"/>
                </a:lnTo>
                <a:lnTo>
                  <a:pt x="506578" y="624623"/>
                </a:lnTo>
                <a:lnTo>
                  <a:pt x="506578" y="631428"/>
                </a:lnTo>
                <a:lnTo>
                  <a:pt x="506578" y="638459"/>
                </a:lnTo>
                <a:lnTo>
                  <a:pt x="506125" y="645263"/>
                </a:lnTo>
                <a:lnTo>
                  <a:pt x="505218" y="652294"/>
                </a:lnTo>
                <a:lnTo>
                  <a:pt x="504084" y="659098"/>
                </a:lnTo>
                <a:lnTo>
                  <a:pt x="502497" y="665449"/>
                </a:lnTo>
                <a:lnTo>
                  <a:pt x="500683" y="672026"/>
                </a:lnTo>
                <a:lnTo>
                  <a:pt x="498416" y="678150"/>
                </a:lnTo>
                <a:lnTo>
                  <a:pt x="496148" y="684500"/>
                </a:lnTo>
                <a:lnTo>
                  <a:pt x="493201" y="690397"/>
                </a:lnTo>
                <a:lnTo>
                  <a:pt x="490026" y="696294"/>
                </a:lnTo>
                <a:lnTo>
                  <a:pt x="487079" y="701964"/>
                </a:lnTo>
                <a:lnTo>
                  <a:pt x="483451" y="707861"/>
                </a:lnTo>
                <a:lnTo>
                  <a:pt x="479370" y="712851"/>
                </a:lnTo>
                <a:lnTo>
                  <a:pt x="475289" y="718067"/>
                </a:lnTo>
                <a:lnTo>
                  <a:pt x="471207" y="723057"/>
                </a:lnTo>
                <a:lnTo>
                  <a:pt x="466446" y="727820"/>
                </a:lnTo>
                <a:lnTo>
                  <a:pt x="461911" y="732356"/>
                </a:lnTo>
                <a:lnTo>
                  <a:pt x="456923" y="736666"/>
                </a:lnTo>
                <a:lnTo>
                  <a:pt x="451481" y="740748"/>
                </a:lnTo>
                <a:lnTo>
                  <a:pt x="446266" y="744604"/>
                </a:lnTo>
                <a:lnTo>
                  <a:pt x="440598" y="748006"/>
                </a:lnTo>
                <a:lnTo>
                  <a:pt x="434930" y="751408"/>
                </a:lnTo>
                <a:lnTo>
                  <a:pt x="428808" y="754356"/>
                </a:lnTo>
                <a:lnTo>
                  <a:pt x="422913" y="757078"/>
                </a:lnTo>
                <a:lnTo>
                  <a:pt x="416791" y="759573"/>
                </a:lnTo>
                <a:lnTo>
                  <a:pt x="410216" y="761614"/>
                </a:lnTo>
                <a:lnTo>
                  <a:pt x="403867" y="763429"/>
                </a:lnTo>
                <a:lnTo>
                  <a:pt x="397065" y="765016"/>
                </a:lnTo>
                <a:lnTo>
                  <a:pt x="390263" y="766377"/>
                </a:lnTo>
                <a:lnTo>
                  <a:pt x="383461" y="767058"/>
                </a:lnTo>
                <a:lnTo>
                  <a:pt x="376659" y="767738"/>
                </a:lnTo>
                <a:lnTo>
                  <a:pt x="369630" y="767965"/>
                </a:lnTo>
                <a:lnTo>
                  <a:pt x="253088" y="767965"/>
                </a:lnTo>
                <a:lnTo>
                  <a:pt x="253088" y="1135844"/>
                </a:lnTo>
                <a:lnTo>
                  <a:pt x="369630" y="1135844"/>
                </a:lnTo>
                <a:lnTo>
                  <a:pt x="376659" y="1136071"/>
                </a:lnTo>
                <a:lnTo>
                  <a:pt x="383461" y="1136751"/>
                </a:lnTo>
                <a:lnTo>
                  <a:pt x="390263" y="1137659"/>
                </a:lnTo>
                <a:lnTo>
                  <a:pt x="397065" y="1138793"/>
                </a:lnTo>
                <a:lnTo>
                  <a:pt x="403867" y="1140380"/>
                </a:lnTo>
                <a:lnTo>
                  <a:pt x="410216" y="1142195"/>
                </a:lnTo>
                <a:lnTo>
                  <a:pt x="416791" y="1144236"/>
                </a:lnTo>
                <a:lnTo>
                  <a:pt x="422913" y="1146731"/>
                </a:lnTo>
                <a:lnTo>
                  <a:pt x="428808" y="1149452"/>
                </a:lnTo>
                <a:lnTo>
                  <a:pt x="434930" y="1152401"/>
                </a:lnTo>
                <a:lnTo>
                  <a:pt x="440598" y="1155803"/>
                </a:lnTo>
                <a:lnTo>
                  <a:pt x="446266" y="1159205"/>
                </a:lnTo>
                <a:lnTo>
                  <a:pt x="451481" y="1163061"/>
                </a:lnTo>
                <a:lnTo>
                  <a:pt x="456923" y="1167370"/>
                </a:lnTo>
                <a:lnTo>
                  <a:pt x="461911" y="1171453"/>
                </a:lnTo>
                <a:lnTo>
                  <a:pt x="466446" y="1175989"/>
                </a:lnTo>
                <a:lnTo>
                  <a:pt x="471207" y="1180752"/>
                </a:lnTo>
                <a:lnTo>
                  <a:pt x="475289" y="1185741"/>
                </a:lnTo>
                <a:lnTo>
                  <a:pt x="479370" y="1190958"/>
                </a:lnTo>
                <a:lnTo>
                  <a:pt x="483451" y="1196401"/>
                </a:lnTo>
                <a:lnTo>
                  <a:pt x="487079" y="1201845"/>
                </a:lnTo>
                <a:lnTo>
                  <a:pt x="490026" y="1207515"/>
                </a:lnTo>
                <a:lnTo>
                  <a:pt x="493201" y="1213412"/>
                </a:lnTo>
                <a:lnTo>
                  <a:pt x="496148" y="1219309"/>
                </a:lnTo>
                <a:lnTo>
                  <a:pt x="498416" y="1225659"/>
                </a:lnTo>
                <a:lnTo>
                  <a:pt x="500683" y="1231783"/>
                </a:lnTo>
                <a:lnTo>
                  <a:pt x="502497" y="1238360"/>
                </a:lnTo>
                <a:lnTo>
                  <a:pt x="504084" y="1245165"/>
                </a:lnTo>
                <a:lnTo>
                  <a:pt x="505218" y="1251742"/>
                </a:lnTo>
                <a:lnTo>
                  <a:pt x="506125" y="1258546"/>
                </a:lnTo>
                <a:lnTo>
                  <a:pt x="506578" y="1265350"/>
                </a:lnTo>
                <a:lnTo>
                  <a:pt x="506578" y="1272381"/>
                </a:lnTo>
                <a:lnTo>
                  <a:pt x="506578" y="1279639"/>
                </a:lnTo>
                <a:lnTo>
                  <a:pt x="506125" y="1286216"/>
                </a:lnTo>
                <a:lnTo>
                  <a:pt x="505218" y="1293021"/>
                </a:lnTo>
                <a:lnTo>
                  <a:pt x="504084" y="1299825"/>
                </a:lnTo>
                <a:lnTo>
                  <a:pt x="502497" y="1306629"/>
                </a:lnTo>
                <a:lnTo>
                  <a:pt x="500683" y="1312980"/>
                </a:lnTo>
                <a:lnTo>
                  <a:pt x="498416" y="1319330"/>
                </a:lnTo>
                <a:lnTo>
                  <a:pt x="496148" y="1325454"/>
                </a:lnTo>
                <a:lnTo>
                  <a:pt x="493201" y="1331351"/>
                </a:lnTo>
                <a:lnTo>
                  <a:pt x="490026" y="1337475"/>
                </a:lnTo>
                <a:lnTo>
                  <a:pt x="487079" y="1343145"/>
                </a:lnTo>
                <a:lnTo>
                  <a:pt x="483451" y="1348588"/>
                </a:lnTo>
                <a:lnTo>
                  <a:pt x="479370" y="1354031"/>
                </a:lnTo>
                <a:lnTo>
                  <a:pt x="475289" y="1359248"/>
                </a:lnTo>
                <a:lnTo>
                  <a:pt x="471207" y="1364011"/>
                </a:lnTo>
                <a:lnTo>
                  <a:pt x="466446" y="1368774"/>
                </a:lnTo>
                <a:lnTo>
                  <a:pt x="461911" y="1373537"/>
                </a:lnTo>
                <a:lnTo>
                  <a:pt x="456923" y="1377619"/>
                </a:lnTo>
                <a:lnTo>
                  <a:pt x="451481" y="1381702"/>
                </a:lnTo>
                <a:lnTo>
                  <a:pt x="446266" y="1385557"/>
                </a:lnTo>
                <a:lnTo>
                  <a:pt x="440598" y="1388960"/>
                </a:lnTo>
                <a:lnTo>
                  <a:pt x="434930" y="1392362"/>
                </a:lnTo>
                <a:lnTo>
                  <a:pt x="428808" y="1395537"/>
                </a:lnTo>
                <a:lnTo>
                  <a:pt x="422913" y="1398032"/>
                </a:lnTo>
                <a:lnTo>
                  <a:pt x="416791" y="1400300"/>
                </a:lnTo>
                <a:lnTo>
                  <a:pt x="410216" y="1402795"/>
                </a:lnTo>
                <a:lnTo>
                  <a:pt x="403867" y="1404609"/>
                </a:lnTo>
                <a:lnTo>
                  <a:pt x="397065" y="1406197"/>
                </a:lnTo>
                <a:lnTo>
                  <a:pt x="390263" y="1407104"/>
                </a:lnTo>
                <a:lnTo>
                  <a:pt x="383461" y="1408238"/>
                </a:lnTo>
                <a:lnTo>
                  <a:pt x="376659" y="1408692"/>
                </a:lnTo>
                <a:lnTo>
                  <a:pt x="369630" y="1408692"/>
                </a:lnTo>
                <a:lnTo>
                  <a:pt x="253088" y="1408692"/>
                </a:lnTo>
                <a:lnTo>
                  <a:pt x="253088" y="1777025"/>
                </a:lnTo>
                <a:lnTo>
                  <a:pt x="369630" y="1777025"/>
                </a:lnTo>
                <a:lnTo>
                  <a:pt x="376659" y="1777252"/>
                </a:lnTo>
                <a:lnTo>
                  <a:pt x="383461" y="1777705"/>
                </a:lnTo>
                <a:lnTo>
                  <a:pt x="390263" y="1778386"/>
                </a:lnTo>
                <a:lnTo>
                  <a:pt x="397065" y="1779747"/>
                </a:lnTo>
                <a:lnTo>
                  <a:pt x="403867" y="1781334"/>
                </a:lnTo>
                <a:lnTo>
                  <a:pt x="410216" y="1783149"/>
                </a:lnTo>
                <a:lnTo>
                  <a:pt x="416791" y="1785190"/>
                </a:lnTo>
                <a:lnTo>
                  <a:pt x="422913" y="1787912"/>
                </a:lnTo>
                <a:lnTo>
                  <a:pt x="428808" y="1790407"/>
                </a:lnTo>
                <a:lnTo>
                  <a:pt x="434930" y="1793582"/>
                </a:lnTo>
                <a:lnTo>
                  <a:pt x="440598" y="1796984"/>
                </a:lnTo>
                <a:lnTo>
                  <a:pt x="446266" y="1800159"/>
                </a:lnTo>
                <a:lnTo>
                  <a:pt x="451481" y="1804242"/>
                </a:lnTo>
                <a:lnTo>
                  <a:pt x="456923" y="1808324"/>
                </a:lnTo>
                <a:lnTo>
                  <a:pt x="461911" y="1812407"/>
                </a:lnTo>
                <a:lnTo>
                  <a:pt x="466446" y="1817170"/>
                </a:lnTo>
                <a:lnTo>
                  <a:pt x="471207" y="1821706"/>
                </a:lnTo>
                <a:lnTo>
                  <a:pt x="475289" y="1826695"/>
                </a:lnTo>
                <a:lnTo>
                  <a:pt x="479370" y="1831912"/>
                </a:lnTo>
                <a:lnTo>
                  <a:pt x="483451" y="1837129"/>
                </a:lnTo>
                <a:lnTo>
                  <a:pt x="487079" y="1842799"/>
                </a:lnTo>
                <a:lnTo>
                  <a:pt x="490026" y="1848469"/>
                </a:lnTo>
                <a:lnTo>
                  <a:pt x="493201" y="1854139"/>
                </a:lnTo>
                <a:lnTo>
                  <a:pt x="496148" y="1860490"/>
                </a:lnTo>
                <a:lnTo>
                  <a:pt x="498416" y="1866613"/>
                </a:lnTo>
                <a:lnTo>
                  <a:pt x="500683" y="1872964"/>
                </a:lnTo>
                <a:lnTo>
                  <a:pt x="502497" y="1879314"/>
                </a:lnTo>
                <a:lnTo>
                  <a:pt x="504084" y="1885892"/>
                </a:lnTo>
                <a:lnTo>
                  <a:pt x="505218" y="1892696"/>
                </a:lnTo>
                <a:lnTo>
                  <a:pt x="506125" y="1899273"/>
                </a:lnTo>
                <a:lnTo>
                  <a:pt x="506578" y="1906304"/>
                </a:lnTo>
                <a:lnTo>
                  <a:pt x="506578" y="1913335"/>
                </a:lnTo>
                <a:lnTo>
                  <a:pt x="506578" y="1920366"/>
                </a:lnTo>
                <a:lnTo>
                  <a:pt x="506125" y="1927397"/>
                </a:lnTo>
                <a:lnTo>
                  <a:pt x="505218" y="1933975"/>
                </a:lnTo>
                <a:lnTo>
                  <a:pt x="504084" y="1940779"/>
                </a:lnTo>
                <a:lnTo>
                  <a:pt x="502497" y="1947356"/>
                </a:lnTo>
                <a:lnTo>
                  <a:pt x="500683" y="1953707"/>
                </a:lnTo>
                <a:lnTo>
                  <a:pt x="498416" y="1960284"/>
                </a:lnTo>
                <a:lnTo>
                  <a:pt x="496148" y="1966408"/>
                </a:lnTo>
                <a:lnTo>
                  <a:pt x="493201" y="1972532"/>
                </a:lnTo>
                <a:lnTo>
                  <a:pt x="490026" y="1978429"/>
                </a:lnTo>
                <a:lnTo>
                  <a:pt x="487079" y="1984099"/>
                </a:lnTo>
                <a:lnTo>
                  <a:pt x="483451" y="1989542"/>
                </a:lnTo>
                <a:lnTo>
                  <a:pt x="479370" y="1994986"/>
                </a:lnTo>
                <a:lnTo>
                  <a:pt x="475289" y="1999975"/>
                </a:lnTo>
                <a:lnTo>
                  <a:pt x="471207" y="2004965"/>
                </a:lnTo>
                <a:lnTo>
                  <a:pt x="466446" y="2009728"/>
                </a:lnTo>
                <a:lnTo>
                  <a:pt x="461911" y="2014264"/>
                </a:lnTo>
                <a:lnTo>
                  <a:pt x="456923" y="2018573"/>
                </a:lnTo>
                <a:lnTo>
                  <a:pt x="451481" y="2022429"/>
                </a:lnTo>
                <a:lnTo>
                  <a:pt x="446266" y="2026285"/>
                </a:lnTo>
                <a:lnTo>
                  <a:pt x="440598" y="2029914"/>
                </a:lnTo>
                <a:lnTo>
                  <a:pt x="434930" y="2033089"/>
                </a:lnTo>
                <a:lnTo>
                  <a:pt x="428808" y="2036264"/>
                </a:lnTo>
                <a:lnTo>
                  <a:pt x="422913" y="2038759"/>
                </a:lnTo>
                <a:lnTo>
                  <a:pt x="416791" y="2041481"/>
                </a:lnTo>
                <a:lnTo>
                  <a:pt x="410216" y="2043522"/>
                </a:lnTo>
                <a:lnTo>
                  <a:pt x="403867" y="2045336"/>
                </a:lnTo>
                <a:lnTo>
                  <a:pt x="397065" y="2046924"/>
                </a:lnTo>
                <a:lnTo>
                  <a:pt x="390263" y="2048285"/>
                </a:lnTo>
                <a:lnTo>
                  <a:pt x="383461" y="2048965"/>
                </a:lnTo>
                <a:lnTo>
                  <a:pt x="376659" y="2049419"/>
                </a:lnTo>
                <a:lnTo>
                  <a:pt x="369630" y="2049646"/>
                </a:lnTo>
                <a:lnTo>
                  <a:pt x="253088" y="2049646"/>
                </a:lnTo>
                <a:lnTo>
                  <a:pt x="253088" y="2315689"/>
                </a:lnTo>
                <a:lnTo>
                  <a:pt x="253542" y="2326349"/>
                </a:lnTo>
                <a:lnTo>
                  <a:pt x="254222" y="2336782"/>
                </a:lnTo>
                <a:lnTo>
                  <a:pt x="255582" y="2347215"/>
                </a:lnTo>
                <a:lnTo>
                  <a:pt x="257396" y="2357195"/>
                </a:lnTo>
                <a:lnTo>
                  <a:pt x="259664" y="2367401"/>
                </a:lnTo>
                <a:lnTo>
                  <a:pt x="262158" y="2376927"/>
                </a:lnTo>
                <a:lnTo>
                  <a:pt x="265559" y="2386679"/>
                </a:lnTo>
                <a:lnTo>
                  <a:pt x="269186" y="2395978"/>
                </a:lnTo>
                <a:lnTo>
                  <a:pt x="273494" y="2405051"/>
                </a:lnTo>
                <a:lnTo>
                  <a:pt x="278029" y="2414123"/>
                </a:lnTo>
                <a:lnTo>
                  <a:pt x="283017" y="2422515"/>
                </a:lnTo>
                <a:lnTo>
                  <a:pt x="288232" y="2430907"/>
                </a:lnTo>
                <a:lnTo>
                  <a:pt x="294127" y="2439072"/>
                </a:lnTo>
                <a:lnTo>
                  <a:pt x="300022" y="2446783"/>
                </a:lnTo>
                <a:lnTo>
                  <a:pt x="306598" y="2454268"/>
                </a:lnTo>
                <a:lnTo>
                  <a:pt x="313626" y="2461525"/>
                </a:lnTo>
                <a:lnTo>
                  <a:pt x="320655" y="2468330"/>
                </a:lnTo>
                <a:lnTo>
                  <a:pt x="328138" y="2474680"/>
                </a:lnTo>
                <a:lnTo>
                  <a:pt x="335847" y="2481031"/>
                </a:lnTo>
                <a:lnTo>
                  <a:pt x="344009" y="2486701"/>
                </a:lnTo>
                <a:lnTo>
                  <a:pt x="352171" y="2492144"/>
                </a:lnTo>
                <a:lnTo>
                  <a:pt x="361014" y="2497134"/>
                </a:lnTo>
                <a:lnTo>
                  <a:pt x="369857" y="2501443"/>
                </a:lnTo>
                <a:lnTo>
                  <a:pt x="378926" y="2505526"/>
                </a:lnTo>
                <a:lnTo>
                  <a:pt x="388222" y="2509608"/>
                </a:lnTo>
                <a:lnTo>
                  <a:pt x="397745" y="2512557"/>
                </a:lnTo>
                <a:lnTo>
                  <a:pt x="407722" y="2515505"/>
                </a:lnTo>
                <a:lnTo>
                  <a:pt x="417471" y="2517773"/>
                </a:lnTo>
                <a:lnTo>
                  <a:pt x="427674" y="2519588"/>
                </a:lnTo>
                <a:lnTo>
                  <a:pt x="438104" y="2520948"/>
                </a:lnTo>
                <a:lnTo>
                  <a:pt x="448307" y="2521629"/>
                </a:lnTo>
                <a:lnTo>
                  <a:pt x="458964" y="2521856"/>
                </a:lnTo>
                <a:lnTo>
                  <a:pt x="2030011" y="2521856"/>
                </a:lnTo>
                <a:lnTo>
                  <a:pt x="2040667" y="2521629"/>
                </a:lnTo>
                <a:lnTo>
                  <a:pt x="2051324" y="2520948"/>
                </a:lnTo>
                <a:lnTo>
                  <a:pt x="2061527" y="2519588"/>
                </a:lnTo>
                <a:lnTo>
                  <a:pt x="2071503" y="2517773"/>
                </a:lnTo>
                <a:lnTo>
                  <a:pt x="2081706" y="2515505"/>
                </a:lnTo>
                <a:lnTo>
                  <a:pt x="2091456" y="2512557"/>
                </a:lnTo>
                <a:lnTo>
                  <a:pt x="2100752" y="2509608"/>
                </a:lnTo>
                <a:lnTo>
                  <a:pt x="2110502" y="2505526"/>
                </a:lnTo>
                <a:lnTo>
                  <a:pt x="2119571" y="2501443"/>
                </a:lnTo>
                <a:lnTo>
                  <a:pt x="2128187" y="2497134"/>
                </a:lnTo>
                <a:lnTo>
                  <a:pt x="2136803" y="2492144"/>
                </a:lnTo>
                <a:lnTo>
                  <a:pt x="2145192" y="2486701"/>
                </a:lnTo>
                <a:lnTo>
                  <a:pt x="2153354" y="2481031"/>
                </a:lnTo>
                <a:lnTo>
                  <a:pt x="2161290" y="2474680"/>
                </a:lnTo>
                <a:lnTo>
                  <a:pt x="2168546" y="2468330"/>
                </a:lnTo>
                <a:lnTo>
                  <a:pt x="2175801" y="2461525"/>
                </a:lnTo>
                <a:lnTo>
                  <a:pt x="2182376" y="2454268"/>
                </a:lnTo>
                <a:lnTo>
                  <a:pt x="2188952" y="2446783"/>
                </a:lnTo>
                <a:lnTo>
                  <a:pt x="2195074" y="2439072"/>
                </a:lnTo>
                <a:lnTo>
                  <a:pt x="2200969" y="2430907"/>
                </a:lnTo>
                <a:lnTo>
                  <a:pt x="2206410" y="2422515"/>
                </a:lnTo>
                <a:lnTo>
                  <a:pt x="2211172" y="2414123"/>
                </a:lnTo>
                <a:lnTo>
                  <a:pt x="2215933" y="2405051"/>
                </a:lnTo>
                <a:lnTo>
                  <a:pt x="2219788" y="2395978"/>
                </a:lnTo>
                <a:lnTo>
                  <a:pt x="2223642" y="2386679"/>
                </a:lnTo>
                <a:lnTo>
                  <a:pt x="2226817" y="2376927"/>
                </a:lnTo>
                <a:lnTo>
                  <a:pt x="2229538" y="2367401"/>
                </a:lnTo>
                <a:lnTo>
                  <a:pt x="2232032" y="2357195"/>
                </a:lnTo>
                <a:lnTo>
                  <a:pt x="2233845" y="2347215"/>
                </a:lnTo>
                <a:lnTo>
                  <a:pt x="2235206" y="2336782"/>
                </a:lnTo>
                <a:lnTo>
                  <a:pt x="2235886" y="2326349"/>
                </a:lnTo>
                <a:lnTo>
                  <a:pt x="2236113" y="2315689"/>
                </a:lnTo>
                <a:lnTo>
                  <a:pt x="2236113" y="229074"/>
                </a:lnTo>
                <a:lnTo>
                  <a:pt x="2235886" y="218414"/>
                </a:lnTo>
                <a:lnTo>
                  <a:pt x="2235206" y="207754"/>
                </a:lnTo>
                <a:lnTo>
                  <a:pt x="2233845" y="197775"/>
                </a:lnTo>
                <a:lnTo>
                  <a:pt x="2232032" y="187568"/>
                </a:lnTo>
                <a:lnTo>
                  <a:pt x="2229538" y="177589"/>
                </a:lnTo>
                <a:lnTo>
                  <a:pt x="2226817" y="167836"/>
                </a:lnTo>
                <a:lnTo>
                  <a:pt x="2223642" y="158310"/>
                </a:lnTo>
                <a:lnTo>
                  <a:pt x="2219788" y="149011"/>
                </a:lnTo>
                <a:lnTo>
                  <a:pt x="2215933" y="139939"/>
                </a:lnTo>
                <a:lnTo>
                  <a:pt x="2211172" y="130867"/>
                </a:lnTo>
                <a:lnTo>
                  <a:pt x="2206410" y="122248"/>
                </a:lnTo>
                <a:lnTo>
                  <a:pt x="2200969" y="113856"/>
                </a:lnTo>
                <a:lnTo>
                  <a:pt x="2195074" y="105918"/>
                </a:lnTo>
                <a:lnTo>
                  <a:pt x="2188952" y="98207"/>
                </a:lnTo>
                <a:lnTo>
                  <a:pt x="2182376" y="90722"/>
                </a:lnTo>
                <a:lnTo>
                  <a:pt x="2175801" y="83238"/>
                </a:lnTo>
                <a:lnTo>
                  <a:pt x="2168546" y="76660"/>
                </a:lnTo>
                <a:lnTo>
                  <a:pt x="2161290" y="70083"/>
                </a:lnTo>
                <a:lnTo>
                  <a:pt x="2153354" y="63959"/>
                </a:lnTo>
                <a:lnTo>
                  <a:pt x="2145192" y="58289"/>
                </a:lnTo>
                <a:lnTo>
                  <a:pt x="2136803" y="52846"/>
                </a:lnTo>
                <a:lnTo>
                  <a:pt x="2128187" y="47856"/>
                </a:lnTo>
                <a:lnTo>
                  <a:pt x="2119571" y="43320"/>
                </a:lnTo>
                <a:lnTo>
                  <a:pt x="2110502" y="39237"/>
                </a:lnTo>
                <a:lnTo>
                  <a:pt x="2100752" y="35382"/>
                </a:lnTo>
                <a:lnTo>
                  <a:pt x="2091456" y="32206"/>
                </a:lnTo>
                <a:lnTo>
                  <a:pt x="2081706" y="29485"/>
                </a:lnTo>
                <a:lnTo>
                  <a:pt x="2071503" y="26990"/>
                </a:lnTo>
                <a:lnTo>
                  <a:pt x="2061527" y="25175"/>
                </a:lnTo>
                <a:lnTo>
                  <a:pt x="2051324" y="24041"/>
                </a:lnTo>
                <a:lnTo>
                  <a:pt x="2040667" y="23134"/>
                </a:lnTo>
                <a:lnTo>
                  <a:pt x="2030011" y="22907"/>
                </a:lnTo>
                <a:lnTo>
                  <a:pt x="458964" y="22907"/>
                </a:lnTo>
                <a:close/>
                <a:moveTo>
                  <a:pt x="458964" y="0"/>
                </a:moveTo>
                <a:lnTo>
                  <a:pt x="2030011" y="0"/>
                </a:lnTo>
                <a:lnTo>
                  <a:pt x="2042028" y="453"/>
                </a:lnTo>
                <a:lnTo>
                  <a:pt x="2053364" y="1134"/>
                </a:lnTo>
                <a:lnTo>
                  <a:pt x="2064701" y="2722"/>
                </a:lnTo>
                <a:lnTo>
                  <a:pt x="2076265" y="4763"/>
                </a:lnTo>
                <a:lnTo>
                  <a:pt x="2087148" y="7258"/>
                </a:lnTo>
                <a:lnTo>
                  <a:pt x="2098031" y="10433"/>
                </a:lnTo>
                <a:lnTo>
                  <a:pt x="2108688" y="14062"/>
                </a:lnTo>
                <a:lnTo>
                  <a:pt x="2118891" y="18371"/>
                </a:lnTo>
                <a:lnTo>
                  <a:pt x="2129094" y="22680"/>
                </a:lnTo>
                <a:lnTo>
                  <a:pt x="2138843" y="27897"/>
                </a:lnTo>
                <a:lnTo>
                  <a:pt x="2148593" y="33340"/>
                </a:lnTo>
                <a:lnTo>
                  <a:pt x="2157889" y="39237"/>
                </a:lnTo>
                <a:lnTo>
                  <a:pt x="2166959" y="45815"/>
                </a:lnTo>
                <a:lnTo>
                  <a:pt x="2175574" y="52392"/>
                </a:lnTo>
                <a:lnTo>
                  <a:pt x="2183737" y="59650"/>
                </a:lnTo>
                <a:lnTo>
                  <a:pt x="2191899" y="67361"/>
                </a:lnTo>
                <a:lnTo>
                  <a:pt x="2199382" y="75299"/>
                </a:lnTo>
                <a:lnTo>
                  <a:pt x="2206637" y="83691"/>
                </a:lnTo>
                <a:lnTo>
                  <a:pt x="2213212" y="92083"/>
                </a:lnTo>
                <a:lnTo>
                  <a:pt x="2219788" y="101155"/>
                </a:lnTo>
                <a:lnTo>
                  <a:pt x="2225683" y="110681"/>
                </a:lnTo>
                <a:lnTo>
                  <a:pt x="2231125" y="120207"/>
                </a:lnTo>
                <a:lnTo>
                  <a:pt x="2236340" y="129960"/>
                </a:lnTo>
                <a:lnTo>
                  <a:pt x="2241101" y="140166"/>
                </a:lnTo>
                <a:lnTo>
                  <a:pt x="2244955" y="150599"/>
                </a:lnTo>
                <a:lnTo>
                  <a:pt x="2248583" y="161032"/>
                </a:lnTo>
                <a:lnTo>
                  <a:pt x="2251758" y="172145"/>
                </a:lnTo>
                <a:lnTo>
                  <a:pt x="2254252" y="183032"/>
                </a:lnTo>
                <a:lnTo>
                  <a:pt x="2256292" y="194372"/>
                </a:lnTo>
                <a:lnTo>
                  <a:pt x="2257879" y="205713"/>
                </a:lnTo>
                <a:lnTo>
                  <a:pt x="2258786" y="217053"/>
                </a:lnTo>
                <a:lnTo>
                  <a:pt x="2259013" y="229074"/>
                </a:lnTo>
                <a:lnTo>
                  <a:pt x="2259013" y="2315689"/>
                </a:lnTo>
                <a:lnTo>
                  <a:pt x="2258786" y="2327483"/>
                </a:lnTo>
                <a:lnTo>
                  <a:pt x="2257879" y="2339050"/>
                </a:lnTo>
                <a:lnTo>
                  <a:pt x="2256292" y="2350617"/>
                </a:lnTo>
                <a:lnTo>
                  <a:pt x="2254252" y="2361958"/>
                </a:lnTo>
                <a:lnTo>
                  <a:pt x="2251758" y="2372844"/>
                </a:lnTo>
                <a:lnTo>
                  <a:pt x="2248583" y="2383731"/>
                </a:lnTo>
                <a:lnTo>
                  <a:pt x="2244955" y="2394391"/>
                </a:lnTo>
                <a:lnTo>
                  <a:pt x="2241101" y="2404824"/>
                </a:lnTo>
                <a:lnTo>
                  <a:pt x="2236340" y="2414803"/>
                </a:lnTo>
                <a:lnTo>
                  <a:pt x="2231125" y="2424783"/>
                </a:lnTo>
                <a:lnTo>
                  <a:pt x="2225683" y="2434309"/>
                </a:lnTo>
                <a:lnTo>
                  <a:pt x="2219788" y="2443608"/>
                </a:lnTo>
                <a:lnTo>
                  <a:pt x="2213212" y="2452680"/>
                </a:lnTo>
                <a:lnTo>
                  <a:pt x="2206637" y="2461299"/>
                </a:lnTo>
                <a:lnTo>
                  <a:pt x="2199382" y="2469464"/>
                </a:lnTo>
                <a:lnTo>
                  <a:pt x="2191899" y="2477629"/>
                </a:lnTo>
                <a:lnTo>
                  <a:pt x="2183737" y="2485113"/>
                </a:lnTo>
                <a:lnTo>
                  <a:pt x="2175574" y="2492371"/>
                </a:lnTo>
                <a:lnTo>
                  <a:pt x="2166959" y="2499175"/>
                </a:lnTo>
                <a:lnTo>
                  <a:pt x="2157889" y="2505526"/>
                </a:lnTo>
                <a:lnTo>
                  <a:pt x="2148593" y="2511649"/>
                </a:lnTo>
                <a:lnTo>
                  <a:pt x="2138843" y="2517093"/>
                </a:lnTo>
                <a:lnTo>
                  <a:pt x="2129094" y="2522309"/>
                </a:lnTo>
                <a:lnTo>
                  <a:pt x="2118891" y="2526619"/>
                </a:lnTo>
                <a:lnTo>
                  <a:pt x="2108688" y="2530701"/>
                </a:lnTo>
                <a:lnTo>
                  <a:pt x="2098031" y="2534330"/>
                </a:lnTo>
                <a:lnTo>
                  <a:pt x="2087148" y="2537505"/>
                </a:lnTo>
                <a:lnTo>
                  <a:pt x="2076265" y="2540000"/>
                </a:lnTo>
                <a:lnTo>
                  <a:pt x="2064701" y="2542268"/>
                </a:lnTo>
                <a:lnTo>
                  <a:pt x="2053364" y="2543402"/>
                </a:lnTo>
                <a:lnTo>
                  <a:pt x="2042028" y="2544536"/>
                </a:lnTo>
                <a:lnTo>
                  <a:pt x="2030011" y="2544763"/>
                </a:lnTo>
                <a:lnTo>
                  <a:pt x="458964" y="2544763"/>
                </a:lnTo>
                <a:lnTo>
                  <a:pt x="447400" y="2544536"/>
                </a:lnTo>
                <a:lnTo>
                  <a:pt x="435610" y="2543402"/>
                </a:lnTo>
                <a:lnTo>
                  <a:pt x="424273" y="2542268"/>
                </a:lnTo>
                <a:lnTo>
                  <a:pt x="413163" y="2540000"/>
                </a:lnTo>
                <a:lnTo>
                  <a:pt x="402053" y="2537505"/>
                </a:lnTo>
                <a:lnTo>
                  <a:pt x="391170" y="2534330"/>
                </a:lnTo>
                <a:lnTo>
                  <a:pt x="380513" y="2530701"/>
                </a:lnTo>
                <a:lnTo>
                  <a:pt x="370084" y="2526619"/>
                </a:lnTo>
                <a:lnTo>
                  <a:pt x="359880" y="2522309"/>
                </a:lnTo>
                <a:lnTo>
                  <a:pt x="350131" y="2517093"/>
                </a:lnTo>
                <a:lnTo>
                  <a:pt x="340608" y="2511649"/>
                </a:lnTo>
                <a:lnTo>
                  <a:pt x="331085" y="2505526"/>
                </a:lnTo>
                <a:lnTo>
                  <a:pt x="322469" y="2499175"/>
                </a:lnTo>
                <a:lnTo>
                  <a:pt x="313626" y="2492371"/>
                </a:lnTo>
                <a:lnTo>
                  <a:pt x="305237" y="2485113"/>
                </a:lnTo>
                <a:lnTo>
                  <a:pt x="297528" y="2477629"/>
                </a:lnTo>
                <a:lnTo>
                  <a:pt x="289819" y="2469464"/>
                </a:lnTo>
                <a:lnTo>
                  <a:pt x="282564" y="2461299"/>
                </a:lnTo>
                <a:lnTo>
                  <a:pt x="275762" y="2452680"/>
                </a:lnTo>
                <a:lnTo>
                  <a:pt x="269413" y="2443608"/>
                </a:lnTo>
                <a:lnTo>
                  <a:pt x="263518" y="2434309"/>
                </a:lnTo>
                <a:lnTo>
                  <a:pt x="257850" y="2424783"/>
                </a:lnTo>
                <a:lnTo>
                  <a:pt x="252862" y="2414803"/>
                </a:lnTo>
                <a:lnTo>
                  <a:pt x="248327" y="2404824"/>
                </a:lnTo>
                <a:lnTo>
                  <a:pt x="244019" y="2394391"/>
                </a:lnTo>
                <a:lnTo>
                  <a:pt x="240391" y="2383731"/>
                </a:lnTo>
                <a:lnTo>
                  <a:pt x="237444" y="2372844"/>
                </a:lnTo>
                <a:lnTo>
                  <a:pt x="234723" y="2361958"/>
                </a:lnTo>
                <a:lnTo>
                  <a:pt x="232682" y="2350617"/>
                </a:lnTo>
                <a:lnTo>
                  <a:pt x="231322" y="2339050"/>
                </a:lnTo>
                <a:lnTo>
                  <a:pt x="230415" y="2327483"/>
                </a:lnTo>
                <a:lnTo>
                  <a:pt x="230188" y="2315689"/>
                </a:lnTo>
                <a:lnTo>
                  <a:pt x="230188" y="2026965"/>
                </a:lnTo>
                <a:lnTo>
                  <a:pt x="369630" y="2026965"/>
                </a:lnTo>
                <a:lnTo>
                  <a:pt x="375298" y="2026738"/>
                </a:lnTo>
                <a:lnTo>
                  <a:pt x="381194" y="2026285"/>
                </a:lnTo>
                <a:lnTo>
                  <a:pt x="386862" y="2025604"/>
                </a:lnTo>
                <a:lnTo>
                  <a:pt x="392530" y="2024470"/>
                </a:lnTo>
                <a:lnTo>
                  <a:pt x="397972" y="2023336"/>
                </a:lnTo>
                <a:lnTo>
                  <a:pt x="403414" y="2021749"/>
                </a:lnTo>
                <a:lnTo>
                  <a:pt x="408628" y="2019934"/>
                </a:lnTo>
                <a:lnTo>
                  <a:pt x="413843" y="2017893"/>
                </a:lnTo>
                <a:lnTo>
                  <a:pt x="419058" y="2015852"/>
                </a:lnTo>
                <a:lnTo>
                  <a:pt x="424046" y="2013130"/>
                </a:lnTo>
                <a:lnTo>
                  <a:pt x="428581" y="2010408"/>
                </a:lnTo>
                <a:lnTo>
                  <a:pt x="433343" y="2007460"/>
                </a:lnTo>
                <a:lnTo>
                  <a:pt x="438104" y="2004285"/>
                </a:lnTo>
                <a:lnTo>
                  <a:pt x="442185" y="2000882"/>
                </a:lnTo>
                <a:lnTo>
                  <a:pt x="446266" y="1997254"/>
                </a:lnTo>
                <a:lnTo>
                  <a:pt x="450348" y="1993398"/>
                </a:lnTo>
                <a:lnTo>
                  <a:pt x="453975" y="1989542"/>
                </a:lnTo>
                <a:lnTo>
                  <a:pt x="457603" y="1985460"/>
                </a:lnTo>
                <a:lnTo>
                  <a:pt x="461004" y="1981377"/>
                </a:lnTo>
                <a:lnTo>
                  <a:pt x="464405" y="1976841"/>
                </a:lnTo>
                <a:lnTo>
                  <a:pt x="467353" y="1972305"/>
                </a:lnTo>
                <a:lnTo>
                  <a:pt x="470074" y="1967315"/>
                </a:lnTo>
                <a:lnTo>
                  <a:pt x="472794" y="1962552"/>
                </a:lnTo>
                <a:lnTo>
                  <a:pt x="474835" y="1957336"/>
                </a:lnTo>
                <a:lnTo>
                  <a:pt x="476876" y="1952119"/>
                </a:lnTo>
                <a:lnTo>
                  <a:pt x="478690" y="1947129"/>
                </a:lnTo>
                <a:lnTo>
                  <a:pt x="480277" y="1941686"/>
                </a:lnTo>
                <a:lnTo>
                  <a:pt x="481637" y="1936243"/>
                </a:lnTo>
                <a:lnTo>
                  <a:pt x="482544" y="1930799"/>
                </a:lnTo>
                <a:lnTo>
                  <a:pt x="483451" y="1924902"/>
                </a:lnTo>
                <a:lnTo>
                  <a:pt x="483904" y="1919232"/>
                </a:lnTo>
                <a:lnTo>
                  <a:pt x="483904" y="1913335"/>
                </a:lnTo>
                <a:lnTo>
                  <a:pt x="483904" y="1907665"/>
                </a:lnTo>
                <a:lnTo>
                  <a:pt x="483451" y="1901768"/>
                </a:lnTo>
                <a:lnTo>
                  <a:pt x="482544" y="1896325"/>
                </a:lnTo>
                <a:lnTo>
                  <a:pt x="481637" y="1890428"/>
                </a:lnTo>
                <a:lnTo>
                  <a:pt x="480277" y="1884985"/>
                </a:lnTo>
                <a:lnTo>
                  <a:pt x="478690" y="1879541"/>
                </a:lnTo>
                <a:lnTo>
                  <a:pt x="476876" y="1874325"/>
                </a:lnTo>
                <a:lnTo>
                  <a:pt x="474835" y="1869335"/>
                </a:lnTo>
                <a:lnTo>
                  <a:pt x="472794" y="1864345"/>
                </a:lnTo>
                <a:lnTo>
                  <a:pt x="470074" y="1859356"/>
                </a:lnTo>
                <a:lnTo>
                  <a:pt x="467353" y="1854366"/>
                </a:lnTo>
                <a:lnTo>
                  <a:pt x="464405" y="1850056"/>
                </a:lnTo>
                <a:lnTo>
                  <a:pt x="461004" y="1845747"/>
                </a:lnTo>
                <a:lnTo>
                  <a:pt x="457603" y="1841211"/>
                </a:lnTo>
                <a:lnTo>
                  <a:pt x="453975" y="1837129"/>
                </a:lnTo>
                <a:lnTo>
                  <a:pt x="450348" y="1833273"/>
                </a:lnTo>
                <a:lnTo>
                  <a:pt x="446266" y="1829417"/>
                </a:lnTo>
                <a:lnTo>
                  <a:pt x="442185" y="1826015"/>
                </a:lnTo>
                <a:lnTo>
                  <a:pt x="438104" y="1822613"/>
                </a:lnTo>
                <a:lnTo>
                  <a:pt x="433343" y="1819211"/>
                </a:lnTo>
                <a:lnTo>
                  <a:pt x="428581" y="1816262"/>
                </a:lnTo>
                <a:lnTo>
                  <a:pt x="424046" y="1813541"/>
                </a:lnTo>
                <a:lnTo>
                  <a:pt x="419058" y="1811273"/>
                </a:lnTo>
                <a:lnTo>
                  <a:pt x="413843" y="1808778"/>
                </a:lnTo>
                <a:lnTo>
                  <a:pt x="408628" y="1806737"/>
                </a:lnTo>
                <a:lnTo>
                  <a:pt x="403414" y="1804922"/>
                </a:lnTo>
                <a:lnTo>
                  <a:pt x="397972" y="1803334"/>
                </a:lnTo>
                <a:lnTo>
                  <a:pt x="392530" y="1801974"/>
                </a:lnTo>
                <a:lnTo>
                  <a:pt x="386862" y="1801293"/>
                </a:lnTo>
                <a:lnTo>
                  <a:pt x="381194" y="1800613"/>
                </a:lnTo>
                <a:lnTo>
                  <a:pt x="375298" y="1799932"/>
                </a:lnTo>
                <a:lnTo>
                  <a:pt x="369630" y="1799932"/>
                </a:lnTo>
                <a:lnTo>
                  <a:pt x="230188" y="1799932"/>
                </a:lnTo>
                <a:lnTo>
                  <a:pt x="230188" y="1385784"/>
                </a:lnTo>
                <a:lnTo>
                  <a:pt x="369630" y="1385784"/>
                </a:lnTo>
                <a:lnTo>
                  <a:pt x="375298" y="1385557"/>
                </a:lnTo>
                <a:lnTo>
                  <a:pt x="381194" y="1385331"/>
                </a:lnTo>
                <a:lnTo>
                  <a:pt x="386862" y="1384650"/>
                </a:lnTo>
                <a:lnTo>
                  <a:pt x="392530" y="1383516"/>
                </a:lnTo>
                <a:lnTo>
                  <a:pt x="397972" y="1382155"/>
                </a:lnTo>
                <a:lnTo>
                  <a:pt x="403414" y="1380795"/>
                </a:lnTo>
                <a:lnTo>
                  <a:pt x="408628" y="1378980"/>
                </a:lnTo>
                <a:lnTo>
                  <a:pt x="413843" y="1376712"/>
                </a:lnTo>
                <a:lnTo>
                  <a:pt x="419058" y="1374671"/>
                </a:lnTo>
                <a:lnTo>
                  <a:pt x="424046" y="1372176"/>
                </a:lnTo>
                <a:lnTo>
                  <a:pt x="428581" y="1369227"/>
                </a:lnTo>
                <a:lnTo>
                  <a:pt x="433343" y="1366506"/>
                </a:lnTo>
                <a:lnTo>
                  <a:pt x="438104" y="1363331"/>
                </a:lnTo>
                <a:lnTo>
                  <a:pt x="442185" y="1359928"/>
                </a:lnTo>
                <a:lnTo>
                  <a:pt x="446266" y="1356300"/>
                </a:lnTo>
                <a:lnTo>
                  <a:pt x="450348" y="1352671"/>
                </a:lnTo>
                <a:lnTo>
                  <a:pt x="453975" y="1348588"/>
                </a:lnTo>
                <a:lnTo>
                  <a:pt x="457603" y="1344732"/>
                </a:lnTo>
                <a:lnTo>
                  <a:pt x="461004" y="1340196"/>
                </a:lnTo>
                <a:lnTo>
                  <a:pt x="464405" y="1335887"/>
                </a:lnTo>
                <a:lnTo>
                  <a:pt x="467353" y="1331124"/>
                </a:lnTo>
                <a:lnTo>
                  <a:pt x="470074" y="1326588"/>
                </a:lnTo>
                <a:lnTo>
                  <a:pt x="472794" y="1321598"/>
                </a:lnTo>
                <a:lnTo>
                  <a:pt x="474835" y="1316608"/>
                </a:lnTo>
                <a:lnTo>
                  <a:pt x="476876" y="1311392"/>
                </a:lnTo>
                <a:lnTo>
                  <a:pt x="478690" y="1305949"/>
                </a:lnTo>
                <a:lnTo>
                  <a:pt x="480277" y="1300732"/>
                </a:lnTo>
                <a:lnTo>
                  <a:pt x="481637" y="1295289"/>
                </a:lnTo>
                <a:lnTo>
                  <a:pt x="482544" y="1289619"/>
                </a:lnTo>
                <a:lnTo>
                  <a:pt x="483451" y="1283948"/>
                </a:lnTo>
                <a:lnTo>
                  <a:pt x="483904" y="1278278"/>
                </a:lnTo>
                <a:lnTo>
                  <a:pt x="483904" y="1272381"/>
                </a:lnTo>
                <a:lnTo>
                  <a:pt x="483904" y="1266711"/>
                </a:lnTo>
                <a:lnTo>
                  <a:pt x="483451" y="1260814"/>
                </a:lnTo>
                <a:lnTo>
                  <a:pt x="482544" y="1255144"/>
                </a:lnTo>
                <a:lnTo>
                  <a:pt x="481637" y="1249474"/>
                </a:lnTo>
                <a:lnTo>
                  <a:pt x="480277" y="1244031"/>
                </a:lnTo>
                <a:lnTo>
                  <a:pt x="478690" y="1238814"/>
                </a:lnTo>
                <a:lnTo>
                  <a:pt x="476876" y="1233371"/>
                </a:lnTo>
                <a:lnTo>
                  <a:pt x="474835" y="1228154"/>
                </a:lnTo>
                <a:lnTo>
                  <a:pt x="472794" y="1223391"/>
                </a:lnTo>
                <a:lnTo>
                  <a:pt x="470074" y="1218401"/>
                </a:lnTo>
                <a:lnTo>
                  <a:pt x="467353" y="1213639"/>
                </a:lnTo>
                <a:lnTo>
                  <a:pt x="464405" y="1209102"/>
                </a:lnTo>
                <a:lnTo>
                  <a:pt x="461004" y="1204566"/>
                </a:lnTo>
                <a:lnTo>
                  <a:pt x="457603" y="1200257"/>
                </a:lnTo>
                <a:lnTo>
                  <a:pt x="453975" y="1196175"/>
                </a:lnTo>
                <a:lnTo>
                  <a:pt x="450348" y="1192092"/>
                </a:lnTo>
                <a:lnTo>
                  <a:pt x="446266" y="1188463"/>
                </a:lnTo>
                <a:lnTo>
                  <a:pt x="442185" y="1184834"/>
                </a:lnTo>
                <a:lnTo>
                  <a:pt x="438104" y="1181659"/>
                </a:lnTo>
                <a:lnTo>
                  <a:pt x="433343" y="1178484"/>
                </a:lnTo>
                <a:lnTo>
                  <a:pt x="428581" y="1175308"/>
                </a:lnTo>
                <a:lnTo>
                  <a:pt x="424046" y="1172813"/>
                </a:lnTo>
                <a:lnTo>
                  <a:pt x="419058" y="1170092"/>
                </a:lnTo>
                <a:lnTo>
                  <a:pt x="413843" y="1167824"/>
                </a:lnTo>
                <a:lnTo>
                  <a:pt x="408628" y="1165783"/>
                </a:lnTo>
                <a:lnTo>
                  <a:pt x="403414" y="1164195"/>
                </a:lnTo>
                <a:lnTo>
                  <a:pt x="397972" y="1162607"/>
                </a:lnTo>
                <a:lnTo>
                  <a:pt x="392530" y="1161246"/>
                </a:lnTo>
                <a:lnTo>
                  <a:pt x="386862" y="1160339"/>
                </a:lnTo>
                <a:lnTo>
                  <a:pt x="381194" y="1159432"/>
                </a:lnTo>
                <a:lnTo>
                  <a:pt x="375298" y="1158978"/>
                </a:lnTo>
                <a:lnTo>
                  <a:pt x="369630" y="1158978"/>
                </a:lnTo>
                <a:lnTo>
                  <a:pt x="230188" y="1158978"/>
                </a:lnTo>
                <a:lnTo>
                  <a:pt x="230188" y="744831"/>
                </a:lnTo>
                <a:lnTo>
                  <a:pt x="369630" y="744831"/>
                </a:lnTo>
                <a:lnTo>
                  <a:pt x="375298" y="744831"/>
                </a:lnTo>
                <a:lnTo>
                  <a:pt x="381194" y="744377"/>
                </a:lnTo>
                <a:lnTo>
                  <a:pt x="386862" y="743470"/>
                </a:lnTo>
                <a:lnTo>
                  <a:pt x="392530" y="742563"/>
                </a:lnTo>
                <a:lnTo>
                  <a:pt x="397972" y="741429"/>
                </a:lnTo>
                <a:lnTo>
                  <a:pt x="403414" y="739841"/>
                </a:lnTo>
                <a:lnTo>
                  <a:pt x="408628" y="738026"/>
                </a:lnTo>
                <a:lnTo>
                  <a:pt x="413843" y="735985"/>
                </a:lnTo>
                <a:lnTo>
                  <a:pt x="419058" y="733717"/>
                </a:lnTo>
                <a:lnTo>
                  <a:pt x="424046" y="731222"/>
                </a:lnTo>
                <a:lnTo>
                  <a:pt x="428581" y="728501"/>
                </a:lnTo>
                <a:lnTo>
                  <a:pt x="433343" y="725325"/>
                </a:lnTo>
                <a:lnTo>
                  <a:pt x="438104" y="722377"/>
                </a:lnTo>
                <a:lnTo>
                  <a:pt x="442185" y="718975"/>
                </a:lnTo>
                <a:lnTo>
                  <a:pt x="446266" y="715573"/>
                </a:lnTo>
                <a:lnTo>
                  <a:pt x="450348" y="711717"/>
                </a:lnTo>
                <a:lnTo>
                  <a:pt x="453975" y="707861"/>
                </a:lnTo>
                <a:lnTo>
                  <a:pt x="457603" y="703552"/>
                </a:lnTo>
                <a:lnTo>
                  <a:pt x="461004" y="699243"/>
                </a:lnTo>
                <a:lnTo>
                  <a:pt x="464405" y="694706"/>
                </a:lnTo>
                <a:lnTo>
                  <a:pt x="467353" y="690170"/>
                </a:lnTo>
                <a:lnTo>
                  <a:pt x="470074" y="685407"/>
                </a:lnTo>
                <a:lnTo>
                  <a:pt x="472794" y="680645"/>
                </a:lnTo>
                <a:lnTo>
                  <a:pt x="474835" y="675655"/>
                </a:lnTo>
                <a:lnTo>
                  <a:pt x="476876" y="670438"/>
                </a:lnTo>
                <a:lnTo>
                  <a:pt x="478690" y="665222"/>
                </a:lnTo>
                <a:lnTo>
                  <a:pt x="480277" y="659778"/>
                </a:lnTo>
                <a:lnTo>
                  <a:pt x="481637" y="654335"/>
                </a:lnTo>
                <a:lnTo>
                  <a:pt x="482544" y="648665"/>
                </a:lnTo>
                <a:lnTo>
                  <a:pt x="483451" y="642995"/>
                </a:lnTo>
                <a:lnTo>
                  <a:pt x="483904" y="637325"/>
                </a:lnTo>
                <a:lnTo>
                  <a:pt x="483904" y="631428"/>
                </a:lnTo>
                <a:lnTo>
                  <a:pt x="483904" y="625531"/>
                </a:lnTo>
                <a:lnTo>
                  <a:pt x="483451" y="619861"/>
                </a:lnTo>
                <a:lnTo>
                  <a:pt x="482544" y="614190"/>
                </a:lnTo>
                <a:lnTo>
                  <a:pt x="481637" y="608747"/>
                </a:lnTo>
                <a:lnTo>
                  <a:pt x="480277" y="603077"/>
                </a:lnTo>
                <a:lnTo>
                  <a:pt x="478690" y="597860"/>
                </a:lnTo>
                <a:lnTo>
                  <a:pt x="476876" y="592417"/>
                </a:lnTo>
                <a:lnTo>
                  <a:pt x="474835" y="587427"/>
                </a:lnTo>
                <a:lnTo>
                  <a:pt x="472794" y="582211"/>
                </a:lnTo>
                <a:lnTo>
                  <a:pt x="470074" y="577448"/>
                </a:lnTo>
                <a:lnTo>
                  <a:pt x="467353" y="572685"/>
                </a:lnTo>
                <a:lnTo>
                  <a:pt x="464405" y="567922"/>
                </a:lnTo>
                <a:lnTo>
                  <a:pt x="461004" y="563613"/>
                </a:lnTo>
                <a:lnTo>
                  <a:pt x="457603" y="559530"/>
                </a:lnTo>
                <a:lnTo>
                  <a:pt x="453975" y="555221"/>
                </a:lnTo>
                <a:lnTo>
                  <a:pt x="450348" y="551138"/>
                </a:lnTo>
                <a:lnTo>
                  <a:pt x="446266" y="547509"/>
                </a:lnTo>
                <a:lnTo>
                  <a:pt x="442185" y="543881"/>
                </a:lnTo>
                <a:lnTo>
                  <a:pt x="438104" y="540478"/>
                </a:lnTo>
                <a:lnTo>
                  <a:pt x="433343" y="537303"/>
                </a:lnTo>
                <a:lnTo>
                  <a:pt x="428581" y="534581"/>
                </a:lnTo>
                <a:lnTo>
                  <a:pt x="424046" y="531633"/>
                </a:lnTo>
                <a:lnTo>
                  <a:pt x="419058" y="529138"/>
                </a:lnTo>
                <a:lnTo>
                  <a:pt x="413843" y="527097"/>
                </a:lnTo>
                <a:lnTo>
                  <a:pt x="408628" y="525056"/>
                </a:lnTo>
                <a:lnTo>
                  <a:pt x="403414" y="523241"/>
                </a:lnTo>
                <a:lnTo>
                  <a:pt x="397972" y="521654"/>
                </a:lnTo>
                <a:lnTo>
                  <a:pt x="392530" y="520293"/>
                </a:lnTo>
                <a:lnTo>
                  <a:pt x="386862" y="519159"/>
                </a:lnTo>
                <a:lnTo>
                  <a:pt x="381194" y="518478"/>
                </a:lnTo>
                <a:lnTo>
                  <a:pt x="375298" y="518251"/>
                </a:lnTo>
                <a:lnTo>
                  <a:pt x="369630" y="518025"/>
                </a:lnTo>
                <a:lnTo>
                  <a:pt x="230188" y="518025"/>
                </a:lnTo>
                <a:lnTo>
                  <a:pt x="230188" y="229074"/>
                </a:lnTo>
                <a:lnTo>
                  <a:pt x="230415" y="217053"/>
                </a:lnTo>
                <a:lnTo>
                  <a:pt x="231322" y="205713"/>
                </a:lnTo>
                <a:lnTo>
                  <a:pt x="232682" y="194372"/>
                </a:lnTo>
                <a:lnTo>
                  <a:pt x="234723" y="183032"/>
                </a:lnTo>
                <a:lnTo>
                  <a:pt x="237444" y="172145"/>
                </a:lnTo>
                <a:lnTo>
                  <a:pt x="240391" y="161032"/>
                </a:lnTo>
                <a:lnTo>
                  <a:pt x="244019" y="150599"/>
                </a:lnTo>
                <a:lnTo>
                  <a:pt x="248327" y="140166"/>
                </a:lnTo>
                <a:lnTo>
                  <a:pt x="252862" y="129960"/>
                </a:lnTo>
                <a:lnTo>
                  <a:pt x="257850" y="120207"/>
                </a:lnTo>
                <a:lnTo>
                  <a:pt x="263518" y="110681"/>
                </a:lnTo>
                <a:lnTo>
                  <a:pt x="269413" y="101155"/>
                </a:lnTo>
                <a:lnTo>
                  <a:pt x="275762" y="92083"/>
                </a:lnTo>
                <a:lnTo>
                  <a:pt x="282564" y="83691"/>
                </a:lnTo>
                <a:lnTo>
                  <a:pt x="289819" y="75299"/>
                </a:lnTo>
                <a:lnTo>
                  <a:pt x="297528" y="67361"/>
                </a:lnTo>
                <a:lnTo>
                  <a:pt x="305237" y="59650"/>
                </a:lnTo>
                <a:lnTo>
                  <a:pt x="313626" y="52392"/>
                </a:lnTo>
                <a:lnTo>
                  <a:pt x="322469" y="45815"/>
                </a:lnTo>
                <a:lnTo>
                  <a:pt x="331085" y="39237"/>
                </a:lnTo>
                <a:lnTo>
                  <a:pt x="340608" y="33340"/>
                </a:lnTo>
                <a:lnTo>
                  <a:pt x="350131" y="27897"/>
                </a:lnTo>
                <a:lnTo>
                  <a:pt x="359880" y="22680"/>
                </a:lnTo>
                <a:lnTo>
                  <a:pt x="370084" y="18371"/>
                </a:lnTo>
                <a:lnTo>
                  <a:pt x="380513" y="14062"/>
                </a:lnTo>
                <a:lnTo>
                  <a:pt x="391170" y="10433"/>
                </a:lnTo>
                <a:lnTo>
                  <a:pt x="402053" y="7258"/>
                </a:lnTo>
                <a:lnTo>
                  <a:pt x="413163" y="4763"/>
                </a:lnTo>
                <a:lnTo>
                  <a:pt x="424273" y="2722"/>
                </a:lnTo>
                <a:lnTo>
                  <a:pt x="435610" y="1134"/>
                </a:lnTo>
                <a:lnTo>
                  <a:pt x="447400" y="453"/>
                </a:lnTo>
                <a:lnTo>
                  <a:pt x="45896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3" presetClass="entr" presetSubtype="272"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strVal val="2/3*#ppt_w"/>
                                          </p:val>
                                        </p:tav>
                                        <p:tav tm="100000">
                                          <p:val>
                                            <p:strVal val="#ppt_w"/>
                                          </p:val>
                                        </p:tav>
                                      </p:tavLst>
                                    </p:anim>
                                    <p:anim calcmode="lin" valueType="num">
                                      <p:cBhvr>
                                        <p:cTn id="17" dur="500" fill="hold"/>
                                        <p:tgtEl>
                                          <p:spTgt spid="4"/>
                                        </p:tgtEl>
                                        <p:attrNameLst>
                                          <p:attrName>ppt_h</p:attrName>
                                        </p:attrNameLst>
                                      </p:cBhvr>
                                      <p:tavLst>
                                        <p:tav tm="0">
                                          <p:val>
                                            <p:strVal val="2/3*#ppt_h"/>
                                          </p:val>
                                        </p:tav>
                                        <p:tav tm="100000">
                                          <p:val>
                                            <p:strVal val="#ppt_h"/>
                                          </p:val>
                                        </p:tav>
                                      </p:tavLst>
                                    </p:anim>
                                  </p:childTnLst>
                                </p:cTn>
                              </p:par>
                            </p:childTnLst>
                          </p:cTn>
                        </p:par>
                        <p:par>
                          <p:cTn id="18" fill="hold">
                            <p:stCondLst>
                              <p:cond delay="1000"/>
                            </p:stCondLst>
                            <p:childTnLst>
                              <p:par>
                                <p:cTn id="19" presetID="53" presetClass="entr" presetSubtype="16" fill="hold" grpId="0" nodeType="afterEffect">
                                  <p:stCondLst>
                                    <p:cond delay="0"/>
                                  </p:stCondLst>
                                  <p:iterate type="lt">
                                    <p:tmPct val="7971"/>
                                  </p:iterate>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6" grpId="0" bldLvl="0" animBg="1"/>
      <p:bldP spid="7"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
          <p:cNvSpPr>
            <a:spLocks noChangeArrowheads="1"/>
          </p:cNvSpPr>
          <p:nvPr/>
        </p:nvSpPr>
        <p:spPr bwMode="auto">
          <a:xfrm>
            <a:off x="609600" y="335180"/>
            <a:ext cx="10972800" cy="388417"/>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5" name="矩形 8"/>
          <p:cNvSpPr>
            <a:spLocks noChangeArrowheads="1"/>
          </p:cNvSpPr>
          <p:nvPr/>
        </p:nvSpPr>
        <p:spPr bwMode="auto">
          <a:xfrm>
            <a:off x="5513374" y="335180"/>
            <a:ext cx="1165253" cy="388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160">
                <a:solidFill>
                  <a:srgbClr val="FFFFFF"/>
                </a:solidFill>
                <a:latin typeface="微软雅黑" panose="020B0503020204020204" charset="-122"/>
                <a:ea typeface="微软雅黑" panose="020B0503020204020204" charset="-122"/>
                <a:sym typeface="微软雅黑" panose="020B0503020204020204" charset="-122"/>
              </a:rPr>
              <a:t>图形绘制</a:t>
            </a:r>
            <a:endParaRPr lang="zh-CN" altLang="en-US" sz="2160"/>
          </a:p>
        </p:txBody>
      </p:sp>
      <p:sp>
        <p:nvSpPr>
          <p:cNvPr id="6" name="矩形 11"/>
          <p:cNvSpPr>
            <a:spLocks noChangeArrowheads="1"/>
          </p:cNvSpPr>
          <p:nvPr/>
        </p:nvSpPr>
        <p:spPr bwMode="auto">
          <a:xfrm>
            <a:off x="6700048" y="335180"/>
            <a:ext cx="1100993" cy="388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400" dirty="0">
                <a:solidFill>
                  <a:srgbClr val="FFFFFF"/>
                </a:solidFill>
                <a:latin typeface="微软雅黑" panose="020B0503020204020204" charset="-122"/>
                <a:ea typeface="微软雅黑" panose="020B0503020204020204" charset="-122"/>
                <a:sym typeface="微软雅黑" panose="020B0503020204020204" charset="-122"/>
              </a:rPr>
              <a:t>标题</a:t>
            </a:r>
          </a:p>
        </p:txBody>
      </p:sp>
      <p:sp>
        <p:nvSpPr>
          <p:cNvPr id="7" name="矩形 12"/>
          <p:cNvSpPr>
            <a:spLocks noChangeArrowheads="1"/>
          </p:cNvSpPr>
          <p:nvPr/>
        </p:nvSpPr>
        <p:spPr bwMode="auto">
          <a:xfrm>
            <a:off x="7822460" y="335180"/>
            <a:ext cx="1100993" cy="388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400" dirty="0">
                <a:solidFill>
                  <a:srgbClr val="FFFFFF"/>
                </a:solidFill>
                <a:latin typeface="微软雅黑" panose="020B0503020204020204" charset="-122"/>
                <a:ea typeface="微软雅黑" panose="020B0503020204020204" charset="-122"/>
                <a:sym typeface="微软雅黑" panose="020B0503020204020204" charset="-122"/>
              </a:rPr>
              <a:t>标题</a:t>
            </a:r>
          </a:p>
        </p:txBody>
      </p:sp>
      <p:sp>
        <p:nvSpPr>
          <p:cNvPr id="8" name="矩形 13"/>
          <p:cNvSpPr>
            <a:spLocks noChangeArrowheads="1"/>
          </p:cNvSpPr>
          <p:nvPr/>
        </p:nvSpPr>
        <p:spPr bwMode="auto">
          <a:xfrm>
            <a:off x="8944873" y="335180"/>
            <a:ext cx="1100993" cy="388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400" dirty="0">
                <a:solidFill>
                  <a:srgbClr val="FFFFFF"/>
                </a:solidFill>
                <a:latin typeface="微软雅黑" panose="020B0503020204020204" charset="-122"/>
                <a:ea typeface="微软雅黑" panose="020B0503020204020204" charset="-122"/>
                <a:sym typeface="微软雅黑" panose="020B0503020204020204" charset="-122"/>
              </a:rPr>
              <a:t>标题</a:t>
            </a:r>
          </a:p>
        </p:txBody>
      </p:sp>
      <p:sp>
        <p:nvSpPr>
          <p:cNvPr id="9" name="矩形 1"/>
          <p:cNvSpPr>
            <a:spLocks noChangeArrowheads="1"/>
          </p:cNvSpPr>
          <p:nvPr/>
        </p:nvSpPr>
        <p:spPr bwMode="auto">
          <a:xfrm>
            <a:off x="609600" y="723598"/>
            <a:ext cx="10972800" cy="64261"/>
          </a:xfrm>
          <a:prstGeom prst="rect">
            <a:avLst/>
          </a:prstGeom>
          <a:solidFill>
            <a:srgbClr val="E36C0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10" name="矩形 3"/>
          <p:cNvSpPr>
            <a:spLocks noChangeArrowheads="1"/>
          </p:cNvSpPr>
          <p:nvPr/>
        </p:nvSpPr>
        <p:spPr bwMode="auto">
          <a:xfrm>
            <a:off x="5577634" y="335180"/>
            <a:ext cx="1100993" cy="388417"/>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400" b="1" dirty="0">
                <a:solidFill>
                  <a:srgbClr val="4472C4"/>
                </a:solidFill>
                <a:latin typeface="微软雅黑" panose="020B0503020204020204" charset="-122"/>
                <a:ea typeface="微软雅黑" panose="020B0503020204020204" charset="-122"/>
                <a:sym typeface="微软雅黑" panose="020B0503020204020204" charset="-122"/>
              </a:rPr>
              <a:t>功能</a:t>
            </a:r>
          </a:p>
        </p:txBody>
      </p:sp>
      <p:grpSp>
        <p:nvGrpSpPr>
          <p:cNvPr id="11" name="组合 5"/>
          <p:cNvGrpSpPr/>
          <p:nvPr/>
        </p:nvGrpSpPr>
        <p:grpSpPr bwMode="auto">
          <a:xfrm>
            <a:off x="10454275" y="366596"/>
            <a:ext cx="324158" cy="325585"/>
            <a:chOff x="0" y="0"/>
            <a:chExt cx="360000" cy="360000"/>
          </a:xfrm>
        </p:grpSpPr>
        <p:sp>
          <p:nvSpPr>
            <p:cNvPr id="12" name="椭圆 15"/>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13" name="燕尾形 16">
              <a:hlinkClick r:id="" action="ppaction://hlinkshowjump?jump=previousslide"/>
            </p:cNvPr>
            <p:cNvSpPr>
              <a:spLocks noChangeArrowheads="1"/>
            </p:cNvSpPr>
            <p:nvPr/>
          </p:nvSpPr>
          <p:spPr bwMode="auto">
            <a:xfrm flipH="1">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sz="2160">
                <a:latin typeface="宋体" panose="02010600030101010101" pitchFamily="2" charset="-122"/>
                <a:sym typeface="宋体" panose="02010600030101010101" pitchFamily="2" charset="-122"/>
              </a:endParaRPr>
            </a:p>
          </p:txBody>
        </p:sp>
      </p:grpSp>
      <p:grpSp>
        <p:nvGrpSpPr>
          <p:cNvPr id="14" name="组合 4"/>
          <p:cNvGrpSpPr/>
          <p:nvPr/>
        </p:nvGrpSpPr>
        <p:grpSpPr bwMode="auto">
          <a:xfrm>
            <a:off x="10908382" y="366596"/>
            <a:ext cx="324158" cy="325585"/>
            <a:chOff x="0" y="0"/>
            <a:chExt cx="360000" cy="360000"/>
          </a:xfrm>
        </p:grpSpPr>
        <p:sp>
          <p:nvSpPr>
            <p:cNvPr id="15" name="椭圆 2"/>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16" name="燕尾形 3">
              <a:hlinkClick r:id="" action="ppaction://hlinkshowjump?jump=nextslide"/>
            </p:cNvPr>
            <p:cNvSpPr>
              <a:spLocks noChangeArrowheads="1"/>
            </p:cNvSpPr>
            <p:nvPr/>
          </p:nvSpPr>
          <p:spPr bwMode="auto">
            <a:xfrm>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sz="2160">
                <a:latin typeface="宋体" panose="02010600030101010101" pitchFamily="2" charset="-122"/>
                <a:sym typeface="宋体" panose="02010600030101010101" pitchFamily="2" charset="-122"/>
              </a:endParaRPr>
            </a:p>
          </p:txBody>
        </p:sp>
      </p:grpSp>
      <p:sp>
        <p:nvSpPr>
          <p:cNvPr id="17" name="TextBox 1"/>
          <p:cNvSpPr>
            <a:spLocks noChangeArrowheads="1"/>
          </p:cNvSpPr>
          <p:nvPr/>
        </p:nvSpPr>
        <p:spPr bwMode="auto">
          <a:xfrm>
            <a:off x="1930506" y="335179"/>
            <a:ext cx="1645920" cy="38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zh-CN" altLang="en-US" sz="1920" dirty="0">
                <a:solidFill>
                  <a:schemeClr val="bg1"/>
                </a:solidFill>
                <a:latin typeface="方正兰亭粗黑简体" pitchFamily="2" charset="-122"/>
                <a:ea typeface="方正兰亭粗黑简体" pitchFamily="2" charset="-122"/>
                <a:sym typeface="方正兰亭粗黑简体" pitchFamily="2" charset="-122"/>
              </a:rPr>
              <a:t>系统功能简介</a:t>
            </a:r>
          </a:p>
        </p:txBody>
      </p:sp>
      <p:sp>
        <p:nvSpPr>
          <p:cNvPr id="18" name="矩形 4"/>
          <p:cNvSpPr>
            <a:spLocks noChangeArrowheads="1"/>
          </p:cNvSpPr>
          <p:nvPr/>
        </p:nvSpPr>
        <p:spPr bwMode="auto">
          <a:xfrm>
            <a:off x="609601" y="140971"/>
            <a:ext cx="1276638" cy="828244"/>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19" name="KSO_Shape"/>
          <p:cNvSpPr>
            <a:spLocks noChangeArrowheads="1"/>
          </p:cNvSpPr>
          <p:nvPr/>
        </p:nvSpPr>
        <p:spPr bwMode="auto">
          <a:xfrm>
            <a:off x="1060852" y="205231"/>
            <a:ext cx="695440" cy="712574"/>
          </a:xfrm>
          <a:custGeom>
            <a:avLst/>
            <a:gdLst>
              <a:gd name="T0" fmla="*/ 142575 w 2482850"/>
              <a:gd name="T1" fmla="*/ 587055 h 2544763"/>
              <a:gd name="T2" fmla="*/ 127597 w 2482850"/>
              <a:gd name="T3" fmla="*/ 620828 h 2544763"/>
              <a:gd name="T4" fmla="*/ 5652 w 2482850"/>
              <a:gd name="T5" fmla="*/ 612296 h 2544763"/>
              <a:gd name="T6" fmla="*/ 8337 w 2482850"/>
              <a:gd name="T7" fmla="*/ 575562 h 2544763"/>
              <a:gd name="T8" fmla="*/ 766694 w 2482850"/>
              <a:gd name="T9" fmla="*/ 554746 h 2544763"/>
              <a:gd name="T10" fmla="*/ 765001 w 2482850"/>
              <a:gd name="T11" fmla="*/ 667206 h 2544763"/>
              <a:gd name="T12" fmla="*/ 478502 w 2482850"/>
              <a:gd name="T13" fmla="*/ 450193 h 2544763"/>
              <a:gd name="T14" fmla="*/ 552131 w 2482850"/>
              <a:gd name="T15" fmla="*/ 536109 h 2544763"/>
              <a:gd name="T16" fmla="*/ 239285 w 2482850"/>
              <a:gd name="T17" fmla="*/ 487185 h 2544763"/>
              <a:gd name="T18" fmla="*/ 755690 w 2482850"/>
              <a:gd name="T19" fmla="*/ 403054 h 2544763"/>
              <a:gd name="T20" fmla="*/ 771561 w 2482850"/>
              <a:gd name="T21" fmla="*/ 513286 h 2544763"/>
              <a:gd name="T22" fmla="*/ 121097 w 2482850"/>
              <a:gd name="T23" fmla="*/ 368724 h 2544763"/>
              <a:gd name="T24" fmla="*/ 143776 w 2482850"/>
              <a:gd name="T25" fmla="*/ 397703 h 2544763"/>
              <a:gd name="T26" fmla="*/ 118271 w 2482850"/>
              <a:gd name="T27" fmla="*/ 424355 h 2544763"/>
              <a:gd name="T28" fmla="*/ 1272 w 2482850"/>
              <a:gd name="T29" fmla="*/ 404683 h 2544763"/>
              <a:gd name="T30" fmla="*/ 16179 w 2482850"/>
              <a:gd name="T31" fmla="*/ 370980 h 2544763"/>
              <a:gd name="T32" fmla="*/ 454542 w 2482850"/>
              <a:gd name="T33" fmla="*/ 276949 h 2544763"/>
              <a:gd name="T34" fmla="*/ 475461 w 2482850"/>
              <a:gd name="T35" fmla="*/ 339639 h 2544763"/>
              <a:gd name="T36" fmla="*/ 422245 w 2482850"/>
              <a:gd name="T37" fmla="*/ 421601 h 2544763"/>
              <a:gd name="T38" fmla="*/ 363163 w 2482850"/>
              <a:gd name="T39" fmla="*/ 427037 h 2544763"/>
              <a:gd name="T40" fmla="*/ 305989 w 2482850"/>
              <a:gd name="T41" fmla="*/ 345640 h 2544763"/>
              <a:gd name="T42" fmla="*/ 319558 w 2482850"/>
              <a:gd name="T43" fmla="*/ 293186 h 2544763"/>
              <a:gd name="T44" fmla="*/ 390018 w 2482850"/>
              <a:gd name="T45" fmla="*/ 262760 h 2544763"/>
              <a:gd name="T46" fmla="*/ 765848 w 2482850"/>
              <a:gd name="T47" fmla="*/ 268646 h 2544763"/>
              <a:gd name="T48" fmla="*/ 765848 w 2482850"/>
              <a:gd name="T49" fmla="*/ 381281 h 2544763"/>
              <a:gd name="T50" fmla="*/ 433654 w 2482850"/>
              <a:gd name="T51" fmla="*/ 206699 h 2544763"/>
              <a:gd name="T52" fmla="*/ 467071 w 2482850"/>
              <a:gd name="T53" fmla="*/ 234779 h 2544763"/>
              <a:gd name="T54" fmla="*/ 460585 w 2482850"/>
              <a:gd name="T55" fmla="*/ 289316 h 2544763"/>
              <a:gd name="T56" fmla="*/ 419836 w 2482850"/>
              <a:gd name="T57" fmla="*/ 248114 h 2544763"/>
              <a:gd name="T58" fmla="*/ 328538 w 2482850"/>
              <a:gd name="T59" fmla="*/ 256227 h 2544763"/>
              <a:gd name="T60" fmla="*/ 303017 w 2482850"/>
              <a:gd name="T61" fmla="*/ 283601 h 2544763"/>
              <a:gd name="T62" fmla="*/ 336223 w 2482850"/>
              <a:gd name="T63" fmla="*/ 209028 h 2544763"/>
              <a:gd name="T64" fmla="*/ 131271 w 2482850"/>
              <a:gd name="T65" fmla="*/ 173372 h 2544763"/>
              <a:gd name="T66" fmla="*/ 141021 w 2482850"/>
              <a:gd name="T67" fmla="*/ 208864 h 2544763"/>
              <a:gd name="T68" fmla="*/ 21407 w 2482850"/>
              <a:gd name="T69" fmla="*/ 223934 h 2544763"/>
              <a:gd name="T70" fmla="*/ 141 w 2482850"/>
              <a:gd name="T71" fmla="*/ 193794 h 2544763"/>
              <a:gd name="T72" fmla="*/ 27060 w 2482850"/>
              <a:gd name="T73" fmla="*/ 168584 h 2544763"/>
              <a:gd name="T74" fmla="*/ 773113 w 2482850"/>
              <a:gd name="T75" fmla="*/ 216102 h 2544763"/>
              <a:gd name="T76" fmla="*/ 142913 w 2482850"/>
              <a:gd name="T77" fmla="*/ 7131 h 2544763"/>
              <a:gd name="T78" fmla="*/ 79583 w 2482850"/>
              <a:gd name="T79" fmla="*/ 61566 h 2544763"/>
              <a:gd name="T80" fmla="*/ 154491 w 2482850"/>
              <a:gd name="T81" fmla="*/ 180037 h 2544763"/>
              <a:gd name="T82" fmla="*/ 137194 w 2482850"/>
              <a:gd name="T83" fmla="*/ 232848 h 2544763"/>
              <a:gd name="T84" fmla="*/ 143830 w 2482850"/>
              <a:gd name="T85" fmla="*/ 364663 h 2544763"/>
              <a:gd name="T86" fmla="*/ 150538 w 2482850"/>
              <a:gd name="T87" fmla="*/ 419803 h 2544763"/>
              <a:gd name="T88" fmla="*/ 127734 w 2482850"/>
              <a:gd name="T89" fmla="*/ 555078 h 2544763"/>
              <a:gd name="T90" fmla="*/ 157315 w 2482850"/>
              <a:gd name="T91" fmla="*/ 602029 h 2544763"/>
              <a:gd name="T92" fmla="*/ 115096 w 2482850"/>
              <a:gd name="T93" fmla="*/ 638036 h 2544763"/>
              <a:gd name="T94" fmla="*/ 126957 w 2482850"/>
              <a:gd name="T95" fmla="*/ 783054 h 2544763"/>
              <a:gd name="T96" fmla="*/ 690000 w 2482850"/>
              <a:gd name="T97" fmla="*/ 748671 h 2544763"/>
              <a:gd name="T98" fmla="*/ 670514 w 2482850"/>
              <a:gd name="T99" fmla="*/ 19910 h 2544763"/>
              <a:gd name="T100" fmla="*/ 674750 w 2482850"/>
              <a:gd name="T101" fmla="*/ 14262 h 2544763"/>
              <a:gd name="T102" fmla="*/ 696354 w 2482850"/>
              <a:gd name="T103" fmla="*/ 751707 h 2544763"/>
              <a:gd name="T104" fmla="*/ 125192 w 2482850"/>
              <a:gd name="T105" fmla="*/ 789903 h 2544763"/>
              <a:gd name="T106" fmla="*/ 115096 w 2482850"/>
              <a:gd name="T107" fmla="*/ 630976 h 2544763"/>
              <a:gd name="T108" fmla="*/ 150255 w 2482850"/>
              <a:gd name="T109" fmla="*/ 601040 h 2544763"/>
              <a:gd name="T110" fmla="*/ 125616 w 2482850"/>
              <a:gd name="T111" fmla="*/ 561856 h 2544763"/>
              <a:gd name="T112" fmla="*/ 144607 w 2482850"/>
              <a:gd name="T113" fmla="*/ 415850 h 2544763"/>
              <a:gd name="T114" fmla="*/ 138959 w 2482850"/>
              <a:gd name="T115" fmla="*/ 369958 h 2544763"/>
              <a:gd name="T116" fmla="*/ 133452 w 2482850"/>
              <a:gd name="T117" fmla="*/ 226776 h 2544763"/>
              <a:gd name="T118" fmla="*/ 147855 w 2482850"/>
              <a:gd name="T119" fmla="*/ 182861 h 2544763"/>
              <a:gd name="T120" fmla="*/ 72453 w 2482850"/>
              <a:gd name="T121" fmla="*/ 60506 h 2544763"/>
              <a:gd name="T122" fmla="*/ 142913 w 2482850"/>
              <a:gd name="T123" fmla="*/ 0 h 25447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82850" h="2544763">
                <a:moveTo>
                  <a:pt x="86902" y="1822450"/>
                </a:moveTo>
                <a:lnTo>
                  <a:pt x="91667" y="1822450"/>
                </a:lnTo>
                <a:lnTo>
                  <a:pt x="370523" y="1822450"/>
                </a:lnTo>
                <a:lnTo>
                  <a:pt x="375061" y="1822450"/>
                </a:lnTo>
                <a:lnTo>
                  <a:pt x="379826" y="1822903"/>
                </a:lnTo>
                <a:lnTo>
                  <a:pt x="384137" y="1823583"/>
                </a:lnTo>
                <a:lnTo>
                  <a:pt x="388902" y="1824262"/>
                </a:lnTo>
                <a:lnTo>
                  <a:pt x="393213" y="1825395"/>
                </a:lnTo>
                <a:lnTo>
                  <a:pt x="397524" y="1826527"/>
                </a:lnTo>
                <a:lnTo>
                  <a:pt x="401835" y="1827886"/>
                </a:lnTo>
                <a:lnTo>
                  <a:pt x="405919" y="1829472"/>
                </a:lnTo>
                <a:lnTo>
                  <a:pt x="409777" y="1831284"/>
                </a:lnTo>
                <a:lnTo>
                  <a:pt x="414088" y="1833322"/>
                </a:lnTo>
                <a:lnTo>
                  <a:pt x="417718" y="1835587"/>
                </a:lnTo>
                <a:lnTo>
                  <a:pt x="421575" y="1838079"/>
                </a:lnTo>
                <a:lnTo>
                  <a:pt x="425206" y="1840344"/>
                </a:lnTo>
                <a:lnTo>
                  <a:pt x="428609" y="1843062"/>
                </a:lnTo>
                <a:lnTo>
                  <a:pt x="432013" y="1846006"/>
                </a:lnTo>
                <a:lnTo>
                  <a:pt x="434962" y="1848951"/>
                </a:lnTo>
                <a:lnTo>
                  <a:pt x="438139" y="1852122"/>
                </a:lnTo>
                <a:lnTo>
                  <a:pt x="441088" y="1855293"/>
                </a:lnTo>
                <a:lnTo>
                  <a:pt x="443584" y="1858691"/>
                </a:lnTo>
                <a:lnTo>
                  <a:pt x="446307" y="1862315"/>
                </a:lnTo>
                <a:lnTo>
                  <a:pt x="448803" y="1865939"/>
                </a:lnTo>
                <a:lnTo>
                  <a:pt x="450845" y="1869789"/>
                </a:lnTo>
                <a:lnTo>
                  <a:pt x="452887" y="1873640"/>
                </a:lnTo>
                <a:lnTo>
                  <a:pt x="454702" y="1877490"/>
                </a:lnTo>
                <a:lnTo>
                  <a:pt x="456291" y="1881794"/>
                </a:lnTo>
                <a:lnTo>
                  <a:pt x="457879" y="1885871"/>
                </a:lnTo>
                <a:lnTo>
                  <a:pt x="459240" y="1890401"/>
                </a:lnTo>
                <a:lnTo>
                  <a:pt x="460148" y="1894704"/>
                </a:lnTo>
                <a:lnTo>
                  <a:pt x="461055" y="1899008"/>
                </a:lnTo>
                <a:lnTo>
                  <a:pt x="461509" y="1903538"/>
                </a:lnTo>
                <a:lnTo>
                  <a:pt x="461736" y="1908068"/>
                </a:lnTo>
                <a:lnTo>
                  <a:pt x="461963" y="1912824"/>
                </a:lnTo>
                <a:lnTo>
                  <a:pt x="461736" y="1917581"/>
                </a:lnTo>
                <a:lnTo>
                  <a:pt x="461509" y="1922111"/>
                </a:lnTo>
                <a:lnTo>
                  <a:pt x="461055" y="1926641"/>
                </a:lnTo>
                <a:lnTo>
                  <a:pt x="460148" y="1930945"/>
                </a:lnTo>
                <a:lnTo>
                  <a:pt x="459240" y="1935248"/>
                </a:lnTo>
                <a:lnTo>
                  <a:pt x="457879" y="1939778"/>
                </a:lnTo>
                <a:lnTo>
                  <a:pt x="456291" y="1943855"/>
                </a:lnTo>
                <a:lnTo>
                  <a:pt x="454702" y="1947932"/>
                </a:lnTo>
                <a:lnTo>
                  <a:pt x="452887" y="1952009"/>
                </a:lnTo>
                <a:lnTo>
                  <a:pt x="450845" y="1955860"/>
                </a:lnTo>
                <a:lnTo>
                  <a:pt x="448803" y="1959710"/>
                </a:lnTo>
                <a:lnTo>
                  <a:pt x="446307" y="1963334"/>
                </a:lnTo>
                <a:lnTo>
                  <a:pt x="443584" y="1966958"/>
                </a:lnTo>
                <a:lnTo>
                  <a:pt x="441088" y="1970356"/>
                </a:lnTo>
                <a:lnTo>
                  <a:pt x="438139" y="1973753"/>
                </a:lnTo>
                <a:lnTo>
                  <a:pt x="434962" y="1976698"/>
                </a:lnTo>
                <a:lnTo>
                  <a:pt x="432013" y="1979643"/>
                </a:lnTo>
                <a:lnTo>
                  <a:pt x="428609" y="1982587"/>
                </a:lnTo>
                <a:lnTo>
                  <a:pt x="425206" y="1985305"/>
                </a:lnTo>
                <a:lnTo>
                  <a:pt x="421575" y="1988023"/>
                </a:lnTo>
                <a:lnTo>
                  <a:pt x="417718" y="1990288"/>
                </a:lnTo>
                <a:lnTo>
                  <a:pt x="414088" y="1992327"/>
                </a:lnTo>
                <a:lnTo>
                  <a:pt x="409777" y="1994365"/>
                </a:lnTo>
                <a:lnTo>
                  <a:pt x="405919" y="1996177"/>
                </a:lnTo>
                <a:lnTo>
                  <a:pt x="401835" y="1997763"/>
                </a:lnTo>
                <a:lnTo>
                  <a:pt x="397524" y="1999348"/>
                </a:lnTo>
                <a:lnTo>
                  <a:pt x="393213" y="2000254"/>
                </a:lnTo>
                <a:lnTo>
                  <a:pt x="388902" y="2001387"/>
                </a:lnTo>
                <a:lnTo>
                  <a:pt x="384137" y="2002066"/>
                </a:lnTo>
                <a:lnTo>
                  <a:pt x="379826" y="2002972"/>
                </a:lnTo>
                <a:lnTo>
                  <a:pt x="375061" y="2003199"/>
                </a:lnTo>
                <a:lnTo>
                  <a:pt x="370523" y="2003425"/>
                </a:lnTo>
                <a:lnTo>
                  <a:pt x="91667" y="2003425"/>
                </a:lnTo>
                <a:lnTo>
                  <a:pt x="86902" y="2003199"/>
                </a:lnTo>
                <a:lnTo>
                  <a:pt x="82364" y="2002972"/>
                </a:lnTo>
                <a:lnTo>
                  <a:pt x="77599" y="2002066"/>
                </a:lnTo>
                <a:lnTo>
                  <a:pt x="73288" y="2001387"/>
                </a:lnTo>
                <a:lnTo>
                  <a:pt x="68750" y="2000254"/>
                </a:lnTo>
                <a:lnTo>
                  <a:pt x="64439" y="1999348"/>
                </a:lnTo>
                <a:lnTo>
                  <a:pt x="60128" y="1997763"/>
                </a:lnTo>
                <a:lnTo>
                  <a:pt x="56044" y="1996177"/>
                </a:lnTo>
                <a:lnTo>
                  <a:pt x="51959" y="1994365"/>
                </a:lnTo>
                <a:lnTo>
                  <a:pt x="48102" y="1992327"/>
                </a:lnTo>
                <a:lnTo>
                  <a:pt x="44245" y="1990288"/>
                </a:lnTo>
                <a:lnTo>
                  <a:pt x="40615" y="1988023"/>
                </a:lnTo>
                <a:lnTo>
                  <a:pt x="36757" y="1985305"/>
                </a:lnTo>
                <a:lnTo>
                  <a:pt x="33581" y="1982587"/>
                </a:lnTo>
                <a:lnTo>
                  <a:pt x="30177" y="1979643"/>
                </a:lnTo>
                <a:lnTo>
                  <a:pt x="26774" y="1976698"/>
                </a:lnTo>
                <a:lnTo>
                  <a:pt x="23824" y="1973753"/>
                </a:lnTo>
                <a:lnTo>
                  <a:pt x="21101" y="1970356"/>
                </a:lnTo>
                <a:lnTo>
                  <a:pt x="18152" y="1966958"/>
                </a:lnTo>
                <a:lnTo>
                  <a:pt x="15656" y="1963334"/>
                </a:lnTo>
                <a:lnTo>
                  <a:pt x="13160" y="1959710"/>
                </a:lnTo>
                <a:lnTo>
                  <a:pt x="11118" y="1955860"/>
                </a:lnTo>
                <a:lnTo>
                  <a:pt x="9076" y="1952009"/>
                </a:lnTo>
                <a:lnTo>
                  <a:pt x="7261" y="1947932"/>
                </a:lnTo>
                <a:lnTo>
                  <a:pt x="5446" y="1943855"/>
                </a:lnTo>
                <a:lnTo>
                  <a:pt x="4084" y="1939778"/>
                </a:lnTo>
                <a:lnTo>
                  <a:pt x="2950" y="1935248"/>
                </a:lnTo>
                <a:lnTo>
                  <a:pt x="1815" y="1930945"/>
                </a:lnTo>
                <a:lnTo>
                  <a:pt x="1134" y="1926641"/>
                </a:lnTo>
                <a:lnTo>
                  <a:pt x="454" y="1922111"/>
                </a:lnTo>
                <a:lnTo>
                  <a:pt x="0" y="1917581"/>
                </a:lnTo>
                <a:lnTo>
                  <a:pt x="0" y="1912824"/>
                </a:lnTo>
                <a:lnTo>
                  <a:pt x="0" y="1908068"/>
                </a:lnTo>
                <a:lnTo>
                  <a:pt x="454" y="1903538"/>
                </a:lnTo>
                <a:lnTo>
                  <a:pt x="1134" y="1899008"/>
                </a:lnTo>
                <a:lnTo>
                  <a:pt x="1815" y="1894704"/>
                </a:lnTo>
                <a:lnTo>
                  <a:pt x="2950" y="1890401"/>
                </a:lnTo>
                <a:lnTo>
                  <a:pt x="4084" y="1885871"/>
                </a:lnTo>
                <a:lnTo>
                  <a:pt x="5446" y="1881794"/>
                </a:lnTo>
                <a:lnTo>
                  <a:pt x="7261" y="1877490"/>
                </a:lnTo>
                <a:lnTo>
                  <a:pt x="9076" y="1873640"/>
                </a:lnTo>
                <a:lnTo>
                  <a:pt x="11118" y="1869789"/>
                </a:lnTo>
                <a:lnTo>
                  <a:pt x="13160" y="1865939"/>
                </a:lnTo>
                <a:lnTo>
                  <a:pt x="15656" y="1862315"/>
                </a:lnTo>
                <a:lnTo>
                  <a:pt x="18152" y="1858691"/>
                </a:lnTo>
                <a:lnTo>
                  <a:pt x="21101" y="1855293"/>
                </a:lnTo>
                <a:lnTo>
                  <a:pt x="23824" y="1852122"/>
                </a:lnTo>
                <a:lnTo>
                  <a:pt x="26774" y="1848951"/>
                </a:lnTo>
                <a:lnTo>
                  <a:pt x="30177" y="1846006"/>
                </a:lnTo>
                <a:lnTo>
                  <a:pt x="33581" y="1843062"/>
                </a:lnTo>
                <a:lnTo>
                  <a:pt x="36757" y="1840344"/>
                </a:lnTo>
                <a:lnTo>
                  <a:pt x="40615" y="1838079"/>
                </a:lnTo>
                <a:lnTo>
                  <a:pt x="44245" y="1835587"/>
                </a:lnTo>
                <a:lnTo>
                  <a:pt x="48102" y="1833322"/>
                </a:lnTo>
                <a:lnTo>
                  <a:pt x="51959" y="1831284"/>
                </a:lnTo>
                <a:lnTo>
                  <a:pt x="56044" y="1829472"/>
                </a:lnTo>
                <a:lnTo>
                  <a:pt x="60128" y="1827886"/>
                </a:lnTo>
                <a:lnTo>
                  <a:pt x="64439" y="1826527"/>
                </a:lnTo>
                <a:lnTo>
                  <a:pt x="68750" y="1825395"/>
                </a:lnTo>
                <a:lnTo>
                  <a:pt x="73288" y="1824262"/>
                </a:lnTo>
                <a:lnTo>
                  <a:pt x="77599" y="1823583"/>
                </a:lnTo>
                <a:lnTo>
                  <a:pt x="82364" y="1822903"/>
                </a:lnTo>
                <a:lnTo>
                  <a:pt x="86902" y="1822450"/>
                </a:lnTo>
                <a:close/>
                <a:moveTo>
                  <a:pt x="2282825" y="1685925"/>
                </a:moveTo>
                <a:lnTo>
                  <a:pt x="2412173" y="1745797"/>
                </a:lnTo>
                <a:lnTo>
                  <a:pt x="2422140" y="1750786"/>
                </a:lnTo>
                <a:lnTo>
                  <a:pt x="2426897" y="1753281"/>
                </a:lnTo>
                <a:lnTo>
                  <a:pt x="2431201" y="1756002"/>
                </a:lnTo>
                <a:lnTo>
                  <a:pt x="2435732" y="1758724"/>
                </a:lnTo>
                <a:lnTo>
                  <a:pt x="2439583" y="1761445"/>
                </a:lnTo>
                <a:lnTo>
                  <a:pt x="2443434" y="1764166"/>
                </a:lnTo>
                <a:lnTo>
                  <a:pt x="2447058" y="1767115"/>
                </a:lnTo>
                <a:lnTo>
                  <a:pt x="2450456" y="1769836"/>
                </a:lnTo>
                <a:lnTo>
                  <a:pt x="2453628" y="1773011"/>
                </a:lnTo>
                <a:lnTo>
                  <a:pt x="2456799" y="1775959"/>
                </a:lnTo>
                <a:lnTo>
                  <a:pt x="2459518" y="1778907"/>
                </a:lnTo>
                <a:lnTo>
                  <a:pt x="2462236" y="1782082"/>
                </a:lnTo>
                <a:lnTo>
                  <a:pt x="2464501" y="1785257"/>
                </a:lnTo>
                <a:lnTo>
                  <a:pt x="2466766" y="1788432"/>
                </a:lnTo>
                <a:lnTo>
                  <a:pt x="2468805" y="1791607"/>
                </a:lnTo>
                <a:lnTo>
                  <a:pt x="2470617" y="1794782"/>
                </a:lnTo>
                <a:lnTo>
                  <a:pt x="2472430" y="1798184"/>
                </a:lnTo>
                <a:lnTo>
                  <a:pt x="2474015" y="1801813"/>
                </a:lnTo>
                <a:lnTo>
                  <a:pt x="2475601" y="1805215"/>
                </a:lnTo>
                <a:lnTo>
                  <a:pt x="2477866" y="1812245"/>
                </a:lnTo>
                <a:lnTo>
                  <a:pt x="2479905" y="1819502"/>
                </a:lnTo>
                <a:lnTo>
                  <a:pt x="2481264" y="1826986"/>
                </a:lnTo>
                <a:lnTo>
                  <a:pt x="2482397" y="1834697"/>
                </a:lnTo>
                <a:lnTo>
                  <a:pt x="2482850" y="1842861"/>
                </a:lnTo>
                <a:lnTo>
                  <a:pt x="2482850" y="1851025"/>
                </a:lnTo>
                <a:lnTo>
                  <a:pt x="2482850" y="2068286"/>
                </a:lnTo>
                <a:lnTo>
                  <a:pt x="2482850" y="2076677"/>
                </a:lnTo>
                <a:lnTo>
                  <a:pt x="2482397" y="2084388"/>
                </a:lnTo>
                <a:lnTo>
                  <a:pt x="2481264" y="2092326"/>
                </a:lnTo>
                <a:lnTo>
                  <a:pt x="2479905" y="2099810"/>
                </a:lnTo>
                <a:lnTo>
                  <a:pt x="2477866" y="2107067"/>
                </a:lnTo>
                <a:lnTo>
                  <a:pt x="2475601" y="2114324"/>
                </a:lnTo>
                <a:lnTo>
                  <a:pt x="2474015" y="2117726"/>
                </a:lnTo>
                <a:lnTo>
                  <a:pt x="2472430" y="2121127"/>
                </a:lnTo>
                <a:lnTo>
                  <a:pt x="2470617" y="2124302"/>
                </a:lnTo>
                <a:lnTo>
                  <a:pt x="2468805" y="2127704"/>
                </a:lnTo>
                <a:lnTo>
                  <a:pt x="2466766" y="2130879"/>
                </a:lnTo>
                <a:lnTo>
                  <a:pt x="2464501" y="2134281"/>
                </a:lnTo>
                <a:lnTo>
                  <a:pt x="2462236" y="2137456"/>
                </a:lnTo>
                <a:lnTo>
                  <a:pt x="2459518" y="2140404"/>
                </a:lnTo>
                <a:lnTo>
                  <a:pt x="2456799" y="2143352"/>
                </a:lnTo>
                <a:lnTo>
                  <a:pt x="2453628" y="2146527"/>
                </a:lnTo>
                <a:lnTo>
                  <a:pt x="2450456" y="2149249"/>
                </a:lnTo>
                <a:lnTo>
                  <a:pt x="2447058" y="2152197"/>
                </a:lnTo>
                <a:lnTo>
                  <a:pt x="2443434" y="2154919"/>
                </a:lnTo>
                <a:lnTo>
                  <a:pt x="2439583" y="2157867"/>
                </a:lnTo>
                <a:lnTo>
                  <a:pt x="2435732" y="2160588"/>
                </a:lnTo>
                <a:lnTo>
                  <a:pt x="2431201" y="2163310"/>
                </a:lnTo>
                <a:lnTo>
                  <a:pt x="2426897" y="2165804"/>
                </a:lnTo>
                <a:lnTo>
                  <a:pt x="2422140" y="2168526"/>
                </a:lnTo>
                <a:lnTo>
                  <a:pt x="2412173" y="2173742"/>
                </a:lnTo>
                <a:lnTo>
                  <a:pt x="2282825" y="2233613"/>
                </a:lnTo>
                <a:lnTo>
                  <a:pt x="2282825" y="1685925"/>
                </a:lnTo>
                <a:close/>
                <a:moveTo>
                  <a:pt x="1216535" y="1436687"/>
                </a:moveTo>
                <a:lnTo>
                  <a:pt x="1274253" y="1436687"/>
                </a:lnTo>
                <a:lnTo>
                  <a:pt x="1303338" y="1492629"/>
                </a:lnTo>
                <a:lnTo>
                  <a:pt x="1283046" y="1513778"/>
                </a:lnTo>
                <a:lnTo>
                  <a:pt x="1301534" y="1642262"/>
                </a:lnTo>
                <a:lnTo>
                  <a:pt x="1245394" y="1852612"/>
                </a:lnTo>
                <a:lnTo>
                  <a:pt x="1189254" y="1642262"/>
                </a:lnTo>
                <a:lnTo>
                  <a:pt x="1207516" y="1513778"/>
                </a:lnTo>
                <a:lnTo>
                  <a:pt x="1187450" y="1492629"/>
                </a:lnTo>
                <a:lnTo>
                  <a:pt x="1216535" y="1436687"/>
                </a:lnTo>
                <a:close/>
                <a:moveTo>
                  <a:pt x="1389519" y="1379537"/>
                </a:moveTo>
                <a:lnTo>
                  <a:pt x="1401785" y="1384753"/>
                </a:lnTo>
                <a:lnTo>
                  <a:pt x="1434494" y="1399267"/>
                </a:lnTo>
                <a:lnTo>
                  <a:pt x="1456754" y="1409246"/>
                </a:lnTo>
                <a:lnTo>
                  <a:pt x="1481740" y="1420358"/>
                </a:lnTo>
                <a:lnTo>
                  <a:pt x="1508543" y="1432831"/>
                </a:lnTo>
                <a:lnTo>
                  <a:pt x="1536709" y="1446212"/>
                </a:lnTo>
                <a:lnTo>
                  <a:pt x="1565557" y="1460273"/>
                </a:lnTo>
                <a:lnTo>
                  <a:pt x="1593950" y="1474560"/>
                </a:lnTo>
                <a:lnTo>
                  <a:pt x="1607578" y="1481818"/>
                </a:lnTo>
                <a:lnTo>
                  <a:pt x="1621207" y="1489075"/>
                </a:lnTo>
                <a:lnTo>
                  <a:pt x="1634154" y="1496105"/>
                </a:lnTo>
                <a:lnTo>
                  <a:pt x="1646647" y="1503362"/>
                </a:lnTo>
                <a:lnTo>
                  <a:pt x="1658232" y="1509939"/>
                </a:lnTo>
                <a:lnTo>
                  <a:pt x="1669589" y="1516743"/>
                </a:lnTo>
                <a:lnTo>
                  <a:pt x="1679584" y="1523546"/>
                </a:lnTo>
                <a:lnTo>
                  <a:pt x="1688669" y="1529669"/>
                </a:lnTo>
                <a:lnTo>
                  <a:pt x="1697074" y="1536019"/>
                </a:lnTo>
                <a:lnTo>
                  <a:pt x="1704115" y="1541689"/>
                </a:lnTo>
                <a:lnTo>
                  <a:pt x="1707068" y="1544410"/>
                </a:lnTo>
                <a:lnTo>
                  <a:pt x="1709794" y="1547132"/>
                </a:lnTo>
                <a:lnTo>
                  <a:pt x="1712292" y="1549853"/>
                </a:lnTo>
                <a:lnTo>
                  <a:pt x="1714337" y="1552348"/>
                </a:lnTo>
                <a:lnTo>
                  <a:pt x="1716154" y="1554843"/>
                </a:lnTo>
                <a:lnTo>
                  <a:pt x="1717971" y="1558018"/>
                </a:lnTo>
                <a:lnTo>
                  <a:pt x="1721833" y="1565048"/>
                </a:lnTo>
                <a:lnTo>
                  <a:pt x="1726148" y="1573666"/>
                </a:lnTo>
                <a:lnTo>
                  <a:pt x="1730237" y="1583191"/>
                </a:lnTo>
                <a:lnTo>
                  <a:pt x="1734326" y="1593850"/>
                </a:lnTo>
                <a:lnTo>
                  <a:pt x="1738869" y="1605416"/>
                </a:lnTo>
                <a:lnTo>
                  <a:pt x="1742957" y="1618116"/>
                </a:lnTo>
                <a:lnTo>
                  <a:pt x="1747500" y="1631269"/>
                </a:lnTo>
                <a:lnTo>
                  <a:pt x="1751816" y="1645330"/>
                </a:lnTo>
                <a:lnTo>
                  <a:pt x="1755904" y="1659844"/>
                </a:lnTo>
                <a:lnTo>
                  <a:pt x="1764536" y="1690460"/>
                </a:lnTo>
                <a:lnTo>
                  <a:pt x="1773168" y="1722210"/>
                </a:lnTo>
                <a:lnTo>
                  <a:pt x="1781118" y="1753960"/>
                </a:lnTo>
                <a:lnTo>
                  <a:pt x="1788613" y="1785030"/>
                </a:lnTo>
                <a:lnTo>
                  <a:pt x="1795428" y="1814966"/>
                </a:lnTo>
                <a:lnTo>
                  <a:pt x="1801561" y="1842180"/>
                </a:lnTo>
                <a:lnTo>
                  <a:pt x="1807012" y="1866446"/>
                </a:lnTo>
                <a:lnTo>
                  <a:pt x="1814962" y="1902505"/>
                </a:lnTo>
                <a:lnTo>
                  <a:pt x="1817688" y="1916112"/>
                </a:lnTo>
                <a:lnTo>
                  <a:pt x="1244600" y="1916112"/>
                </a:lnTo>
                <a:lnTo>
                  <a:pt x="1389519" y="1379537"/>
                </a:lnTo>
                <a:close/>
                <a:moveTo>
                  <a:pt x="1100083" y="1379537"/>
                </a:moveTo>
                <a:lnTo>
                  <a:pt x="1244600" y="1916112"/>
                </a:lnTo>
                <a:lnTo>
                  <a:pt x="673100" y="1916112"/>
                </a:lnTo>
                <a:lnTo>
                  <a:pt x="676045" y="1902505"/>
                </a:lnTo>
                <a:lnTo>
                  <a:pt x="683520" y="1866446"/>
                </a:lnTo>
                <a:lnTo>
                  <a:pt x="688956" y="1842180"/>
                </a:lnTo>
                <a:lnTo>
                  <a:pt x="695072" y="1814966"/>
                </a:lnTo>
                <a:lnTo>
                  <a:pt x="702094" y="1785030"/>
                </a:lnTo>
                <a:lnTo>
                  <a:pt x="709569" y="1753960"/>
                </a:lnTo>
                <a:lnTo>
                  <a:pt x="717724" y="1722210"/>
                </a:lnTo>
                <a:lnTo>
                  <a:pt x="725878" y="1690460"/>
                </a:lnTo>
                <a:lnTo>
                  <a:pt x="734486" y="1659844"/>
                </a:lnTo>
                <a:lnTo>
                  <a:pt x="739016" y="1645330"/>
                </a:lnTo>
                <a:lnTo>
                  <a:pt x="743320" y="1631269"/>
                </a:lnTo>
                <a:lnTo>
                  <a:pt x="747397" y="1618116"/>
                </a:lnTo>
                <a:lnTo>
                  <a:pt x="751928" y="1605416"/>
                </a:lnTo>
                <a:lnTo>
                  <a:pt x="756005" y="1593850"/>
                </a:lnTo>
                <a:lnTo>
                  <a:pt x="760082" y="1583191"/>
                </a:lnTo>
                <a:lnTo>
                  <a:pt x="764386" y="1573666"/>
                </a:lnTo>
                <a:lnTo>
                  <a:pt x="768463" y="1565048"/>
                </a:lnTo>
                <a:lnTo>
                  <a:pt x="772314" y="1558018"/>
                </a:lnTo>
                <a:lnTo>
                  <a:pt x="774353" y="1554843"/>
                </a:lnTo>
                <a:lnTo>
                  <a:pt x="776165" y="1552348"/>
                </a:lnTo>
                <a:lnTo>
                  <a:pt x="778203" y="1549853"/>
                </a:lnTo>
                <a:lnTo>
                  <a:pt x="780695" y="1547132"/>
                </a:lnTo>
                <a:lnTo>
                  <a:pt x="783413" y="1544410"/>
                </a:lnTo>
                <a:lnTo>
                  <a:pt x="786358" y="1541689"/>
                </a:lnTo>
                <a:lnTo>
                  <a:pt x="793607" y="1536019"/>
                </a:lnTo>
                <a:lnTo>
                  <a:pt x="801535" y="1529669"/>
                </a:lnTo>
                <a:lnTo>
                  <a:pt x="810822" y="1523546"/>
                </a:lnTo>
                <a:lnTo>
                  <a:pt x="821015" y="1516743"/>
                </a:lnTo>
                <a:lnTo>
                  <a:pt x="831888" y="1509939"/>
                </a:lnTo>
                <a:lnTo>
                  <a:pt x="843893" y="1503362"/>
                </a:lnTo>
                <a:lnTo>
                  <a:pt x="855898" y="1496105"/>
                </a:lnTo>
                <a:lnTo>
                  <a:pt x="869263" y="1489075"/>
                </a:lnTo>
                <a:lnTo>
                  <a:pt x="882401" y="1481818"/>
                </a:lnTo>
                <a:lnTo>
                  <a:pt x="896445" y="1474560"/>
                </a:lnTo>
                <a:lnTo>
                  <a:pt x="924533" y="1460273"/>
                </a:lnTo>
                <a:lnTo>
                  <a:pt x="953074" y="1446212"/>
                </a:lnTo>
                <a:lnTo>
                  <a:pt x="981388" y="1432831"/>
                </a:lnTo>
                <a:lnTo>
                  <a:pt x="1008117" y="1420358"/>
                </a:lnTo>
                <a:lnTo>
                  <a:pt x="1033034" y="1409246"/>
                </a:lnTo>
                <a:lnTo>
                  <a:pt x="1055006" y="1399267"/>
                </a:lnTo>
                <a:lnTo>
                  <a:pt x="1088077" y="1384753"/>
                </a:lnTo>
                <a:lnTo>
                  <a:pt x="1100083" y="1379537"/>
                </a:lnTo>
                <a:close/>
                <a:moveTo>
                  <a:pt x="2282825" y="1227137"/>
                </a:moveTo>
                <a:lnTo>
                  <a:pt x="2412173" y="1287064"/>
                </a:lnTo>
                <a:lnTo>
                  <a:pt x="2422140" y="1292285"/>
                </a:lnTo>
                <a:lnTo>
                  <a:pt x="2426897" y="1294782"/>
                </a:lnTo>
                <a:lnTo>
                  <a:pt x="2431201" y="1297505"/>
                </a:lnTo>
                <a:lnTo>
                  <a:pt x="2435732" y="1300002"/>
                </a:lnTo>
                <a:lnTo>
                  <a:pt x="2439583" y="1302953"/>
                </a:lnTo>
                <a:lnTo>
                  <a:pt x="2443434" y="1305677"/>
                </a:lnTo>
                <a:lnTo>
                  <a:pt x="2447058" y="1308628"/>
                </a:lnTo>
                <a:lnTo>
                  <a:pt x="2450456" y="1311352"/>
                </a:lnTo>
                <a:lnTo>
                  <a:pt x="2453628" y="1314303"/>
                </a:lnTo>
                <a:lnTo>
                  <a:pt x="2456799" y="1317481"/>
                </a:lnTo>
                <a:lnTo>
                  <a:pt x="2459518" y="1320205"/>
                </a:lnTo>
                <a:lnTo>
                  <a:pt x="2462236" y="1323383"/>
                </a:lnTo>
                <a:lnTo>
                  <a:pt x="2464501" y="1326561"/>
                </a:lnTo>
                <a:lnTo>
                  <a:pt x="2466766" y="1329966"/>
                </a:lnTo>
                <a:lnTo>
                  <a:pt x="2468805" y="1332917"/>
                </a:lnTo>
                <a:lnTo>
                  <a:pt x="2470617" y="1336322"/>
                </a:lnTo>
                <a:lnTo>
                  <a:pt x="2472430" y="1339727"/>
                </a:lnTo>
                <a:lnTo>
                  <a:pt x="2474015" y="1343132"/>
                </a:lnTo>
                <a:lnTo>
                  <a:pt x="2475601" y="1346537"/>
                </a:lnTo>
                <a:lnTo>
                  <a:pt x="2477866" y="1353800"/>
                </a:lnTo>
                <a:lnTo>
                  <a:pt x="2479905" y="1361064"/>
                </a:lnTo>
                <a:lnTo>
                  <a:pt x="2481264" y="1368555"/>
                </a:lnTo>
                <a:lnTo>
                  <a:pt x="2482397" y="1376273"/>
                </a:lnTo>
                <a:lnTo>
                  <a:pt x="2482850" y="1384445"/>
                </a:lnTo>
                <a:lnTo>
                  <a:pt x="2482850" y="1392390"/>
                </a:lnTo>
                <a:lnTo>
                  <a:pt x="2482850" y="1609852"/>
                </a:lnTo>
                <a:lnTo>
                  <a:pt x="2482850" y="1618251"/>
                </a:lnTo>
                <a:lnTo>
                  <a:pt x="2482397" y="1626196"/>
                </a:lnTo>
                <a:lnTo>
                  <a:pt x="2481264" y="1634141"/>
                </a:lnTo>
                <a:lnTo>
                  <a:pt x="2479905" y="1641632"/>
                </a:lnTo>
                <a:lnTo>
                  <a:pt x="2477866" y="1648895"/>
                </a:lnTo>
                <a:lnTo>
                  <a:pt x="2475601" y="1655932"/>
                </a:lnTo>
                <a:lnTo>
                  <a:pt x="2474015" y="1659337"/>
                </a:lnTo>
                <a:lnTo>
                  <a:pt x="2472430" y="1662969"/>
                </a:lnTo>
                <a:lnTo>
                  <a:pt x="2470617" y="1666147"/>
                </a:lnTo>
                <a:lnTo>
                  <a:pt x="2468805" y="1669325"/>
                </a:lnTo>
                <a:lnTo>
                  <a:pt x="2466766" y="1672730"/>
                </a:lnTo>
                <a:lnTo>
                  <a:pt x="2464501" y="1675908"/>
                </a:lnTo>
                <a:lnTo>
                  <a:pt x="2462236" y="1678859"/>
                </a:lnTo>
                <a:lnTo>
                  <a:pt x="2459518" y="1682037"/>
                </a:lnTo>
                <a:lnTo>
                  <a:pt x="2456799" y="1685215"/>
                </a:lnTo>
                <a:lnTo>
                  <a:pt x="2453628" y="1687939"/>
                </a:lnTo>
                <a:lnTo>
                  <a:pt x="2450456" y="1691117"/>
                </a:lnTo>
                <a:lnTo>
                  <a:pt x="2447058" y="1694068"/>
                </a:lnTo>
                <a:lnTo>
                  <a:pt x="2443434" y="1696792"/>
                </a:lnTo>
                <a:lnTo>
                  <a:pt x="2439583" y="1699743"/>
                </a:lnTo>
                <a:lnTo>
                  <a:pt x="2435732" y="1702240"/>
                </a:lnTo>
                <a:lnTo>
                  <a:pt x="2431201" y="1705190"/>
                </a:lnTo>
                <a:lnTo>
                  <a:pt x="2426897" y="1707687"/>
                </a:lnTo>
                <a:lnTo>
                  <a:pt x="2422140" y="1710411"/>
                </a:lnTo>
                <a:lnTo>
                  <a:pt x="2412173" y="1715178"/>
                </a:lnTo>
                <a:lnTo>
                  <a:pt x="2406963" y="1717675"/>
                </a:lnTo>
                <a:lnTo>
                  <a:pt x="2282825" y="1660018"/>
                </a:lnTo>
                <a:lnTo>
                  <a:pt x="2282825" y="1227137"/>
                </a:lnTo>
                <a:close/>
                <a:moveTo>
                  <a:pt x="91667" y="1182687"/>
                </a:moveTo>
                <a:lnTo>
                  <a:pt x="370523" y="1182687"/>
                </a:lnTo>
                <a:lnTo>
                  <a:pt x="375061" y="1182913"/>
                </a:lnTo>
                <a:lnTo>
                  <a:pt x="379826" y="1183140"/>
                </a:lnTo>
                <a:lnTo>
                  <a:pt x="384137" y="1183593"/>
                </a:lnTo>
                <a:lnTo>
                  <a:pt x="388902" y="1184499"/>
                </a:lnTo>
                <a:lnTo>
                  <a:pt x="393213" y="1185405"/>
                </a:lnTo>
                <a:lnTo>
                  <a:pt x="397524" y="1186764"/>
                </a:lnTo>
                <a:lnTo>
                  <a:pt x="401835" y="1188349"/>
                </a:lnTo>
                <a:lnTo>
                  <a:pt x="405919" y="1189935"/>
                </a:lnTo>
                <a:lnTo>
                  <a:pt x="409777" y="1191747"/>
                </a:lnTo>
                <a:lnTo>
                  <a:pt x="414088" y="1193785"/>
                </a:lnTo>
                <a:lnTo>
                  <a:pt x="417718" y="1195824"/>
                </a:lnTo>
                <a:lnTo>
                  <a:pt x="421575" y="1198089"/>
                </a:lnTo>
                <a:lnTo>
                  <a:pt x="425206" y="1200807"/>
                </a:lnTo>
                <a:lnTo>
                  <a:pt x="428609" y="1203298"/>
                </a:lnTo>
                <a:lnTo>
                  <a:pt x="432013" y="1206243"/>
                </a:lnTo>
                <a:lnTo>
                  <a:pt x="434962" y="1209187"/>
                </a:lnTo>
                <a:lnTo>
                  <a:pt x="438139" y="1212358"/>
                </a:lnTo>
                <a:lnTo>
                  <a:pt x="441088" y="1215756"/>
                </a:lnTo>
                <a:lnTo>
                  <a:pt x="443584" y="1219154"/>
                </a:lnTo>
                <a:lnTo>
                  <a:pt x="446307" y="1222778"/>
                </a:lnTo>
                <a:lnTo>
                  <a:pt x="448803" y="1226402"/>
                </a:lnTo>
                <a:lnTo>
                  <a:pt x="450845" y="1230026"/>
                </a:lnTo>
                <a:lnTo>
                  <a:pt x="452887" y="1233876"/>
                </a:lnTo>
                <a:lnTo>
                  <a:pt x="454702" y="1237953"/>
                </a:lnTo>
                <a:lnTo>
                  <a:pt x="456291" y="1242257"/>
                </a:lnTo>
                <a:lnTo>
                  <a:pt x="457879" y="1246334"/>
                </a:lnTo>
                <a:lnTo>
                  <a:pt x="459240" y="1250411"/>
                </a:lnTo>
                <a:lnTo>
                  <a:pt x="460148" y="1254941"/>
                </a:lnTo>
                <a:lnTo>
                  <a:pt x="461055" y="1259471"/>
                </a:lnTo>
                <a:lnTo>
                  <a:pt x="461509" y="1264001"/>
                </a:lnTo>
                <a:lnTo>
                  <a:pt x="461736" y="1268531"/>
                </a:lnTo>
                <a:lnTo>
                  <a:pt x="461963" y="1273061"/>
                </a:lnTo>
                <a:lnTo>
                  <a:pt x="461736" y="1277591"/>
                </a:lnTo>
                <a:lnTo>
                  <a:pt x="461509" y="1282348"/>
                </a:lnTo>
                <a:lnTo>
                  <a:pt x="461055" y="1286651"/>
                </a:lnTo>
                <a:lnTo>
                  <a:pt x="460148" y="1291408"/>
                </a:lnTo>
                <a:lnTo>
                  <a:pt x="459240" y="1295485"/>
                </a:lnTo>
                <a:lnTo>
                  <a:pt x="457879" y="1300015"/>
                </a:lnTo>
                <a:lnTo>
                  <a:pt x="456291" y="1304092"/>
                </a:lnTo>
                <a:lnTo>
                  <a:pt x="454702" y="1308169"/>
                </a:lnTo>
                <a:lnTo>
                  <a:pt x="452887" y="1312246"/>
                </a:lnTo>
                <a:lnTo>
                  <a:pt x="450845" y="1316323"/>
                </a:lnTo>
                <a:lnTo>
                  <a:pt x="448803" y="1319947"/>
                </a:lnTo>
                <a:lnTo>
                  <a:pt x="446307" y="1323571"/>
                </a:lnTo>
                <a:lnTo>
                  <a:pt x="443584" y="1327195"/>
                </a:lnTo>
                <a:lnTo>
                  <a:pt x="441088" y="1330366"/>
                </a:lnTo>
                <a:lnTo>
                  <a:pt x="438139" y="1333764"/>
                </a:lnTo>
                <a:lnTo>
                  <a:pt x="434962" y="1336935"/>
                </a:lnTo>
                <a:lnTo>
                  <a:pt x="432013" y="1340106"/>
                </a:lnTo>
                <a:lnTo>
                  <a:pt x="428609" y="1342824"/>
                </a:lnTo>
                <a:lnTo>
                  <a:pt x="425206" y="1345542"/>
                </a:lnTo>
                <a:lnTo>
                  <a:pt x="421575" y="1348033"/>
                </a:lnTo>
                <a:lnTo>
                  <a:pt x="417718" y="1350525"/>
                </a:lnTo>
                <a:lnTo>
                  <a:pt x="414088" y="1352563"/>
                </a:lnTo>
                <a:lnTo>
                  <a:pt x="409777" y="1354602"/>
                </a:lnTo>
                <a:lnTo>
                  <a:pt x="405919" y="1356414"/>
                </a:lnTo>
                <a:lnTo>
                  <a:pt x="401835" y="1357999"/>
                </a:lnTo>
                <a:lnTo>
                  <a:pt x="397524" y="1359585"/>
                </a:lnTo>
                <a:lnTo>
                  <a:pt x="393213" y="1360717"/>
                </a:lnTo>
                <a:lnTo>
                  <a:pt x="388902" y="1361850"/>
                </a:lnTo>
                <a:lnTo>
                  <a:pt x="384137" y="1362529"/>
                </a:lnTo>
                <a:lnTo>
                  <a:pt x="379826" y="1363209"/>
                </a:lnTo>
                <a:lnTo>
                  <a:pt x="375061" y="1363435"/>
                </a:lnTo>
                <a:lnTo>
                  <a:pt x="370523" y="1363662"/>
                </a:lnTo>
                <a:lnTo>
                  <a:pt x="91667" y="1363662"/>
                </a:lnTo>
                <a:lnTo>
                  <a:pt x="86902" y="1363435"/>
                </a:lnTo>
                <a:lnTo>
                  <a:pt x="82364" y="1363209"/>
                </a:lnTo>
                <a:lnTo>
                  <a:pt x="77599" y="1362529"/>
                </a:lnTo>
                <a:lnTo>
                  <a:pt x="73288" y="1361850"/>
                </a:lnTo>
                <a:lnTo>
                  <a:pt x="68750" y="1360717"/>
                </a:lnTo>
                <a:lnTo>
                  <a:pt x="64439" y="1359585"/>
                </a:lnTo>
                <a:lnTo>
                  <a:pt x="60128" y="1357999"/>
                </a:lnTo>
                <a:lnTo>
                  <a:pt x="56044" y="1356414"/>
                </a:lnTo>
                <a:lnTo>
                  <a:pt x="51959" y="1354602"/>
                </a:lnTo>
                <a:lnTo>
                  <a:pt x="48102" y="1352563"/>
                </a:lnTo>
                <a:lnTo>
                  <a:pt x="44245" y="1350525"/>
                </a:lnTo>
                <a:lnTo>
                  <a:pt x="40615" y="1348033"/>
                </a:lnTo>
                <a:lnTo>
                  <a:pt x="36757" y="1345542"/>
                </a:lnTo>
                <a:lnTo>
                  <a:pt x="33581" y="1342824"/>
                </a:lnTo>
                <a:lnTo>
                  <a:pt x="30177" y="1340106"/>
                </a:lnTo>
                <a:lnTo>
                  <a:pt x="26774" y="1336935"/>
                </a:lnTo>
                <a:lnTo>
                  <a:pt x="23824" y="1333764"/>
                </a:lnTo>
                <a:lnTo>
                  <a:pt x="21101" y="1330366"/>
                </a:lnTo>
                <a:lnTo>
                  <a:pt x="18152" y="1327195"/>
                </a:lnTo>
                <a:lnTo>
                  <a:pt x="15656" y="1323571"/>
                </a:lnTo>
                <a:lnTo>
                  <a:pt x="13160" y="1319947"/>
                </a:lnTo>
                <a:lnTo>
                  <a:pt x="11118" y="1316323"/>
                </a:lnTo>
                <a:lnTo>
                  <a:pt x="9076" y="1312246"/>
                </a:lnTo>
                <a:lnTo>
                  <a:pt x="7261" y="1308169"/>
                </a:lnTo>
                <a:lnTo>
                  <a:pt x="5446" y="1304092"/>
                </a:lnTo>
                <a:lnTo>
                  <a:pt x="4084" y="1300015"/>
                </a:lnTo>
                <a:lnTo>
                  <a:pt x="2950" y="1295485"/>
                </a:lnTo>
                <a:lnTo>
                  <a:pt x="1815" y="1291408"/>
                </a:lnTo>
                <a:lnTo>
                  <a:pt x="1134" y="1286651"/>
                </a:lnTo>
                <a:lnTo>
                  <a:pt x="454" y="1282348"/>
                </a:lnTo>
                <a:lnTo>
                  <a:pt x="0" y="1277591"/>
                </a:lnTo>
                <a:lnTo>
                  <a:pt x="0" y="1273061"/>
                </a:lnTo>
                <a:lnTo>
                  <a:pt x="0" y="1268531"/>
                </a:lnTo>
                <a:lnTo>
                  <a:pt x="454" y="1264001"/>
                </a:lnTo>
                <a:lnTo>
                  <a:pt x="1134" y="1259471"/>
                </a:lnTo>
                <a:lnTo>
                  <a:pt x="1815" y="1254941"/>
                </a:lnTo>
                <a:lnTo>
                  <a:pt x="2950" y="1250411"/>
                </a:lnTo>
                <a:lnTo>
                  <a:pt x="4084" y="1246334"/>
                </a:lnTo>
                <a:lnTo>
                  <a:pt x="5446" y="1242257"/>
                </a:lnTo>
                <a:lnTo>
                  <a:pt x="7261" y="1237953"/>
                </a:lnTo>
                <a:lnTo>
                  <a:pt x="9076" y="1233876"/>
                </a:lnTo>
                <a:lnTo>
                  <a:pt x="11118" y="1230026"/>
                </a:lnTo>
                <a:lnTo>
                  <a:pt x="13160" y="1226402"/>
                </a:lnTo>
                <a:lnTo>
                  <a:pt x="15656" y="1222778"/>
                </a:lnTo>
                <a:lnTo>
                  <a:pt x="18152" y="1219154"/>
                </a:lnTo>
                <a:lnTo>
                  <a:pt x="21101" y="1215756"/>
                </a:lnTo>
                <a:lnTo>
                  <a:pt x="23824" y="1212358"/>
                </a:lnTo>
                <a:lnTo>
                  <a:pt x="26774" y="1209187"/>
                </a:lnTo>
                <a:lnTo>
                  <a:pt x="30177" y="1206243"/>
                </a:lnTo>
                <a:lnTo>
                  <a:pt x="33581" y="1203298"/>
                </a:lnTo>
                <a:lnTo>
                  <a:pt x="36757" y="1200807"/>
                </a:lnTo>
                <a:lnTo>
                  <a:pt x="40615" y="1198089"/>
                </a:lnTo>
                <a:lnTo>
                  <a:pt x="44245" y="1195824"/>
                </a:lnTo>
                <a:lnTo>
                  <a:pt x="48102" y="1193785"/>
                </a:lnTo>
                <a:lnTo>
                  <a:pt x="51959" y="1191747"/>
                </a:lnTo>
                <a:lnTo>
                  <a:pt x="56044" y="1189935"/>
                </a:lnTo>
                <a:lnTo>
                  <a:pt x="60128" y="1188349"/>
                </a:lnTo>
                <a:lnTo>
                  <a:pt x="64439" y="1186764"/>
                </a:lnTo>
                <a:lnTo>
                  <a:pt x="68750" y="1185405"/>
                </a:lnTo>
                <a:lnTo>
                  <a:pt x="73288" y="1184499"/>
                </a:lnTo>
                <a:lnTo>
                  <a:pt x="77599" y="1183593"/>
                </a:lnTo>
                <a:lnTo>
                  <a:pt x="82364" y="1183140"/>
                </a:lnTo>
                <a:lnTo>
                  <a:pt x="86902" y="1182913"/>
                </a:lnTo>
                <a:lnTo>
                  <a:pt x="91667" y="1182687"/>
                </a:lnTo>
                <a:close/>
                <a:moveTo>
                  <a:pt x="1390308" y="782637"/>
                </a:moveTo>
                <a:lnTo>
                  <a:pt x="1396663" y="786039"/>
                </a:lnTo>
                <a:lnTo>
                  <a:pt x="1402564" y="789894"/>
                </a:lnTo>
                <a:lnTo>
                  <a:pt x="1408238" y="793749"/>
                </a:lnTo>
                <a:lnTo>
                  <a:pt x="1413458" y="797831"/>
                </a:lnTo>
                <a:lnTo>
                  <a:pt x="1418225" y="802140"/>
                </a:lnTo>
                <a:lnTo>
                  <a:pt x="1422764" y="806449"/>
                </a:lnTo>
                <a:lnTo>
                  <a:pt x="1426849" y="811439"/>
                </a:lnTo>
                <a:lnTo>
                  <a:pt x="1430935" y="816428"/>
                </a:lnTo>
                <a:lnTo>
                  <a:pt x="1434112" y="821417"/>
                </a:lnTo>
                <a:lnTo>
                  <a:pt x="1437516" y="826860"/>
                </a:lnTo>
                <a:lnTo>
                  <a:pt x="1440694" y="832303"/>
                </a:lnTo>
                <a:lnTo>
                  <a:pt x="1443644" y="837973"/>
                </a:lnTo>
                <a:lnTo>
                  <a:pt x="1446141" y="843869"/>
                </a:lnTo>
                <a:lnTo>
                  <a:pt x="1448411" y="849765"/>
                </a:lnTo>
                <a:lnTo>
                  <a:pt x="1450907" y="856115"/>
                </a:lnTo>
                <a:lnTo>
                  <a:pt x="1452723" y="862465"/>
                </a:lnTo>
                <a:lnTo>
                  <a:pt x="1454766" y="869042"/>
                </a:lnTo>
                <a:lnTo>
                  <a:pt x="1456581" y="875846"/>
                </a:lnTo>
                <a:lnTo>
                  <a:pt x="1459759" y="889680"/>
                </a:lnTo>
                <a:lnTo>
                  <a:pt x="1462709" y="904648"/>
                </a:lnTo>
                <a:lnTo>
                  <a:pt x="1465433" y="919842"/>
                </a:lnTo>
                <a:lnTo>
                  <a:pt x="1471107" y="952499"/>
                </a:lnTo>
                <a:lnTo>
                  <a:pt x="1474284" y="969735"/>
                </a:lnTo>
                <a:lnTo>
                  <a:pt x="1477462" y="987424"/>
                </a:lnTo>
                <a:lnTo>
                  <a:pt x="1483363" y="988785"/>
                </a:lnTo>
                <a:lnTo>
                  <a:pt x="1489037" y="990146"/>
                </a:lnTo>
                <a:lnTo>
                  <a:pt x="1494484" y="992187"/>
                </a:lnTo>
                <a:lnTo>
                  <a:pt x="1499704" y="994228"/>
                </a:lnTo>
                <a:lnTo>
                  <a:pt x="1504470" y="996949"/>
                </a:lnTo>
                <a:lnTo>
                  <a:pt x="1509237" y="999671"/>
                </a:lnTo>
                <a:lnTo>
                  <a:pt x="1513549" y="1003073"/>
                </a:lnTo>
                <a:lnTo>
                  <a:pt x="1517407" y="1006474"/>
                </a:lnTo>
                <a:lnTo>
                  <a:pt x="1521493" y="1010330"/>
                </a:lnTo>
                <a:lnTo>
                  <a:pt x="1525124" y="1014185"/>
                </a:lnTo>
                <a:lnTo>
                  <a:pt x="1528075" y="1018721"/>
                </a:lnTo>
                <a:lnTo>
                  <a:pt x="1530798" y="1023030"/>
                </a:lnTo>
                <a:lnTo>
                  <a:pt x="1533068" y="1027792"/>
                </a:lnTo>
                <a:lnTo>
                  <a:pt x="1535110" y="1032555"/>
                </a:lnTo>
                <a:lnTo>
                  <a:pt x="1536472" y="1037771"/>
                </a:lnTo>
                <a:lnTo>
                  <a:pt x="1537607" y="1043214"/>
                </a:lnTo>
                <a:lnTo>
                  <a:pt x="1538288" y="1048657"/>
                </a:lnTo>
                <a:lnTo>
                  <a:pt x="1538288" y="1054326"/>
                </a:lnTo>
                <a:lnTo>
                  <a:pt x="1537834" y="1060223"/>
                </a:lnTo>
                <a:lnTo>
                  <a:pt x="1536699" y="1066119"/>
                </a:lnTo>
                <a:lnTo>
                  <a:pt x="1535110" y="1072016"/>
                </a:lnTo>
                <a:lnTo>
                  <a:pt x="1533068" y="1078366"/>
                </a:lnTo>
                <a:lnTo>
                  <a:pt x="1530117" y="1084489"/>
                </a:lnTo>
                <a:lnTo>
                  <a:pt x="1526940" y="1091066"/>
                </a:lnTo>
                <a:lnTo>
                  <a:pt x="1522854" y="1097416"/>
                </a:lnTo>
                <a:lnTo>
                  <a:pt x="1518315" y="1103766"/>
                </a:lnTo>
                <a:lnTo>
                  <a:pt x="1512868" y="1110342"/>
                </a:lnTo>
                <a:lnTo>
                  <a:pt x="1506967" y="1116919"/>
                </a:lnTo>
                <a:lnTo>
                  <a:pt x="1500158" y="1123496"/>
                </a:lnTo>
                <a:lnTo>
                  <a:pt x="1492668" y="1129846"/>
                </a:lnTo>
                <a:lnTo>
                  <a:pt x="1484271" y="1136650"/>
                </a:lnTo>
                <a:lnTo>
                  <a:pt x="1474965" y="1143000"/>
                </a:lnTo>
                <a:lnTo>
                  <a:pt x="1472696" y="1155019"/>
                </a:lnTo>
                <a:lnTo>
                  <a:pt x="1469745" y="1167266"/>
                </a:lnTo>
                <a:lnTo>
                  <a:pt x="1466568" y="1179059"/>
                </a:lnTo>
                <a:lnTo>
                  <a:pt x="1462936" y="1190851"/>
                </a:lnTo>
                <a:lnTo>
                  <a:pt x="1459078" y="1202417"/>
                </a:lnTo>
                <a:lnTo>
                  <a:pt x="1454993" y="1213984"/>
                </a:lnTo>
                <a:lnTo>
                  <a:pt x="1450680" y="1225323"/>
                </a:lnTo>
                <a:lnTo>
                  <a:pt x="1445687" y="1236435"/>
                </a:lnTo>
                <a:lnTo>
                  <a:pt x="1440467" y="1247321"/>
                </a:lnTo>
                <a:lnTo>
                  <a:pt x="1435020" y="1257980"/>
                </a:lnTo>
                <a:lnTo>
                  <a:pt x="1429346" y="1268412"/>
                </a:lnTo>
                <a:lnTo>
                  <a:pt x="1423218" y="1278391"/>
                </a:lnTo>
                <a:lnTo>
                  <a:pt x="1416863" y="1288369"/>
                </a:lnTo>
                <a:lnTo>
                  <a:pt x="1410281" y="1297894"/>
                </a:lnTo>
                <a:lnTo>
                  <a:pt x="1403245" y="1307193"/>
                </a:lnTo>
                <a:lnTo>
                  <a:pt x="1395982" y="1316037"/>
                </a:lnTo>
                <a:lnTo>
                  <a:pt x="1388719" y="1324655"/>
                </a:lnTo>
                <a:lnTo>
                  <a:pt x="1381003" y="1332593"/>
                </a:lnTo>
                <a:lnTo>
                  <a:pt x="1373059" y="1340077"/>
                </a:lnTo>
                <a:lnTo>
                  <a:pt x="1364661" y="1347334"/>
                </a:lnTo>
                <a:lnTo>
                  <a:pt x="1356037" y="1354364"/>
                </a:lnTo>
                <a:lnTo>
                  <a:pt x="1347639" y="1360714"/>
                </a:lnTo>
                <a:lnTo>
                  <a:pt x="1338561" y="1366610"/>
                </a:lnTo>
                <a:lnTo>
                  <a:pt x="1329028" y="1371827"/>
                </a:lnTo>
                <a:lnTo>
                  <a:pt x="1319723" y="1376816"/>
                </a:lnTo>
                <a:lnTo>
                  <a:pt x="1310190" y="1380898"/>
                </a:lnTo>
                <a:lnTo>
                  <a:pt x="1300431" y="1384527"/>
                </a:lnTo>
                <a:lnTo>
                  <a:pt x="1295211" y="1386341"/>
                </a:lnTo>
                <a:lnTo>
                  <a:pt x="1290218" y="1387702"/>
                </a:lnTo>
                <a:lnTo>
                  <a:pt x="1284997" y="1389062"/>
                </a:lnTo>
                <a:lnTo>
                  <a:pt x="1279777" y="1390196"/>
                </a:lnTo>
                <a:lnTo>
                  <a:pt x="1274557" y="1391330"/>
                </a:lnTo>
                <a:lnTo>
                  <a:pt x="1269110" y="1392010"/>
                </a:lnTo>
                <a:lnTo>
                  <a:pt x="1264117" y="1392691"/>
                </a:lnTo>
                <a:lnTo>
                  <a:pt x="1258670" y="1393371"/>
                </a:lnTo>
                <a:lnTo>
                  <a:pt x="1253223" y="1393825"/>
                </a:lnTo>
                <a:lnTo>
                  <a:pt x="1247776" y="1393825"/>
                </a:lnTo>
                <a:lnTo>
                  <a:pt x="1242328" y="1393825"/>
                </a:lnTo>
                <a:lnTo>
                  <a:pt x="1236881" y="1393371"/>
                </a:lnTo>
                <a:lnTo>
                  <a:pt x="1231661" y="1392691"/>
                </a:lnTo>
                <a:lnTo>
                  <a:pt x="1226214" y="1392010"/>
                </a:lnTo>
                <a:lnTo>
                  <a:pt x="1220994" y="1391330"/>
                </a:lnTo>
                <a:lnTo>
                  <a:pt x="1215774" y="1390196"/>
                </a:lnTo>
                <a:lnTo>
                  <a:pt x="1210554" y="1389062"/>
                </a:lnTo>
                <a:lnTo>
                  <a:pt x="1205333" y="1387702"/>
                </a:lnTo>
                <a:lnTo>
                  <a:pt x="1200113" y="1386341"/>
                </a:lnTo>
                <a:lnTo>
                  <a:pt x="1195347" y="1384527"/>
                </a:lnTo>
                <a:lnTo>
                  <a:pt x="1185361" y="1380898"/>
                </a:lnTo>
                <a:lnTo>
                  <a:pt x="1175828" y="1376816"/>
                </a:lnTo>
                <a:lnTo>
                  <a:pt x="1166296" y="1371827"/>
                </a:lnTo>
                <a:lnTo>
                  <a:pt x="1157217" y="1366610"/>
                </a:lnTo>
                <a:lnTo>
                  <a:pt x="1148139" y="1360714"/>
                </a:lnTo>
                <a:lnTo>
                  <a:pt x="1139514" y="1354364"/>
                </a:lnTo>
                <a:lnTo>
                  <a:pt x="1130890" y="1347334"/>
                </a:lnTo>
                <a:lnTo>
                  <a:pt x="1122492" y="1340077"/>
                </a:lnTo>
                <a:lnTo>
                  <a:pt x="1114548" y="1332593"/>
                </a:lnTo>
                <a:lnTo>
                  <a:pt x="1106832" y="1324655"/>
                </a:lnTo>
                <a:lnTo>
                  <a:pt x="1099569" y="1316037"/>
                </a:lnTo>
                <a:lnTo>
                  <a:pt x="1092306" y="1307193"/>
                </a:lnTo>
                <a:lnTo>
                  <a:pt x="1085270" y="1297894"/>
                </a:lnTo>
                <a:lnTo>
                  <a:pt x="1078688" y="1288369"/>
                </a:lnTo>
                <a:lnTo>
                  <a:pt x="1072333" y="1278391"/>
                </a:lnTo>
                <a:lnTo>
                  <a:pt x="1066205" y="1268412"/>
                </a:lnTo>
                <a:lnTo>
                  <a:pt x="1060531" y="1257980"/>
                </a:lnTo>
                <a:lnTo>
                  <a:pt x="1055084" y="1247321"/>
                </a:lnTo>
                <a:lnTo>
                  <a:pt x="1049864" y="1236435"/>
                </a:lnTo>
                <a:lnTo>
                  <a:pt x="1045098" y="1225323"/>
                </a:lnTo>
                <a:lnTo>
                  <a:pt x="1040558" y="1213984"/>
                </a:lnTo>
                <a:lnTo>
                  <a:pt x="1036473" y="1202417"/>
                </a:lnTo>
                <a:lnTo>
                  <a:pt x="1032615" y="1190851"/>
                </a:lnTo>
                <a:lnTo>
                  <a:pt x="1028983" y="1179059"/>
                </a:lnTo>
                <a:lnTo>
                  <a:pt x="1025806" y="1167266"/>
                </a:lnTo>
                <a:lnTo>
                  <a:pt x="1022855" y="1155019"/>
                </a:lnTo>
                <a:lnTo>
                  <a:pt x="1020586" y="1143000"/>
                </a:lnTo>
                <a:lnTo>
                  <a:pt x="1011507" y="1136650"/>
                </a:lnTo>
                <a:lnTo>
                  <a:pt x="1003336" y="1129846"/>
                </a:lnTo>
                <a:lnTo>
                  <a:pt x="995620" y="1123496"/>
                </a:lnTo>
                <a:lnTo>
                  <a:pt x="988811" y="1116919"/>
                </a:lnTo>
                <a:lnTo>
                  <a:pt x="982683" y="1110342"/>
                </a:lnTo>
                <a:lnTo>
                  <a:pt x="977236" y="1103766"/>
                </a:lnTo>
                <a:lnTo>
                  <a:pt x="972696" y="1097416"/>
                </a:lnTo>
                <a:lnTo>
                  <a:pt x="968838" y="1091066"/>
                </a:lnTo>
                <a:lnTo>
                  <a:pt x="965434" y="1084489"/>
                </a:lnTo>
                <a:lnTo>
                  <a:pt x="962483" y="1078366"/>
                </a:lnTo>
                <a:lnTo>
                  <a:pt x="960440" y="1072016"/>
                </a:lnTo>
                <a:lnTo>
                  <a:pt x="958852" y="1066119"/>
                </a:lnTo>
                <a:lnTo>
                  <a:pt x="957944" y="1060223"/>
                </a:lnTo>
                <a:lnTo>
                  <a:pt x="957263" y="1054326"/>
                </a:lnTo>
                <a:lnTo>
                  <a:pt x="957263" y="1048657"/>
                </a:lnTo>
                <a:lnTo>
                  <a:pt x="958171" y="1043214"/>
                </a:lnTo>
                <a:lnTo>
                  <a:pt x="959079" y="1037771"/>
                </a:lnTo>
                <a:lnTo>
                  <a:pt x="960440" y="1032555"/>
                </a:lnTo>
                <a:lnTo>
                  <a:pt x="962483" y="1027792"/>
                </a:lnTo>
                <a:lnTo>
                  <a:pt x="964753" y="1023030"/>
                </a:lnTo>
                <a:lnTo>
                  <a:pt x="967476" y="1018721"/>
                </a:lnTo>
                <a:lnTo>
                  <a:pt x="970654" y="1014185"/>
                </a:lnTo>
                <a:lnTo>
                  <a:pt x="974285" y="1010330"/>
                </a:lnTo>
                <a:lnTo>
                  <a:pt x="978144" y="1006474"/>
                </a:lnTo>
                <a:lnTo>
                  <a:pt x="982002" y="1003073"/>
                </a:lnTo>
                <a:lnTo>
                  <a:pt x="986541" y="999671"/>
                </a:lnTo>
                <a:lnTo>
                  <a:pt x="991307" y="996949"/>
                </a:lnTo>
                <a:lnTo>
                  <a:pt x="996301" y="994228"/>
                </a:lnTo>
                <a:lnTo>
                  <a:pt x="1001521" y="992187"/>
                </a:lnTo>
                <a:lnTo>
                  <a:pt x="1006514" y="990146"/>
                </a:lnTo>
                <a:lnTo>
                  <a:pt x="1012415" y="988785"/>
                </a:lnTo>
                <a:lnTo>
                  <a:pt x="1018089" y="987424"/>
                </a:lnTo>
                <a:lnTo>
                  <a:pt x="1022401" y="964292"/>
                </a:lnTo>
                <a:lnTo>
                  <a:pt x="1026260" y="941840"/>
                </a:lnTo>
                <a:lnTo>
                  <a:pt x="1029891" y="920523"/>
                </a:lnTo>
                <a:lnTo>
                  <a:pt x="1033749" y="900339"/>
                </a:lnTo>
                <a:lnTo>
                  <a:pt x="1035792" y="890587"/>
                </a:lnTo>
                <a:lnTo>
                  <a:pt x="1037835" y="881289"/>
                </a:lnTo>
                <a:lnTo>
                  <a:pt x="1040104" y="872217"/>
                </a:lnTo>
                <a:lnTo>
                  <a:pt x="1042374" y="863373"/>
                </a:lnTo>
                <a:lnTo>
                  <a:pt x="1045325" y="854981"/>
                </a:lnTo>
                <a:lnTo>
                  <a:pt x="1048048" y="846817"/>
                </a:lnTo>
                <a:lnTo>
                  <a:pt x="1051453" y="838880"/>
                </a:lnTo>
                <a:lnTo>
                  <a:pt x="1055311" y="831396"/>
                </a:lnTo>
                <a:lnTo>
                  <a:pt x="1062574" y="834117"/>
                </a:lnTo>
                <a:lnTo>
                  <a:pt x="1072787" y="837065"/>
                </a:lnTo>
                <a:lnTo>
                  <a:pt x="1085270" y="840467"/>
                </a:lnTo>
                <a:lnTo>
                  <a:pt x="1092306" y="842281"/>
                </a:lnTo>
                <a:lnTo>
                  <a:pt x="1100023" y="843869"/>
                </a:lnTo>
                <a:lnTo>
                  <a:pt x="1108420" y="845456"/>
                </a:lnTo>
                <a:lnTo>
                  <a:pt x="1116818" y="847044"/>
                </a:lnTo>
                <a:lnTo>
                  <a:pt x="1126123" y="848178"/>
                </a:lnTo>
                <a:lnTo>
                  <a:pt x="1135883" y="849539"/>
                </a:lnTo>
                <a:lnTo>
                  <a:pt x="1145869" y="850673"/>
                </a:lnTo>
                <a:lnTo>
                  <a:pt x="1156309" y="851126"/>
                </a:lnTo>
                <a:lnTo>
                  <a:pt x="1167204" y="851580"/>
                </a:lnTo>
                <a:lnTo>
                  <a:pt x="1178552" y="851806"/>
                </a:lnTo>
                <a:lnTo>
                  <a:pt x="1190354" y="851580"/>
                </a:lnTo>
                <a:lnTo>
                  <a:pt x="1202156" y="851126"/>
                </a:lnTo>
                <a:lnTo>
                  <a:pt x="1214412" y="849992"/>
                </a:lnTo>
                <a:lnTo>
                  <a:pt x="1226895" y="848631"/>
                </a:lnTo>
                <a:lnTo>
                  <a:pt x="1239605" y="846364"/>
                </a:lnTo>
                <a:lnTo>
                  <a:pt x="1252542" y="844096"/>
                </a:lnTo>
                <a:lnTo>
                  <a:pt x="1265933" y="840921"/>
                </a:lnTo>
                <a:lnTo>
                  <a:pt x="1279323" y="837292"/>
                </a:lnTo>
                <a:lnTo>
                  <a:pt x="1292714" y="832983"/>
                </a:lnTo>
                <a:lnTo>
                  <a:pt x="1306559" y="827994"/>
                </a:lnTo>
                <a:lnTo>
                  <a:pt x="1313368" y="825499"/>
                </a:lnTo>
                <a:lnTo>
                  <a:pt x="1320404" y="822551"/>
                </a:lnTo>
                <a:lnTo>
                  <a:pt x="1327212" y="819603"/>
                </a:lnTo>
                <a:lnTo>
                  <a:pt x="1334248" y="816201"/>
                </a:lnTo>
                <a:lnTo>
                  <a:pt x="1341057" y="812799"/>
                </a:lnTo>
                <a:lnTo>
                  <a:pt x="1348093" y="809171"/>
                </a:lnTo>
                <a:lnTo>
                  <a:pt x="1355129" y="805315"/>
                </a:lnTo>
                <a:lnTo>
                  <a:pt x="1362165" y="801006"/>
                </a:lnTo>
                <a:lnTo>
                  <a:pt x="1369201" y="796924"/>
                </a:lnTo>
                <a:lnTo>
                  <a:pt x="1376463" y="792389"/>
                </a:lnTo>
                <a:lnTo>
                  <a:pt x="1383272" y="787626"/>
                </a:lnTo>
                <a:lnTo>
                  <a:pt x="1390308" y="782637"/>
                </a:lnTo>
                <a:close/>
                <a:moveTo>
                  <a:pt x="2282825" y="769937"/>
                </a:moveTo>
                <a:lnTo>
                  <a:pt x="2412173" y="829864"/>
                </a:lnTo>
                <a:lnTo>
                  <a:pt x="2422140" y="834858"/>
                </a:lnTo>
                <a:lnTo>
                  <a:pt x="2426897" y="837355"/>
                </a:lnTo>
                <a:lnTo>
                  <a:pt x="2431201" y="840078"/>
                </a:lnTo>
                <a:lnTo>
                  <a:pt x="2435732" y="842802"/>
                </a:lnTo>
                <a:lnTo>
                  <a:pt x="2439583" y="845526"/>
                </a:lnTo>
                <a:lnTo>
                  <a:pt x="2443434" y="848250"/>
                </a:lnTo>
                <a:lnTo>
                  <a:pt x="2447058" y="851201"/>
                </a:lnTo>
                <a:lnTo>
                  <a:pt x="2450456" y="853925"/>
                </a:lnTo>
                <a:lnTo>
                  <a:pt x="2453628" y="857103"/>
                </a:lnTo>
                <a:lnTo>
                  <a:pt x="2456799" y="860054"/>
                </a:lnTo>
                <a:lnTo>
                  <a:pt x="2459518" y="863005"/>
                </a:lnTo>
                <a:lnTo>
                  <a:pt x="2462236" y="866183"/>
                </a:lnTo>
                <a:lnTo>
                  <a:pt x="2464501" y="869361"/>
                </a:lnTo>
                <a:lnTo>
                  <a:pt x="2466766" y="872539"/>
                </a:lnTo>
                <a:lnTo>
                  <a:pt x="2468805" y="875717"/>
                </a:lnTo>
                <a:lnTo>
                  <a:pt x="2470617" y="878895"/>
                </a:lnTo>
                <a:lnTo>
                  <a:pt x="2472430" y="882300"/>
                </a:lnTo>
                <a:lnTo>
                  <a:pt x="2474015" y="885932"/>
                </a:lnTo>
                <a:lnTo>
                  <a:pt x="2475601" y="889337"/>
                </a:lnTo>
                <a:lnTo>
                  <a:pt x="2477866" y="896373"/>
                </a:lnTo>
                <a:lnTo>
                  <a:pt x="2479905" y="903637"/>
                </a:lnTo>
                <a:lnTo>
                  <a:pt x="2481264" y="911128"/>
                </a:lnTo>
                <a:lnTo>
                  <a:pt x="2482397" y="918846"/>
                </a:lnTo>
                <a:lnTo>
                  <a:pt x="2482850" y="927018"/>
                </a:lnTo>
                <a:lnTo>
                  <a:pt x="2482850" y="935190"/>
                </a:lnTo>
                <a:lnTo>
                  <a:pt x="2482850" y="1152652"/>
                </a:lnTo>
                <a:lnTo>
                  <a:pt x="2482850" y="1160824"/>
                </a:lnTo>
                <a:lnTo>
                  <a:pt x="2482397" y="1168768"/>
                </a:lnTo>
                <a:lnTo>
                  <a:pt x="2481264" y="1176486"/>
                </a:lnTo>
                <a:lnTo>
                  <a:pt x="2479905" y="1184204"/>
                </a:lnTo>
                <a:lnTo>
                  <a:pt x="2477866" y="1191468"/>
                </a:lnTo>
                <a:lnTo>
                  <a:pt x="2475601" y="1198732"/>
                </a:lnTo>
                <a:lnTo>
                  <a:pt x="2474015" y="1202137"/>
                </a:lnTo>
                <a:lnTo>
                  <a:pt x="2472430" y="1205315"/>
                </a:lnTo>
                <a:lnTo>
                  <a:pt x="2470617" y="1208720"/>
                </a:lnTo>
                <a:lnTo>
                  <a:pt x="2468805" y="1212125"/>
                </a:lnTo>
                <a:lnTo>
                  <a:pt x="2466766" y="1215303"/>
                </a:lnTo>
                <a:lnTo>
                  <a:pt x="2464501" y="1218708"/>
                </a:lnTo>
                <a:lnTo>
                  <a:pt x="2462236" y="1221658"/>
                </a:lnTo>
                <a:lnTo>
                  <a:pt x="2459518" y="1224836"/>
                </a:lnTo>
                <a:lnTo>
                  <a:pt x="2456799" y="1227787"/>
                </a:lnTo>
                <a:lnTo>
                  <a:pt x="2453628" y="1230738"/>
                </a:lnTo>
                <a:lnTo>
                  <a:pt x="2450456" y="1233689"/>
                </a:lnTo>
                <a:lnTo>
                  <a:pt x="2447058" y="1236640"/>
                </a:lnTo>
                <a:lnTo>
                  <a:pt x="2443434" y="1239364"/>
                </a:lnTo>
                <a:lnTo>
                  <a:pt x="2439583" y="1242315"/>
                </a:lnTo>
                <a:lnTo>
                  <a:pt x="2435732" y="1245039"/>
                </a:lnTo>
                <a:lnTo>
                  <a:pt x="2431201" y="1247763"/>
                </a:lnTo>
                <a:lnTo>
                  <a:pt x="2426897" y="1250260"/>
                </a:lnTo>
                <a:lnTo>
                  <a:pt x="2422140" y="1252984"/>
                </a:lnTo>
                <a:lnTo>
                  <a:pt x="2412173" y="1257978"/>
                </a:lnTo>
                <a:lnTo>
                  <a:pt x="2406963" y="1260475"/>
                </a:lnTo>
                <a:lnTo>
                  <a:pt x="2282825" y="1202818"/>
                </a:lnTo>
                <a:lnTo>
                  <a:pt x="2282825" y="769937"/>
                </a:lnTo>
                <a:close/>
                <a:moveTo>
                  <a:pt x="1247774" y="628650"/>
                </a:moveTo>
                <a:lnTo>
                  <a:pt x="1262265" y="628876"/>
                </a:lnTo>
                <a:lnTo>
                  <a:pt x="1276302" y="629556"/>
                </a:lnTo>
                <a:lnTo>
                  <a:pt x="1290113" y="631143"/>
                </a:lnTo>
                <a:lnTo>
                  <a:pt x="1303472" y="632956"/>
                </a:lnTo>
                <a:lnTo>
                  <a:pt x="1316830" y="635222"/>
                </a:lnTo>
                <a:lnTo>
                  <a:pt x="1329282" y="638169"/>
                </a:lnTo>
                <a:lnTo>
                  <a:pt x="1341282" y="641569"/>
                </a:lnTo>
                <a:lnTo>
                  <a:pt x="1353056" y="645195"/>
                </a:lnTo>
                <a:lnTo>
                  <a:pt x="1363923" y="649274"/>
                </a:lnTo>
                <a:lnTo>
                  <a:pt x="1374338" y="654034"/>
                </a:lnTo>
                <a:lnTo>
                  <a:pt x="1378866" y="656300"/>
                </a:lnTo>
                <a:lnTo>
                  <a:pt x="1383847" y="658794"/>
                </a:lnTo>
                <a:lnTo>
                  <a:pt x="1388149" y="661513"/>
                </a:lnTo>
                <a:lnTo>
                  <a:pt x="1392677" y="664006"/>
                </a:lnTo>
                <a:lnTo>
                  <a:pt x="1396753" y="666953"/>
                </a:lnTo>
                <a:lnTo>
                  <a:pt x="1400602" y="669672"/>
                </a:lnTo>
                <a:lnTo>
                  <a:pt x="1404451" y="672619"/>
                </a:lnTo>
                <a:lnTo>
                  <a:pt x="1407847" y="675565"/>
                </a:lnTo>
                <a:lnTo>
                  <a:pt x="1411243" y="678512"/>
                </a:lnTo>
                <a:lnTo>
                  <a:pt x="1414413" y="681685"/>
                </a:lnTo>
                <a:lnTo>
                  <a:pt x="1417130" y="685084"/>
                </a:lnTo>
                <a:lnTo>
                  <a:pt x="1419847" y="688257"/>
                </a:lnTo>
                <a:lnTo>
                  <a:pt x="1425507" y="688484"/>
                </a:lnTo>
                <a:lnTo>
                  <a:pt x="1430941" y="689164"/>
                </a:lnTo>
                <a:lnTo>
                  <a:pt x="1436148" y="690297"/>
                </a:lnTo>
                <a:lnTo>
                  <a:pt x="1441356" y="691430"/>
                </a:lnTo>
                <a:lnTo>
                  <a:pt x="1446110" y="693017"/>
                </a:lnTo>
                <a:lnTo>
                  <a:pt x="1450865" y="694830"/>
                </a:lnTo>
                <a:lnTo>
                  <a:pt x="1455167" y="697323"/>
                </a:lnTo>
                <a:lnTo>
                  <a:pt x="1459695" y="699816"/>
                </a:lnTo>
                <a:lnTo>
                  <a:pt x="1463544" y="702763"/>
                </a:lnTo>
                <a:lnTo>
                  <a:pt x="1467619" y="705709"/>
                </a:lnTo>
                <a:lnTo>
                  <a:pt x="1471242" y="708882"/>
                </a:lnTo>
                <a:lnTo>
                  <a:pt x="1474865" y="712508"/>
                </a:lnTo>
                <a:lnTo>
                  <a:pt x="1478261" y="716361"/>
                </a:lnTo>
                <a:lnTo>
                  <a:pt x="1481657" y="720668"/>
                </a:lnTo>
                <a:lnTo>
                  <a:pt x="1484827" y="724747"/>
                </a:lnTo>
                <a:lnTo>
                  <a:pt x="1487544" y="729053"/>
                </a:lnTo>
                <a:lnTo>
                  <a:pt x="1490487" y="733813"/>
                </a:lnTo>
                <a:lnTo>
                  <a:pt x="1492977" y="738799"/>
                </a:lnTo>
                <a:lnTo>
                  <a:pt x="1495468" y="743785"/>
                </a:lnTo>
                <a:lnTo>
                  <a:pt x="1497732" y="748998"/>
                </a:lnTo>
                <a:lnTo>
                  <a:pt x="1499996" y="754211"/>
                </a:lnTo>
                <a:lnTo>
                  <a:pt x="1502034" y="759877"/>
                </a:lnTo>
                <a:lnTo>
                  <a:pt x="1503845" y="765543"/>
                </a:lnTo>
                <a:lnTo>
                  <a:pt x="1505656" y="771436"/>
                </a:lnTo>
                <a:lnTo>
                  <a:pt x="1509053" y="783222"/>
                </a:lnTo>
                <a:lnTo>
                  <a:pt x="1511996" y="795460"/>
                </a:lnTo>
                <a:lnTo>
                  <a:pt x="1514260" y="808153"/>
                </a:lnTo>
                <a:lnTo>
                  <a:pt x="1516071" y="821071"/>
                </a:lnTo>
                <a:lnTo>
                  <a:pt x="1517656" y="833990"/>
                </a:lnTo>
                <a:lnTo>
                  <a:pt x="1519015" y="846909"/>
                </a:lnTo>
                <a:lnTo>
                  <a:pt x="1519694" y="860281"/>
                </a:lnTo>
                <a:lnTo>
                  <a:pt x="1520147" y="873200"/>
                </a:lnTo>
                <a:lnTo>
                  <a:pt x="1520826" y="886118"/>
                </a:lnTo>
                <a:lnTo>
                  <a:pt x="1520826" y="898584"/>
                </a:lnTo>
                <a:lnTo>
                  <a:pt x="1520373" y="910823"/>
                </a:lnTo>
                <a:lnTo>
                  <a:pt x="1520147" y="922608"/>
                </a:lnTo>
                <a:lnTo>
                  <a:pt x="1519241" y="945046"/>
                </a:lnTo>
                <a:lnTo>
                  <a:pt x="1517883" y="964311"/>
                </a:lnTo>
                <a:lnTo>
                  <a:pt x="1516524" y="981083"/>
                </a:lnTo>
                <a:lnTo>
                  <a:pt x="1514939" y="993321"/>
                </a:lnTo>
                <a:lnTo>
                  <a:pt x="1511996" y="991508"/>
                </a:lnTo>
                <a:lnTo>
                  <a:pt x="1508600" y="990148"/>
                </a:lnTo>
                <a:lnTo>
                  <a:pt x="1505204" y="988562"/>
                </a:lnTo>
                <a:lnTo>
                  <a:pt x="1501808" y="987202"/>
                </a:lnTo>
                <a:lnTo>
                  <a:pt x="1498185" y="985842"/>
                </a:lnTo>
                <a:lnTo>
                  <a:pt x="1494562" y="984936"/>
                </a:lnTo>
                <a:lnTo>
                  <a:pt x="1490713" y="983802"/>
                </a:lnTo>
                <a:lnTo>
                  <a:pt x="1487091" y="983349"/>
                </a:lnTo>
                <a:lnTo>
                  <a:pt x="1481657" y="946859"/>
                </a:lnTo>
                <a:lnTo>
                  <a:pt x="1479166" y="929408"/>
                </a:lnTo>
                <a:lnTo>
                  <a:pt x="1476223" y="912636"/>
                </a:lnTo>
                <a:lnTo>
                  <a:pt x="1473280" y="896544"/>
                </a:lnTo>
                <a:lnTo>
                  <a:pt x="1469657" y="881132"/>
                </a:lnTo>
                <a:lnTo>
                  <a:pt x="1467846" y="873653"/>
                </a:lnTo>
                <a:lnTo>
                  <a:pt x="1465808" y="866400"/>
                </a:lnTo>
                <a:lnTo>
                  <a:pt x="1463770" y="859374"/>
                </a:lnTo>
                <a:lnTo>
                  <a:pt x="1461506" y="852802"/>
                </a:lnTo>
                <a:lnTo>
                  <a:pt x="1459242" y="846002"/>
                </a:lnTo>
                <a:lnTo>
                  <a:pt x="1456299" y="839430"/>
                </a:lnTo>
                <a:lnTo>
                  <a:pt x="1453356" y="833310"/>
                </a:lnTo>
                <a:lnTo>
                  <a:pt x="1450412" y="826964"/>
                </a:lnTo>
                <a:lnTo>
                  <a:pt x="1447242" y="821071"/>
                </a:lnTo>
                <a:lnTo>
                  <a:pt x="1443620" y="815405"/>
                </a:lnTo>
                <a:lnTo>
                  <a:pt x="1439771" y="809966"/>
                </a:lnTo>
                <a:lnTo>
                  <a:pt x="1435922" y="804526"/>
                </a:lnTo>
                <a:lnTo>
                  <a:pt x="1431394" y="799313"/>
                </a:lnTo>
                <a:lnTo>
                  <a:pt x="1426865" y="794780"/>
                </a:lnTo>
                <a:lnTo>
                  <a:pt x="1421884" y="789794"/>
                </a:lnTo>
                <a:lnTo>
                  <a:pt x="1416677" y="785261"/>
                </a:lnTo>
                <a:lnTo>
                  <a:pt x="1411017" y="781182"/>
                </a:lnTo>
                <a:lnTo>
                  <a:pt x="1405130" y="777102"/>
                </a:lnTo>
                <a:lnTo>
                  <a:pt x="1398791" y="773249"/>
                </a:lnTo>
                <a:lnTo>
                  <a:pt x="1391998" y="769623"/>
                </a:lnTo>
                <a:lnTo>
                  <a:pt x="1384753" y="774609"/>
                </a:lnTo>
                <a:lnTo>
                  <a:pt x="1377508" y="779595"/>
                </a:lnTo>
                <a:lnTo>
                  <a:pt x="1370263" y="784355"/>
                </a:lnTo>
                <a:lnTo>
                  <a:pt x="1363018" y="788661"/>
                </a:lnTo>
                <a:lnTo>
                  <a:pt x="1355772" y="793194"/>
                </a:lnTo>
                <a:lnTo>
                  <a:pt x="1348301" y="797047"/>
                </a:lnTo>
                <a:lnTo>
                  <a:pt x="1341056" y="800900"/>
                </a:lnTo>
                <a:lnTo>
                  <a:pt x="1334037" y="804526"/>
                </a:lnTo>
                <a:lnTo>
                  <a:pt x="1326792" y="807926"/>
                </a:lnTo>
                <a:lnTo>
                  <a:pt x="1319547" y="811326"/>
                </a:lnTo>
                <a:lnTo>
                  <a:pt x="1312302" y="814045"/>
                </a:lnTo>
                <a:lnTo>
                  <a:pt x="1305283" y="816992"/>
                </a:lnTo>
                <a:lnTo>
                  <a:pt x="1298038" y="819711"/>
                </a:lnTo>
                <a:lnTo>
                  <a:pt x="1291245" y="822205"/>
                </a:lnTo>
                <a:lnTo>
                  <a:pt x="1277208" y="826511"/>
                </a:lnTo>
                <a:lnTo>
                  <a:pt x="1263397" y="830364"/>
                </a:lnTo>
                <a:lnTo>
                  <a:pt x="1249812" y="833537"/>
                </a:lnTo>
                <a:lnTo>
                  <a:pt x="1236454" y="836030"/>
                </a:lnTo>
                <a:lnTo>
                  <a:pt x="1223322" y="838296"/>
                </a:lnTo>
                <a:lnTo>
                  <a:pt x="1210417" y="839656"/>
                </a:lnTo>
                <a:lnTo>
                  <a:pt x="1197964" y="840789"/>
                </a:lnTo>
                <a:lnTo>
                  <a:pt x="1185511" y="841469"/>
                </a:lnTo>
                <a:lnTo>
                  <a:pt x="1173738" y="841469"/>
                </a:lnTo>
                <a:lnTo>
                  <a:pt x="1162191" y="841469"/>
                </a:lnTo>
                <a:lnTo>
                  <a:pt x="1151097" y="841016"/>
                </a:lnTo>
                <a:lnTo>
                  <a:pt x="1140229" y="840336"/>
                </a:lnTo>
                <a:lnTo>
                  <a:pt x="1129814" y="839203"/>
                </a:lnTo>
                <a:lnTo>
                  <a:pt x="1120079" y="837843"/>
                </a:lnTo>
                <a:lnTo>
                  <a:pt x="1110796" y="836710"/>
                </a:lnTo>
                <a:lnTo>
                  <a:pt x="1101739" y="835123"/>
                </a:lnTo>
                <a:lnTo>
                  <a:pt x="1093362" y="833310"/>
                </a:lnTo>
                <a:lnTo>
                  <a:pt x="1085438" y="831724"/>
                </a:lnTo>
                <a:lnTo>
                  <a:pt x="1078193" y="829910"/>
                </a:lnTo>
                <a:lnTo>
                  <a:pt x="1065514" y="826284"/>
                </a:lnTo>
                <a:lnTo>
                  <a:pt x="1055099" y="823111"/>
                </a:lnTo>
                <a:lnTo>
                  <a:pt x="1047401" y="820391"/>
                </a:lnTo>
                <a:lnTo>
                  <a:pt x="1043552" y="828097"/>
                </a:lnTo>
                <a:lnTo>
                  <a:pt x="1040156" y="836483"/>
                </a:lnTo>
                <a:lnTo>
                  <a:pt x="1036986" y="844869"/>
                </a:lnTo>
                <a:lnTo>
                  <a:pt x="1034043" y="853708"/>
                </a:lnTo>
                <a:lnTo>
                  <a:pt x="1031552" y="862774"/>
                </a:lnTo>
                <a:lnTo>
                  <a:pt x="1029288" y="872520"/>
                </a:lnTo>
                <a:lnTo>
                  <a:pt x="1027024" y="882265"/>
                </a:lnTo>
                <a:lnTo>
                  <a:pt x="1024986" y="892464"/>
                </a:lnTo>
                <a:lnTo>
                  <a:pt x="1021137" y="913316"/>
                </a:lnTo>
                <a:lnTo>
                  <a:pt x="1017288" y="935527"/>
                </a:lnTo>
                <a:lnTo>
                  <a:pt x="1013213" y="958871"/>
                </a:lnTo>
                <a:lnTo>
                  <a:pt x="1011175" y="970884"/>
                </a:lnTo>
                <a:lnTo>
                  <a:pt x="1008458" y="983349"/>
                </a:lnTo>
                <a:lnTo>
                  <a:pt x="1004609" y="984029"/>
                </a:lnTo>
                <a:lnTo>
                  <a:pt x="1000760" y="984936"/>
                </a:lnTo>
                <a:lnTo>
                  <a:pt x="997138" y="985842"/>
                </a:lnTo>
                <a:lnTo>
                  <a:pt x="993515" y="987202"/>
                </a:lnTo>
                <a:lnTo>
                  <a:pt x="989892" y="988789"/>
                </a:lnTo>
                <a:lnTo>
                  <a:pt x="986496" y="990375"/>
                </a:lnTo>
                <a:lnTo>
                  <a:pt x="983100" y="991962"/>
                </a:lnTo>
                <a:lnTo>
                  <a:pt x="979704" y="993775"/>
                </a:lnTo>
                <a:lnTo>
                  <a:pt x="977666" y="979723"/>
                </a:lnTo>
                <a:lnTo>
                  <a:pt x="976761" y="970657"/>
                </a:lnTo>
                <a:lnTo>
                  <a:pt x="975402" y="960458"/>
                </a:lnTo>
                <a:lnTo>
                  <a:pt x="974496" y="949352"/>
                </a:lnTo>
                <a:lnTo>
                  <a:pt x="973817" y="937340"/>
                </a:lnTo>
                <a:lnTo>
                  <a:pt x="973364" y="924421"/>
                </a:lnTo>
                <a:lnTo>
                  <a:pt x="973138" y="911049"/>
                </a:lnTo>
                <a:lnTo>
                  <a:pt x="973364" y="896771"/>
                </a:lnTo>
                <a:lnTo>
                  <a:pt x="974044" y="882039"/>
                </a:lnTo>
                <a:lnTo>
                  <a:pt x="975402" y="866854"/>
                </a:lnTo>
                <a:lnTo>
                  <a:pt x="977213" y="851442"/>
                </a:lnTo>
                <a:lnTo>
                  <a:pt x="978119" y="843736"/>
                </a:lnTo>
                <a:lnTo>
                  <a:pt x="979704" y="835577"/>
                </a:lnTo>
                <a:lnTo>
                  <a:pt x="981062" y="827871"/>
                </a:lnTo>
                <a:lnTo>
                  <a:pt x="982874" y="819711"/>
                </a:lnTo>
                <a:lnTo>
                  <a:pt x="984911" y="812006"/>
                </a:lnTo>
                <a:lnTo>
                  <a:pt x="986949" y="804073"/>
                </a:lnTo>
                <a:lnTo>
                  <a:pt x="989440" y="796140"/>
                </a:lnTo>
                <a:lnTo>
                  <a:pt x="991930" y="788208"/>
                </a:lnTo>
                <a:lnTo>
                  <a:pt x="994873" y="780502"/>
                </a:lnTo>
                <a:lnTo>
                  <a:pt x="997817" y="772569"/>
                </a:lnTo>
                <a:lnTo>
                  <a:pt x="1001213" y="765090"/>
                </a:lnTo>
                <a:lnTo>
                  <a:pt x="1004836" y="757384"/>
                </a:lnTo>
                <a:lnTo>
                  <a:pt x="1008685" y="749905"/>
                </a:lnTo>
                <a:lnTo>
                  <a:pt x="1012986" y="742652"/>
                </a:lnTo>
                <a:lnTo>
                  <a:pt x="1017288" y="735400"/>
                </a:lnTo>
                <a:lnTo>
                  <a:pt x="1022043" y="728147"/>
                </a:lnTo>
                <a:lnTo>
                  <a:pt x="1027024" y="721121"/>
                </a:lnTo>
                <a:lnTo>
                  <a:pt x="1032458" y="714095"/>
                </a:lnTo>
                <a:lnTo>
                  <a:pt x="1038118" y="707522"/>
                </a:lnTo>
                <a:lnTo>
                  <a:pt x="1044231" y="701176"/>
                </a:lnTo>
                <a:lnTo>
                  <a:pt x="1050344" y="694603"/>
                </a:lnTo>
                <a:lnTo>
                  <a:pt x="1057136" y="688711"/>
                </a:lnTo>
                <a:lnTo>
                  <a:pt x="1064382" y="682818"/>
                </a:lnTo>
                <a:lnTo>
                  <a:pt x="1071627" y="676925"/>
                </a:lnTo>
                <a:lnTo>
                  <a:pt x="1079778" y="671486"/>
                </a:lnTo>
                <a:lnTo>
                  <a:pt x="1087702" y="666726"/>
                </a:lnTo>
                <a:lnTo>
                  <a:pt x="1096306" y="661740"/>
                </a:lnTo>
                <a:lnTo>
                  <a:pt x="1105362" y="656980"/>
                </a:lnTo>
                <a:lnTo>
                  <a:pt x="1114645" y="652674"/>
                </a:lnTo>
                <a:lnTo>
                  <a:pt x="1124380" y="648821"/>
                </a:lnTo>
                <a:lnTo>
                  <a:pt x="1134795" y="645195"/>
                </a:lnTo>
                <a:lnTo>
                  <a:pt x="1145437" y="641795"/>
                </a:lnTo>
                <a:lnTo>
                  <a:pt x="1156531" y="638622"/>
                </a:lnTo>
                <a:lnTo>
                  <a:pt x="1168304" y="636129"/>
                </a:lnTo>
                <a:lnTo>
                  <a:pt x="1180304" y="634089"/>
                </a:lnTo>
                <a:lnTo>
                  <a:pt x="1192757" y="631823"/>
                </a:lnTo>
                <a:lnTo>
                  <a:pt x="1205662" y="630690"/>
                </a:lnTo>
                <a:lnTo>
                  <a:pt x="1219247" y="629330"/>
                </a:lnTo>
                <a:lnTo>
                  <a:pt x="1233058" y="628876"/>
                </a:lnTo>
                <a:lnTo>
                  <a:pt x="1247774" y="628650"/>
                </a:lnTo>
                <a:close/>
                <a:moveTo>
                  <a:pt x="91667" y="541337"/>
                </a:moveTo>
                <a:lnTo>
                  <a:pt x="370523" y="541337"/>
                </a:lnTo>
                <a:lnTo>
                  <a:pt x="375061" y="541563"/>
                </a:lnTo>
                <a:lnTo>
                  <a:pt x="379826" y="542015"/>
                </a:lnTo>
                <a:lnTo>
                  <a:pt x="384137" y="542468"/>
                </a:lnTo>
                <a:lnTo>
                  <a:pt x="388902" y="543373"/>
                </a:lnTo>
                <a:lnTo>
                  <a:pt x="393213" y="544278"/>
                </a:lnTo>
                <a:lnTo>
                  <a:pt x="397524" y="545635"/>
                </a:lnTo>
                <a:lnTo>
                  <a:pt x="401835" y="546992"/>
                </a:lnTo>
                <a:lnTo>
                  <a:pt x="405919" y="548576"/>
                </a:lnTo>
                <a:lnTo>
                  <a:pt x="409777" y="550386"/>
                </a:lnTo>
                <a:lnTo>
                  <a:pt x="414088" y="552421"/>
                </a:lnTo>
                <a:lnTo>
                  <a:pt x="417718" y="554684"/>
                </a:lnTo>
                <a:lnTo>
                  <a:pt x="421575" y="556946"/>
                </a:lnTo>
                <a:lnTo>
                  <a:pt x="425206" y="559434"/>
                </a:lnTo>
                <a:lnTo>
                  <a:pt x="428609" y="562149"/>
                </a:lnTo>
                <a:lnTo>
                  <a:pt x="432013" y="564864"/>
                </a:lnTo>
                <a:lnTo>
                  <a:pt x="434962" y="568031"/>
                </a:lnTo>
                <a:lnTo>
                  <a:pt x="438139" y="571198"/>
                </a:lnTo>
                <a:lnTo>
                  <a:pt x="441088" y="574591"/>
                </a:lnTo>
                <a:lnTo>
                  <a:pt x="443584" y="577984"/>
                </a:lnTo>
                <a:lnTo>
                  <a:pt x="446307" y="581604"/>
                </a:lnTo>
                <a:lnTo>
                  <a:pt x="448803" y="585223"/>
                </a:lnTo>
                <a:lnTo>
                  <a:pt x="450845" y="589069"/>
                </a:lnTo>
                <a:lnTo>
                  <a:pt x="452887" y="592915"/>
                </a:lnTo>
                <a:lnTo>
                  <a:pt x="454702" y="596760"/>
                </a:lnTo>
                <a:lnTo>
                  <a:pt x="456291" y="600832"/>
                </a:lnTo>
                <a:lnTo>
                  <a:pt x="457879" y="605130"/>
                </a:lnTo>
                <a:lnTo>
                  <a:pt x="459240" y="609429"/>
                </a:lnTo>
                <a:lnTo>
                  <a:pt x="460148" y="613727"/>
                </a:lnTo>
                <a:lnTo>
                  <a:pt x="461055" y="618251"/>
                </a:lnTo>
                <a:lnTo>
                  <a:pt x="461509" y="622549"/>
                </a:lnTo>
                <a:lnTo>
                  <a:pt x="461736" y="627300"/>
                </a:lnTo>
                <a:lnTo>
                  <a:pt x="461963" y="631824"/>
                </a:lnTo>
                <a:lnTo>
                  <a:pt x="461736" y="636575"/>
                </a:lnTo>
                <a:lnTo>
                  <a:pt x="461509" y="641099"/>
                </a:lnTo>
                <a:lnTo>
                  <a:pt x="461055" y="645624"/>
                </a:lnTo>
                <a:lnTo>
                  <a:pt x="460148" y="650148"/>
                </a:lnTo>
                <a:lnTo>
                  <a:pt x="459240" y="654446"/>
                </a:lnTo>
                <a:lnTo>
                  <a:pt x="457879" y="658518"/>
                </a:lnTo>
                <a:lnTo>
                  <a:pt x="456291" y="662816"/>
                </a:lnTo>
                <a:lnTo>
                  <a:pt x="454702" y="666888"/>
                </a:lnTo>
                <a:lnTo>
                  <a:pt x="452887" y="670960"/>
                </a:lnTo>
                <a:lnTo>
                  <a:pt x="450845" y="674806"/>
                </a:lnTo>
                <a:lnTo>
                  <a:pt x="448803" y="678652"/>
                </a:lnTo>
                <a:lnTo>
                  <a:pt x="446307" y="682271"/>
                </a:lnTo>
                <a:lnTo>
                  <a:pt x="443584" y="685664"/>
                </a:lnTo>
                <a:lnTo>
                  <a:pt x="441088" y="689284"/>
                </a:lnTo>
                <a:lnTo>
                  <a:pt x="438139" y="692451"/>
                </a:lnTo>
                <a:lnTo>
                  <a:pt x="434962" y="695618"/>
                </a:lnTo>
                <a:lnTo>
                  <a:pt x="432013" y="698559"/>
                </a:lnTo>
                <a:lnTo>
                  <a:pt x="428609" y="701500"/>
                </a:lnTo>
                <a:lnTo>
                  <a:pt x="425206" y="703988"/>
                </a:lnTo>
                <a:lnTo>
                  <a:pt x="421575" y="706703"/>
                </a:lnTo>
                <a:lnTo>
                  <a:pt x="417718" y="708965"/>
                </a:lnTo>
                <a:lnTo>
                  <a:pt x="414088" y="711227"/>
                </a:lnTo>
                <a:lnTo>
                  <a:pt x="409777" y="713489"/>
                </a:lnTo>
                <a:lnTo>
                  <a:pt x="405919" y="715299"/>
                </a:lnTo>
                <a:lnTo>
                  <a:pt x="401835" y="716883"/>
                </a:lnTo>
                <a:lnTo>
                  <a:pt x="397524" y="718014"/>
                </a:lnTo>
                <a:lnTo>
                  <a:pt x="393213" y="719371"/>
                </a:lnTo>
                <a:lnTo>
                  <a:pt x="388902" y="720502"/>
                </a:lnTo>
                <a:lnTo>
                  <a:pt x="384137" y="721181"/>
                </a:lnTo>
                <a:lnTo>
                  <a:pt x="379826" y="721633"/>
                </a:lnTo>
                <a:lnTo>
                  <a:pt x="375061" y="722312"/>
                </a:lnTo>
                <a:lnTo>
                  <a:pt x="370523" y="722312"/>
                </a:lnTo>
                <a:lnTo>
                  <a:pt x="91667" y="722312"/>
                </a:lnTo>
                <a:lnTo>
                  <a:pt x="86902" y="722312"/>
                </a:lnTo>
                <a:lnTo>
                  <a:pt x="82364" y="721633"/>
                </a:lnTo>
                <a:lnTo>
                  <a:pt x="77599" y="721181"/>
                </a:lnTo>
                <a:lnTo>
                  <a:pt x="73288" y="720502"/>
                </a:lnTo>
                <a:lnTo>
                  <a:pt x="68750" y="719371"/>
                </a:lnTo>
                <a:lnTo>
                  <a:pt x="64439" y="718014"/>
                </a:lnTo>
                <a:lnTo>
                  <a:pt x="60128" y="716883"/>
                </a:lnTo>
                <a:lnTo>
                  <a:pt x="56044" y="715299"/>
                </a:lnTo>
                <a:lnTo>
                  <a:pt x="51959" y="713489"/>
                </a:lnTo>
                <a:lnTo>
                  <a:pt x="48102" y="711227"/>
                </a:lnTo>
                <a:lnTo>
                  <a:pt x="44245" y="708965"/>
                </a:lnTo>
                <a:lnTo>
                  <a:pt x="40615" y="706703"/>
                </a:lnTo>
                <a:lnTo>
                  <a:pt x="36757" y="703988"/>
                </a:lnTo>
                <a:lnTo>
                  <a:pt x="33581" y="701500"/>
                </a:lnTo>
                <a:lnTo>
                  <a:pt x="30177" y="698559"/>
                </a:lnTo>
                <a:lnTo>
                  <a:pt x="26774" y="695618"/>
                </a:lnTo>
                <a:lnTo>
                  <a:pt x="23824" y="692451"/>
                </a:lnTo>
                <a:lnTo>
                  <a:pt x="21101" y="689284"/>
                </a:lnTo>
                <a:lnTo>
                  <a:pt x="18152" y="685664"/>
                </a:lnTo>
                <a:lnTo>
                  <a:pt x="15656" y="682271"/>
                </a:lnTo>
                <a:lnTo>
                  <a:pt x="13160" y="678652"/>
                </a:lnTo>
                <a:lnTo>
                  <a:pt x="11118" y="674806"/>
                </a:lnTo>
                <a:lnTo>
                  <a:pt x="9076" y="670960"/>
                </a:lnTo>
                <a:lnTo>
                  <a:pt x="7261" y="666888"/>
                </a:lnTo>
                <a:lnTo>
                  <a:pt x="5446" y="662816"/>
                </a:lnTo>
                <a:lnTo>
                  <a:pt x="4084" y="658518"/>
                </a:lnTo>
                <a:lnTo>
                  <a:pt x="2950" y="654446"/>
                </a:lnTo>
                <a:lnTo>
                  <a:pt x="1815" y="650148"/>
                </a:lnTo>
                <a:lnTo>
                  <a:pt x="1134" y="645624"/>
                </a:lnTo>
                <a:lnTo>
                  <a:pt x="454" y="641099"/>
                </a:lnTo>
                <a:lnTo>
                  <a:pt x="0" y="636575"/>
                </a:lnTo>
                <a:lnTo>
                  <a:pt x="0" y="631824"/>
                </a:lnTo>
                <a:lnTo>
                  <a:pt x="0" y="627300"/>
                </a:lnTo>
                <a:lnTo>
                  <a:pt x="454" y="622549"/>
                </a:lnTo>
                <a:lnTo>
                  <a:pt x="1134" y="618251"/>
                </a:lnTo>
                <a:lnTo>
                  <a:pt x="1815" y="613727"/>
                </a:lnTo>
                <a:lnTo>
                  <a:pt x="2950" y="609429"/>
                </a:lnTo>
                <a:lnTo>
                  <a:pt x="4084" y="605130"/>
                </a:lnTo>
                <a:lnTo>
                  <a:pt x="5446" y="600832"/>
                </a:lnTo>
                <a:lnTo>
                  <a:pt x="7261" y="596760"/>
                </a:lnTo>
                <a:lnTo>
                  <a:pt x="9076" y="592915"/>
                </a:lnTo>
                <a:lnTo>
                  <a:pt x="11118" y="589069"/>
                </a:lnTo>
                <a:lnTo>
                  <a:pt x="13160" y="585223"/>
                </a:lnTo>
                <a:lnTo>
                  <a:pt x="15656" y="581604"/>
                </a:lnTo>
                <a:lnTo>
                  <a:pt x="18152" y="577984"/>
                </a:lnTo>
                <a:lnTo>
                  <a:pt x="21101" y="574591"/>
                </a:lnTo>
                <a:lnTo>
                  <a:pt x="23824" y="571198"/>
                </a:lnTo>
                <a:lnTo>
                  <a:pt x="26774" y="568031"/>
                </a:lnTo>
                <a:lnTo>
                  <a:pt x="30177" y="564864"/>
                </a:lnTo>
                <a:lnTo>
                  <a:pt x="33581" y="562149"/>
                </a:lnTo>
                <a:lnTo>
                  <a:pt x="36757" y="559434"/>
                </a:lnTo>
                <a:lnTo>
                  <a:pt x="40615" y="556946"/>
                </a:lnTo>
                <a:lnTo>
                  <a:pt x="44245" y="554684"/>
                </a:lnTo>
                <a:lnTo>
                  <a:pt x="48102" y="552421"/>
                </a:lnTo>
                <a:lnTo>
                  <a:pt x="51959" y="550386"/>
                </a:lnTo>
                <a:lnTo>
                  <a:pt x="56044" y="548576"/>
                </a:lnTo>
                <a:lnTo>
                  <a:pt x="60128" y="546992"/>
                </a:lnTo>
                <a:lnTo>
                  <a:pt x="64439" y="545635"/>
                </a:lnTo>
                <a:lnTo>
                  <a:pt x="68750" y="544278"/>
                </a:lnTo>
                <a:lnTo>
                  <a:pt x="73288" y="543373"/>
                </a:lnTo>
                <a:lnTo>
                  <a:pt x="77599" y="542468"/>
                </a:lnTo>
                <a:lnTo>
                  <a:pt x="82364" y="542015"/>
                </a:lnTo>
                <a:lnTo>
                  <a:pt x="86902" y="541563"/>
                </a:lnTo>
                <a:lnTo>
                  <a:pt x="91667" y="541337"/>
                </a:lnTo>
                <a:close/>
                <a:moveTo>
                  <a:pt x="2282825" y="312737"/>
                </a:moveTo>
                <a:lnTo>
                  <a:pt x="2412173" y="372470"/>
                </a:lnTo>
                <a:lnTo>
                  <a:pt x="2422140" y="377674"/>
                </a:lnTo>
                <a:lnTo>
                  <a:pt x="2426897" y="380163"/>
                </a:lnTo>
                <a:lnTo>
                  <a:pt x="2431201" y="382878"/>
                </a:lnTo>
                <a:lnTo>
                  <a:pt x="2435732" y="385367"/>
                </a:lnTo>
                <a:lnTo>
                  <a:pt x="2439583" y="388308"/>
                </a:lnTo>
                <a:lnTo>
                  <a:pt x="2443434" y="391023"/>
                </a:lnTo>
                <a:lnTo>
                  <a:pt x="2447058" y="393964"/>
                </a:lnTo>
                <a:lnTo>
                  <a:pt x="2450456" y="396680"/>
                </a:lnTo>
                <a:lnTo>
                  <a:pt x="2453628" y="399621"/>
                </a:lnTo>
                <a:lnTo>
                  <a:pt x="2456799" y="402562"/>
                </a:lnTo>
                <a:lnTo>
                  <a:pt x="2459518" y="405504"/>
                </a:lnTo>
                <a:lnTo>
                  <a:pt x="2462236" y="408671"/>
                </a:lnTo>
                <a:lnTo>
                  <a:pt x="2464501" y="411839"/>
                </a:lnTo>
                <a:lnTo>
                  <a:pt x="2466766" y="415233"/>
                </a:lnTo>
                <a:lnTo>
                  <a:pt x="2468805" y="418174"/>
                </a:lnTo>
                <a:lnTo>
                  <a:pt x="2470617" y="421568"/>
                </a:lnTo>
                <a:lnTo>
                  <a:pt x="2472430" y="424962"/>
                </a:lnTo>
                <a:lnTo>
                  <a:pt x="2474015" y="428356"/>
                </a:lnTo>
                <a:lnTo>
                  <a:pt x="2475601" y="431750"/>
                </a:lnTo>
                <a:lnTo>
                  <a:pt x="2477866" y="438990"/>
                </a:lnTo>
                <a:lnTo>
                  <a:pt x="2479905" y="446231"/>
                </a:lnTo>
                <a:lnTo>
                  <a:pt x="2481264" y="453697"/>
                </a:lnTo>
                <a:lnTo>
                  <a:pt x="2482397" y="461390"/>
                </a:lnTo>
                <a:lnTo>
                  <a:pt x="2482850" y="469536"/>
                </a:lnTo>
                <a:lnTo>
                  <a:pt x="2482850" y="477455"/>
                </a:lnTo>
                <a:lnTo>
                  <a:pt x="2482850" y="694213"/>
                </a:lnTo>
                <a:lnTo>
                  <a:pt x="2482850" y="702584"/>
                </a:lnTo>
                <a:lnTo>
                  <a:pt x="2482397" y="710504"/>
                </a:lnTo>
                <a:lnTo>
                  <a:pt x="2481264" y="718423"/>
                </a:lnTo>
                <a:lnTo>
                  <a:pt x="2479905" y="725889"/>
                </a:lnTo>
                <a:lnTo>
                  <a:pt x="2477866" y="733130"/>
                </a:lnTo>
                <a:lnTo>
                  <a:pt x="2475601" y="740144"/>
                </a:lnTo>
                <a:lnTo>
                  <a:pt x="2474015" y="743311"/>
                </a:lnTo>
                <a:lnTo>
                  <a:pt x="2472430" y="746932"/>
                </a:lnTo>
                <a:lnTo>
                  <a:pt x="2470617" y="750326"/>
                </a:lnTo>
                <a:lnTo>
                  <a:pt x="2468805" y="753493"/>
                </a:lnTo>
                <a:lnTo>
                  <a:pt x="2466766" y="756887"/>
                </a:lnTo>
                <a:lnTo>
                  <a:pt x="2464501" y="760055"/>
                </a:lnTo>
                <a:lnTo>
                  <a:pt x="2462236" y="762996"/>
                </a:lnTo>
                <a:lnTo>
                  <a:pt x="2459518" y="766164"/>
                </a:lnTo>
                <a:lnTo>
                  <a:pt x="2456799" y="769331"/>
                </a:lnTo>
                <a:lnTo>
                  <a:pt x="2453628" y="772047"/>
                </a:lnTo>
                <a:lnTo>
                  <a:pt x="2450456" y="775214"/>
                </a:lnTo>
                <a:lnTo>
                  <a:pt x="2447058" y="778156"/>
                </a:lnTo>
                <a:lnTo>
                  <a:pt x="2443434" y="780871"/>
                </a:lnTo>
                <a:lnTo>
                  <a:pt x="2439583" y="783812"/>
                </a:lnTo>
                <a:lnTo>
                  <a:pt x="2435732" y="786301"/>
                </a:lnTo>
                <a:lnTo>
                  <a:pt x="2431201" y="789242"/>
                </a:lnTo>
                <a:lnTo>
                  <a:pt x="2426897" y="791731"/>
                </a:lnTo>
                <a:lnTo>
                  <a:pt x="2422140" y="794446"/>
                </a:lnTo>
                <a:lnTo>
                  <a:pt x="2412173" y="799198"/>
                </a:lnTo>
                <a:lnTo>
                  <a:pt x="2406963" y="801687"/>
                </a:lnTo>
                <a:lnTo>
                  <a:pt x="2282825" y="744216"/>
                </a:lnTo>
                <a:lnTo>
                  <a:pt x="2282825" y="312737"/>
                </a:lnTo>
                <a:close/>
                <a:moveTo>
                  <a:pt x="458964" y="22907"/>
                </a:moveTo>
                <a:lnTo>
                  <a:pt x="448307" y="23134"/>
                </a:lnTo>
                <a:lnTo>
                  <a:pt x="438104" y="24041"/>
                </a:lnTo>
                <a:lnTo>
                  <a:pt x="427674" y="25175"/>
                </a:lnTo>
                <a:lnTo>
                  <a:pt x="417471" y="26990"/>
                </a:lnTo>
                <a:lnTo>
                  <a:pt x="407722" y="29485"/>
                </a:lnTo>
                <a:lnTo>
                  <a:pt x="397745" y="32206"/>
                </a:lnTo>
                <a:lnTo>
                  <a:pt x="388222" y="35382"/>
                </a:lnTo>
                <a:lnTo>
                  <a:pt x="378926" y="39237"/>
                </a:lnTo>
                <a:lnTo>
                  <a:pt x="369857" y="43320"/>
                </a:lnTo>
                <a:lnTo>
                  <a:pt x="361014" y="47856"/>
                </a:lnTo>
                <a:lnTo>
                  <a:pt x="352171" y="52846"/>
                </a:lnTo>
                <a:lnTo>
                  <a:pt x="344009" y="58289"/>
                </a:lnTo>
                <a:lnTo>
                  <a:pt x="335847" y="63959"/>
                </a:lnTo>
                <a:lnTo>
                  <a:pt x="328138" y="70083"/>
                </a:lnTo>
                <a:lnTo>
                  <a:pt x="320655" y="76660"/>
                </a:lnTo>
                <a:lnTo>
                  <a:pt x="313626" y="83238"/>
                </a:lnTo>
                <a:lnTo>
                  <a:pt x="306598" y="90722"/>
                </a:lnTo>
                <a:lnTo>
                  <a:pt x="300022" y="98207"/>
                </a:lnTo>
                <a:lnTo>
                  <a:pt x="294127" y="105918"/>
                </a:lnTo>
                <a:lnTo>
                  <a:pt x="288232" y="113856"/>
                </a:lnTo>
                <a:lnTo>
                  <a:pt x="283017" y="122248"/>
                </a:lnTo>
                <a:lnTo>
                  <a:pt x="278029" y="130867"/>
                </a:lnTo>
                <a:lnTo>
                  <a:pt x="273494" y="139939"/>
                </a:lnTo>
                <a:lnTo>
                  <a:pt x="269186" y="149011"/>
                </a:lnTo>
                <a:lnTo>
                  <a:pt x="265559" y="158310"/>
                </a:lnTo>
                <a:lnTo>
                  <a:pt x="262158" y="167836"/>
                </a:lnTo>
                <a:lnTo>
                  <a:pt x="259664" y="177589"/>
                </a:lnTo>
                <a:lnTo>
                  <a:pt x="257396" y="187568"/>
                </a:lnTo>
                <a:lnTo>
                  <a:pt x="255582" y="197775"/>
                </a:lnTo>
                <a:lnTo>
                  <a:pt x="254222" y="207754"/>
                </a:lnTo>
                <a:lnTo>
                  <a:pt x="253542" y="218414"/>
                </a:lnTo>
                <a:lnTo>
                  <a:pt x="253088" y="229074"/>
                </a:lnTo>
                <a:lnTo>
                  <a:pt x="253088" y="495117"/>
                </a:lnTo>
                <a:lnTo>
                  <a:pt x="369630" y="495117"/>
                </a:lnTo>
                <a:lnTo>
                  <a:pt x="376659" y="495344"/>
                </a:lnTo>
                <a:lnTo>
                  <a:pt x="383461" y="496024"/>
                </a:lnTo>
                <a:lnTo>
                  <a:pt x="390263" y="496705"/>
                </a:lnTo>
                <a:lnTo>
                  <a:pt x="397065" y="498066"/>
                </a:lnTo>
                <a:lnTo>
                  <a:pt x="403867" y="499653"/>
                </a:lnTo>
                <a:lnTo>
                  <a:pt x="410216" y="501468"/>
                </a:lnTo>
                <a:lnTo>
                  <a:pt x="416791" y="503509"/>
                </a:lnTo>
                <a:lnTo>
                  <a:pt x="422913" y="505777"/>
                </a:lnTo>
                <a:lnTo>
                  <a:pt x="428808" y="508726"/>
                </a:lnTo>
                <a:lnTo>
                  <a:pt x="434930" y="511674"/>
                </a:lnTo>
                <a:lnTo>
                  <a:pt x="440598" y="514849"/>
                </a:lnTo>
                <a:lnTo>
                  <a:pt x="446266" y="518478"/>
                </a:lnTo>
                <a:lnTo>
                  <a:pt x="451481" y="522334"/>
                </a:lnTo>
                <a:lnTo>
                  <a:pt x="456923" y="526190"/>
                </a:lnTo>
                <a:lnTo>
                  <a:pt x="461911" y="530726"/>
                </a:lnTo>
                <a:lnTo>
                  <a:pt x="466446" y="535035"/>
                </a:lnTo>
                <a:lnTo>
                  <a:pt x="471207" y="539798"/>
                </a:lnTo>
                <a:lnTo>
                  <a:pt x="475289" y="545015"/>
                </a:lnTo>
                <a:lnTo>
                  <a:pt x="479370" y="549777"/>
                </a:lnTo>
                <a:lnTo>
                  <a:pt x="483451" y="555221"/>
                </a:lnTo>
                <a:lnTo>
                  <a:pt x="487079" y="560664"/>
                </a:lnTo>
                <a:lnTo>
                  <a:pt x="490026" y="566561"/>
                </a:lnTo>
                <a:lnTo>
                  <a:pt x="493201" y="572458"/>
                </a:lnTo>
                <a:lnTo>
                  <a:pt x="496148" y="578355"/>
                </a:lnTo>
                <a:lnTo>
                  <a:pt x="498416" y="584706"/>
                </a:lnTo>
                <a:lnTo>
                  <a:pt x="500683" y="591056"/>
                </a:lnTo>
                <a:lnTo>
                  <a:pt x="502497" y="597407"/>
                </a:lnTo>
                <a:lnTo>
                  <a:pt x="504084" y="603984"/>
                </a:lnTo>
                <a:lnTo>
                  <a:pt x="505218" y="610788"/>
                </a:lnTo>
                <a:lnTo>
                  <a:pt x="506125" y="617592"/>
                </a:lnTo>
                <a:lnTo>
                  <a:pt x="506578" y="624623"/>
                </a:lnTo>
                <a:lnTo>
                  <a:pt x="506578" y="631428"/>
                </a:lnTo>
                <a:lnTo>
                  <a:pt x="506578" y="638459"/>
                </a:lnTo>
                <a:lnTo>
                  <a:pt x="506125" y="645263"/>
                </a:lnTo>
                <a:lnTo>
                  <a:pt x="505218" y="652294"/>
                </a:lnTo>
                <a:lnTo>
                  <a:pt x="504084" y="659098"/>
                </a:lnTo>
                <a:lnTo>
                  <a:pt x="502497" y="665449"/>
                </a:lnTo>
                <a:lnTo>
                  <a:pt x="500683" y="672026"/>
                </a:lnTo>
                <a:lnTo>
                  <a:pt x="498416" y="678150"/>
                </a:lnTo>
                <a:lnTo>
                  <a:pt x="496148" y="684500"/>
                </a:lnTo>
                <a:lnTo>
                  <a:pt x="493201" y="690397"/>
                </a:lnTo>
                <a:lnTo>
                  <a:pt x="490026" y="696294"/>
                </a:lnTo>
                <a:lnTo>
                  <a:pt x="487079" y="701964"/>
                </a:lnTo>
                <a:lnTo>
                  <a:pt x="483451" y="707861"/>
                </a:lnTo>
                <a:lnTo>
                  <a:pt x="479370" y="712851"/>
                </a:lnTo>
                <a:lnTo>
                  <a:pt x="475289" y="718067"/>
                </a:lnTo>
                <a:lnTo>
                  <a:pt x="471207" y="723057"/>
                </a:lnTo>
                <a:lnTo>
                  <a:pt x="466446" y="727820"/>
                </a:lnTo>
                <a:lnTo>
                  <a:pt x="461911" y="732356"/>
                </a:lnTo>
                <a:lnTo>
                  <a:pt x="456923" y="736666"/>
                </a:lnTo>
                <a:lnTo>
                  <a:pt x="451481" y="740748"/>
                </a:lnTo>
                <a:lnTo>
                  <a:pt x="446266" y="744604"/>
                </a:lnTo>
                <a:lnTo>
                  <a:pt x="440598" y="748006"/>
                </a:lnTo>
                <a:lnTo>
                  <a:pt x="434930" y="751408"/>
                </a:lnTo>
                <a:lnTo>
                  <a:pt x="428808" y="754356"/>
                </a:lnTo>
                <a:lnTo>
                  <a:pt x="422913" y="757078"/>
                </a:lnTo>
                <a:lnTo>
                  <a:pt x="416791" y="759573"/>
                </a:lnTo>
                <a:lnTo>
                  <a:pt x="410216" y="761614"/>
                </a:lnTo>
                <a:lnTo>
                  <a:pt x="403867" y="763429"/>
                </a:lnTo>
                <a:lnTo>
                  <a:pt x="397065" y="765016"/>
                </a:lnTo>
                <a:lnTo>
                  <a:pt x="390263" y="766377"/>
                </a:lnTo>
                <a:lnTo>
                  <a:pt x="383461" y="767058"/>
                </a:lnTo>
                <a:lnTo>
                  <a:pt x="376659" y="767738"/>
                </a:lnTo>
                <a:lnTo>
                  <a:pt x="369630" y="767965"/>
                </a:lnTo>
                <a:lnTo>
                  <a:pt x="253088" y="767965"/>
                </a:lnTo>
                <a:lnTo>
                  <a:pt x="253088" y="1135844"/>
                </a:lnTo>
                <a:lnTo>
                  <a:pt x="369630" y="1135844"/>
                </a:lnTo>
                <a:lnTo>
                  <a:pt x="376659" y="1136071"/>
                </a:lnTo>
                <a:lnTo>
                  <a:pt x="383461" y="1136751"/>
                </a:lnTo>
                <a:lnTo>
                  <a:pt x="390263" y="1137659"/>
                </a:lnTo>
                <a:lnTo>
                  <a:pt x="397065" y="1138793"/>
                </a:lnTo>
                <a:lnTo>
                  <a:pt x="403867" y="1140380"/>
                </a:lnTo>
                <a:lnTo>
                  <a:pt x="410216" y="1142195"/>
                </a:lnTo>
                <a:lnTo>
                  <a:pt x="416791" y="1144236"/>
                </a:lnTo>
                <a:lnTo>
                  <a:pt x="422913" y="1146731"/>
                </a:lnTo>
                <a:lnTo>
                  <a:pt x="428808" y="1149452"/>
                </a:lnTo>
                <a:lnTo>
                  <a:pt x="434930" y="1152401"/>
                </a:lnTo>
                <a:lnTo>
                  <a:pt x="440598" y="1155803"/>
                </a:lnTo>
                <a:lnTo>
                  <a:pt x="446266" y="1159205"/>
                </a:lnTo>
                <a:lnTo>
                  <a:pt x="451481" y="1163061"/>
                </a:lnTo>
                <a:lnTo>
                  <a:pt x="456923" y="1167370"/>
                </a:lnTo>
                <a:lnTo>
                  <a:pt x="461911" y="1171453"/>
                </a:lnTo>
                <a:lnTo>
                  <a:pt x="466446" y="1175989"/>
                </a:lnTo>
                <a:lnTo>
                  <a:pt x="471207" y="1180752"/>
                </a:lnTo>
                <a:lnTo>
                  <a:pt x="475289" y="1185741"/>
                </a:lnTo>
                <a:lnTo>
                  <a:pt x="479370" y="1190958"/>
                </a:lnTo>
                <a:lnTo>
                  <a:pt x="483451" y="1196401"/>
                </a:lnTo>
                <a:lnTo>
                  <a:pt x="487079" y="1201845"/>
                </a:lnTo>
                <a:lnTo>
                  <a:pt x="490026" y="1207515"/>
                </a:lnTo>
                <a:lnTo>
                  <a:pt x="493201" y="1213412"/>
                </a:lnTo>
                <a:lnTo>
                  <a:pt x="496148" y="1219309"/>
                </a:lnTo>
                <a:lnTo>
                  <a:pt x="498416" y="1225659"/>
                </a:lnTo>
                <a:lnTo>
                  <a:pt x="500683" y="1231783"/>
                </a:lnTo>
                <a:lnTo>
                  <a:pt x="502497" y="1238360"/>
                </a:lnTo>
                <a:lnTo>
                  <a:pt x="504084" y="1245165"/>
                </a:lnTo>
                <a:lnTo>
                  <a:pt x="505218" y="1251742"/>
                </a:lnTo>
                <a:lnTo>
                  <a:pt x="506125" y="1258546"/>
                </a:lnTo>
                <a:lnTo>
                  <a:pt x="506578" y="1265350"/>
                </a:lnTo>
                <a:lnTo>
                  <a:pt x="506578" y="1272381"/>
                </a:lnTo>
                <a:lnTo>
                  <a:pt x="506578" y="1279639"/>
                </a:lnTo>
                <a:lnTo>
                  <a:pt x="506125" y="1286216"/>
                </a:lnTo>
                <a:lnTo>
                  <a:pt x="505218" y="1293021"/>
                </a:lnTo>
                <a:lnTo>
                  <a:pt x="504084" y="1299825"/>
                </a:lnTo>
                <a:lnTo>
                  <a:pt x="502497" y="1306629"/>
                </a:lnTo>
                <a:lnTo>
                  <a:pt x="500683" y="1312980"/>
                </a:lnTo>
                <a:lnTo>
                  <a:pt x="498416" y="1319330"/>
                </a:lnTo>
                <a:lnTo>
                  <a:pt x="496148" y="1325454"/>
                </a:lnTo>
                <a:lnTo>
                  <a:pt x="493201" y="1331351"/>
                </a:lnTo>
                <a:lnTo>
                  <a:pt x="490026" y="1337475"/>
                </a:lnTo>
                <a:lnTo>
                  <a:pt x="487079" y="1343145"/>
                </a:lnTo>
                <a:lnTo>
                  <a:pt x="483451" y="1348588"/>
                </a:lnTo>
                <a:lnTo>
                  <a:pt x="479370" y="1354031"/>
                </a:lnTo>
                <a:lnTo>
                  <a:pt x="475289" y="1359248"/>
                </a:lnTo>
                <a:lnTo>
                  <a:pt x="471207" y="1364011"/>
                </a:lnTo>
                <a:lnTo>
                  <a:pt x="466446" y="1368774"/>
                </a:lnTo>
                <a:lnTo>
                  <a:pt x="461911" y="1373537"/>
                </a:lnTo>
                <a:lnTo>
                  <a:pt x="456923" y="1377619"/>
                </a:lnTo>
                <a:lnTo>
                  <a:pt x="451481" y="1381702"/>
                </a:lnTo>
                <a:lnTo>
                  <a:pt x="446266" y="1385557"/>
                </a:lnTo>
                <a:lnTo>
                  <a:pt x="440598" y="1388960"/>
                </a:lnTo>
                <a:lnTo>
                  <a:pt x="434930" y="1392362"/>
                </a:lnTo>
                <a:lnTo>
                  <a:pt x="428808" y="1395537"/>
                </a:lnTo>
                <a:lnTo>
                  <a:pt x="422913" y="1398032"/>
                </a:lnTo>
                <a:lnTo>
                  <a:pt x="416791" y="1400300"/>
                </a:lnTo>
                <a:lnTo>
                  <a:pt x="410216" y="1402795"/>
                </a:lnTo>
                <a:lnTo>
                  <a:pt x="403867" y="1404609"/>
                </a:lnTo>
                <a:lnTo>
                  <a:pt x="397065" y="1406197"/>
                </a:lnTo>
                <a:lnTo>
                  <a:pt x="390263" y="1407104"/>
                </a:lnTo>
                <a:lnTo>
                  <a:pt x="383461" y="1408238"/>
                </a:lnTo>
                <a:lnTo>
                  <a:pt x="376659" y="1408692"/>
                </a:lnTo>
                <a:lnTo>
                  <a:pt x="369630" y="1408692"/>
                </a:lnTo>
                <a:lnTo>
                  <a:pt x="253088" y="1408692"/>
                </a:lnTo>
                <a:lnTo>
                  <a:pt x="253088" y="1777025"/>
                </a:lnTo>
                <a:lnTo>
                  <a:pt x="369630" y="1777025"/>
                </a:lnTo>
                <a:lnTo>
                  <a:pt x="376659" y="1777252"/>
                </a:lnTo>
                <a:lnTo>
                  <a:pt x="383461" y="1777705"/>
                </a:lnTo>
                <a:lnTo>
                  <a:pt x="390263" y="1778386"/>
                </a:lnTo>
                <a:lnTo>
                  <a:pt x="397065" y="1779747"/>
                </a:lnTo>
                <a:lnTo>
                  <a:pt x="403867" y="1781334"/>
                </a:lnTo>
                <a:lnTo>
                  <a:pt x="410216" y="1783149"/>
                </a:lnTo>
                <a:lnTo>
                  <a:pt x="416791" y="1785190"/>
                </a:lnTo>
                <a:lnTo>
                  <a:pt x="422913" y="1787912"/>
                </a:lnTo>
                <a:lnTo>
                  <a:pt x="428808" y="1790407"/>
                </a:lnTo>
                <a:lnTo>
                  <a:pt x="434930" y="1793582"/>
                </a:lnTo>
                <a:lnTo>
                  <a:pt x="440598" y="1796984"/>
                </a:lnTo>
                <a:lnTo>
                  <a:pt x="446266" y="1800159"/>
                </a:lnTo>
                <a:lnTo>
                  <a:pt x="451481" y="1804242"/>
                </a:lnTo>
                <a:lnTo>
                  <a:pt x="456923" y="1808324"/>
                </a:lnTo>
                <a:lnTo>
                  <a:pt x="461911" y="1812407"/>
                </a:lnTo>
                <a:lnTo>
                  <a:pt x="466446" y="1817170"/>
                </a:lnTo>
                <a:lnTo>
                  <a:pt x="471207" y="1821706"/>
                </a:lnTo>
                <a:lnTo>
                  <a:pt x="475289" y="1826695"/>
                </a:lnTo>
                <a:lnTo>
                  <a:pt x="479370" y="1831912"/>
                </a:lnTo>
                <a:lnTo>
                  <a:pt x="483451" y="1837129"/>
                </a:lnTo>
                <a:lnTo>
                  <a:pt x="487079" y="1842799"/>
                </a:lnTo>
                <a:lnTo>
                  <a:pt x="490026" y="1848469"/>
                </a:lnTo>
                <a:lnTo>
                  <a:pt x="493201" y="1854139"/>
                </a:lnTo>
                <a:lnTo>
                  <a:pt x="496148" y="1860490"/>
                </a:lnTo>
                <a:lnTo>
                  <a:pt x="498416" y="1866613"/>
                </a:lnTo>
                <a:lnTo>
                  <a:pt x="500683" y="1872964"/>
                </a:lnTo>
                <a:lnTo>
                  <a:pt x="502497" y="1879314"/>
                </a:lnTo>
                <a:lnTo>
                  <a:pt x="504084" y="1885892"/>
                </a:lnTo>
                <a:lnTo>
                  <a:pt x="505218" y="1892696"/>
                </a:lnTo>
                <a:lnTo>
                  <a:pt x="506125" y="1899273"/>
                </a:lnTo>
                <a:lnTo>
                  <a:pt x="506578" y="1906304"/>
                </a:lnTo>
                <a:lnTo>
                  <a:pt x="506578" y="1913335"/>
                </a:lnTo>
                <a:lnTo>
                  <a:pt x="506578" y="1920366"/>
                </a:lnTo>
                <a:lnTo>
                  <a:pt x="506125" y="1927397"/>
                </a:lnTo>
                <a:lnTo>
                  <a:pt x="505218" y="1933975"/>
                </a:lnTo>
                <a:lnTo>
                  <a:pt x="504084" y="1940779"/>
                </a:lnTo>
                <a:lnTo>
                  <a:pt x="502497" y="1947356"/>
                </a:lnTo>
                <a:lnTo>
                  <a:pt x="500683" y="1953707"/>
                </a:lnTo>
                <a:lnTo>
                  <a:pt x="498416" y="1960284"/>
                </a:lnTo>
                <a:lnTo>
                  <a:pt x="496148" y="1966408"/>
                </a:lnTo>
                <a:lnTo>
                  <a:pt x="493201" y="1972532"/>
                </a:lnTo>
                <a:lnTo>
                  <a:pt x="490026" y="1978429"/>
                </a:lnTo>
                <a:lnTo>
                  <a:pt x="487079" y="1984099"/>
                </a:lnTo>
                <a:lnTo>
                  <a:pt x="483451" y="1989542"/>
                </a:lnTo>
                <a:lnTo>
                  <a:pt x="479370" y="1994986"/>
                </a:lnTo>
                <a:lnTo>
                  <a:pt x="475289" y="1999975"/>
                </a:lnTo>
                <a:lnTo>
                  <a:pt x="471207" y="2004965"/>
                </a:lnTo>
                <a:lnTo>
                  <a:pt x="466446" y="2009728"/>
                </a:lnTo>
                <a:lnTo>
                  <a:pt x="461911" y="2014264"/>
                </a:lnTo>
                <a:lnTo>
                  <a:pt x="456923" y="2018573"/>
                </a:lnTo>
                <a:lnTo>
                  <a:pt x="451481" y="2022429"/>
                </a:lnTo>
                <a:lnTo>
                  <a:pt x="446266" y="2026285"/>
                </a:lnTo>
                <a:lnTo>
                  <a:pt x="440598" y="2029914"/>
                </a:lnTo>
                <a:lnTo>
                  <a:pt x="434930" y="2033089"/>
                </a:lnTo>
                <a:lnTo>
                  <a:pt x="428808" y="2036264"/>
                </a:lnTo>
                <a:lnTo>
                  <a:pt x="422913" y="2038759"/>
                </a:lnTo>
                <a:lnTo>
                  <a:pt x="416791" y="2041481"/>
                </a:lnTo>
                <a:lnTo>
                  <a:pt x="410216" y="2043522"/>
                </a:lnTo>
                <a:lnTo>
                  <a:pt x="403867" y="2045336"/>
                </a:lnTo>
                <a:lnTo>
                  <a:pt x="397065" y="2046924"/>
                </a:lnTo>
                <a:lnTo>
                  <a:pt x="390263" y="2048285"/>
                </a:lnTo>
                <a:lnTo>
                  <a:pt x="383461" y="2048965"/>
                </a:lnTo>
                <a:lnTo>
                  <a:pt x="376659" y="2049419"/>
                </a:lnTo>
                <a:lnTo>
                  <a:pt x="369630" y="2049646"/>
                </a:lnTo>
                <a:lnTo>
                  <a:pt x="253088" y="2049646"/>
                </a:lnTo>
                <a:lnTo>
                  <a:pt x="253088" y="2315689"/>
                </a:lnTo>
                <a:lnTo>
                  <a:pt x="253542" y="2326349"/>
                </a:lnTo>
                <a:lnTo>
                  <a:pt x="254222" y="2336782"/>
                </a:lnTo>
                <a:lnTo>
                  <a:pt x="255582" y="2347215"/>
                </a:lnTo>
                <a:lnTo>
                  <a:pt x="257396" y="2357195"/>
                </a:lnTo>
                <a:lnTo>
                  <a:pt x="259664" y="2367401"/>
                </a:lnTo>
                <a:lnTo>
                  <a:pt x="262158" y="2376927"/>
                </a:lnTo>
                <a:lnTo>
                  <a:pt x="265559" y="2386679"/>
                </a:lnTo>
                <a:lnTo>
                  <a:pt x="269186" y="2395978"/>
                </a:lnTo>
                <a:lnTo>
                  <a:pt x="273494" y="2405051"/>
                </a:lnTo>
                <a:lnTo>
                  <a:pt x="278029" y="2414123"/>
                </a:lnTo>
                <a:lnTo>
                  <a:pt x="283017" y="2422515"/>
                </a:lnTo>
                <a:lnTo>
                  <a:pt x="288232" y="2430907"/>
                </a:lnTo>
                <a:lnTo>
                  <a:pt x="294127" y="2439072"/>
                </a:lnTo>
                <a:lnTo>
                  <a:pt x="300022" y="2446783"/>
                </a:lnTo>
                <a:lnTo>
                  <a:pt x="306598" y="2454268"/>
                </a:lnTo>
                <a:lnTo>
                  <a:pt x="313626" y="2461525"/>
                </a:lnTo>
                <a:lnTo>
                  <a:pt x="320655" y="2468330"/>
                </a:lnTo>
                <a:lnTo>
                  <a:pt x="328138" y="2474680"/>
                </a:lnTo>
                <a:lnTo>
                  <a:pt x="335847" y="2481031"/>
                </a:lnTo>
                <a:lnTo>
                  <a:pt x="344009" y="2486701"/>
                </a:lnTo>
                <a:lnTo>
                  <a:pt x="352171" y="2492144"/>
                </a:lnTo>
                <a:lnTo>
                  <a:pt x="361014" y="2497134"/>
                </a:lnTo>
                <a:lnTo>
                  <a:pt x="369857" y="2501443"/>
                </a:lnTo>
                <a:lnTo>
                  <a:pt x="378926" y="2505526"/>
                </a:lnTo>
                <a:lnTo>
                  <a:pt x="388222" y="2509608"/>
                </a:lnTo>
                <a:lnTo>
                  <a:pt x="397745" y="2512557"/>
                </a:lnTo>
                <a:lnTo>
                  <a:pt x="407722" y="2515505"/>
                </a:lnTo>
                <a:lnTo>
                  <a:pt x="417471" y="2517773"/>
                </a:lnTo>
                <a:lnTo>
                  <a:pt x="427674" y="2519588"/>
                </a:lnTo>
                <a:lnTo>
                  <a:pt x="438104" y="2520948"/>
                </a:lnTo>
                <a:lnTo>
                  <a:pt x="448307" y="2521629"/>
                </a:lnTo>
                <a:lnTo>
                  <a:pt x="458964" y="2521856"/>
                </a:lnTo>
                <a:lnTo>
                  <a:pt x="2030011" y="2521856"/>
                </a:lnTo>
                <a:lnTo>
                  <a:pt x="2040667" y="2521629"/>
                </a:lnTo>
                <a:lnTo>
                  <a:pt x="2051324" y="2520948"/>
                </a:lnTo>
                <a:lnTo>
                  <a:pt x="2061527" y="2519588"/>
                </a:lnTo>
                <a:lnTo>
                  <a:pt x="2071503" y="2517773"/>
                </a:lnTo>
                <a:lnTo>
                  <a:pt x="2081706" y="2515505"/>
                </a:lnTo>
                <a:lnTo>
                  <a:pt x="2091456" y="2512557"/>
                </a:lnTo>
                <a:lnTo>
                  <a:pt x="2100752" y="2509608"/>
                </a:lnTo>
                <a:lnTo>
                  <a:pt x="2110502" y="2505526"/>
                </a:lnTo>
                <a:lnTo>
                  <a:pt x="2119571" y="2501443"/>
                </a:lnTo>
                <a:lnTo>
                  <a:pt x="2128187" y="2497134"/>
                </a:lnTo>
                <a:lnTo>
                  <a:pt x="2136803" y="2492144"/>
                </a:lnTo>
                <a:lnTo>
                  <a:pt x="2145192" y="2486701"/>
                </a:lnTo>
                <a:lnTo>
                  <a:pt x="2153354" y="2481031"/>
                </a:lnTo>
                <a:lnTo>
                  <a:pt x="2161290" y="2474680"/>
                </a:lnTo>
                <a:lnTo>
                  <a:pt x="2168546" y="2468330"/>
                </a:lnTo>
                <a:lnTo>
                  <a:pt x="2175801" y="2461525"/>
                </a:lnTo>
                <a:lnTo>
                  <a:pt x="2182376" y="2454268"/>
                </a:lnTo>
                <a:lnTo>
                  <a:pt x="2188952" y="2446783"/>
                </a:lnTo>
                <a:lnTo>
                  <a:pt x="2195074" y="2439072"/>
                </a:lnTo>
                <a:lnTo>
                  <a:pt x="2200969" y="2430907"/>
                </a:lnTo>
                <a:lnTo>
                  <a:pt x="2206410" y="2422515"/>
                </a:lnTo>
                <a:lnTo>
                  <a:pt x="2211172" y="2414123"/>
                </a:lnTo>
                <a:lnTo>
                  <a:pt x="2215933" y="2405051"/>
                </a:lnTo>
                <a:lnTo>
                  <a:pt x="2219788" y="2395978"/>
                </a:lnTo>
                <a:lnTo>
                  <a:pt x="2223642" y="2386679"/>
                </a:lnTo>
                <a:lnTo>
                  <a:pt x="2226817" y="2376927"/>
                </a:lnTo>
                <a:lnTo>
                  <a:pt x="2229538" y="2367401"/>
                </a:lnTo>
                <a:lnTo>
                  <a:pt x="2232032" y="2357195"/>
                </a:lnTo>
                <a:lnTo>
                  <a:pt x="2233845" y="2347215"/>
                </a:lnTo>
                <a:lnTo>
                  <a:pt x="2235206" y="2336782"/>
                </a:lnTo>
                <a:lnTo>
                  <a:pt x="2235886" y="2326349"/>
                </a:lnTo>
                <a:lnTo>
                  <a:pt x="2236113" y="2315689"/>
                </a:lnTo>
                <a:lnTo>
                  <a:pt x="2236113" y="229074"/>
                </a:lnTo>
                <a:lnTo>
                  <a:pt x="2235886" y="218414"/>
                </a:lnTo>
                <a:lnTo>
                  <a:pt x="2235206" y="207754"/>
                </a:lnTo>
                <a:lnTo>
                  <a:pt x="2233845" y="197775"/>
                </a:lnTo>
                <a:lnTo>
                  <a:pt x="2232032" y="187568"/>
                </a:lnTo>
                <a:lnTo>
                  <a:pt x="2229538" y="177589"/>
                </a:lnTo>
                <a:lnTo>
                  <a:pt x="2226817" y="167836"/>
                </a:lnTo>
                <a:lnTo>
                  <a:pt x="2223642" y="158310"/>
                </a:lnTo>
                <a:lnTo>
                  <a:pt x="2219788" y="149011"/>
                </a:lnTo>
                <a:lnTo>
                  <a:pt x="2215933" y="139939"/>
                </a:lnTo>
                <a:lnTo>
                  <a:pt x="2211172" y="130867"/>
                </a:lnTo>
                <a:lnTo>
                  <a:pt x="2206410" y="122248"/>
                </a:lnTo>
                <a:lnTo>
                  <a:pt x="2200969" y="113856"/>
                </a:lnTo>
                <a:lnTo>
                  <a:pt x="2195074" y="105918"/>
                </a:lnTo>
                <a:lnTo>
                  <a:pt x="2188952" y="98207"/>
                </a:lnTo>
                <a:lnTo>
                  <a:pt x="2182376" y="90722"/>
                </a:lnTo>
                <a:lnTo>
                  <a:pt x="2175801" y="83238"/>
                </a:lnTo>
                <a:lnTo>
                  <a:pt x="2168546" y="76660"/>
                </a:lnTo>
                <a:lnTo>
                  <a:pt x="2161290" y="70083"/>
                </a:lnTo>
                <a:lnTo>
                  <a:pt x="2153354" y="63959"/>
                </a:lnTo>
                <a:lnTo>
                  <a:pt x="2145192" y="58289"/>
                </a:lnTo>
                <a:lnTo>
                  <a:pt x="2136803" y="52846"/>
                </a:lnTo>
                <a:lnTo>
                  <a:pt x="2128187" y="47856"/>
                </a:lnTo>
                <a:lnTo>
                  <a:pt x="2119571" y="43320"/>
                </a:lnTo>
                <a:lnTo>
                  <a:pt x="2110502" y="39237"/>
                </a:lnTo>
                <a:lnTo>
                  <a:pt x="2100752" y="35382"/>
                </a:lnTo>
                <a:lnTo>
                  <a:pt x="2091456" y="32206"/>
                </a:lnTo>
                <a:lnTo>
                  <a:pt x="2081706" y="29485"/>
                </a:lnTo>
                <a:lnTo>
                  <a:pt x="2071503" y="26990"/>
                </a:lnTo>
                <a:lnTo>
                  <a:pt x="2061527" y="25175"/>
                </a:lnTo>
                <a:lnTo>
                  <a:pt x="2051324" y="24041"/>
                </a:lnTo>
                <a:lnTo>
                  <a:pt x="2040667" y="23134"/>
                </a:lnTo>
                <a:lnTo>
                  <a:pt x="2030011" y="22907"/>
                </a:lnTo>
                <a:lnTo>
                  <a:pt x="458964" y="22907"/>
                </a:lnTo>
                <a:close/>
                <a:moveTo>
                  <a:pt x="458964" y="0"/>
                </a:moveTo>
                <a:lnTo>
                  <a:pt x="2030011" y="0"/>
                </a:lnTo>
                <a:lnTo>
                  <a:pt x="2042028" y="453"/>
                </a:lnTo>
                <a:lnTo>
                  <a:pt x="2053364" y="1134"/>
                </a:lnTo>
                <a:lnTo>
                  <a:pt x="2064701" y="2722"/>
                </a:lnTo>
                <a:lnTo>
                  <a:pt x="2076265" y="4763"/>
                </a:lnTo>
                <a:lnTo>
                  <a:pt x="2087148" y="7258"/>
                </a:lnTo>
                <a:lnTo>
                  <a:pt x="2098031" y="10433"/>
                </a:lnTo>
                <a:lnTo>
                  <a:pt x="2108688" y="14062"/>
                </a:lnTo>
                <a:lnTo>
                  <a:pt x="2118891" y="18371"/>
                </a:lnTo>
                <a:lnTo>
                  <a:pt x="2129094" y="22680"/>
                </a:lnTo>
                <a:lnTo>
                  <a:pt x="2138843" y="27897"/>
                </a:lnTo>
                <a:lnTo>
                  <a:pt x="2148593" y="33340"/>
                </a:lnTo>
                <a:lnTo>
                  <a:pt x="2157889" y="39237"/>
                </a:lnTo>
                <a:lnTo>
                  <a:pt x="2166959" y="45815"/>
                </a:lnTo>
                <a:lnTo>
                  <a:pt x="2175574" y="52392"/>
                </a:lnTo>
                <a:lnTo>
                  <a:pt x="2183737" y="59650"/>
                </a:lnTo>
                <a:lnTo>
                  <a:pt x="2191899" y="67361"/>
                </a:lnTo>
                <a:lnTo>
                  <a:pt x="2199382" y="75299"/>
                </a:lnTo>
                <a:lnTo>
                  <a:pt x="2206637" y="83691"/>
                </a:lnTo>
                <a:lnTo>
                  <a:pt x="2213212" y="92083"/>
                </a:lnTo>
                <a:lnTo>
                  <a:pt x="2219788" y="101155"/>
                </a:lnTo>
                <a:lnTo>
                  <a:pt x="2225683" y="110681"/>
                </a:lnTo>
                <a:lnTo>
                  <a:pt x="2231125" y="120207"/>
                </a:lnTo>
                <a:lnTo>
                  <a:pt x="2236340" y="129960"/>
                </a:lnTo>
                <a:lnTo>
                  <a:pt x="2241101" y="140166"/>
                </a:lnTo>
                <a:lnTo>
                  <a:pt x="2244955" y="150599"/>
                </a:lnTo>
                <a:lnTo>
                  <a:pt x="2248583" y="161032"/>
                </a:lnTo>
                <a:lnTo>
                  <a:pt x="2251758" y="172145"/>
                </a:lnTo>
                <a:lnTo>
                  <a:pt x="2254252" y="183032"/>
                </a:lnTo>
                <a:lnTo>
                  <a:pt x="2256292" y="194372"/>
                </a:lnTo>
                <a:lnTo>
                  <a:pt x="2257879" y="205713"/>
                </a:lnTo>
                <a:lnTo>
                  <a:pt x="2258786" y="217053"/>
                </a:lnTo>
                <a:lnTo>
                  <a:pt x="2259013" y="229074"/>
                </a:lnTo>
                <a:lnTo>
                  <a:pt x="2259013" y="2315689"/>
                </a:lnTo>
                <a:lnTo>
                  <a:pt x="2258786" y="2327483"/>
                </a:lnTo>
                <a:lnTo>
                  <a:pt x="2257879" y="2339050"/>
                </a:lnTo>
                <a:lnTo>
                  <a:pt x="2256292" y="2350617"/>
                </a:lnTo>
                <a:lnTo>
                  <a:pt x="2254252" y="2361958"/>
                </a:lnTo>
                <a:lnTo>
                  <a:pt x="2251758" y="2372844"/>
                </a:lnTo>
                <a:lnTo>
                  <a:pt x="2248583" y="2383731"/>
                </a:lnTo>
                <a:lnTo>
                  <a:pt x="2244955" y="2394391"/>
                </a:lnTo>
                <a:lnTo>
                  <a:pt x="2241101" y="2404824"/>
                </a:lnTo>
                <a:lnTo>
                  <a:pt x="2236340" y="2414803"/>
                </a:lnTo>
                <a:lnTo>
                  <a:pt x="2231125" y="2424783"/>
                </a:lnTo>
                <a:lnTo>
                  <a:pt x="2225683" y="2434309"/>
                </a:lnTo>
                <a:lnTo>
                  <a:pt x="2219788" y="2443608"/>
                </a:lnTo>
                <a:lnTo>
                  <a:pt x="2213212" y="2452680"/>
                </a:lnTo>
                <a:lnTo>
                  <a:pt x="2206637" y="2461299"/>
                </a:lnTo>
                <a:lnTo>
                  <a:pt x="2199382" y="2469464"/>
                </a:lnTo>
                <a:lnTo>
                  <a:pt x="2191899" y="2477629"/>
                </a:lnTo>
                <a:lnTo>
                  <a:pt x="2183737" y="2485113"/>
                </a:lnTo>
                <a:lnTo>
                  <a:pt x="2175574" y="2492371"/>
                </a:lnTo>
                <a:lnTo>
                  <a:pt x="2166959" y="2499175"/>
                </a:lnTo>
                <a:lnTo>
                  <a:pt x="2157889" y="2505526"/>
                </a:lnTo>
                <a:lnTo>
                  <a:pt x="2148593" y="2511649"/>
                </a:lnTo>
                <a:lnTo>
                  <a:pt x="2138843" y="2517093"/>
                </a:lnTo>
                <a:lnTo>
                  <a:pt x="2129094" y="2522309"/>
                </a:lnTo>
                <a:lnTo>
                  <a:pt x="2118891" y="2526619"/>
                </a:lnTo>
                <a:lnTo>
                  <a:pt x="2108688" y="2530701"/>
                </a:lnTo>
                <a:lnTo>
                  <a:pt x="2098031" y="2534330"/>
                </a:lnTo>
                <a:lnTo>
                  <a:pt x="2087148" y="2537505"/>
                </a:lnTo>
                <a:lnTo>
                  <a:pt x="2076265" y="2540000"/>
                </a:lnTo>
                <a:lnTo>
                  <a:pt x="2064701" y="2542268"/>
                </a:lnTo>
                <a:lnTo>
                  <a:pt x="2053364" y="2543402"/>
                </a:lnTo>
                <a:lnTo>
                  <a:pt x="2042028" y="2544536"/>
                </a:lnTo>
                <a:lnTo>
                  <a:pt x="2030011" y="2544763"/>
                </a:lnTo>
                <a:lnTo>
                  <a:pt x="458964" y="2544763"/>
                </a:lnTo>
                <a:lnTo>
                  <a:pt x="447400" y="2544536"/>
                </a:lnTo>
                <a:lnTo>
                  <a:pt x="435610" y="2543402"/>
                </a:lnTo>
                <a:lnTo>
                  <a:pt x="424273" y="2542268"/>
                </a:lnTo>
                <a:lnTo>
                  <a:pt x="413163" y="2540000"/>
                </a:lnTo>
                <a:lnTo>
                  <a:pt x="402053" y="2537505"/>
                </a:lnTo>
                <a:lnTo>
                  <a:pt x="391170" y="2534330"/>
                </a:lnTo>
                <a:lnTo>
                  <a:pt x="380513" y="2530701"/>
                </a:lnTo>
                <a:lnTo>
                  <a:pt x="370084" y="2526619"/>
                </a:lnTo>
                <a:lnTo>
                  <a:pt x="359880" y="2522309"/>
                </a:lnTo>
                <a:lnTo>
                  <a:pt x="350131" y="2517093"/>
                </a:lnTo>
                <a:lnTo>
                  <a:pt x="340608" y="2511649"/>
                </a:lnTo>
                <a:lnTo>
                  <a:pt x="331085" y="2505526"/>
                </a:lnTo>
                <a:lnTo>
                  <a:pt x="322469" y="2499175"/>
                </a:lnTo>
                <a:lnTo>
                  <a:pt x="313626" y="2492371"/>
                </a:lnTo>
                <a:lnTo>
                  <a:pt x="305237" y="2485113"/>
                </a:lnTo>
                <a:lnTo>
                  <a:pt x="297528" y="2477629"/>
                </a:lnTo>
                <a:lnTo>
                  <a:pt x="289819" y="2469464"/>
                </a:lnTo>
                <a:lnTo>
                  <a:pt x="282564" y="2461299"/>
                </a:lnTo>
                <a:lnTo>
                  <a:pt x="275762" y="2452680"/>
                </a:lnTo>
                <a:lnTo>
                  <a:pt x="269413" y="2443608"/>
                </a:lnTo>
                <a:lnTo>
                  <a:pt x="263518" y="2434309"/>
                </a:lnTo>
                <a:lnTo>
                  <a:pt x="257850" y="2424783"/>
                </a:lnTo>
                <a:lnTo>
                  <a:pt x="252862" y="2414803"/>
                </a:lnTo>
                <a:lnTo>
                  <a:pt x="248327" y="2404824"/>
                </a:lnTo>
                <a:lnTo>
                  <a:pt x="244019" y="2394391"/>
                </a:lnTo>
                <a:lnTo>
                  <a:pt x="240391" y="2383731"/>
                </a:lnTo>
                <a:lnTo>
                  <a:pt x="237444" y="2372844"/>
                </a:lnTo>
                <a:lnTo>
                  <a:pt x="234723" y="2361958"/>
                </a:lnTo>
                <a:lnTo>
                  <a:pt x="232682" y="2350617"/>
                </a:lnTo>
                <a:lnTo>
                  <a:pt x="231322" y="2339050"/>
                </a:lnTo>
                <a:lnTo>
                  <a:pt x="230415" y="2327483"/>
                </a:lnTo>
                <a:lnTo>
                  <a:pt x="230188" y="2315689"/>
                </a:lnTo>
                <a:lnTo>
                  <a:pt x="230188" y="2026965"/>
                </a:lnTo>
                <a:lnTo>
                  <a:pt x="369630" y="2026965"/>
                </a:lnTo>
                <a:lnTo>
                  <a:pt x="375298" y="2026738"/>
                </a:lnTo>
                <a:lnTo>
                  <a:pt x="381194" y="2026285"/>
                </a:lnTo>
                <a:lnTo>
                  <a:pt x="386862" y="2025604"/>
                </a:lnTo>
                <a:lnTo>
                  <a:pt x="392530" y="2024470"/>
                </a:lnTo>
                <a:lnTo>
                  <a:pt x="397972" y="2023336"/>
                </a:lnTo>
                <a:lnTo>
                  <a:pt x="403414" y="2021749"/>
                </a:lnTo>
                <a:lnTo>
                  <a:pt x="408628" y="2019934"/>
                </a:lnTo>
                <a:lnTo>
                  <a:pt x="413843" y="2017893"/>
                </a:lnTo>
                <a:lnTo>
                  <a:pt x="419058" y="2015852"/>
                </a:lnTo>
                <a:lnTo>
                  <a:pt x="424046" y="2013130"/>
                </a:lnTo>
                <a:lnTo>
                  <a:pt x="428581" y="2010408"/>
                </a:lnTo>
                <a:lnTo>
                  <a:pt x="433343" y="2007460"/>
                </a:lnTo>
                <a:lnTo>
                  <a:pt x="438104" y="2004285"/>
                </a:lnTo>
                <a:lnTo>
                  <a:pt x="442185" y="2000882"/>
                </a:lnTo>
                <a:lnTo>
                  <a:pt x="446266" y="1997254"/>
                </a:lnTo>
                <a:lnTo>
                  <a:pt x="450348" y="1993398"/>
                </a:lnTo>
                <a:lnTo>
                  <a:pt x="453975" y="1989542"/>
                </a:lnTo>
                <a:lnTo>
                  <a:pt x="457603" y="1985460"/>
                </a:lnTo>
                <a:lnTo>
                  <a:pt x="461004" y="1981377"/>
                </a:lnTo>
                <a:lnTo>
                  <a:pt x="464405" y="1976841"/>
                </a:lnTo>
                <a:lnTo>
                  <a:pt x="467353" y="1972305"/>
                </a:lnTo>
                <a:lnTo>
                  <a:pt x="470074" y="1967315"/>
                </a:lnTo>
                <a:lnTo>
                  <a:pt x="472794" y="1962552"/>
                </a:lnTo>
                <a:lnTo>
                  <a:pt x="474835" y="1957336"/>
                </a:lnTo>
                <a:lnTo>
                  <a:pt x="476876" y="1952119"/>
                </a:lnTo>
                <a:lnTo>
                  <a:pt x="478690" y="1947129"/>
                </a:lnTo>
                <a:lnTo>
                  <a:pt x="480277" y="1941686"/>
                </a:lnTo>
                <a:lnTo>
                  <a:pt x="481637" y="1936243"/>
                </a:lnTo>
                <a:lnTo>
                  <a:pt x="482544" y="1930799"/>
                </a:lnTo>
                <a:lnTo>
                  <a:pt x="483451" y="1924902"/>
                </a:lnTo>
                <a:lnTo>
                  <a:pt x="483904" y="1919232"/>
                </a:lnTo>
                <a:lnTo>
                  <a:pt x="483904" y="1913335"/>
                </a:lnTo>
                <a:lnTo>
                  <a:pt x="483904" y="1907665"/>
                </a:lnTo>
                <a:lnTo>
                  <a:pt x="483451" y="1901768"/>
                </a:lnTo>
                <a:lnTo>
                  <a:pt x="482544" y="1896325"/>
                </a:lnTo>
                <a:lnTo>
                  <a:pt x="481637" y="1890428"/>
                </a:lnTo>
                <a:lnTo>
                  <a:pt x="480277" y="1884985"/>
                </a:lnTo>
                <a:lnTo>
                  <a:pt x="478690" y="1879541"/>
                </a:lnTo>
                <a:lnTo>
                  <a:pt x="476876" y="1874325"/>
                </a:lnTo>
                <a:lnTo>
                  <a:pt x="474835" y="1869335"/>
                </a:lnTo>
                <a:lnTo>
                  <a:pt x="472794" y="1864345"/>
                </a:lnTo>
                <a:lnTo>
                  <a:pt x="470074" y="1859356"/>
                </a:lnTo>
                <a:lnTo>
                  <a:pt x="467353" y="1854366"/>
                </a:lnTo>
                <a:lnTo>
                  <a:pt x="464405" y="1850056"/>
                </a:lnTo>
                <a:lnTo>
                  <a:pt x="461004" y="1845747"/>
                </a:lnTo>
                <a:lnTo>
                  <a:pt x="457603" y="1841211"/>
                </a:lnTo>
                <a:lnTo>
                  <a:pt x="453975" y="1837129"/>
                </a:lnTo>
                <a:lnTo>
                  <a:pt x="450348" y="1833273"/>
                </a:lnTo>
                <a:lnTo>
                  <a:pt x="446266" y="1829417"/>
                </a:lnTo>
                <a:lnTo>
                  <a:pt x="442185" y="1826015"/>
                </a:lnTo>
                <a:lnTo>
                  <a:pt x="438104" y="1822613"/>
                </a:lnTo>
                <a:lnTo>
                  <a:pt x="433343" y="1819211"/>
                </a:lnTo>
                <a:lnTo>
                  <a:pt x="428581" y="1816262"/>
                </a:lnTo>
                <a:lnTo>
                  <a:pt x="424046" y="1813541"/>
                </a:lnTo>
                <a:lnTo>
                  <a:pt x="419058" y="1811273"/>
                </a:lnTo>
                <a:lnTo>
                  <a:pt x="413843" y="1808778"/>
                </a:lnTo>
                <a:lnTo>
                  <a:pt x="408628" y="1806737"/>
                </a:lnTo>
                <a:lnTo>
                  <a:pt x="403414" y="1804922"/>
                </a:lnTo>
                <a:lnTo>
                  <a:pt x="397972" y="1803334"/>
                </a:lnTo>
                <a:lnTo>
                  <a:pt x="392530" y="1801974"/>
                </a:lnTo>
                <a:lnTo>
                  <a:pt x="386862" y="1801293"/>
                </a:lnTo>
                <a:lnTo>
                  <a:pt x="381194" y="1800613"/>
                </a:lnTo>
                <a:lnTo>
                  <a:pt x="375298" y="1799932"/>
                </a:lnTo>
                <a:lnTo>
                  <a:pt x="369630" y="1799932"/>
                </a:lnTo>
                <a:lnTo>
                  <a:pt x="230188" y="1799932"/>
                </a:lnTo>
                <a:lnTo>
                  <a:pt x="230188" y="1385784"/>
                </a:lnTo>
                <a:lnTo>
                  <a:pt x="369630" y="1385784"/>
                </a:lnTo>
                <a:lnTo>
                  <a:pt x="375298" y="1385557"/>
                </a:lnTo>
                <a:lnTo>
                  <a:pt x="381194" y="1385331"/>
                </a:lnTo>
                <a:lnTo>
                  <a:pt x="386862" y="1384650"/>
                </a:lnTo>
                <a:lnTo>
                  <a:pt x="392530" y="1383516"/>
                </a:lnTo>
                <a:lnTo>
                  <a:pt x="397972" y="1382155"/>
                </a:lnTo>
                <a:lnTo>
                  <a:pt x="403414" y="1380795"/>
                </a:lnTo>
                <a:lnTo>
                  <a:pt x="408628" y="1378980"/>
                </a:lnTo>
                <a:lnTo>
                  <a:pt x="413843" y="1376712"/>
                </a:lnTo>
                <a:lnTo>
                  <a:pt x="419058" y="1374671"/>
                </a:lnTo>
                <a:lnTo>
                  <a:pt x="424046" y="1372176"/>
                </a:lnTo>
                <a:lnTo>
                  <a:pt x="428581" y="1369227"/>
                </a:lnTo>
                <a:lnTo>
                  <a:pt x="433343" y="1366506"/>
                </a:lnTo>
                <a:lnTo>
                  <a:pt x="438104" y="1363331"/>
                </a:lnTo>
                <a:lnTo>
                  <a:pt x="442185" y="1359928"/>
                </a:lnTo>
                <a:lnTo>
                  <a:pt x="446266" y="1356300"/>
                </a:lnTo>
                <a:lnTo>
                  <a:pt x="450348" y="1352671"/>
                </a:lnTo>
                <a:lnTo>
                  <a:pt x="453975" y="1348588"/>
                </a:lnTo>
                <a:lnTo>
                  <a:pt x="457603" y="1344732"/>
                </a:lnTo>
                <a:lnTo>
                  <a:pt x="461004" y="1340196"/>
                </a:lnTo>
                <a:lnTo>
                  <a:pt x="464405" y="1335887"/>
                </a:lnTo>
                <a:lnTo>
                  <a:pt x="467353" y="1331124"/>
                </a:lnTo>
                <a:lnTo>
                  <a:pt x="470074" y="1326588"/>
                </a:lnTo>
                <a:lnTo>
                  <a:pt x="472794" y="1321598"/>
                </a:lnTo>
                <a:lnTo>
                  <a:pt x="474835" y="1316608"/>
                </a:lnTo>
                <a:lnTo>
                  <a:pt x="476876" y="1311392"/>
                </a:lnTo>
                <a:lnTo>
                  <a:pt x="478690" y="1305949"/>
                </a:lnTo>
                <a:lnTo>
                  <a:pt x="480277" y="1300732"/>
                </a:lnTo>
                <a:lnTo>
                  <a:pt x="481637" y="1295289"/>
                </a:lnTo>
                <a:lnTo>
                  <a:pt x="482544" y="1289619"/>
                </a:lnTo>
                <a:lnTo>
                  <a:pt x="483451" y="1283948"/>
                </a:lnTo>
                <a:lnTo>
                  <a:pt x="483904" y="1278278"/>
                </a:lnTo>
                <a:lnTo>
                  <a:pt x="483904" y="1272381"/>
                </a:lnTo>
                <a:lnTo>
                  <a:pt x="483904" y="1266711"/>
                </a:lnTo>
                <a:lnTo>
                  <a:pt x="483451" y="1260814"/>
                </a:lnTo>
                <a:lnTo>
                  <a:pt x="482544" y="1255144"/>
                </a:lnTo>
                <a:lnTo>
                  <a:pt x="481637" y="1249474"/>
                </a:lnTo>
                <a:lnTo>
                  <a:pt x="480277" y="1244031"/>
                </a:lnTo>
                <a:lnTo>
                  <a:pt x="478690" y="1238814"/>
                </a:lnTo>
                <a:lnTo>
                  <a:pt x="476876" y="1233371"/>
                </a:lnTo>
                <a:lnTo>
                  <a:pt x="474835" y="1228154"/>
                </a:lnTo>
                <a:lnTo>
                  <a:pt x="472794" y="1223391"/>
                </a:lnTo>
                <a:lnTo>
                  <a:pt x="470074" y="1218401"/>
                </a:lnTo>
                <a:lnTo>
                  <a:pt x="467353" y="1213639"/>
                </a:lnTo>
                <a:lnTo>
                  <a:pt x="464405" y="1209102"/>
                </a:lnTo>
                <a:lnTo>
                  <a:pt x="461004" y="1204566"/>
                </a:lnTo>
                <a:lnTo>
                  <a:pt x="457603" y="1200257"/>
                </a:lnTo>
                <a:lnTo>
                  <a:pt x="453975" y="1196175"/>
                </a:lnTo>
                <a:lnTo>
                  <a:pt x="450348" y="1192092"/>
                </a:lnTo>
                <a:lnTo>
                  <a:pt x="446266" y="1188463"/>
                </a:lnTo>
                <a:lnTo>
                  <a:pt x="442185" y="1184834"/>
                </a:lnTo>
                <a:lnTo>
                  <a:pt x="438104" y="1181659"/>
                </a:lnTo>
                <a:lnTo>
                  <a:pt x="433343" y="1178484"/>
                </a:lnTo>
                <a:lnTo>
                  <a:pt x="428581" y="1175308"/>
                </a:lnTo>
                <a:lnTo>
                  <a:pt x="424046" y="1172813"/>
                </a:lnTo>
                <a:lnTo>
                  <a:pt x="419058" y="1170092"/>
                </a:lnTo>
                <a:lnTo>
                  <a:pt x="413843" y="1167824"/>
                </a:lnTo>
                <a:lnTo>
                  <a:pt x="408628" y="1165783"/>
                </a:lnTo>
                <a:lnTo>
                  <a:pt x="403414" y="1164195"/>
                </a:lnTo>
                <a:lnTo>
                  <a:pt x="397972" y="1162607"/>
                </a:lnTo>
                <a:lnTo>
                  <a:pt x="392530" y="1161246"/>
                </a:lnTo>
                <a:lnTo>
                  <a:pt x="386862" y="1160339"/>
                </a:lnTo>
                <a:lnTo>
                  <a:pt x="381194" y="1159432"/>
                </a:lnTo>
                <a:lnTo>
                  <a:pt x="375298" y="1158978"/>
                </a:lnTo>
                <a:lnTo>
                  <a:pt x="369630" y="1158978"/>
                </a:lnTo>
                <a:lnTo>
                  <a:pt x="230188" y="1158978"/>
                </a:lnTo>
                <a:lnTo>
                  <a:pt x="230188" y="744831"/>
                </a:lnTo>
                <a:lnTo>
                  <a:pt x="369630" y="744831"/>
                </a:lnTo>
                <a:lnTo>
                  <a:pt x="375298" y="744831"/>
                </a:lnTo>
                <a:lnTo>
                  <a:pt x="381194" y="744377"/>
                </a:lnTo>
                <a:lnTo>
                  <a:pt x="386862" y="743470"/>
                </a:lnTo>
                <a:lnTo>
                  <a:pt x="392530" y="742563"/>
                </a:lnTo>
                <a:lnTo>
                  <a:pt x="397972" y="741429"/>
                </a:lnTo>
                <a:lnTo>
                  <a:pt x="403414" y="739841"/>
                </a:lnTo>
                <a:lnTo>
                  <a:pt x="408628" y="738026"/>
                </a:lnTo>
                <a:lnTo>
                  <a:pt x="413843" y="735985"/>
                </a:lnTo>
                <a:lnTo>
                  <a:pt x="419058" y="733717"/>
                </a:lnTo>
                <a:lnTo>
                  <a:pt x="424046" y="731222"/>
                </a:lnTo>
                <a:lnTo>
                  <a:pt x="428581" y="728501"/>
                </a:lnTo>
                <a:lnTo>
                  <a:pt x="433343" y="725325"/>
                </a:lnTo>
                <a:lnTo>
                  <a:pt x="438104" y="722377"/>
                </a:lnTo>
                <a:lnTo>
                  <a:pt x="442185" y="718975"/>
                </a:lnTo>
                <a:lnTo>
                  <a:pt x="446266" y="715573"/>
                </a:lnTo>
                <a:lnTo>
                  <a:pt x="450348" y="711717"/>
                </a:lnTo>
                <a:lnTo>
                  <a:pt x="453975" y="707861"/>
                </a:lnTo>
                <a:lnTo>
                  <a:pt x="457603" y="703552"/>
                </a:lnTo>
                <a:lnTo>
                  <a:pt x="461004" y="699243"/>
                </a:lnTo>
                <a:lnTo>
                  <a:pt x="464405" y="694706"/>
                </a:lnTo>
                <a:lnTo>
                  <a:pt x="467353" y="690170"/>
                </a:lnTo>
                <a:lnTo>
                  <a:pt x="470074" y="685407"/>
                </a:lnTo>
                <a:lnTo>
                  <a:pt x="472794" y="680645"/>
                </a:lnTo>
                <a:lnTo>
                  <a:pt x="474835" y="675655"/>
                </a:lnTo>
                <a:lnTo>
                  <a:pt x="476876" y="670438"/>
                </a:lnTo>
                <a:lnTo>
                  <a:pt x="478690" y="665222"/>
                </a:lnTo>
                <a:lnTo>
                  <a:pt x="480277" y="659778"/>
                </a:lnTo>
                <a:lnTo>
                  <a:pt x="481637" y="654335"/>
                </a:lnTo>
                <a:lnTo>
                  <a:pt x="482544" y="648665"/>
                </a:lnTo>
                <a:lnTo>
                  <a:pt x="483451" y="642995"/>
                </a:lnTo>
                <a:lnTo>
                  <a:pt x="483904" y="637325"/>
                </a:lnTo>
                <a:lnTo>
                  <a:pt x="483904" y="631428"/>
                </a:lnTo>
                <a:lnTo>
                  <a:pt x="483904" y="625531"/>
                </a:lnTo>
                <a:lnTo>
                  <a:pt x="483451" y="619861"/>
                </a:lnTo>
                <a:lnTo>
                  <a:pt x="482544" y="614190"/>
                </a:lnTo>
                <a:lnTo>
                  <a:pt x="481637" y="608747"/>
                </a:lnTo>
                <a:lnTo>
                  <a:pt x="480277" y="603077"/>
                </a:lnTo>
                <a:lnTo>
                  <a:pt x="478690" y="597860"/>
                </a:lnTo>
                <a:lnTo>
                  <a:pt x="476876" y="592417"/>
                </a:lnTo>
                <a:lnTo>
                  <a:pt x="474835" y="587427"/>
                </a:lnTo>
                <a:lnTo>
                  <a:pt x="472794" y="582211"/>
                </a:lnTo>
                <a:lnTo>
                  <a:pt x="470074" y="577448"/>
                </a:lnTo>
                <a:lnTo>
                  <a:pt x="467353" y="572685"/>
                </a:lnTo>
                <a:lnTo>
                  <a:pt x="464405" y="567922"/>
                </a:lnTo>
                <a:lnTo>
                  <a:pt x="461004" y="563613"/>
                </a:lnTo>
                <a:lnTo>
                  <a:pt x="457603" y="559530"/>
                </a:lnTo>
                <a:lnTo>
                  <a:pt x="453975" y="555221"/>
                </a:lnTo>
                <a:lnTo>
                  <a:pt x="450348" y="551138"/>
                </a:lnTo>
                <a:lnTo>
                  <a:pt x="446266" y="547509"/>
                </a:lnTo>
                <a:lnTo>
                  <a:pt x="442185" y="543881"/>
                </a:lnTo>
                <a:lnTo>
                  <a:pt x="438104" y="540478"/>
                </a:lnTo>
                <a:lnTo>
                  <a:pt x="433343" y="537303"/>
                </a:lnTo>
                <a:lnTo>
                  <a:pt x="428581" y="534581"/>
                </a:lnTo>
                <a:lnTo>
                  <a:pt x="424046" y="531633"/>
                </a:lnTo>
                <a:lnTo>
                  <a:pt x="419058" y="529138"/>
                </a:lnTo>
                <a:lnTo>
                  <a:pt x="413843" y="527097"/>
                </a:lnTo>
                <a:lnTo>
                  <a:pt x="408628" y="525056"/>
                </a:lnTo>
                <a:lnTo>
                  <a:pt x="403414" y="523241"/>
                </a:lnTo>
                <a:lnTo>
                  <a:pt x="397972" y="521654"/>
                </a:lnTo>
                <a:lnTo>
                  <a:pt x="392530" y="520293"/>
                </a:lnTo>
                <a:lnTo>
                  <a:pt x="386862" y="519159"/>
                </a:lnTo>
                <a:lnTo>
                  <a:pt x="381194" y="518478"/>
                </a:lnTo>
                <a:lnTo>
                  <a:pt x="375298" y="518251"/>
                </a:lnTo>
                <a:lnTo>
                  <a:pt x="369630" y="518025"/>
                </a:lnTo>
                <a:lnTo>
                  <a:pt x="230188" y="518025"/>
                </a:lnTo>
                <a:lnTo>
                  <a:pt x="230188" y="229074"/>
                </a:lnTo>
                <a:lnTo>
                  <a:pt x="230415" y="217053"/>
                </a:lnTo>
                <a:lnTo>
                  <a:pt x="231322" y="205713"/>
                </a:lnTo>
                <a:lnTo>
                  <a:pt x="232682" y="194372"/>
                </a:lnTo>
                <a:lnTo>
                  <a:pt x="234723" y="183032"/>
                </a:lnTo>
                <a:lnTo>
                  <a:pt x="237444" y="172145"/>
                </a:lnTo>
                <a:lnTo>
                  <a:pt x="240391" y="161032"/>
                </a:lnTo>
                <a:lnTo>
                  <a:pt x="244019" y="150599"/>
                </a:lnTo>
                <a:lnTo>
                  <a:pt x="248327" y="140166"/>
                </a:lnTo>
                <a:lnTo>
                  <a:pt x="252862" y="129960"/>
                </a:lnTo>
                <a:lnTo>
                  <a:pt x="257850" y="120207"/>
                </a:lnTo>
                <a:lnTo>
                  <a:pt x="263518" y="110681"/>
                </a:lnTo>
                <a:lnTo>
                  <a:pt x="269413" y="101155"/>
                </a:lnTo>
                <a:lnTo>
                  <a:pt x="275762" y="92083"/>
                </a:lnTo>
                <a:lnTo>
                  <a:pt x="282564" y="83691"/>
                </a:lnTo>
                <a:lnTo>
                  <a:pt x="289819" y="75299"/>
                </a:lnTo>
                <a:lnTo>
                  <a:pt x="297528" y="67361"/>
                </a:lnTo>
                <a:lnTo>
                  <a:pt x="305237" y="59650"/>
                </a:lnTo>
                <a:lnTo>
                  <a:pt x="313626" y="52392"/>
                </a:lnTo>
                <a:lnTo>
                  <a:pt x="322469" y="45815"/>
                </a:lnTo>
                <a:lnTo>
                  <a:pt x="331085" y="39237"/>
                </a:lnTo>
                <a:lnTo>
                  <a:pt x="340608" y="33340"/>
                </a:lnTo>
                <a:lnTo>
                  <a:pt x="350131" y="27897"/>
                </a:lnTo>
                <a:lnTo>
                  <a:pt x="359880" y="22680"/>
                </a:lnTo>
                <a:lnTo>
                  <a:pt x="370084" y="18371"/>
                </a:lnTo>
                <a:lnTo>
                  <a:pt x="380513" y="14062"/>
                </a:lnTo>
                <a:lnTo>
                  <a:pt x="391170" y="10433"/>
                </a:lnTo>
                <a:lnTo>
                  <a:pt x="402053" y="7258"/>
                </a:lnTo>
                <a:lnTo>
                  <a:pt x="413163" y="4763"/>
                </a:lnTo>
                <a:lnTo>
                  <a:pt x="424273" y="2722"/>
                </a:lnTo>
                <a:lnTo>
                  <a:pt x="435610" y="1134"/>
                </a:lnTo>
                <a:lnTo>
                  <a:pt x="447400" y="453"/>
                </a:lnTo>
                <a:lnTo>
                  <a:pt x="45896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20" name="Line 13"/>
          <p:cNvSpPr>
            <a:spLocks noChangeShapeType="1"/>
          </p:cNvSpPr>
          <p:nvPr/>
        </p:nvSpPr>
        <p:spPr bwMode="auto">
          <a:xfrm>
            <a:off x="1343472" y="3709646"/>
            <a:ext cx="9764285" cy="0"/>
          </a:xfrm>
          <a:prstGeom prst="line">
            <a:avLst/>
          </a:prstGeom>
          <a:noFill/>
          <a:ln w="101600">
            <a:solidFill>
              <a:schemeClr val="tx1">
                <a:lumMod val="75000"/>
                <a:lumOff val="25000"/>
              </a:schemeClr>
            </a:solidFill>
            <a:round/>
            <a:tailEnd type="triangle" w="med" len="med"/>
          </a:ln>
          <a:effectLst/>
        </p:spPr>
        <p:txBody>
          <a:bodyPr/>
          <a:lstStyle/>
          <a:p>
            <a:pPr>
              <a:defRPr/>
            </a:pPr>
            <a:endParaRPr lang="zh-CN" altLang="en-US" sz="2160">
              <a:ln>
                <a:solidFill>
                  <a:srgbClr val="FFD347"/>
                </a:solidFill>
              </a:ln>
              <a:latin typeface="微软雅黑" panose="020B0503020204020204" charset="-122"/>
              <a:ea typeface="微软雅黑" panose="020B0503020204020204" charset="-122"/>
              <a:cs typeface="宋体" panose="02010600030101010101" pitchFamily="2" charset="-122"/>
            </a:endParaRPr>
          </a:p>
        </p:txBody>
      </p:sp>
      <p:sp>
        <p:nvSpPr>
          <p:cNvPr id="21" name="AutoShape 2"/>
          <p:cNvSpPr>
            <a:spLocks noChangeArrowheads="1"/>
          </p:cNvSpPr>
          <p:nvPr/>
        </p:nvSpPr>
        <p:spPr bwMode="auto">
          <a:xfrm>
            <a:off x="2693371" y="1317815"/>
            <a:ext cx="1943100" cy="2002367"/>
          </a:xfrm>
          <a:prstGeom prst="roundRect">
            <a:avLst>
              <a:gd name="adj" fmla="val 13009"/>
            </a:avLst>
          </a:prstGeom>
          <a:solidFill>
            <a:schemeClr val="bg1">
              <a:lumMod val="65000"/>
            </a:schemeClr>
          </a:solidFill>
          <a:ln w="19050" cap="rnd">
            <a:solidFill>
              <a:schemeClr val="tx1">
                <a:lumMod val="65000"/>
                <a:lumOff val="35000"/>
              </a:schemeClr>
            </a:solidFill>
            <a:prstDash val="sysDot"/>
            <a:round/>
          </a:ln>
          <a:effectLst/>
        </p:spPr>
        <p:txBody>
          <a:bodyPr wrap="none" anchor="ctr"/>
          <a:lstStyle/>
          <a:p>
            <a:pPr>
              <a:defRPr/>
            </a:pPr>
            <a:endParaRPr lang="zh-CN" altLang="en-US" sz="2160">
              <a:solidFill>
                <a:srgbClr val="595959"/>
              </a:solidFill>
              <a:latin typeface="微软雅黑" panose="020B0503020204020204" charset="-122"/>
              <a:ea typeface="微软雅黑" panose="020B0503020204020204" charset="-122"/>
              <a:cs typeface="宋体" panose="02010600030101010101" pitchFamily="2" charset="-122"/>
            </a:endParaRPr>
          </a:p>
        </p:txBody>
      </p:sp>
      <p:sp>
        <p:nvSpPr>
          <p:cNvPr id="22" name="Line 16"/>
          <p:cNvSpPr>
            <a:spLocks noChangeShapeType="1"/>
          </p:cNvSpPr>
          <p:nvPr/>
        </p:nvSpPr>
        <p:spPr bwMode="auto">
          <a:xfrm flipH="1">
            <a:off x="2893397" y="1552765"/>
            <a:ext cx="0" cy="2152649"/>
          </a:xfrm>
          <a:prstGeom prst="line">
            <a:avLst/>
          </a:prstGeom>
          <a:noFill/>
          <a:ln w="19050">
            <a:solidFill>
              <a:schemeClr val="bg1"/>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sz="2160">
              <a:latin typeface="微软雅黑" panose="020B0503020204020204" charset="-122"/>
              <a:ea typeface="微软雅黑" panose="020B0503020204020204" charset="-122"/>
            </a:endParaRPr>
          </a:p>
        </p:txBody>
      </p:sp>
      <p:grpSp>
        <p:nvGrpSpPr>
          <p:cNvPr id="23" name="Group 138"/>
          <p:cNvGrpSpPr/>
          <p:nvPr/>
        </p:nvGrpSpPr>
        <p:grpSpPr bwMode="auto">
          <a:xfrm>
            <a:off x="2779775" y="3585372"/>
            <a:ext cx="218581" cy="242808"/>
            <a:chOff x="1661" y="2750"/>
            <a:chExt cx="250" cy="250"/>
          </a:xfrm>
        </p:grpSpPr>
        <p:sp>
          <p:nvSpPr>
            <p:cNvPr id="24" name="Oval 139"/>
            <p:cNvSpPr>
              <a:spLocks noChangeArrowheads="1"/>
            </p:cNvSpPr>
            <p:nvPr/>
          </p:nvSpPr>
          <p:spPr bwMode="auto">
            <a:xfrm>
              <a:off x="1661" y="2750"/>
              <a:ext cx="250" cy="250"/>
            </a:xfrm>
            <a:prstGeom prst="ellipse">
              <a:avLst/>
            </a:prstGeom>
            <a:solidFill>
              <a:schemeClr val="bg1">
                <a:lumMod val="65000"/>
              </a:schemeClr>
            </a:solidFill>
            <a:ln>
              <a:noFill/>
            </a:ln>
            <a:extLst>
              <a:ext uri="{91240B29-F687-4F45-9708-019B960494DF}">
                <a14:hiddenLine xmlns:a14="http://schemas.microsoft.com/office/drawing/2010/main" w="101600">
                  <a:solidFill>
                    <a:srgbClr val="000000"/>
                  </a:solidFill>
                  <a:round/>
                </a14:hiddenLine>
              </a:ext>
            </a:extLst>
          </p:spPr>
          <p:txBody>
            <a:bodyPr wrap="none" anchor="ctr"/>
            <a:lstStyle/>
            <a:p>
              <a:pPr algn="ctr"/>
              <a:endParaRPr lang="ko-KR" altLang="en-US" sz="2160">
                <a:latin typeface="微软雅黑" panose="020B0503020204020204" charset="-122"/>
                <a:ea typeface="Malgun Gothic" panose="020B0503020000020004" pitchFamily="34" charset="-127"/>
              </a:endParaRPr>
            </a:p>
          </p:txBody>
        </p:sp>
        <p:sp>
          <p:nvSpPr>
            <p:cNvPr id="25" name="Oval 140"/>
            <p:cNvSpPr>
              <a:spLocks noChangeArrowheads="1"/>
            </p:cNvSpPr>
            <p:nvPr/>
          </p:nvSpPr>
          <p:spPr bwMode="auto">
            <a:xfrm>
              <a:off x="1729" y="2818"/>
              <a:ext cx="114" cy="114"/>
            </a:xfrm>
            <a:prstGeom prst="ellipse">
              <a:avLst/>
            </a:prstGeom>
            <a:solidFill>
              <a:srgbClr val="FFFFFF"/>
            </a:solidFill>
            <a:ln>
              <a:noFill/>
            </a:ln>
            <a:extLst>
              <a:ext uri="{91240B29-F687-4F45-9708-019B960494DF}">
                <a14:hiddenLine xmlns:a14="http://schemas.microsoft.com/office/drawing/2010/main" w="101600">
                  <a:solidFill>
                    <a:srgbClr val="000000"/>
                  </a:solidFill>
                  <a:round/>
                </a14:hiddenLine>
              </a:ext>
            </a:extLst>
          </p:spPr>
          <p:txBody>
            <a:bodyPr wrap="none" anchor="ctr"/>
            <a:lstStyle/>
            <a:p>
              <a:pPr algn="ctr"/>
              <a:endParaRPr lang="ko-KR" altLang="en-US" sz="2160">
                <a:latin typeface="微软雅黑" panose="020B0503020204020204" charset="-122"/>
                <a:ea typeface="Malgun Gothic" panose="020B0503020000020004" pitchFamily="34" charset="-127"/>
              </a:endParaRPr>
            </a:p>
          </p:txBody>
        </p:sp>
      </p:grpSp>
      <p:sp>
        <p:nvSpPr>
          <p:cNvPr id="26" name="TextBox 57"/>
          <p:cNvSpPr txBox="1">
            <a:spLocks noChangeArrowheads="1"/>
          </p:cNvSpPr>
          <p:nvPr/>
        </p:nvSpPr>
        <p:spPr bwMode="auto">
          <a:xfrm>
            <a:off x="2897171" y="2097085"/>
            <a:ext cx="1537334" cy="423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60" b="1" dirty="0">
                <a:solidFill>
                  <a:schemeClr val="bg1"/>
                </a:solidFill>
                <a:latin typeface="微软雅黑" panose="020B0503020204020204" charset="-122"/>
                <a:ea typeface="微软雅黑" panose="020B0503020204020204" charset="-122"/>
              </a:rPr>
              <a:t>工作性质</a:t>
            </a:r>
          </a:p>
        </p:txBody>
      </p:sp>
      <p:sp>
        <p:nvSpPr>
          <p:cNvPr id="28" name="AutoShape 17"/>
          <p:cNvSpPr>
            <a:spLocks noChangeArrowheads="1"/>
          </p:cNvSpPr>
          <p:nvPr/>
        </p:nvSpPr>
        <p:spPr bwMode="auto">
          <a:xfrm>
            <a:off x="1732478" y="4109698"/>
            <a:ext cx="2030462" cy="1797595"/>
          </a:xfrm>
          <a:prstGeom prst="roundRect">
            <a:avLst>
              <a:gd name="adj" fmla="val 13009"/>
            </a:avLst>
          </a:prstGeom>
          <a:solidFill>
            <a:srgbClr val="4472C4"/>
          </a:solidFill>
          <a:ln w="19050" cap="rnd">
            <a:noFill/>
            <a:prstDash val="sysDot"/>
            <a:round/>
          </a:ln>
          <a:effectLst/>
        </p:spPr>
        <p:txBody>
          <a:bodyPr/>
          <a:lstStyle/>
          <a:p>
            <a:pPr>
              <a:defRPr/>
            </a:pPr>
            <a:endParaRPr lang="zh-CN" altLang="en-US" sz="2160">
              <a:solidFill>
                <a:schemeClr val="bg1"/>
              </a:solidFill>
              <a:latin typeface="微软雅黑" panose="020B0503020204020204" charset="-122"/>
              <a:ea typeface="微软雅黑" panose="020B0503020204020204" charset="-122"/>
              <a:cs typeface="宋体" panose="02010600030101010101" pitchFamily="2" charset="-122"/>
            </a:endParaRPr>
          </a:p>
        </p:txBody>
      </p:sp>
      <p:sp>
        <p:nvSpPr>
          <p:cNvPr id="29" name="TextBox 57"/>
          <p:cNvSpPr txBox="1">
            <a:spLocks noChangeArrowheads="1"/>
          </p:cNvSpPr>
          <p:nvPr/>
        </p:nvSpPr>
        <p:spPr bwMode="auto">
          <a:xfrm>
            <a:off x="1985010" y="4786884"/>
            <a:ext cx="1374648" cy="423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defRPr b="1">
                <a:solidFill>
                  <a:srgbClr val="002060"/>
                </a:solidFill>
                <a:latin typeface="微软雅黑" panose="020B0503020204020204" charset="-122"/>
                <a:ea typeface="微软雅黑" panose="020B0503020204020204" charset="-122"/>
              </a:defRPr>
            </a:lvl1pPr>
            <a:lvl2pPr marL="742950" indent="-285750" eaLnBrk="0" hangingPunct="0">
              <a:defRPr>
                <a:latin typeface="Calibri" panose="020F0502020204030204" pitchFamily="34" charset="0"/>
                <a:ea typeface="宋体" panose="02010600030101010101" pitchFamily="2" charset="-122"/>
              </a:defRPr>
            </a:lvl2pPr>
            <a:lvl3pPr marL="1143000" indent="-228600" eaLnBrk="0" hangingPunct="0">
              <a:defRPr>
                <a:latin typeface="Calibri" panose="020F0502020204030204" pitchFamily="34" charset="0"/>
                <a:ea typeface="宋体" panose="02010600030101010101" pitchFamily="2" charset="-122"/>
              </a:defRPr>
            </a:lvl3pPr>
            <a:lvl4pPr marL="1600200" indent="-228600" eaLnBrk="0" hangingPunct="0">
              <a:defRPr>
                <a:latin typeface="Calibri" panose="020F0502020204030204" pitchFamily="34" charset="0"/>
                <a:ea typeface="宋体" panose="02010600030101010101" pitchFamily="2" charset="-122"/>
              </a:defRPr>
            </a:lvl4pPr>
            <a:lvl5pPr marL="2057400" indent="-228600" eaLnBrk="0" hangingPunct="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pPr algn="ctr"/>
            <a:r>
              <a:rPr lang="zh-CN" altLang="en-US" sz="2160" dirty="0">
                <a:solidFill>
                  <a:schemeClr val="bg1"/>
                </a:solidFill>
              </a:rPr>
              <a:t>质量评估</a:t>
            </a:r>
          </a:p>
        </p:txBody>
      </p:sp>
      <p:sp>
        <p:nvSpPr>
          <p:cNvPr id="31" name="Line 18"/>
          <p:cNvSpPr>
            <a:spLocks noChangeShapeType="1"/>
          </p:cNvSpPr>
          <p:nvPr/>
        </p:nvSpPr>
        <p:spPr bwMode="auto">
          <a:xfrm flipH="1">
            <a:off x="1926788" y="3713882"/>
            <a:ext cx="1906" cy="774700"/>
          </a:xfrm>
          <a:prstGeom prst="line">
            <a:avLst/>
          </a:prstGeom>
          <a:noFill/>
          <a:ln w="19050">
            <a:solidFill>
              <a:schemeClr val="bg1"/>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sz="2160">
              <a:latin typeface="微软雅黑" panose="020B0503020204020204" charset="-122"/>
              <a:ea typeface="微软雅黑" panose="020B0503020204020204" charset="-122"/>
            </a:endParaRPr>
          </a:p>
        </p:txBody>
      </p:sp>
      <p:grpSp>
        <p:nvGrpSpPr>
          <p:cNvPr id="32" name="Group 138"/>
          <p:cNvGrpSpPr/>
          <p:nvPr/>
        </p:nvGrpSpPr>
        <p:grpSpPr bwMode="auto">
          <a:xfrm>
            <a:off x="1826010" y="3580531"/>
            <a:ext cx="218653" cy="242866"/>
            <a:chOff x="1661" y="2750"/>
            <a:chExt cx="250" cy="250"/>
          </a:xfrm>
          <a:solidFill>
            <a:srgbClr val="4472C4"/>
          </a:solidFill>
        </p:grpSpPr>
        <p:sp>
          <p:nvSpPr>
            <p:cNvPr id="33" name="Oval 139"/>
            <p:cNvSpPr>
              <a:spLocks noChangeArrowheads="1"/>
            </p:cNvSpPr>
            <p:nvPr/>
          </p:nvSpPr>
          <p:spPr bwMode="auto">
            <a:xfrm>
              <a:off x="1661" y="2750"/>
              <a:ext cx="250" cy="251"/>
            </a:xfrm>
            <a:prstGeom prst="ellipse">
              <a:avLst/>
            </a:prstGeom>
            <a:grpFill/>
            <a:ln>
              <a:noFill/>
            </a:ln>
          </p:spPr>
          <p:txBody>
            <a:bodyPr wrap="none" anchor="ctr"/>
            <a:lstStyle/>
            <a:p>
              <a:pPr algn="ctr">
                <a:defRPr/>
              </a:pPr>
              <a:endParaRPr lang="ko-KR" altLang="en-US" sz="2160">
                <a:latin typeface="微软雅黑" panose="020B0503020204020204" charset="-122"/>
                <a:ea typeface="Malgun Gothic" panose="020B0503020000020004" pitchFamily="34" charset="-127"/>
              </a:endParaRPr>
            </a:p>
          </p:txBody>
        </p:sp>
        <p:sp>
          <p:nvSpPr>
            <p:cNvPr id="34" name="Oval 140"/>
            <p:cNvSpPr>
              <a:spLocks noChangeArrowheads="1"/>
            </p:cNvSpPr>
            <p:nvPr/>
          </p:nvSpPr>
          <p:spPr bwMode="auto">
            <a:xfrm>
              <a:off x="1729" y="2818"/>
              <a:ext cx="114" cy="114"/>
            </a:xfrm>
            <a:prstGeom prst="ellipse">
              <a:avLst/>
            </a:prstGeom>
            <a:grpFill/>
            <a:ln w="101600">
              <a:noFill/>
              <a:round/>
            </a:ln>
          </p:spPr>
          <p:txBody>
            <a:bodyPr wrap="none" anchor="ctr"/>
            <a:lstStyle/>
            <a:p>
              <a:pPr algn="ctr"/>
              <a:endParaRPr lang="ko-KR" altLang="en-US" sz="2160">
                <a:latin typeface="微软雅黑" panose="020B0503020204020204" charset="-122"/>
                <a:ea typeface="Malgun Gothic" panose="020B0503020000020004" pitchFamily="34" charset="-127"/>
              </a:endParaRPr>
            </a:p>
          </p:txBody>
        </p:sp>
      </p:grpSp>
      <p:sp>
        <p:nvSpPr>
          <p:cNvPr id="35" name="AutoShape 5"/>
          <p:cNvSpPr>
            <a:spLocks noChangeArrowheads="1"/>
          </p:cNvSpPr>
          <p:nvPr/>
        </p:nvSpPr>
        <p:spPr bwMode="auto">
          <a:xfrm>
            <a:off x="4766014" y="4124514"/>
            <a:ext cx="2040256" cy="1797596"/>
          </a:xfrm>
          <a:prstGeom prst="roundRect">
            <a:avLst>
              <a:gd name="adj" fmla="val 13009"/>
            </a:avLst>
          </a:prstGeom>
          <a:solidFill>
            <a:schemeClr val="bg1">
              <a:lumMod val="65000"/>
            </a:schemeClr>
          </a:solidFill>
          <a:ln w="19050" cap="rnd">
            <a:solidFill>
              <a:schemeClr val="tx1">
                <a:lumMod val="65000"/>
                <a:lumOff val="35000"/>
              </a:schemeClr>
            </a:solidFill>
            <a:prstDash val="sysDot"/>
            <a:round/>
          </a:ln>
          <a:effectLst/>
        </p:spPr>
        <p:txBody>
          <a:bodyPr wrap="none" anchor="ctr"/>
          <a:lstStyle/>
          <a:p>
            <a:endParaRPr lang="zh-CN" altLang="en-US" sz="2160">
              <a:solidFill>
                <a:srgbClr val="595959"/>
              </a:solidFill>
              <a:latin typeface="微软雅黑" panose="020B0503020204020204" charset="-122"/>
              <a:ea typeface="微软雅黑" panose="020B0503020204020204" charset="-122"/>
              <a:cs typeface="宋体" panose="02010600030101010101" pitchFamily="2" charset="-122"/>
            </a:endParaRPr>
          </a:p>
        </p:txBody>
      </p:sp>
      <p:sp>
        <p:nvSpPr>
          <p:cNvPr id="36" name="TextBox 57"/>
          <p:cNvSpPr txBox="1">
            <a:spLocks noChangeArrowheads="1"/>
          </p:cNvSpPr>
          <p:nvPr/>
        </p:nvSpPr>
        <p:spPr bwMode="auto">
          <a:xfrm>
            <a:off x="4847545" y="4802948"/>
            <a:ext cx="2127886" cy="423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eaLnBrk="1" hangingPunct="1">
              <a:defRPr b="1">
                <a:solidFill>
                  <a:srgbClr val="002060"/>
                </a:solidFill>
                <a:latin typeface="微软雅黑" panose="020B0503020204020204" charset="-122"/>
                <a:ea typeface="微软雅黑" panose="020B0503020204020204" charset="-122"/>
              </a:defRPr>
            </a:lvl1pPr>
            <a:lvl2pPr marL="742950" indent="-285750" eaLnBrk="0" hangingPunct="0">
              <a:defRPr>
                <a:latin typeface="Calibri" panose="020F0502020204030204" pitchFamily="34" charset="0"/>
                <a:ea typeface="宋体" panose="02010600030101010101" pitchFamily="2" charset="-122"/>
              </a:defRPr>
            </a:lvl2pPr>
            <a:lvl3pPr marL="1143000" indent="-228600" eaLnBrk="0" hangingPunct="0">
              <a:defRPr>
                <a:latin typeface="Calibri" panose="020F0502020204030204" pitchFamily="34" charset="0"/>
                <a:ea typeface="宋体" panose="02010600030101010101" pitchFamily="2" charset="-122"/>
              </a:defRPr>
            </a:lvl3pPr>
            <a:lvl4pPr marL="1600200" indent="-228600" eaLnBrk="0" hangingPunct="0">
              <a:defRPr>
                <a:latin typeface="Calibri" panose="020F0502020204030204" pitchFamily="34" charset="0"/>
                <a:ea typeface="宋体" panose="02010600030101010101" pitchFamily="2" charset="-122"/>
              </a:defRPr>
            </a:lvl4pPr>
            <a:lvl5pPr marL="2057400" indent="-228600" eaLnBrk="0" hangingPunct="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pPr algn="ctr"/>
            <a:r>
              <a:rPr lang="zh-CN" altLang="en-US" sz="2160" dirty="0">
                <a:solidFill>
                  <a:schemeClr val="bg1"/>
                </a:solidFill>
              </a:rPr>
              <a:t>维护保养程度</a:t>
            </a:r>
          </a:p>
        </p:txBody>
      </p:sp>
      <p:sp>
        <p:nvSpPr>
          <p:cNvPr id="38" name="Line 18"/>
          <p:cNvSpPr>
            <a:spLocks noChangeShapeType="1"/>
          </p:cNvSpPr>
          <p:nvPr/>
        </p:nvSpPr>
        <p:spPr bwMode="auto">
          <a:xfrm flipH="1">
            <a:off x="4948891" y="3713882"/>
            <a:ext cx="1906" cy="774700"/>
          </a:xfrm>
          <a:prstGeom prst="line">
            <a:avLst/>
          </a:prstGeom>
          <a:noFill/>
          <a:ln w="19050">
            <a:solidFill>
              <a:schemeClr val="bg1"/>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sz="2160">
              <a:latin typeface="微软雅黑" panose="020B0503020204020204" charset="-122"/>
              <a:ea typeface="微软雅黑" panose="020B0503020204020204" charset="-122"/>
            </a:endParaRPr>
          </a:p>
        </p:txBody>
      </p:sp>
      <p:grpSp>
        <p:nvGrpSpPr>
          <p:cNvPr id="39" name="Group 138"/>
          <p:cNvGrpSpPr/>
          <p:nvPr/>
        </p:nvGrpSpPr>
        <p:grpSpPr bwMode="auto">
          <a:xfrm>
            <a:off x="4847792" y="3580530"/>
            <a:ext cx="218702" cy="242950"/>
            <a:chOff x="1661" y="2750"/>
            <a:chExt cx="250" cy="250"/>
          </a:xfrm>
        </p:grpSpPr>
        <p:sp>
          <p:nvSpPr>
            <p:cNvPr id="40" name="Oval 139"/>
            <p:cNvSpPr>
              <a:spLocks noChangeArrowheads="1"/>
            </p:cNvSpPr>
            <p:nvPr/>
          </p:nvSpPr>
          <p:spPr bwMode="auto">
            <a:xfrm>
              <a:off x="1661" y="2750"/>
              <a:ext cx="250" cy="250"/>
            </a:xfrm>
            <a:prstGeom prst="ellipse">
              <a:avLst/>
            </a:prstGeom>
            <a:solidFill>
              <a:schemeClr val="bg1">
                <a:lumMod val="65000"/>
              </a:schemeClr>
            </a:solidFill>
            <a:ln>
              <a:noFill/>
            </a:ln>
          </p:spPr>
          <p:txBody>
            <a:bodyPr wrap="none" anchor="ctr"/>
            <a:lstStyle/>
            <a:p>
              <a:pPr algn="ctr">
                <a:defRPr/>
              </a:pPr>
              <a:endParaRPr lang="ko-KR" altLang="en-US" sz="2160">
                <a:latin typeface="微软雅黑" panose="020B0503020204020204" charset="-122"/>
                <a:ea typeface="Malgun Gothic" panose="020B0503020000020004" pitchFamily="34" charset="-127"/>
              </a:endParaRPr>
            </a:p>
          </p:txBody>
        </p:sp>
        <p:sp>
          <p:nvSpPr>
            <p:cNvPr id="41" name="Oval 140"/>
            <p:cNvSpPr>
              <a:spLocks noChangeArrowheads="1"/>
            </p:cNvSpPr>
            <p:nvPr/>
          </p:nvSpPr>
          <p:spPr bwMode="auto">
            <a:xfrm>
              <a:off x="1729" y="2818"/>
              <a:ext cx="114" cy="114"/>
            </a:xfrm>
            <a:prstGeom prst="ellipse">
              <a:avLst/>
            </a:prstGeom>
            <a:solidFill>
              <a:srgbClr val="FFFFFF"/>
            </a:solidFill>
            <a:ln>
              <a:noFill/>
            </a:ln>
            <a:extLst>
              <a:ext uri="{91240B29-F687-4F45-9708-019B960494DF}">
                <a14:hiddenLine xmlns:a14="http://schemas.microsoft.com/office/drawing/2010/main" w="101600">
                  <a:solidFill>
                    <a:srgbClr val="000000"/>
                  </a:solidFill>
                  <a:round/>
                </a14:hiddenLine>
              </a:ext>
            </a:extLst>
          </p:spPr>
          <p:txBody>
            <a:bodyPr wrap="none" anchor="ctr"/>
            <a:lstStyle/>
            <a:p>
              <a:pPr algn="ctr"/>
              <a:endParaRPr lang="ko-KR" altLang="en-US" sz="2160">
                <a:latin typeface="微软雅黑" panose="020B0503020204020204" charset="-122"/>
                <a:ea typeface="Malgun Gothic" panose="020B0503020000020004" pitchFamily="34" charset="-127"/>
              </a:endParaRPr>
            </a:p>
          </p:txBody>
        </p:sp>
      </p:grpSp>
      <p:sp>
        <p:nvSpPr>
          <p:cNvPr id="42" name="AutoShape 2"/>
          <p:cNvSpPr>
            <a:spLocks noChangeArrowheads="1"/>
          </p:cNvSpPr>
          <p:nvPr/>
        </p:nvSpPr>
        <p:spPr bwMode="auto">
          <a:xfrm>
            <a:off x="5535631" y="1317815"/>
            <a:ext cx="1943100" cy="2002367"/>
          </a:xfrm>
          <a:prstGeom prst="roundRect">
            <a:avLst>
              <a:gd name="adj" fmla="val 13009"/>
            </a:avLst>
          </a:prstGeom>
          <a:solidFill>
            <a:srgbClr val="4472C4"/>
          </a:solidFill>
          <a:ln w="19050" cap="rnd">
            <a:noFill/>
            <a:prstDash val="sysDot"/>
            <a:round/>
          </a:ln>
          <a:effectLst/>
        </p:spPr>
        <p:txBody>
          <a:bodyPr/>
          <a:lstStyle/>
          <a:p>
            <a:endParaRPr lang="zh-CN" altLang="en-US" sz="2160">
              <a:latin typeface="微软雅黑" panose="020B0503020204020204" charset="-122"/>
              <a:ea typeface="微软雅黑" panose="020B0503020204020204" charset="-122"/>
              <a:cs typeface="宋体" panose="02010600030101010101" pitchFamily="2" charset="-122"/>
            </a:endParaRPr>
          </a:p>
        </p:txBody>
      </p:sp>
      <p:sp>
        <p:nvSpPr>
          <p:cNvPr id="43" name="TextBox 57"/>
          <p:cNvSpPr txBox="1">
            <a:spLocks noChangeArrowheads="1"/>
          </p:cNvSpPr>
          <p:nvPr/>
        </p:nvSpPr>
        <p:spPr bwMode="auto">
          <a:xfrm>
            <a:off x="5671566" y="2097786"/>
            <a:ext cx="1663446" cy="423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60" b="1" dirty="0">
                <a:solidFill>
                  <a:schemeClr val="bg1"/>
                </a:solidFill>
                <a:latin typeface="微软雅黑" panose="020B0503020204020204" charset="-122"/>
                <a:ea typeface="微软雅黑" panose="020B0503020204020204" charset="-122"/>
              </a:rPr>
              <a:t>工作条件</a:t>
            </a:r>
          </a:p>
        </p:txBody>
      </p:sp>
      <p:sp>
        <p:nvSpPr>
          <p:cNvPr id="45" name="Line 16"/>
          <p:cNvSpPr>
            <a:spLocks noChangeShapeType="1"/>
          </p:cNvSpPr>
          <p:nvPr/>
        </p:nvSpPr>
        <p:spPr bwMode="auto">
          <a:xfrm flipH="1">
            <a:off x="5726131" y="1552765"/>
            <a:ext cx="0" cy="2152649"/>
          </a:xfrm>
          <a:prstGeom prst="line">
            <a:avLst/>
          </a:prstGeom>
          <a:noFill/>
          <a:ln w="19050">
            <a:solidFill>
              <a:schemeClr val="bg1"/>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sz="2160">
              <a:latin typeface="微软雅黑" panose="020B0503020204020204" charset="-122"/>
              <a:ea typeface="微软雅黑" panose="020B0503020204020204" charset="-122"/>
            </a:endParaRPr>
          </a:p>
        </p:txBody>
      </p:sp>
      <p:grpSp>
        <p:nvGrpSpPr>
          <p:cNvPr id="46" name="Group 138"/>
          <p:cNvGrpSpPr/>
          <p:nvPr/>
        </p:nvGrpSpPr>
        <p:grpSpPr bwMode="auto">
          <a:xfrm>
            <a:off x="5611788" y="3585372"/>
            <a:ext cx="218581" cy="242808"/>
            <a:chOff x="1661" y="2750"/>
            <a:chExt cx="250" cy="250"/>
          </a:xfrm>
          <a:solidFill>
            <a:srgbClr val="4472C4"/>
          </a:solidFill>
        </p:grpSpPr>
        <p:sp>
          <p:nvSpPr>
            <p:cNvPr id="47" name="Oval 139"/>
            <p:cNvSpPr>
              <a:spLocks noChangeArrowheads="1"/>
            </p:cNvSpPr>
            <p:nvPr/>
          </p:nvSpPr>
          <p:spPr bwMode="auto">
            <a:xfrm>
              <a:off x="1661" y="2750"/>
              <a:ext cx="250" cy="250"/>
            </a:xfrm>
            <a:prstGeom prst="ellipse">
              <a:avLst/>
            </a:prstGeom>
            <a:grpFill/>
            <a:ln w="101600">
              <a:noFill/>
              <a:round/>
            </a:ln>
          </p:spPr>
          <p:txBody>
            <a:bodyPr wrap="none" anchor="ctr"/>
            <a:lstStyle/>
            <a:p>
              <a:pPr algn="ctr"/>
              <a:endParaRPr lang="ko-KR" altLang="en-US" sz="2160">
                <a:latin typeface="微软雅黑" panose="020B0503020204020204" charset="-122"/>
                <a:ea typeface="Malgun Gothic" panose="020B0503020000020004" pitchFamily="34" charset="-127"/>
              </a:endParaRPr>
            </a:p>
          </p:txBody>
        </p:sp>
        <p:sp>
          <p:nvSpPr>
            <p:cNvPr id="48" name="Oval 140"/>
            <p:cNvSpPr>
              <a:spLocks noChangeArrowheads="1"/>
            </p:cNvSpPr>
            <p:nvPr/>
          </p:nvSpPr>
          <p:spPr bwMode="auto">
            <a:xfrm>
              <a:off x="1729" y="2818"/>
              <a:ext cx="114" cy="114"/>
            </a:xfrm>
            <a:prstGeom prst="ellipse">
              <a:avLst/>
            </a:prstGeom>
            <a:grpFill/>
            <a:ln w="101600">
              <a:noFill/>
              <a:round/>
            </a:ln>
          </p:spPr>
          <p:txBody>
            <a:bodyPr wrap="none" anchor="ctr"/>
            <a:lstStyle/>
            <a:p>
              <a:pPr algn="ctr"/>
              <a:endParaRPr lang="ko-KR" altLang="en-US" sz="2160">
                <a:latin typeface="微软雅黑" panose="020B0503020204020204" charset="-122"/>
                <a:ea typeface="Malgun Gothic" panose="020B0503020000020004" pitchFamily="34" charset="-127"/>
              </a:endParaRPr>
            </a:p>
          </p:txBody>
        </p:sp>
      </p:grpSp>
      <p:sp>
        <p:nvSpPr>
          <p:cNvPr id="49" name="AutoShape 6"/>
          <p:cNvSpPr>
            <a:spLocks noChangeArrowheads="1"/>
          </p:cNvSpPr>
          <p:nvPr/>
        </p:nvSpPr>
        <p:spPr bwMode="auto">
          <a:xfrm>
            <a:off x="7453967" y="4109698"/>
            <a:ext cx="2017394" cy="1797595"/>
          </a:xfrm>
          <a:prstGeom prst="roundRect">
            <a:avLst>
              <a:gd name="adj" fmla="val 13009"/>
            </a:avLst>
          </a:prstGeom>
          <a:solidFill>
            <a:srgbClr val="4472C4"/>
          </a:solidFill>
          <a:ln w="19050" cap="rnd">
            <a:noFill/>
            <a:prstDash val="sysDot"/>
            <a:round/>
          </a:ln>
          <a:effectLst/>
        </p:spPr>
        <p:txBody>
          <a:bodyPr/>
          <a:lstStyle/>
          <a:p>
            <a:endParaRPr lang="zh-CN" altLang="en-US" sz="2160">
              <a:latin typeface="微软雅黑" panose="020B0503020204020204" charset="-122"/>
              <a:ea typeface="微软雅黑" panose="020B0503020204020204" charset="-122"/>
              <a:cs typeface="宋体" panose="02010600030101010101" pitchFamily="2" charset="-122"/>
            </a:endParaRPr>
          </a:p>
        </p:txBody>
      </p:sp>
      <p:sp>
        <p:nvSpPr>
          <p:cNvPr id="50" name="Line 7"/>
          <p:cNvSpPr>
            <a:spLocks noChangeShapeType="1"/>
          </p:cNvSpPr>
          <p:nvPr/>
        </p:nvSpPr>
        <p:spPr bwMode="auto">
          <a:xfrm flipH="1">
            <a:off x="7617799" y="3713882"/>
            <a:ext cx="3810" cy="774700"/>
          </a:xfrm>
          <a:prstGeom prst="line">
            <a:avLst/>
          </a:prstGeom>
          <a:noFill/>
          <a:ln w="19050">
            <a:solidFill>
              <a:schemeClr val="bg1"/>
            </a:solidFill>
            <a:prstDash val="sysDot"/>
            <a:round/>
            <a:headEnd type="oval" w="med" len="med"/>
            <a:tailEnd type="oval" w="med" len="med"/>
          </a:ln>
          <a:effectLst/>
        </p:spPr>
        <p:txBody>
          <a:bodyPr/>
          <a:lstStyle/>
          <a:p>
            <a:pPr>
              <a:defRPr/>
            </a:pPr>
            <a:endParaRPr lang="zh-CN" altLang="en-US" sz="2160">
              <a:latin typeface="微软雅黑" panose="020B0503020204020204" charset="-122"/>
              <a:ea typeface="微软雅黑" panose="020B0503020204020204" charset="-122"/>
              <a:cs typeface="宋体" panose="02010600030101010101" pitchFamily="2" charset="-122"/>
            </a:endParaRPr>
          </a:p>
        </p:txBody>
      </p:sp>
      <p:grpSp>
        <p:nvGrpSpPr>
          <p:cNvPr id="51" name="Group 138"/>
          <p:cNvGrpSpPr/>
          <p:nvPr/>
        </p:nvGrpSpPr>
        <p:grpSpPr bwMode="auto">
          <a:xfrm>
            <a:off x="7517836" y="3584766"/>
            <a:ext cx="218573" cy="242920"/>
            <a:chOff x="1661" y="2750"/>
            <a:chExt cx="250" cy="250"/>
          </a:xfrm>
          <a:solidFill>
            <a:srgbClr val="4472C4"/>
          </a:solidFill>
        </p:grpSpPr>
        <p:sp>
          <p:nvSpPr>
            <p:cNvPr id="52" name="Oval 139"/>
            <p:cNvSpPr>
              <a:spLocks noChangeArrowheads="1"/>
            </p:cNvSpPr>
            <p:nvPr/>
          </p:nvSpPr>
          <p:spPr bwMode="auto">
            <a:xfrm>
              <a:off x="1661" y="2750"/>
              <a:ext cx="250" cy="250"/>
            </a:xfrm>
            <a:prstGeom prst="ellipse">
              <a:avLst/>
            </a:prstGeom>
            <a:grpFill/>
            <a:ln w="101600">
              <a:noFill/>
              <a:round/>
            </a:ln>
          </p:spPr>
          <p:txBody>
            <a:bodyPr wrap="none" anchor="ctr"/>
            <a:lstStyle/>
            <a:p>
              <a:pPr algn="ctr"/>
              <a:endParaRPr lang="ko-KR" altLang="en-US" sz="2160">
                <a:latin typeface="微软雅黑" panose="020B0503020204020204" charset="-122"/>
                <a:ea typeface="Malgun Gothic" panose="020B0503020000020004" pitchFamily="34" charset="-127"/>
              </a:endParaRPr>
            </a:p>
          </p:txBody>
        </p:sp>
        <p:sp>
          <p:nvSpPr>
            <p:cNvPr id="53" name="Oval 140"/>
            <p:cNvSpPr>
              <a:spLocks noChangeArrowheads="1"/>
            </p:cNvSpPr>
            <p:nvPr/>
          </p:nvSpPr>
          <p:spPr bwMode="auto">
            <a:xfrm>
              <a:off x="1729" y="2818"/>
              <a:ext cx="114" cy="114"/>
            </a:xfrm>
            <a:prstGeom prst="ellipse">
              <a:avLst/>
            </a:prstGeom>
            <a:grpFill/>
            <a:ln w="101600">
              <a:noFill/>
              <a:round/>
            </a:ln>
          </p:spPr>
          <p:txBody>
            <a:bodyPr wrap="none" anchor="ctr"/>
            <a:lstStyle/>
            <a:p>
              <a:pPr algn="ctr"/>
              <a:endParaRPr lang="ko-KR" altLang="en-US" sz="2160">
                <a:latin typeface="微软雅黑" panose="020B0503020204020204" charset="-122"/>
                <a:ea typeface="Malgun Gothic" panose="020B0503020000020004" pitchFamily="34" charset="-127"/>
              </a:endParaRPr>
            </a:p>
          </p:txBody>
        </p:sp>
      </p:grpSp>
      <p:sp>
        <p:nvSpPr>
          <p:cNvPr id="54" name="TextBox 57"/>
          <p:cNvSpPr txBox="1">
            <a:spLocks noChangeArrowheads="1"/>
          </p:cNvSpPr>
          <p:nvPr/>
        </p:nvSpPr>
        <p:spPr bwMode="auto">
          <a:xfrm>
            <a:off x="7517892" y="4786884"/>
            <a:ext cx="1969770" cy="423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defRPr b="1">
                <a:solidFill>
                  <a:srgbClr val="002060"/>
                </a:solidFill>
                <a:latin typeface="微软雅黑" panose="020B0503020204020204" charset="-122"/>
                <a:ea typeface="微软雅黑" panose="020B0503020204020204" charset="-122"/>
              </a:defRPr>
            </a:lvl1pPr>
            <a:lvl2pPr marL="742950" indent="-285750" eaLnBrk="0" hangingPunct="0">
              <a:defRPr>
                <a:latin typeface="Calibri" panose="020F0502020204030204" pitchFamily="34" charset="0"/>
                <a:ea typeface="宋体" panose="02010600030101010101" pitchFamily="2" charset="-122"/>
              </a:defRPr>
            </a:lvl2pPr>
            <a:lvl3pPr marL="1143000" indent="-228600" eaLnBrk="0" hangingPunct="0">
              <a:defRPr>
                <a:latin typeface="Calibri" panose="020F0502020204030204" pitchFamily="34" charset="0"/>
                <a:ea typeface="宋体" panose="02010600030101010101" pitchFamily="2" charset="-122"/>
              </a:defRPr>
            </a:lvl3pPr>
            <a:lvl4pPr marL="1600200" indent="-228600" eaLnBrk="0" hangingPunct="0">
              <a:defRPr>
                <a:latin typeface="Calibri" panose="020F0502020204030204" pitchFamily="34" charset="0"/>
                <a:ea typeface="宋体" panose="02010600030101010101" pitchFamily="2" charset="-122"/>
              </a:defRPr>
            </a:lvl4pPr>
            <a:lvl5pPr marL="2057400" indent="-228600" eaLnBrk="0" hangingPunct="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pPr algn="ctr"/>
            <a:r>
              <a:rPr lang="zh-CN" altLang="en-US" sz="2160" dirty="0">
                <a:solidFill>
                  <a:schemeClr val="bg1"/>
                </a:solidFill>
              </a:rPr>
              <a:t>现时技术状态</a:t>
            </a:r>
            <a:endParaRPr lang="en-US" altLang="zh-CN" sz="2160" dirty="0">
              <a:solidFill>
                <a:schemeClr val="bg1"/>
              </a:solidFill>
            </a:endParaRPr>
          </a:p>
        </p:txBody>
      </p:sp>
      <p:sp>
        <p:nvSpPr>
          <p:cNvPr id="56" name="AutoShape 4"/>
          <p:cNvSpPr>
            <a:spLocks noChangeArrowheads="1"/>
          </p:cNvSpPr>
          <p:nvPr/>
        </p:nvSpPr>
        <p:spPr bwMode="auto">
          <a:xfrm>
            <a:off x="8387417" y="1316766"/>
            <a:ext cx="1943100" cy="2003486"/>
          </a:xfrm>
          <a:prstGeom prst="roundRect">
            <a:avLst>
              <a:gd name="adj" fmla="val 13009"/>
            </a:avLst>
          </a:prstGeom>
          <a:solidFill>
            <a:schemeClr val="bg1">
              <a:lumMod val="65000"/>
            </a:schemeClr>
          </a:solidFill>
          <a:ln w="19050" cap="rnd">
            <a:solidFill>
              <a:schemeClr val="tx1">
                <a:lumMod val="65000"/>
                <a:lumOff val="35000"/>
              </a:schemeClr>
            </a:solidFill>
            <a:prstDash val="sysDot"/>
            <a:round/>
          </a:ln>
          <a:effectLst/>
        </p:spPr>
        <p:txBody>
          <a:bodyPr wrap="none" anchor="ctr"/>
          <a:lstStyle/>
          <a:p>
            <a:endParaRPr lang="zh-CN" altLang="en-US" sz="2160">
              <a:solidFill>
                <a:srgbClr val="595959"/>
              </a:solidFill>
              <a:latin typeface="微软雅黑" panose="020B0503020204020204" charset="-122"/>
              <a:ea typeface="微软雅黑" panose="020B0503020204020204" charset="-122"/>
              <a:cs typeface="宋体" panose="02010600030101010101" pitchFamily="2" charset="-122"/>
            </a:endParaRPr>
          </a:p>
        </p:txBody>
      </p:sp>
      <p:sp>
        <p:nvSpPr>
          <p:cNvPr id="57" name="Line 14"/>
          <p:cNvSpPr>
            <a:spLocks noChangeShapeType="1"/>
          </p:cNvSpPr>
          <p:nvPr/>
        </p:nvSpPr>
        <p:spPr bwMode="auto">
          <a:xfrm flipH="1">
            <a:off x="8568391" y="1592982"/>
            <a:ext cx="0" cy="2112433"/>
          </a:xfrm>
          <a:prstGeom prst="line">
            <a:avLst/>
          </a:prstGeom>
          <a:noFill/>
          <a:ln w="19050">
            <a:solidFill>
              <a:schemeClr val="bg1"/>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sz="2160">
              <a:latin typeface="微软雅黑" panose="020B0503020204020204" charset="-122"/>
              <a:ea typeface="微软雅黑" panose="020B0503020204020204" charset="-122"/>
            </a:endParaRPr>
          </a:p>
        </p:txBody>
      </p:sp>
      <p:grpSp>
        <p:nvGrpSpPr>
          <p:cNvPr id="58" name="Group 138"/>
          <p:cNvGrpSpPr/>
          <p:nvPr/>
        </p:nvGrpSpPr>
        <p:grpSpPr bwMode="auto">
          <a:xfrm>
            <a:off x="8468323" y="3589654"/>
            <a:ext cx="218581" cy="242760"/>
            <a:chOff x="1661" y="2750"/>
            <a:chExt cx="250" cy="250"/>
          </a:xfrm>
        </p:grpSpPr>
        <p:sp>
          <p:nvSpPr>
            <p:cNvPr id="59" name="Oval 139"/>
            <p:cNvSpPr>
              <a:spLocks noChangeArrowheads="1"/>
            </p:cNvSpPr>
            <p:nvPr/>
          </p:nvSpPr>
          <p:spPr bwMode="auto">
            <a:xfrm>
              <a:off x="1660" y="2749"/>
              <a:ext cx="251" cy="251"/>
            </a:xfrm>
            <a:prstGeom prst="ellipse">
              <a:avLst/>
            </a:prstGeom>
            <a:solidFill>
              <a:schemeClr val="bg1">
                <a:lumMod val="65000"/>
              </a:schemeClr>
            </a:solidFill>
            <a:ln>
              <a:noFill/>
            </a:ln>
          </p:spPr>
          <p:txBody>
            <a:bodyPr wrap="none" anchor="ctr"/>
            <a:lstStyle/>
            <a:p>
              <a:pPr algn="ctr">
                <a:defRPr/>
              </a:pPr>
              <a:endParaRPr lang="ko-KR" altLang="en-US" sz="2160">
                <a:latin typeface="微软雅黑" panose="020B0503020204020204" charset="-122"/>
                <a:ea typeface="Malgun Gothic" panose="020B0503020000020004" pitchFamily="34" charset="-127"/>
              </a:endParaRPr>
            </a:p>
          </p:txBody>
        </p:sp>
        <p:sp>
          <p:nvSpPr>
            <p:cNvPr id="60" name="Oval 140"/>
            <p:cNvSpPr>
              <a:spLocks noChangeArrowheads="1"/>
            </p:cNvSpPr>
            <p:nvPr/>
          </p:nvSpPr>
          <p:spPr bwMode="auto">
            <a:xfrm>
              <a:off x="1729" y="2818"/>
              <a:ext cx="114" cy="114"/>
            </a:xfrm>
            <a:prstGeom prst="ellipse">
              <a:avLst/>
            </a:prstGeom>
            <a:solidFill>
              <a:schemeClr val="bg1"/>
            </a:solidFill>
            <a:ln>
              <a:noFill/>
            </a:ln>
            <a:extLst>
              <a:ext uri="{91240B29-F687-4F45-9708-019B960494DF}">
                <a14:hiddenLine xmlns:a14="http://schemas.microsoft.com/office/drawing/2010/main" w="101600">
                  <a:solidFill>
                    <a:srgbClr val="000000"/>
                  </a:solidFill>
                  <a:round/>
                </a14:hiddenLine>
              </a:ext>
            </a:extLst>
          </p:spPr>
          <p:txBody>
            <a:bodyPr wrap="none" anchor="ctr"/>
            <a:lstStyle/>
            <a:p>
              <a:pPr algn="ctr"/>
              <a:endParaRPr lang="ko-KR" altLang="en-US" sz="2160">
                <a:latin typeface="微软雅黑" panose="020B0503020204020204" charset="-122"/>
                <a:ea typeface="Malgun Gothic" panose="020B0503020000020004" pitchFamily="34" charset="-127"/>
              </a:endParaRPr>
            </a:p>
          </p:txBody>
        </p:sp>
      </p:grpSp>
      <p:sp>
        <p:nvSpPr>
          <p:cNvPr id="61" name="TextBox 57"/>
          <p:cNvSpPr txBox="1">
            <a:spLocks noChangeArrowheads="1"/>
          </p:cNvSpPr>
          <p:nvPr/>
        </p:nvSpPr>
        <p:spPr bwMode="auto">
          <a:xfrm>
            <a:off x="8612209" y="1930969"/>
            <a:ext cx="171831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60" b="1" dirty="0">
                <a:solidFill>
                  <a:schemeClr val="bg1"/>
                </a:solidFill>
                <a:latin typeface="微软雅黑" panose="020B0503020204020204" charset="-122"/>
                <a:ea typeface="微软雅黑" panose="020B0503020204020204" charset="-122"/>
              </a:rPr>
              <a:t>评价价格结果反映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1000"/>
                                        <p:tgtEl>
                                          <p:spTgt spid="20"/>
                                        </p:tgtEl>
                                      </p:cBhvr>
                                    </p:animEffect>
                                  </p:childTnLst>
                                </p:cTn>
                              </p:par>
                            </p:childTnLst>
                          </p:cTn>
                        </p:par>
                        <p:par>
                          <p:cTn id="8" fill="hold">
                            <p:stCondLst>
                              <p:cond delay="1000"/>
                            </p:stCondLst>
                            <p:childTnLst>
                              <p:par>
                                <p:cTn id="9" presetID="23" presetClass="entr" presetSubtype="32"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p:cTn id="11" dur="250" fill="hold"/>
                                        <p:tgtEl>
                                          <p:spTgt spid="32"/>
                                        </p:tgtEl>
                                        <p:attrNameLst>
                                          <p:attrName>ppt_w</p:attrName>
                                        </p:attrNameLst>
                                      </p:cBhvr>
                                      <p:tavLst>
                                        <p:tav tm="0">
                                          <p:val>
                                            <p:strVal val="4*#ppt_w"/>
                                          </p:val>
                                        </p:tav>
                                        <p:tav tm="100000">
                                          <p:val>
                                            <p:strVal val="#ppt_w"/>
                                          </p:val>
                                        </p:tav>
                                      </p:tavLst>
                                    </p:anim>
                                    <p:anim calcmode="lin" valueType="num">
                                      <p:cBhvr>
                                        <p:cTn id="12" dur="250" fill="hold"/>
                                        <p:tgtEl>
                                          <p:spTgt spid="32"/>
                                        </p:tgtEl>
                                        <p:attrNameLst>
                                          <p:attrName>ppt_h</p:attrName>
                                        </p:attrNameLst>
                                      </p:cBhvr>
                                      <p:tavLst>
                                        <p:tav tm="0">
                                          <p:val>
                                            <p:strVal val="4*#ppt_h"/>
                                          </p:val>
                                        </p:tav>
                                        <p:tav tm="100000">
                                          <p:val>
                                            <p:strVal val="#ppt_h"/>
                                          </p:val>
                                        </p:tav>
                                      </p:tavLst>
                                    </p:anim>
                                  </p:childTnLst>
                                </p:cTn>
                              </p:par>
                              <p:par>
                                <p:cTn id="13" presetID="23" presetClass="entr" presetSubtype="32" fill="hold" nodeType="withEffect">
                                  <p:stCondLst>
                                    <p:cond delay="250"/>
                                  </p:stCondLst>
                                  <p:childTnLst>
                                    <p:set>
                                      <p:cBhvr>
                                        <p:cTn id="14" dur="1" fill="hold">
                                          <p:stCondLst>
                                            <p:cond delay="0"/>
                                          </p:stCondLst>
                                        </p:cTn>
                                        <p:tgtEl>
                                          <p:spTgt spid="23"/>
                                        </p:tgtEl>
                                        <p:attrNameLst>
                                          <p:attrName>style.visibility</p:attrName>
                                        </p:attrNameLst>
                                      </p:cBhvr>
                                      <p:to>
                                        <p:strVal val="visible"/>
                                      </p:to>
                                    </p:set>
                                    <p:anim calcmode="lin" valueType="num">
                                      <p:cBhvr>
                                        <p:cTn id="15" dur="250" fill="hold"/>
                                        <p:tgtEl>
                                          <p:spTgt spid="23"/>
                                        </p:tgtEl>
                                        <p:attrNameLst>
                                          <p:attrName>ppt_w</p:attrName>
                                        </p:attrNameLst>
                                      </p:cBhvr>
                                      <p:tavLst>
                                        <p:tav tm="0">
                                          <p:val>
                                            <p:strVal val="4*#ppt_w"/>
                                          </p:val>
                                        </p:tav>
                                        <p:tav tm="100000">
                                          <p:val>
                                            <p:strVal val="#ppt_w"/>
                                          </p:val>
                                        </p:tav>
                                      </p:tavLst>
                                    </p:anim>
                                    <p:anim calcmode="lin" valueType="num">
                                      <p:cBhvr>
                                        <p:cTn id="16" dur="250" fill="hold"/>
                                        <p:tgtEl>
                                          <p:spTgt spid="23"/>
                                        </p:tgtEl>
                                        <p:attrNameLst>
                                          <p:attrName>ppt_h</p:attrName>
                                        </p:attrNameLst>
                                      </p:cBhvr>
                                      <p:tavLst>
                                        <p:tav tm="0">
                                          <p:val>
                                            <p:strVal val="4*#ppt_h"/>
                                          </p:val>
                                        </p:tav>
                                        <p:tav tm="100000">
                                          <p:val>
                                            <p:strVal val="#ppt_h"/>
                                          </p:val>
                                        </p:tav>
                                      </p:tavLst>
                                    </p:anim>
                                  </p:childTnLst>
                                </p:cTn>
                              </p:par>
                              <p:par>
                                <p:cTn id="17" presetID="23" presetClass="entr" presetSubtype="32" fill="hold" nodeType="withEffect">
                                  <p:stCondLst>
                                    <p:cond delay="500"/>
                                  </p:stCondLst>
                                  <p:childTnLst>
                                    <p:set>
                                      <p:cBhvr>
                                        <p:cTn id="18" dur="1" fill="hold">
                                          <p:stCondLst>
                                            <p:cond delay="0"/>
                                          </p:stCondLst>
                                        </p:cTn>
                                        <p:tgtEl>
                                          <p:spTgt spid="39"/>
                                        </p:tgtEl>
                                        <p:attrNameLst>
                                          <p:attrName>style.visibility</p:attrName>
                                        </p:attrNameLst>
                                      </p:cBhvr>
                                      <p:to>
                                        <p:strVal val="visible"/>
                                      </p:to>
                                    </p:set>
                                    <p:anim calcmode="lin" valueType="num">
                                      <p:cBhvr>
                                        <p:cTn id="19" dur="250" fill="hold"/>
                                        <p:tgtEl>
                                          <p:spTgt spid="39"/>
                                        </p:tgtEl>
                                        <p:attrNameLst>
                                          <p:attrName>ppt_w</p:attrName>
                                        </p:attrNameLst>
                                      </p:cBhvr>
                                      <p:tavLst>
                                        <p:tav tm="0">
                                          <p:val>
                                            <p:strVal val="4*#ppt_w"/>
                                          </p:val>
                                        </p:tav>
                                        <p:tav tm="100000">
                                          <p:val>
                                            <p:strVal val="#ppt_w"/>
                                          </p:val>
                                        </p:tav>
                                      </p:tavLst>
                                    </p:anim>
                                    <p:anim calcmode="lin" valueType="num">
                                      <p:cBhvr>
                                        <p:cTn id="20" dur="250" fill="hold"/>
                                        <p:tgtEl>
                                          <p:spTgt spid="39"/>
                                        </p:tgtEl>
                                        <p:attrNameLst>
                                          <p:attrName>ppt_h</p:attrName>
                                        </p:attrNameLst>
                                      </p:cBhvr>
                                      <p:tavLst>
                                        <p:tav tm="0">
                                          <p:val>
                                            <p:strVal val="4*#ppt_h"/>
                                          </p:val>
                                        </p:tav>
                                        <p:tav tm="100000">
                                          <p:val>
                                            <p:strVal val="#ppt_h"/>
                                          </p:val>
                                        </p:tav>
                                      </p:tavLst>
                                    </p:anim>
                                  </p:childTnLst>
                                </p:cTn>
                              </p:par>
                              <p:par>
                                <p:cTn id="21" presetID="23" presetClass="entr" presetSubtype="32" fill="hold" nodeType="withEffect">
                                  <p:stCondLst>
                                    <p:cond delay="750"/>
                                  </p:stCondLst>
                                  <p:childTnLst>
                                    <p:set>
                                      <p:cBhvr>
                                        <p:cTn id="22" dur="1" fill="hold">
                                          <p:stCondLst>
                                            <p:cond delay="0"/>
                                          </p:stCondLst>
                                        </p:cTn>
                                        <p:tgtEl>
                                          <p:spTgt spid="46"/>
                                        </p:tgtEl>
                                        <p:attrNameLst>
                                          <p:attrName>style.visibility</p:attrName>
                                        </p:attrNameLst>
                                      </p:cBhvr>
                                      <p:to>
                                        <p:strVal val="visible"/>
                                      </p:to>
                                    </p:set>
                                    <p:anim calcmode="lin" valueType="num">
                                      <p:cBhvr>
                                        <p:cTn id="23" dur="250" fill="hold"/>
                                        <p:tgtEl>
                                          <p:spTgt spid="46"/>
                                        </p:tgtEl>
                                        <p:attrNameLst>
                                          <p:attrName>ppt_w</p:attrName>
                                        </p:attrNameLst>
                                      </p:cBhvr>
                                      <p:tavLst>
                                        <p:tav tm="0">
                                          <p:val>
                                            <p:strVal val="4*#ppt_w"/>
                                          </p:val>
                                        </p:tav>
                                        <p:tav tm="100000">
                                          <p:val>
                                            <p:strVal val="#ppt_w"/>
                                          </p:val>
                                        </p:tav>
                                      </p:tavLst>
                                    </p:anim>
                                    <p:anim calcmode="lin" valueType="num">
                                      <p:cBhvr>
                                        <p:cTn id="24" dur="250" fill="hold"/>
                                        <p:tgtEl>
                                          <p:spTgt spid="46"/>
                                        </p:tgtEl>
                                        <p:attrNameLst>
                                          <p:attrName>ppt_h</p:attrName>
                                        </p:attrNameLst>
                                      </p:cBhvr>
                                      <p:tavLst>
                                        <p:tav tm="0">
                                          <p:val>
                                            <p:strVal val="4*#ppt_h"/>
                                          </p:val>
                                        </p:tav>
                                        <p:tav tm="100000">
                                          <p:val>
                                            <p:strVal val="#ppt_h"/>
                                          </p:val>
                                        </p:tav>
                                      </p:tavLst>
                                    </p:anim>
                                  </p:childTnLst>
                                </p:cTn>
                              </p:par>
                              <p:par>
                                <p:cTn id="25" presetID="23" presetClass="entr" presetSubtype="32" fill="hold" nodeType="withEffect">
                                  <p:stCondLst>
                                    <p:cond delay="1000"/>
                                  </p:stCondLst>
                                  <p:childTnLst>
                                    <p:set>
                                      <p:cBhvr>
                                        <p:cTn id="26" dur="1" fill="hold">
                                          <p:stCondLst>
                                            <p:cond delay="0"/>
                                          </p:stCondLst>
                                        </p:cTn>
                                        <p:tgtEl>
                                          <p:spTgt spid="51"/>
                                        </p:tgtEl>
                                        <p:attrNameLst>
                                          <p:attrName>style.visibility</p:attrName>
                                        </p:attrNameLst>
                                      </p:cBhvr>
                                      <p:to>
                                        <p:strVal val="visible"/>
                                      </p:to>
                                    </p:set>
                                    <p:anim calcmode="lin" valueType="num">
                                      <p:cBhvr>
                                        <p:cTn id="27" dur="250" fill="hold"/>
                                        <p:tgtEl>
                                          <p:spTgt spid="51"/>
                                        </p:tgtEl>
                                        <p:attrNameLst>
                                          <p:attrName>ppt_w</p:attrName>
                                        </p:attrNameLst>
                                      </p:cBhvr>
                                      <p:tavLst>
                                        <p:tav tm="0">
                                          <p:val>
                                            <p:strVal val="4*#ppt_w"/>
                                          </p:val>
                                        </p:tav>
                                        <p:tav tm="100000">
                                          <p:val>
                                            <p:strVal val="#ppt_w"/>
                                          </p:val>
                                        </p:tav>
                                      </p:tavLst>
                                    </p:anim>
                                    <p:anim calcmode="lin" valueType="num">
                                      <p:cBhvr>
                                        <p:cTn id="28" dur="250" fill="hold"/>
                                        <p:tgtEl>
                                          <p:spTgt spid="51"/>
                                        </p:tgtEl>
                                        <p:attrNameLst>
                                          <p:attrName>ppt_h</p:attrName>
                                        </p:attrNameLst>
                                      </p:cBhvr>
                                      <p:tavLst>
                                        <p:tav tm="0">
                                          <p:val>
                                            <p:strVal val="4*#ppt_h"/>
                                          </p:val>
                                        </p:tav>
                                        <p:tav tm="100000">
                                          <p:val>
                                            <p:strVal val="#ppt_h"/>
                                          </p:val>
                                        </p:tav>
                                      </p:tavLst>
                                    </p:anim>
                                  </p:childTnLst>
                                </p:cTn>
                              </p:par>
                              <p:par>
                                <p:cTn id="29" presetID="23" presetClass="entr" presetSubtype="32" fill="hold" nodeType="withEffect">
                                  <p:stCondLst>
                                    <p:cond delay="1250"/>
                                  </p:stCondLst>
                                  <p:childTnLst>
                                    <p:set>
                                      <p:cBhvr>
                                        <p:cTn id="30" dur="1" fill="hold">
                                          <p:stCondLst>
                                            <p:cond delay="0"/>
                                          </p:stCondLst>
                                        </p:cTn>
                                        <p:tgtEl>
                                          <p:spTgt spid="58"/>
                                        </p:tgtEl>
                                        <p:attrNameLst>
                                          <p:attrName>style.visibility</p:attrName>
                                        </p:attrNameLst>
                                      </p:cBhvr>
                                      <p:to>
                                        <p:strVal val="visible"/>
                                      </p:to>
                                    </p:set>
                                    <p:anim calcmode="lin" valueType="num">
                                      <p:cBhvr>
                                        <p:cTn id="31" dur="250" fill="hold"/>
                                        <p:tgtEl>
                                          <p:spTgt spid="58"/>
                                        </p:tgtEl>
                                        <p:attrNameLst>
                                          <p:attrName>ppt_w</p:attrName>
                                        </p:attrNameLst>
                                      </p:cBhvr>
                                      <p:tavLst>
                                        <p:tav tm="0">
                                          <p:val>
                                            <p:strVal val="4*#ppt_w"/>
                                          </p:val>
                                        </p:tav>
                                        <p:tav tm="100000">
                                          <p:val>
                                            <p:strVal val="#ppt_w"/>
                                          </p:val>
                                        </p:tav>
                                      </p:tavLst>
                                    </p:anim>
                                    <p:anim calcmode="lin" valueType="num">
                                      <p:cBhvr>
                                        <p:cTn id="32" dur="250" fill="hold"/>
                                        <p:tgtEl>
                                          <p:spTgt spid="58"/>
                                        </p:tgtEl>
                                        <p:attrNameLst>
                                          <p:attrName>ppt_h</p:attrName>
                                        </p:attrNameLst>
                                      </p:cBhvr>
                                      <p:tavLst>
                                        <p:tav tm="0">
                                          <p:val>
                                            <p:strVal val="4*#ppt_h"/>
                                          </p:val>
                                        </p:tav>
                                        <p:tav tm="100000">
                                          <p:val>
                                            <p:strVal val="#ppt_h"/>
                                          </p:val>
                                        </p:tav>
                                      </p:tavLst>
                                    </p:anim>
                                  </p:childTnLst>
                                </p:cTn>
                              </p:par>
                            </p:childTnLst>
                          </p:cTn>
                        </p:par>
                        <p:par>
                          <p:cTn id="33" fill="hold">
                            <p:stCondLst>
                              <p:cond delay="1500"/>
                            </p:stCondLst>
                            <p:childTnLst>
                              <p:par>
                                <p:cTn id="34" presetID="22" presetClass="entr" presetSubtype="1" fill="hold" grpId="0" nodeType="after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up)">
                                      <p:cBhvr>
                                        <p:cTn id="36" dur="500"/>
                                        <p:tgtEl>
                                          <p:spTgt spid="31"/>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wipe(up)">
                                      <p:cBhvr>
                                        <p:cTn id="39" dur="500"/>
                                        <p:tgtEl>
                                          <p:spTgt spid="38"/>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wipe(up)">
                                      <p:cBhvr>
                                        <p:cTn id="42" dur="500"/>
                                        <p:tgtEl>
                                          <p:spTgt spid="50"/>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down)">
                                      <p:cBhvr>
                                        <p:cTn id="45" dur="500"/>
                                        <p:tgtEl>
                                          <p:spTgt spid="22"/>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wipe(down)">
                                      <p:cBhvr>
                                        <p:cTn id="48" dur="500"/>
                                        <p:tgtEl>
                                          <p:spTgt spid="45"/>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wipe(down)">
                                      <p:cBhvr>
                                        <p:cTn id="51" dur="500"/>
                                        <p:tgtEl>
                                          <p:spTgt spid="57"/>
                                        </p:tgtEl>
                                      </p:cBhvr>
                                    </p:animEffect>
                                  </p:childTnLst>
                                </p:cTn>
                              </p:par>
                            </p:childTnLst>
                          </p:cTn>
                        </p:par>
                        <p:par>
                          <p:cTn id="52" fill="hold">
                            <p:stCondLst>
                              <p:cond delay="2000"/>
                            </p:stCondLst>
                            <p:childTnLst>
                              <p:par>
                                <p:cTn id="53" presetID="21" presetClass="entr" presetSubtype="1"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heel(1)">
                                      <p:cBhvr>
                                        <p:cTn id="55" dur="1000"/>
                                        <p:tgtEl>
                                          <p:spTgt spid="21"/>
                                        </p:tgtEl>
                                      </p:cBhvr>
                                    </p:animEffect>
                                  </p:childTnLst>
                                </p:cTn>
                              </p:par>
                              <p:par>
                                <p:cTn id="56" presetID="21" presetClass="entr" presetSubtype="1" fill="hold" grpId="0" nodeType="with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wheel(1)">
                                      <p:cBhvr>
                                        <p:cTn id="58" dur="1000"/>
                                        <p:tgtEl>
                                          <p:spTgt spid="42"/>
                                        </p:tgtEl>
                                      </p:cBhvr>
                                    </p:animEffect>
                                  </p:childTnLst>
                                </p:cTn>
                              </p:par>
                              <p:par>
                                <p:cTn id="59" presetID="21" presetClass="entr" presetSubtype="1" fill="hold" grpId="0" nodeType="with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wheel(1)">
                                      <p:cBhvr>
                                        <p:cTn id="61" dur="1000"/>
                                        <p:tgtEl>
                                          <p:spTgt spid="56"/>
                                        </p:tgtEl>
                                      </p:cBhvr>
                                    </p:animEffect>
                                  </p:childTnLst>
                                </p:cTn>
                              </p:par>
                              <p:par>
                                <p:cTn id="62" presetID="21" presetClass="entr" presetSubtype="1" fill="hold" grpId="0"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wheel(1)">
                                      <p:cBhvr>
                                        <p:cTn id="64" dur="1000"/>
                                        <p:tgtEl>
                                          <p:spTgt spid="28"/>
                                        </p:tgtEl>
                                      </p:cBhvr>
                                    </p:animEffect>
                                  </p:childTnLst>
                                </p:cTn>
                              </p:par>
                              <p:par>
                                <p:cTn id="65" presetID="21" presetClass="entr" presetSubtype="1"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wheel(1)">
                                      <p:cBhvr>
                                        <p:cTn id="67" dur="1000"/>
                                        <p:tgtEl>
                                          <p:spTgt spid="35"/>
                                        </p:tgtEl>
                                      </p:cBhvr>
                                    </p:animEffect>
                                  </p:childTnLst>
                                </p:cTn>
                              </p:par>
                              <p:par>
                                <p:cTn id="68" presetID="21" presetClass="entr" presetSubtype="1" fill="hold" grpId="0" nodeType="with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wheel(1)">
                                      <p:cBhvr>
                                        <p:cTn id="70" dur="1000"/>
                                        <p:tgtEl>
                                          <p:spTgt spid="49"/>
                                        </p:tgtEl>
                                      </p:cBhvr>
                                    </p:animEffect>
                                  </p:childTnLst>
                                </p:cTn>
                              </p:par>
                            </p:childTnLst>
                          </p:cTn>
                        </p:par>
                        <p:par>
                          <p:cTn id="71" fill="hold">
                            <p:stCondLst>
                              <p:cond delay="3000"/>
                            </p:stCondLst>
                            <p:childTnLst>
                              <p:par>
                                <p:cTn id="72" presetID="42" presetClass="entr" presetSubtype="0"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anim calcmode="lin" valueType="num">
                                      <p:cBhvr>
                                        <p:cTn id="75" dur="500" fill="hold"/>
                                        <p:tgtEl>
                                          <p:spTgt spid="26"/>
                                        </p:tgtEl>
                                        <p:attrNameLst>
                                          <p:attrName>ppt_x</p:attrName>
                                        </p:attrNameLst>
                                      </p:cBhvr>
                                      <p:tavLst>
                                        <p:tav tm="0">
                                          <p:val>
                                            <p:strVal val="#ppt_x"/>
                                          </p:val>
                                        </p:tav>
                                        <p:tav tm="100000">
                                          <p:val>
                                            <p:strVal val="#ppt_x"/>
                                          </p:val>
                                        </p:tav>
                                      </p:tavLst>
                                    </p:anim>
                                    <p:anim calcmode="lin" valueType="num">
                                      <p:cBhvr>
                                        <p:cTn id="76" dur="500" fill="hold"/>
                                        <p:tgtEl>
                                          <p:spTgt spid="26"/>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anim calcmode="lin" valueType="num">
                                      <p:cBhvr>
                                        <p:cTn id="80" dur="500" fill="hold"/>
                                        <p:tgtEl>
                                          <p:spTgt spid="43"/>
                                        </p:tgtEl>
                                        <p:attrNameLst>
                                          <p:attrName>ppt_x</p:attrName>
                                        </p:attrNameLst>
                                      </p:cBhvr>
                                      <p:tavLst>
                                        <p:tav tm="0">
                                          <p:val>
                                            <p:strVal val="#ppt_x"/>
                                          </p:val>
                                        </p:tav>
                                        <p:tav tm="100000">
                                          <p:val>
                                            <p:strVal val="#ppt_x"/>
                                          </p:val>
                                        </p:tav>
                                      </p:tavLst>
                                    </p:anim>
                                    <p:anim calcmode="lin" valueType="num">
                                      <p:cBhvr>
                                        <p:cTn id="81" dur="500" fill="hold"/>
                                        <p:tgtEl>
                                          <p:spTgt spid="43"/>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61"/>
                                        </p:tgtEl>
                                        <p:attrNameLst>
                                          <p:attrName>style.visibility</p:attrName>
                                        </p:attrNameLst>
                                      </p:cBhvr>
                                      <p:to>
                                        <p:strVal val="visible"/>
                                      </p:to>
                                    </p:set>
                                    <p:animEffect transition="in" filter="fade">
                                      <p:cBhvr>
                                        <p:cTn id="84" dur="500"/>
                                        <p:tgtEl>
                                          <p:spTgt spid="61"/>
                                        </p:tgtEl>
                                      </p:cBhvr>
                                    </p:animEffect>
                                    <p:anim calcmode="lin" valueType="num">
                                      <p:cBhvr>
                                        <p:cTn id="85" dur="500" fill="hold"/>
                                        <p:tgtEl>
                                          <p:spTgt spid="61"/>
                                        </p:tgtEl>
                                        <p:attrNameLst>
                                          <p:attrName>ppt_x</p:attrName>
                                        </p:attrNameLst>
                                      </p:cBhvr>
                                      <p:tavLst>
                                        <p:tav tm="0">
                                          <p:val>
                                            <p:strVal val="#ppt_x"/>
                                          </p:val>
                                        </p:tav>
                                        <p:tav tm="100000">
                                          <p:val>
                                            <p:strVal val="#ppt_x"/>
                                          </p:val>
                                        </p:tav>
                                      </p:tavLst>
                                    </p:anim>
                                    <p:anim calcmode="lin" valueType="num">
                                      <p:cBhvr>
                                        <p:cTn id="86" dur="500" fill="hold"/>
                                        <p:tgtEl>
                                          <p:spTgt spid="61"/>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fade">
                                      <p:cBhvr>
                                        <p:cTn id="89" dur="500"/>
                                        <p:tgtEl>
                                          <p:spTgt spid="29"/>
                                        </p:tgtEl>
                                      </p:cBhvr>
                                    </p:animEffect>
                                    <p:anim calcmode="lin" valueType="num">
                                      <p:cBhvr>
                                        <p:cTn id="90" dur="500" fill="hold"/>
                                        <p:tgtEl>
                                          <p:spTgt spid="29"/>
                                        </p:tgtEl>
                                        <p:attrNameLst>
                                          <p:attrName>ppt_x</p:attrName>
                                        </p:attrNameLst>
                                      </p:cBhvr>
                                      <p:tavLst>
                                        <p:tav tm="0">
                                          <p:val>
                                            <p:strVal val="#ppt_x"/>
                                          </p:val>
                                        </p:tav>
                                        <p:tav tm="100000">
                                          <p:val>
                                            <p:strVal val="#ppt_x"/>
                                          </p:val>
                                        </p:tav>
                                      </p:tavLst>
                                    </p:anim>
                                    <p:anim calcmode="lin" valueType="num">
                                      <p:cBhvr>
                                        <p:cTn id="91" dur="500" fill="hold"/>
                                        <p:tgtEl>
                                          <p:spTgt spid="29"/>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fade">
                                      <p:cBhvr>
                                        <p:cTn id="94" dur="500"/>
                                        <p:tgtEl>
                                          <p:spTgt spid="36"/>
                                        </p:tgtEl>
                                      </p:cBhvr>
                                    </p:animEffect>
                                    <p:anim calcmode="lin" valueType="num">
                                      <p:cBhvr>
                                        <p:cTn id="95" dur="500" fill="hold"/>
                                        <p:tgtEl>
                                          <p:spTgt spid="36"/>
                                        </p:tgtEl>
                                        <p:attrNameLst>
                                          <p:attrName>ppt_x</p:attrName>
                                        </p:attrNameLst>
                                      </p:cBhvr>
                                      <p:tavLst>
                                        <p:tav tm="0">
                                          <p:val>
                                            <p:strVal val="#ppt_x"/>
                                          </p:val>
                                        </p:tav>
                                        <p:tav tm="100000">
                                          <p:val>
                                            <p:strVal val="#ppt_x"/>
                                          </p:val>
                                        </p:tav>
                                      </p:tavLst>
                                    </p:anim>
                                    <p:anim calcmode="lin" valueType="num">
                                      <p:cBhvr>
                                        <p:cTn id="96" dur="500" fill="hold"/>
                                        <p:tgtEl>
                                          <p:spTgt spid="36"/>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500"/>
                                        <p:tgtEl>
                                          <p:spTgt spid="54"/>
                                        </p:tgtEl>
                                      </p:cBhvr>
                                    </p:animEffect>
                                    <p:anim calcmode="lin" valueType="num">
                                      <p:cBhvr>
                                        <p:cTn id="100" dur="500" fill="hold"/>
                                        <p:tgtEl>
                                          <p:spTgt spid="54"/>
                                        </p:tgtEl>
                                        <p:attrNameLst>
                                          <p:attrName>ppt_x</p:attrName>
                                        </p:attrNameLst>
                                      </p:cBhvr>
                                      <p:tavLst>
                                        <p:tav tm="0">
                                          <p:val>
                                            <p:strVal val="#ppt_x"/>
                                          </p:val>
                                        </p:tav>
                                        <p:tav tm="100000">
                                          <p:val>
                                            <p:strVal val="#ppt_x"/>
                                          </p:val>
                                        </p:tav>
                                      </p:tavLst>
                                    </p:anim>
                                    <p:anim calcmode="lin" valueType="num">
                                      <p:cBhvr>
                                        <p:cTn id="101" dur="5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6" grpId="0"/>
      <p:bldP spid="28" grpId="0" bldLvl="0" animBg="1"/>
      <p:bldP spid="29" grpId="0"/>
      <p:bldP spid="31" grpId="0" bldLvl="0" animBg="1"/>
      <p:bldP spid="35" grpId="0" bldLvl="0" animBg="1"/>
      <p:bldP spid="36" grpId="0"/>
      <p:bldP spid="38" grpId="0" bldLvl="0" animBg="1"/>
      <p:bldP spid="42" grpId="0" bldLvl="0" animBg="1"/>
      <p:bldP spid="43" grpId="0"/>
      <p:bldP spid="45" grpId="0" bldLvl="0" animBg="1"/>
      <p:bldP spid="49" grpId="0" bldLvl="0" animBg="1"/>
      <p:bldP spid="50" grpId="0" bldLvl="0" animBg="1"/>
      <p:bldP spid="54" grpId="0"/>
      <p:bldP spid="56" grpId="0" bldLvl="0" animBg="1"/>
      <p:bldP spid="57" grpId="0" bldLvl="0" animBg="1"/>
      <p:bldP spid="6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
          <p:cNvSpPr>
            <a:spLocks noChangeArrowheads="1"/>
          </p:cNvSpPr>
          <p:nvPr/>
        </p:nvSpPr>
        <p:spPr bwMode="auto">
          <a:xfrm>
            <a:off x="609600" y="335180"/>
            <a:ext cx="10972800" cy="388417"/>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5" name="矩形 8"/>
          <p:cNvSpPr>
            <a:spLocks noChangeArrowheads="1"/>
          </p:cNvSpPr>
          <p:nvPr/>
        </p:nvSpPr>
        <p:spPr bwMode="auto">
          <a:xfrm>
            <a:off x="5513374" y="335180"/>
            <a:ext cx="1165253" cy="388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160">
                <a:solidFill>
                  <a:srgbClr val="FFFFFF"/>
                </a:solidFill>
                <a:latin typeface="微软雅黑" panose="020B0503020204020204" charset="-122"/>
                <a:ea typeface="微软雅黑" panose="020B0503020204020204" charset="-122"/>
                <a:sym typeface="微软雅黑" panose="020B0503020204020204" charset="-122"/>
              </a:rPr>
              <a:t>图形绘制</a:t>
            </a:r>
            <a:endParaRPr lang="zh-CN" altLang="en-US" sz="2160"/>
          </a:p>
        </p:txBody>
      </p:sp>
      <p:sp>
        <p:nvSpPr>
          <p:cNvPr id="8" name="矩形 13"/>
          <p:cNvSpPr>
            <a:spLocks noChangeArrowheads="1"/>
          </p:cNvSpPr>
          <p:nvPr/>
        </p:nvSpPr>
        <p:spPr bwMode="auto">
          <a:xfrm>
            <a:off x="8944873" y="335180"/>
            <a:ext cx="1100993" cy="388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en-US" sz="2400" dirty="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9" name="矩形 1"/>
          <p:cNvSpPr>
            <a:spLocks noChangeArrowheads="1"/>
          </p:cNvSpPr>
          <p:nvPr/>
        </p:nvSpPr>
        <p:spPr bwMode="auto">
          <a:xfrm>
            <a:off x="609600" y="723598"/>
            <a:ext cx="10972800" cy="64261"/>
          </a:xfrm>
          <a:prstGeom prst="rect">
            <a:avLst/>
          </a:prstGeom>
          <a:solidFill>
            <a:srgbClr val="E36C0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10" name="矩形 3"/>
          <p:cNvSpPr>
            <a:spLocks noChangeArrowheads="1"/>
          </p:cNvSpPr>
          <p:nvPr/>
        </p:nvSpPr>
        <p:spPr bwMode="auto">
          <a:xfrm>
            <a:off x="5250180" y="335280"/>
            <a:ext cx="1776222" cy="38862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zh-CN" altLang="en-US" sz="2400" b="1" dirty="0">
                <a:solidFill>
                  <a:srgbClr val="4472C4"/>
                </a:solidFill>
                <a:latin typeface="微软雅黑" panose="020B0503020204020204" charset="-122"/>
                <a:ea typeface="微软雅黑" panose="020B0503020204020204" charset="-122"/>
                <a:sym typeface="微软雅黑" panose="020B0503020204020204" charset="-122"/>
              </a:rPr>
              <a:t>制造质量</a:t>
            </a:r>
          </a:p>
        </p:txBody>
      </p:sp>
      <p:grpSp>
        <p:nvGrpSpPr>
          <p:cNvPr id="11" name="组合 5"/>
          <p:cNvGrpSpPr/>
          <p:nvPr/>
        </p:nvGrpSpPr>
        <p:grpSpPr bwMode="auto">
          <a:xfrm>
            <a:off x="10454275" y="366596"/>
            <a:ext cx="324158" cy="325585"/>
            <a:chOff x="0" y="0"/>
            <a:chExt cx="360000" cy="360000"/>
          </a:xfrm>
        </p:grpSpPr>
        <p:sp>
          <p:nvSpPr>
            <p:cNvPr id="12" name="椭圆 15"/>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13" name="燕尾形 16">
              <a:hlinkClick r:id="" action="ppaction://hlinkshowjump?jump=previousslide"/>
            </p:cNvPr>
            <p:cNvSpPr>
              <a:spLocks noChangeArrowheads="1"/>
            </p:cNvSpPr>
            <p:nvPr/>
          </p:nvSpPr>
          <p:spPr bwMode="auto">
            <a:xfrm flipH="1">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sz="2160">
                <a:latin typeface="宋体" panose="02010600030101010101" pitchFamily="2" charset="-122"/>
                <a:sym typeface="宋体" panose="02010600030101010101" pitchFamily="2" charset="-122"/>
              </a:endParaRPr>
            </a:p>
          </p:txBody>
        </p:sp>
      </p:grpSp>
      <p:grpSp>
        <p:nvGrpSpPr>
          <p:cNvPr id="14" name="组合 4"/>
          <p:cNvGrpSpPr/>
          <p:nvPr/>
        </p:nvGrpSpPr>
        <p:grpSpPr bwMode="auto">
          <a:xfrm>
            <a:off x="10908382" y="366596"/>
            <a:ext cx="324158" cy="325585"/>
            <a:chOff x="0" y="0"/>
            <a:chExt cx="360000" cy="360000"/>
          </a:xfrm>
        </p:grpSpPr>
        <p:sp>
          <p:nvSpPr>
            <p:cNvPr id="15" name="椭圆 2"/>
            <p:cNvSpPr>
              <a:spLocks noChangeArrowheads="1"/>
            </p:cNvSpPr>
            <p:nvPr/>
          </p:nvSpPr>
          <p:spPr bwMode="auto">
            <a:xfrm>
              <a:off x="0" y="0"/>
              <a:ext cx="360000" cy="360000"/>
            </a:xfrm>
            <a:prstGeom prst="ellipse">
              <a:avLst/>
            </a:prstGeom>
            <a:solidFill>
              <a:schemeClr val="bg1"/>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16" name="燕尾形 3">
              <a:hlinkClick r:id="" action="ppaction://hlinkshowjump?jump=nextslide"/>
            </p:cNvPr>
            <p:cNvSpPr>
              <a:spLocks noChangeArrowheads="1"/>
            </p:cNvSpPr>
            <p:nvPr/>
          </p:nvSpPr>
          <p:spPr bwMode="auto">
            <a:xfrm>
              <a:off x="93569" y="93569"/>
              <a:ext cx="172863" cy="172863"/>
            </a:xfrm>
            <a:prstGeom prst="chevron">
              <a:avLst>
                <a:gd name="adj" fmla="val 50000"/>
              </a:avLst>
            </a:prstGeom>
            <a:solidFill>
              <a:srgbClr val="0099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sz="2160">
                <a:latin typeface="宋体" panose="02010600030101010101" pitchFamily="2" charset="-122"/>
                <a:sym typeface="宋体" panose="02010600030101010101" pitchFamily="2" charset="-122"/>
              </a:endParaRPr>
            </a:p>
          </p:txBody>
        </p:sp>
      </p:grpSp>
      <p:sp>
        <p:nvSpPr>
          <p:cNvPr id="17" name="TextBox 1"/>
          <p:cNvSpPr>
            <a:spLocks noChangeArrowheads="1"/>
          </p:cNvSpPr>
          <p:nvPr/>
        </p:nvSpPr>
        <p:spPr bwMode="auto">
          <a:xfrm>
            <a:off x="1930506" y="335179"/>
            <a:ext cx="1645920" cy="38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zh-CN" altLang="en-US" sz="1920" dirty="0">
                <a:solidFill>
                  <a:schemeClr val="bg1"/>
                </a:solidFill>
                <a:latin typeface="方正兰亭粗黑简体" pitchFamily="2" charset="-122"/>
                <a:ea typeface="方正兰亭粗黑简体" pitchFamily="2" charset="-122"/>
                <a:sym typeface="方正兰亭粗黑简体" pitchFamily="2" charset="-122"/>
              </a:rPr>
              <a:t>系统功能简介</a:t>
            </a:r>
          </a:p>
        </p:txBody>
      </p:sp>
      <p:sp>
        <p:nvSpPr>
          <p:cNvPr id="18" name="矩形 4"/>
          <p:cNvSpPr>
            <a:spLocks noChangeArrowheads="1"/>
          </p:cNvSpPr>
          <p:nvPr/>
        </p:nvSpPr>
        <p:spPr bwMode="auto">
          <a:xfrm>
            <a:off x="609601" y="140971"/>
            <a:ext cx="1276638" cy="828244"/>
          </a:xfrm>
          <a:prstGeom prst="rect">
            <a:avLst/>
          </a:prstGeom>
          <a:solidFill>
            <a:srgbClr val="4472C4"/>
          </a:solidFill>
          <a:ln>
            <a:noFill/>
          </a:ln>
        </p:spPr>
        <p:txBody>
          <a:bodyPr anchor="ctr"/>
          <a:lstStyle/>
          <a:p>
            <a:pPr algn="ctr" eaLnBrk="1" hangingPunct="1">
              <a:buFont typeface="Arial" panose="020B0604020202020204" pitchFamily="34" charset="0"/>
              <a:buNone/>
            </a:pPr>
            <a:endParaRPr lang="zh-CN" altLang="zh-CN" sz="2160">
              <a:solidFill>
                <a:srgbClr val="FFFFFF"/>
              </a:solidFill>
              <a:latin typeface="宋体" panose="02010600030101010101" pitchFamily="2" charset="-122"/>
              <a:sym typeface="宋体" panose="02010600030101010101" pitchFamily="2" charset="-122"/>
            </a:endParaRPr>
          </a:p>
        </p:txBody>
      </p:sp>
      <p:sp>
        <p:nvSpPr>
          <p:cNvPr id="19" name="KSO_Shape"/>
          <p:cNvSpPr>
            <a:spLocks noChangeArrowheads="1"/>
          </p:cNvSpPr>
          <p:nvPr/>
        </p:nvSpPr>
        <p:spPr bwMode="auto">
          <a:xfrm>
            <a:off x="1060852" y="205231"/>
            <a:ext cx="695440" cy="712574"/>
          </a:xfrm>
          <a:custGeom>
            <a:avLst/>
            <a:gdLst>
              <a:gd name="T0" fmla="*/ 142575 w 2482850"/>
              <a:gd name="T1" fmla="*/ 587055 h 2544763"/>
              <a:gd name="T2" fmla="*/ 127597 w 2482850"/>
              <a:gd name="T3" fmla="*/ 620828 h 2544763"/>
              <a:gd name="T4" fmla="*/ 5652 w 2482850"/>
              <a:gd name="T5" fmla="*/ 612296 h 2544763"/>
              <a:gd name="T6" fmla="*/ 8337 w 2482850"/>
              <a:gd name="T7" fmla="*/ 575562 h 2544763"/>
              <a:gd name="T8" fmla="*/ 766694 w 2482850"/>
              <a:gd name="T9" fmla="*/ 554746 h 2544763"/>
              <a:gd name="T10" fmla="*/ 765001 w 2482850"/>
              <a:gd name="T11" fmla="*/ 667206 h 2544763"/>
              <a:gd name="T12" fmla="*/ 478502 w 2482850"/>
              <a:gd name="T13" fmla="*/ 450193 h 2544763"/>
              <a:gd name="T14" fmla="*/ 552131 w 2482850"/>
              <a:gd name="T15" fmla="*/ 536109 h 2544763"/>
              <a:gd name="T16" fmla="*/ 239285 w 2482850"/>
              <a:gd name="T17" fmla="*/ 487185 h 2544763"/>
              <a:gd name="T18" fmla="*/ 755690 w 2482850"/>
              <a:gd name="T19" fmla="*/ 403054 h 2544763"/>
              <a:gd name="T20" fmla="*/ 771561 w 2482850"/>
              <a:gd name="T21" fmla="*/ 513286 h 2544763"/>
              <a:gd name="T22" fmla="*/ 121097 w 2482850"/>
              <a:gd name="T23" fmla="*/ 368724 h 2544763"/>
              <a:gd name="T24" fmla="*/ 143776 w 2482850"/>
              <a:gd name="T25" fmla="*/ 397703 h 2544763"/>
              <a:gd name="T26" fmla="*/ 118271 w 2482850"/>
              <a:gd name="T27" fmla="*/ 424355 h 2544763"/>
              <a:gd name="T28" fmla="*/ 1272 w 2482850"/>
              <a:gd name="T29" fmla="*/ 404683 h 2544763"/>
              <a:gd name="T30" fmla="*/ 16179 w 2482850"/>
              <a:gd name="T31" fmla="*/ 370980 h 2544763"/>
              <a:gd name="T32" fmla="*/ 454542 w 2482850"/>
              <a:gd name="T33" fmla="*/ 276949 h 2544763"/>
              <a:gd name="T34" fmla="*/ 475461 w 2482850"/>
              <a:gd name="T35" fmla="*/ 339639 h 2544763"/>
              <a:gd name="T36" fmla="*/ 422245 w 2482850"/>
              <a:gd name="T37" fmla="*/ 421601 h 2544763"/>
              <a:gd name="T38" fmla="*/ 363163 w 2482850"/>
              <a:gd name="T39" fmla="*/ 427037 h 2544763"/>
              <a:gd name="T40" fmla="*/ 305989 w 2482850"/>
              <a:gd name="T41" fmla="*/ 345640 h 2544763"/>
              <a:gd name="T42" fmla="*/ 319558 w 2482850"/>
              <a:gd name="T43" fmla="*/ 293186 h 2544763"/>
              <a:gd name="T44" fmla="*/ 390018 w 2482850"/>
              <a:gd name="T45" fmla="*/ 262760 h 2544763"/>
              <a:gd name="T46" fmla="*/ 765848 w 2482850"/>
              <a:gd name="T47" fmla="*/ 268646 h 2544763"/>
              <a:gd name="T48" fmla="*/ 765848 w 2482850"/>
              <a:gd name="T49" fmla="*/ 381281 h 2544763"/>
              <a:gd name="T50" fmla="*/ 433654 w 2482850"/>
              <a:gd name="T51" fmla="*/ 206699 h 2544763"/>
              <a:gd name="T52" fmla="*/ 467071 w 2482850"/>
              <a:gd name="T53" fmla="*/ 234779 h 2544763"/>
              <a:gd name="T54" fmla="*/ 460585 w 2482850"/>
              <a:gd name="T55" fmla="*/ 289316 h 2544763"/>
              <a:gd name="T56" fmla="*/ 419836 w 2482850"/>
              <a:gd name="T57" fmla="*/ 248114 h 2544763"/>
              <a:gd name="T58" fmla="*/ 328538 w 2482850"/>
              <a:gd name="T59" fmla="*/ 256227 h 2544763"/>
              <a:gd name="T60" fmla="*/ 303017 w 2482850"/>
              <a:gd name="T61" fmla="*/ 283601 h 2544763"/>
              <a:gd name="T62" fmla="*/ 336223 w 2482850"/>
              <a:gd name="T63" fmla="*/ 209028 h 2544763"/>
              <a:gd name="T64" fmla="*/ 131271 w 2482850"/>
              <a:gd name="T65" fmla="*/ 173372 h 2544763"/>
              <a:gd name="T66" fmla="*/ 141021 w 2482850"/>
              <a:gd name="T67" fmla="*/ 208864 h 2544763"/>
              <a:gd name="T68" fmla="*/ 21407 w 2482850"/>
              <a:gd name="T69" fmla="*/ 223934 h 2544763"/>
              <a:gd name="T70" fmla="*/ 141 w 2482850"/>
              <a:gd name="T71" fmla="*/ 193794 h 2544763"/>
              <a:gd name="T72" fmla="*/ 27060 w 2482850"/>
              <a:gd name="T73" fmla="*/ 168584 h 2544763"/>
              <a:gd name="T74" fmla="*/ 773113 w 2482850"/>
              <a:gd name="T75" fmla="*/ 216102 h 2544763"/>
              <a:gd name="T76" fmla="*/ 142913 w 2482850"/>
              <a:gd name="T77" fmla="*/ 7131 h 2544763"/>
              <a:gd name="T78" fmla="*/ 79583 w 2482850"/>
              <a:gd name="T79" fmla="*/ 61566 h 2544763"/>
              <a:gd name="T80" fmla="*/ 154491 w 2482850"/>
              <a:gd name="T81" fmla="*/ 180037 h 2544763"/>
              <a:gd name="T82" fmla="*/ 137194 w 2482850"/>
              <a:gd name="T83" fmla="*/ 232848 h 2544763"/>
              <a:gd name="T84" fmla="*/ 143830 w 2482850"/>
              <a:gd name="T85" fmla="*/ 364663 h 2544763"/>
              <a:gd name="T86" fmla="*/ 150538 w 2482850"/>
              <a:gd name="T87" fmla="*/ 419803 h 2544763"/>
              <a:gd name="T88" fmla="*/ 127734 w 2482850"/>
              <a:gd name="T89" fmla="*/ 555078 h 2544763"/>
              <a:gd name="T90" fmla="*/ 157315 w 2482850"/>
              <a:gd name="T91" fmla="*/ 602029 h 2544763"/>
              <a:gd name="T92" fmla="*/ 115096 w 2482850"/>
              <a:gd name="T93" fmla="*/ 638036 h 2544763"/>
              <a:gd name="T94" fmla="*/ 126957 w 2482850"/>
              <a:gd name="T95" fmla="*/ 783054 h 2544763"/>
              <a:gd name="T96" fmla="*/ 690000 w 2482850"/>
              <a:gd name="T97" fmla="*/ 748671 h 2544763"/>
              <a:gd name="T98" fmla="*/ 670514 w 2482850"/>
              <a:gd name="T99" fmla="*/ 19910 h 2544763"/>
              <a:gd name="T100" fmla="*/ 674750 w 2482850"/>
              <a:gd name="T101" fmla="*/ 14262 h 2544763"/>
              <a:gd name="T102" fmla="*/ 696354 w 2482850"/>
              <a:gd name="T103" fmla="*/ 751707 h 2544763"/>
              <a:gd name="T104" fmla="*/ 125192 w 2482850"/>
              <a:gd name="T105" fmla="*/ 789903 h 2544763"/>
              <a:gd name="T106" fmla="*/ 115096 w 2482850"/>
              <a:gd name="T107" fmla="*/ 630976 h 2544763"/>
              <a:gd name="T108" fmla="*/ 150255 w 2482850"/>
              <a:gd name="T109" fmla="*/ 601040 h 2544763"/>
              <a:gd name="T110" fmla="*/ 125616 w 2482850"/>
              <a:gd name="T111" fmla="*/ 561856 h 2544763"/>
              <a:gd name="T112" fmla="*/ 144607 w 2482850"/>
              <a:gd name="T113" fmla="*/ 415850 h 2544763"/>
              <a:gd name="T114" fmla="*/ 138959 w 2482850"/>
              <a:gd name="T115" fmla="*/ 369958 h 2544763"/>
              <a:gd name="T116" fmla="*/ 133452 w 2482850"/>
              <a:gd name="T117" fmla="*/ 226776 h 2544763"/>
              <a:gd name="T118" fmla="*/ 147855 w 2482850"/>
              <a:gd name="T119" fmla="*/ 182861 h 2544763"/>
              <a:gd name="T120" fmla="*/ 72453 w 2482850"/>
              <a:gd name="T121" fmla="*/ 60506 h 2544763"/>
              <a:gd name="T122" fmla="*/ 142913 w 2482850"/>
              <a:gd name="T123" fmla="*/ 0 h 25447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82850" h="2544763">
                <a:moveTo>
                  <a:pt x="86902" y="1822450"/>
                </a:moveTo>
                <a:lnTo>
                  <a:pt x="91667" y="1822450"/>
                </a:lnTo>
                <a:lnTo>
                  <a:pt x="370523" y="1822450"/>
                </a:lnTo>
                <a:lnTo>
                  <a:pt x="375061" y="1822450"/>
                </a:lnTo>
                <a:lnTo>
                  <a:pt x="379826" y="1822903"/>
                </a:lnTo>
                <a:lnTo>
                  <a:pt x="384137" y="1823583"/>
                </a:lnTo>
                <a:lnTo>
                  <a:pt x="388902" y="1824262"/>
                </a:lnTo>
                <a:lnTo>
                  <a:pt x="393213" y="1825395"/>
                </a:lnTo>
                <a:lnTo>
                  <a:pt x="397524" y="1826527"/>
                </a:lnTo>
                <a:lnTo>
                  <a:pt x="401835" y="1827886"/>
                </a:lnTo>
                <a:lnTo>
                  <a:pt x="405919" y="1829472"/>
                </a:lnTo>
                <a:lnTo>
                  <a:pt x="409777" y="1831284"/>
                </a:lnTo>
                <a:lnTo>
                  <a:pt x="414088" y="1833322"/>
                </a:lnTo>
                <a:lnTo>
                  <a:pt x="417718" y="1835587"/>
                </a:lnTo>
                <a:lnTo>
                  <a:pt x="421575" y="1838079"/>
                </a:lnTo>
                <a:lnTo>
                  <a:pt x="425206" y="1840344"/>
                </a:lnTo>
                <a:lnTo>
                  <a:pt x="428609" y="1843062"/>
                </a:lnTo>
                <a:lnTo>
                  <a:pt x="432013" y="1846006"/>
                </a:lnTo>
                <a:lnTo>
                  <a:pt x="434962" y="1848951"/>
                </a:lnTo>
                <a:lnTo>
                  <a:pt x="438139" y="1852122"/>
                </a:lnTo>
                <a:lnTo>
                  <a:pt x="441088" y="1855293"/>
                </a:lnTo>
                <a:lnTo>
                  <a:pt x="443584" y="1858691"/>
                </a:lnTo>
                <a:lnTo>
                  <a:pt x="446307" y="1862315"/>
                </a:lnTo>
                <a:lnTo>
                  <a:pt x="448803" y="1865939"/>
                </a:lnTo>
                <a:lnTo>
                  <a:pt x="450845" y="1869789"/>
                </a:lnTo>
                <a:lnTo>
                  <a:pt x="452887" y="1873640"/>
                </a:lnTo>
                <a:lnTo>
                  <a:pt x="454702" y="1877490"/>
                </a:lnTo>
                <a:lnTo>
                  <a:pt x="456291" y="1881794"/>
                </a:lnTo>
                <a:lnTo>
                  <a:pt x="457879" y="1885871"/>
                </a:lnTo>
                <a:lnTo>
                  <a:pt x="459240" y="1890401"/>
                </a:lnTo>
                <a:lnTo>
                  <a:pt x="460148" y="1894704"/>
                </a:lnTo>
                <a:lnTo>
                  <a:pt x="461055" y="1899008"/>
                </a:lnTo>
                <a:lnTo>
                  <a:pt x="461509" y="1903538"/>
                </a:lnTo>
                <a:lnTo>
                  <a:pt x="461736" y="1908068"/>
                </a:lnTo>
                <a:lnTo>
                  <a:pt x="461963" y="1912824"/>
                </a:lnTo>
                <a:lnTo>
                  <a:pt x="461736" y="1917581"/>
                </a:lnTo>
                <a:lnTo>
                  <a:pt x="461509" y="1922111"/>
                </a:lnTo>
                <a:lnTo>
                  <a:pt x="461055" y="1926641"/>
                </a:lnTo>
                <a:lnTo>
                  <a:pt x="460148" y="1930945"/>
                </a:lnTo>
                <a:lnTo>
                  <a:pt x="459240" y="1935248"/>
                </a:lnTo>
                <a:lnTo>
                  <a:pt x="457879" y="1939778"/>
                </a:lnTo>
                <a:lnTo>
                  <a:pt x="456291" y="1943855"/>
                </a:lnTo>
                <a:lnTo>
                  <a:pt x="454702" y="1947932"/>
                </a:lnTo>
                <a:lnTo>
                  <a:pt x="452887" y="1952009"/>
                </a:lnTo>
                <a:lnTo>
                  <a:pt x="450845" y="1955860"/>
                </a:lnTo>
                <a:lnTo>
                  <a:pt x="448803" y="1959710"/>
                </a:lnTo>
                <a:lnTo>
                  <a:pt x="446307" y="1963334"/>
                </a:lnTo>
                <a:lnTo>
                  <a:pt x="443584" y="1966958"/>
                </a:lnTo>
                <a:lnTo>
                  <a:pt x="441088" y="1970356"/>
                </a:lnTo>
                <a:lnTo>
                  <a:pt x="438139" y="1973753"/>
                </a:lnTo>
                <a:lnTo>
                  <a:pt x="434962" y="1976698"/>
                </a:lnTo>
                <a:lnTo>
                  <a:pt x="432013" y="1979643"/>
                </a:lnTo>
                <a:lnTo>
                  <a:pt x="428609" y="1982587"/>
                </a:lnTo>
                <a:lnTo>
                  <a:pt x="425206" y="1985305"/>
                </a:lnTo>
                <a:lnTo>
                  <a:pt x="421575" y="1988023"/>
                </a:lnTo>
                <a:lnTo>
                  <a:pt x="417718" y="1990288"/>
                </a:lnTo>
                <a:lnTo>
                  <a:pt x="414088" y="1992327"/>
                </a:lnTo>
                <a:lnTo>
                  <a:pt x="409777" y="1994365"/>
                </a:lnTo>
                <a:lnTo>
                  <a:pt x="405919" y="1996177"/>
                </a:lnTo>
                <a:lnTo>
                  <a:pt x="401835" y="1997763"/>
                </a:lnTo>
                <a:lnTo>
                  <a:pt x="397524" y="1999348"/>
                </a:lnTo>
                <a:lnTo>
                  <a:pt x="393213" y="2000254"/>
                </a:lnTo>
                <a:lnTo>
                  <a:pt x="388902" y="2001387"/>
                </a:lnTo>
                <a:lnTo>
                  <a:pt x="384137" y="2002066"/>
                </a:lnTo>
                <a:lnTo>
                  <a:pt x="379826" y="2002972"/>
                </a:lnTo>
                <a:lnTo>
                  <a:pt x="375061" y="2003199"/>
                </a:lnTo>
                <a:lnTo>
                  <a:pt x="370523" y="2003425"/>
                </a:lnTo>
                <a:lnTo>
                  <a:pt x="91667" y="2003425"/>
                </a:lnTo>
                <a:lnTo>
                  <a:pt x="86902" y="2003199"/>
                </a:lnTo>
                <a:lnTo>
                  <a:pt x="82364" y="2002972"/>
                </a:lnTo>
                <a:lnTo>
                  <a:pt x="77599" y="2002066"/>
                </a:lnTo>
                <a:lnTo>
                  <a:pt x="73288" y="2001387"/>
                </a:lnTo>
                <a:lnTo>
                  <a:pt x="68750" y="2000254"/>
                </a:lnTo>
                <a:lnTo>
                  <a:pt x="64439" y="1999348"/>
                </a:lnTo>
                <a:lnTo>
                  <a:pt x="60128" y="1997763"/>
                </a:lnTo>
                <a:lnTo>
                  <a:pt x="56044" y="1996177"/>
                </a:lnTo>
                <a:lnTo>
                  <a:pt x="51959" y="1994365"/>
                </a:lnTo>
                <a:lnTo>
                  <a:pt x="48102" y="1992327"/>
                </a:lnTo>
                <a:lnTo>
                  <a:pt x="44245" y="1990288"/>
                </a:lnTo>
                <a:lnTo>
                  <a:pt x="40615" y="1988023"/>
                </a:lnTo>
                <a:lnTo>
                  <a:pt x="36757" y="1985305"/>
                </a:lnTo>
                <a:lnTo>
                  <a:pt x="33581" y="1982587"/>
                </a:lnTo>
                <a:lnTo>
                  <a:pt x="30177" y="1979643"/>
                </a:lnTo>
                <a:lnTo>
                  <a:pt x="26774" y="1976698"/>
                </a:lnTo>
                <a:lnTo>
                  <a:pt x="23824" y="1973753"/>
                </a:lnTo>
                <a:lnTo>
                  <a:pt x="21101" y="1970356"/>
                </a:lnTo>
                <a:lnTo>
                  <a:pt x="18152" y="1966958"/>
                </a:lnTo>
                <a:lnTo>
                  <a:pt x="15656" y="1963334"/>
                </a:lnTo>
                <a:lnTo>
                  <a:pt x="13160" y="1959710"/>
                </a:lnTo>
                <a:lnTo>
                  <a:pt x="11118" y="1955860"/>
                </a:lnTo>
                <a:lnTo>
                  <a:pt x="9076" y="1952009"/>
                </a:lnTo>
                <a:lnTo>
                  <a:pt x="7261" y="1947932"/>
                </a:lnTo>
                <a:lnTo>
                  <a:pt x="5446" y="1943855"/>
                </a:lnTo>
                <a:lnTo>
                  <a:pt x="4084" y="1939778"/>
                </a:lnTo>
                <a:lnTo>
                  <a:pt x="2950" y="1935248"/>
                </a:lnTo>
                <a:lnTo>
                  <a:pt x="1815" y="1930945"/>
                </a:lnTo>
                <a:lnTo>
                  <a:pt x="1134" y="1926641"/>
                </a:lnTo>
                <a:lnTo>
                  <a:pt x="454" y="1922111"/>
                </a:lnTo>
                <a:lnTo>
                  <a:pt x="0" y="1917581"/>
                </a:lnTo>
                <a:lnTo>
                  <a:pt x="0" y="1912824"/>
                </a:lnTo>
                <a:lnTo>
                  <a:pt x="0" y="1908068"/>
                </a:lnTo>
                <a:lnTo>
                  <a:pt x="454" y="1903538"/>
                </a:lnTo>
                <a:lnTo>
                  <a:pt x="1134" y="1899008"/>
                </a:lnTo>
                <a:lnTo>
                  <a:pt x="1815" y="1894704"/>
                </a:lnTo>
                <a:lnTo>
                  <a:pt x="2950" y="1890401"/>
                </a:lnTo>
                <a:lnTo>
                  <a:pt x="4084" y="1885871"/>
                </a:lnTo>
                <a:lnTo>
                  <a:pt x="5446" y="1881794"/>
                </a:lnTo>
                <a:lnTo>
                  <a:pt x="7261" y="1877490"/>
                </a:lnTo>
                <a:lnTo>
                  <a:pt x="9076" y="1873640"/>
                </a:lnTo>
                <a:lnTo>
                  <a:pt x="11118" y="1869789"/>
                </a:lnTo>
                <a:lnTo>
                  <a:pt x="13160" y="1865939"/>
                </a:lnTo>
                <a:lnTo>
                  <a:pt x="15656" y="1862315"/>
                </a:lnTo>
                <a:lnTo>
                  <a:pt x="18152" y="1858691"/>
                </a:lnTo>
                <a:lnTo>
                  <a:pt x="21101" y="1855293"/>
                </a:lnTo>
                <a:lnTo>
                  <a:pt x="23824" y="1852122"/>
                </a:lnTo>
                <a:lnTo>
                  <a:pt x="26774" y="1848951"/>
                </a:lnTo>
                <a:lnTo>
                  <a:pt x="30177" y="1846006"/>
                </a:lnTo>
                <a:lnTo>
                  <a:pt x="33581" y="1843062"/>
                </a:lnTo>
                <a:lnTo>
                  <a:pt x="36757" y="1840344"/>
                </a:lnTo>
                <a:lnTo>
                  <a:pt x="40615" y="1838079"/>
                </a:lnTo>
                <a:lnTo>
                  <a:pt x="44245" y="1835587"/>
                </a:lnTo>
                <a:lnTo>
                  <a:pt x="48102" y="1833322"/>
                </a:lnTo>
                <a:lnTo>
                  <a:pt x="51959" y="1831284"/>
                </a:lnTo>
                <a:lnTo>
                  <a:pt x="56044" y="1829472"/>
                </a:lnTo>
                <a:lnTo>
                  <a:pt x="60128" y="1827886"/>
                </a:lnTo>
                <a:lnTo>
                  <a:pt x="64439" y="1826527"/>
                </a:lnTo>
                <a:lnTo>
                  <a:pt x="68750" y="1825395"/>
                </a:lnTo>
                <a:lnTo>
                  <a:pt x="73288" y="1824262"/>
                </a:lnTo>
                <a:lnTo>
                  <a:pt x="77599" y="1823583"/>
                </a:lnTo>
                <a:lnTo>
                  <a:pt x="82364" y="1822903"/>
                </a:lnTo>
                <a:lnTo>
                  <a:pt x="86902" y="1822450"/>
                </a:lnTo>
                <a:close/>
                <a:moveTo>
                  <a:pt x="2282825" y="1685925"/>
                </a:moveTo>
                <a:lnTo>
                  <a:pt x="2412173" y="1745797"/>
                </a:lnTo>
                <a:lnTo>
                  <a:pt x="2422140" y="1750786"/>
                </a:lnTo>
                <a:lnTo>
                  <a:pt x="2426897" y="1753281"/>
                </a:lnTo>
                <a:lnTo>
                  <a:pt x="2431201" y="1756002"/>
                </a:lnTo>
                <a:lnTo>
                  <a:pt x="2435732" y="1758724"/>
                </a:lnTo>
                <a:lnTo>
                  <a:pt x="2439583" y="1761445"/>
                </a:lnTo>
                <a:lnTo>
                  <a:pt x="2443434" y="1764166"/>
                </a:lnTo>
                <a:lnTo>
                  <a:pt x="2447058" y="1767115"/>
                </a:lnTo>
                <a:lnTo>
                  <a:pt x="2450456" y="1769836"/>
                </a:lnTo>
                <a:lnTo>
                  <a:pt x="2453628" y="1773011"/>
                </a:lnTo>
                <a:lnTo>
                  <a:pt x="2456799" y="1775959"/>
                </a:lnTo>
                <a:lnTo>
                  <a:pt x="2459518" y="1778907"/>
                </a:lnTo>
                <a:lnTo>
                  <a:pt x="2462236" y="1782082"/>
                </a:lnTo>
                <a:lnTo>
                  <a:pt x="2464501" y="1785257"/>
                </a:lnTo>
                <a:lnTo>
                  <a:pt x="2466766" y="1788432"/>
                </a:lnTo>
                <a:lnTo>
                  <a:pt x="2468805" y="1791607"/>
                </a:lnTo>
                <a:lnTo>
                  <a:pt x="2470617" y="1794782"/>
                </a:lnTo>
                <a:lnTo>
                  <a:pt x="2472430" y="1798184"/>
                </a:lnTo>
                <a:lnTo>
                  <a:pt x="2474015" y="1801813"/>
                </a:lnTo>
                <a:lnTo>
                  <a:pt x="2475601" y="1805215"/>
                </a:lnTo>
                <a:lnTo>
                  <a:pt x="2477866" y="1812245"/>
                </a:lnTo>
                <a:lnTo>
                  <a:pt x="2479905" y="1819502"/>
                </a:lnTo>
                <a:lnTo>
                  <a:pt x="2481264" y="1826986"/>
                </a:lnTo>
                <a:lnTo>
                  <a:pt x="2482397" y="1834697"/>
                </a:lnTo>
                <a:lnTo>
                  <a:pt x="2482850" y="1842861"/>
                </a:lnTo>
                <a:lnTo>
                  <a:pt x="2482850" y="1851025"/>
                </a:lnTo>
                <a:lnTo>
                  <a:pt x="2482850" y="2068286"/>
                </a:lnTo>
                <a:lnTo>
                  <a:pt x="2482850" y="2076677"/>
                </a:lnTo>
                <a:lnTo>
                  <a:pt x="2482397" y="2084388"/>
                </a:lnTo>
                <a:lnTo>
                  <a:pt x="2481264" y="2092326"/>
                </a:lnTo>
                <a:lnTo>
                  <a:pt x="2479905" y="2099810"/>
                </a:lnTo>
                <a:lnTo>
                  <a:pt x="2477866" y="2107067"/>
                </a:lnTo>
                <a:lnTo>
                  <a:pt x="2475601" y="2114324"/>
                </a:lnTo>
                <a:lnTo>
                  <a:pt x="2474015" y="2117726"/>
                </a:lnTo>
                <a:lnTo>
                  <a:pt x="2472430" y="2121127"/>
                </a:lnTo>
                <a:lnTo>
                  <a:pt x="2470617" y="2124302"/>
                </a:lnTo>
                <a:lnTo>
                  <a:pt x="2468805" y="2127704"/>
                </a:lnTo>
                <a:lnTo>
                  <a:pt x="2466766" y="2130879"/>
                </a:lnTo>
                <a:lnTo>
                  <a:pt x="2464501" y="2134281"/>
                </a:lnTo>
                <a:lnTo>
                  <a:pt x="2462236" y="2137456"/>
                </a:lnTo>
                <a:lnTo>
                  <a:pt x="2459518" y="2140404"/>
                </a:lnTo>
                <a:lnTo>
                  <a:pt x="2456799" y="2143352"/>
                </a:lnTo>
                <a:lnTo>
                  <a:pt x="2453628" y="2146527"/>
                </a:lnTo>
                <a:lnTo>
                  <a:pt x="2450456" y="2149249"/>
                </a:lnTo>
                <a:lnTo>
                  <a:pt x="2447058" y="2152197"/>
                </a:lnTo>
                <a:lnTo>
                  <a:pt x="2443434" y="2154919"/>
                </a:lnTo>
                <a:lnTo>
                  <a:pt x="2439583" y="2157867"/>
                </a:lnTo>
                <a:lnTo>
                  <a:pt x="2435732" y="2160588"/>
                </a:lnTo>
                <a:lnTo>
                  <a:pt x="2431201" y="2163310"/>
                </a:lnTo>
                <a:lnTo>
                  <a:pt x="2426897" y="2165804"/>
                </a:lnTo>
                <a:lnTo>
                  <a:pt x="2422140" y="2168526"/>
                </a:lnTo>
                <a:lnTo>
                  <a:pt x="2412173" y="2173742"/>
                </a:lnTo>
                <a:lnTo>
                  <a:pt x="2282825" y="2233613"/>
                </a:lnTo>
                <a:lnTo>
                  <a:pt x="2282825" y="1685925"/>
                </a:lnTo>
                <a:close/>
                <a:moveTo>
                  <a:pt x="1216535" y="1436687"/>
                </a:moveTo>
                <a:lnTo>
                  <a:pt x="1274253" y="1436687"/>
                </a:lnTo>
                <a:lnTo>
                  <a:pt x="1303338" y="1492629"/>
                </a:lnTo>
                <a:lnTo>
                  <a:pt x="1283046" y="1513778"/>
                </a:lnTo>
                <a:lnTo>
                  <a:pt x="1301534" y="1642262"/>
                </a:lnTo>
                <a:lnTo>
                  <a:pt x="1245394" y="1852612"/>
                </a:lnTo>
                <a:lnTo>
                  <a:pt x="1189254" y="1642262"/>
                </a:lnTo>
                <a:lnTo>
                  <a:pt x="1207516" y="1513778"/>
                </a:lnTo>
                <a:lnTo>
                  <a:pt x="1187450" y="1492629"/>
                </a:lnTo>
                <a:lnTo>
                  <a:pt x="1216535" y="1436687"/>
                </a:lnTo>
                <a:close/>
                <a:moveTo>
                  <a:pt x="1389519" y="1379537"/>
                </a:moveTo>
                <a:lnTo>
                  <a:pt x="1401785" y="1384753"/>
                </a:lnTo>
                <a:lnTo>
                  <a:pt x="1434494" y="1399267"/>
                </a:lnTo>
                <a:lnTo>
                  <a:pt x="1456754" y="1409246"/>
                </a:lnTo>
                <a:lnTo>
                  <a:pt x="1481740" y="1420358"/>
                </a:lnTo>
                <a:lnTo>
                  <a:pt x="1508543" y="1432831"/>
                </a:lnTo>
                <a:lnTo>
                  <a:pt x="1536709" y="1446212"/>
                </a:lnTo>
                <a:lnTo>
                  <a:pt x="1565557" y="1460273"/>
                </a:lnTo>
                <a:lnTo>
                  <a:pt x="1593950" y="1474560"/>
                </a:lnTo>
                <a:lnTo>
                  <a:pt x="1607578" y="1481818"/>
                </a:lnTo>
                <a:lnTo>
                  <a:pt x="1621207" y="1489075"/>
                </a:lnTo>
                <a:lnTo>
                  <a:pt x="1634154" y="1496105"/>
                </a:lnTo>
                <a:lnTo>
                  <a:pt x="1646647" y="1503362"/>
                </a:lnTo>
                <a:lnTo>
                  <a:pt x="1658232" y="1509939"/>
                </a:lnTo>
                <a:lnTo>
                  <a:pt x="1669589" y="1516743"/>
                </a:lnTo>
                <a:lnTo>
                  <a:pt x="1679584" y="1523546"/>
                </a:lnTo>
                <a:lnTo>
                  <a:pt x="1688669" y="1529669"/>
                </a:lnTo>
                <a:lnTo>
                  <a:pt x="1697074" y="1536019"/>
                </a:lnTo>
                <a:lnTo>
                  <a:pt x="1704115" y="1541689"/>
                </a:lnTo>
                <a:lnTo>
                  <a:pt x="1707068" y="1544410"/>
                </a:lnTo>
                <a:lnTo>
                  <a:pt x="1709794" y="1547132"/>
                </a:lnTo>
                <a:lnTo>
                  <a:pt x="1712292" y="1549853"/>
                </a:lnTo>
                <a:lnTo>
                  <a:pt x="1714337" y="1552348"/>
                </a:lnTo>
                <a:lnTo>
                  <a:pt x="1716154" y="1554843"/>
                </a:lnTo>
                <a:lnTo>
                  <a:pt x="1717971" y="1558018"/>
                </a:lnTo>
                <a:lnTo>
                  <a:pt x="1721833" y="1565048"/>
                </a:lnTo>
                <a:lnTo>
                  <a:pt x="1726148" y="1573666"/>
                </a:lnTo>
                <a:lnTo>
                  <a:pt x="1730237" y="1583191"/>
                </a:lnTo>
                <a:lnTo>
                  <a:pt x="1734326" y="1593850"/>
                </a:lnTo>
                <a:lnTo>
                  <a:pt x="1738869" y="1605416"/>
                </a:lnTo>
                <a:lnTo>
                  <a:pt x="1742957" y="1618116"/>
                </a:lnTo>
                <a:lnTo>
                  <a:pt x="1747500" y="1631269"/>
                </a:lnTo>
                <a:lnTo>
                  <a:pt x="1751816" y="1645330"/>
                </a:lnTo>
                <a:lnTo>
                  <a:pt x="1755904" y="1659844"/>
                </a:lnTo>
                <a:lnTo>
                  <a:pt x="1764536" y="1690460"/>
                </a:lnTo>
                <a:lnTo>
                  <a:pt x="1773168" y="1722210"/>
                </a:lnTo>
                <a:lnTo>
                  <a:pt x="1781118" y="1753960"/>
                </a:lnTo>
                <a:lnTo>
                  <a:pt x="1788613" y="1785030"/>
                </a:lnTo>
                <a:lnTo>
                  <a:pt x="1795428" y="1814966"/>
                </a:lnTo>
                <a:lnTo>
                  <a:pt x="1801561" y="1842180"/>
                </a:lnTo>
                <a:lnTo>
                  <a:pt x="1807012" y="1866446"/>
                </a:lnTo>
                <a:lnTo>
                  <a:pt x="1814962" y="1902505"/>
                </a:lnTo>
                <a:lnTo>
                  <a:pt x="1817688" y="1916112"/>
                </a:lnTo>
                <a:lnTo>
                  <a:pt x="1244600" y="1916112"/>
                </a:lnTo>
                <a:lnTo>
                  <a:pt x="1389519" y="1379537"/>
                </a:lnTo>
                <a:close/>
                <a:moveTo>
                  <a:pt x="1100083" y="1379537"/>
                </a:moveTo>
                <a:lnTo>
                  <a:pt x="1244600" y="1916112"/>
                </a:lnTo>
                <a:lnTo>
                  <a:pt x="673100" y="1916112"/>
                </a:lnTo>
                <a:lnTo>
                  <a:pt x="676045" y="1902505"/>
                </a:lnTo>
                <a:lnTo>
                  <a:pt x="683520" y="1866446"/>
                </a:lnTo>
                <a:lnTo>
                  <a:pt x="688956" y="1842180"/>
                </a:lnTo>
                <a:lnTo>
                  <a:pt x="695072" y="1814966"/>
                </a:lnTo>
                <a:lnTo>
                  <a:pt x="702094" y="1785030"/>
                </a:lnTo>
                <a:lnTo>
                  <a:pt x="709569" y="1753960"/>
                </a:lnTo>
                <a:lnTo>
                  <a:pt x="717724" y="1722210"/>
                </a:lnTo>
                <a:lnTo>
                  <a:pt x="725878" y="1690460"/>
                </a:lnTo>
                <a:lnTo>
                  <a:pt x="734486" y="1659844"/>
                </a:lnTo>
                <a:lnTo>
                  <a:pt x="739016" y="1645330"/>
                </a:lnTo>
                <a:lnTo>
                  <a:pt x="743320" y="1631269"/>
                </a:lnTo>
                <a:lnTo>
                  <a:pt x="747397" y="1618116"/>
                </a:lnTo>
                <a:lnTo>
                  <a:pt x="751928" y="1605416"/>
                </a:lnTo>
                <a:lnTo>
                  <a:pt x="756005" y="1593850"/>
                </a:lnTo>
                <a:lnTo>
                  <a:pt x="760082" y="1583191"/>
                </a:lnTo>
                <a:lnTo>
                  <a:pt x="764386" y="1573666"/>
                </a:lnTo>
                <a:lnTo>
                  <a:pt x="768463" y="1565048"/>
                </a:lnTo>
                <a:lnTo>
                  <a:pt x="772314" y="1558018"/>
                </a:lnTo>
                <a:lnTo>
                  <a:pt x="774353" y="1554843"/>
                </a:lnTo>
                <a:lnTo>
                  <a:pt x="776165" y="1552348"/>
                </a:lnTo>
                <a:lnTo>
                  <a:pt x="778203" y="1549853"/>
                </a:lnTo>
                <a:lnTo>
                  <a:pt x="780695" y="1547132"/>
                </a:lnTo>
                <a:lnTo>
                  <a:pt x="783413" y="1544410"/>
                </a:lnTo>
                <a:lnTo>
                  <a:pt x="786358" y="1541689"/>
                </a:lnTo>
                <a:lnTo>
                  <a:pt x="793607" y="1536019"/>
                </a:lnTo>
                <a:lnTo>
                  <a:pt x="801535" y="1529669"/>
                </a:lnTo>
                <a:lnTo>
                  <a:pt x="810822" y="1523546"/>
                </a:lnTo>
                <a:lnTo>
                  <a:pt x="821015" y="1516743"/>
                </a:lnTo>
                <a:lnTo>
                  <a:pt x="831888" y="1509939"/>
                </a:lnTo>
                <a:lnTo>
                  <a:pt x="843893" y="1503362"/>
                </a:lnTo>
                <a:lnTo>
                  <a:pt x="855898" y="1496105"/>
                </a:lnTo>
                <a:lnTo>
                  <a:pt x="869263" y="1489075"/>
                </a:lnTo>
                <a:lnTo>
                  <a:pt x="882401" y="1481818"/>
                </a:lnTo>
                <a:lnTo>
                  <a:pt x="896445" y="1474560"/>
                </a:lnTo>
                <a:lnTo>
                  <a:pt x="924533" y="1460273"/>
                </a:lnTo>
                <a:lnTo>
                  <a:pt x="953074" y="1446212"/>
                </a:lnTo>
                <a:lnTo>
                  <a:pt x="981388" y="1432831"/>
                </a:lnTo>
                <a:lnTo>
                  <a:pt x="1008117" y="1420358"/>
                </a:lnTo>
                <a:lnTo>
                  <a:pt x="1033034" y="1409246"/>
                </a:lnTo>
                <a:lnTo>
                  <a:pt x="1055006" y="1399267"/>
                </a:lnTo>
                <a:lnTo>
                  <a:pt x="1088077" y="1384753"/>
                </a:lnTo>
                <a:lnTo>
                  <a:pt x="1100083" y="1379537"/>
                </a:lnTo>
                <a:close/>
                <a:moveTo>
                  <a:pt x="2282825" y="1227137"/>
                </a:moveTo>
                <a:lnTo>
                  <a:pt x="2412173" y="1287064"/>
                </a:lnTo>
                <a:lnTo>
                  <a:pt x="2422140" y="1292285"/>
                </a:lnTo>
                <a:lnTo>
                  <a:pt x="2426897" y="1294782"/>
                </a:lnTo>
                <a:lnTo>
                  <a:pt x="2431201" y="1297505"/>
                </a:lnTo>
                <a:lnTo>
                  <a:pt x="2435732" y="1300002"/>
                </a:lnTo>
                <a:lnTo>
                  <a:pt x="2439583" y="1302953"/>
                </a:lnTo>
                <a:lnTo>
                  <a:pt x="2443434" y="1305677"/>
                </a:lnTo>
                <a:lnTo>
                  <a:pt x="2447058" y="1308628"/>
                </a:lnTo>
                <a:lnTo>
                  <a:pt x="2450456" y="1311352"/>
                </a:lnTo>
                <a:lnTo>
                  <a:pt x="2453628" y="1314303"/>
                </a:lnTo>
                <a:lnTo>
                  <a:pt x="2456799" y="1317481"/>
                </a:lnTo>
                <a:lnTo>
                  <a:pt x="2459518" y="1320205"/>
                </a:lnTo>
                <a:lnTo>
                  <a:pt x="2462236" y="1323383"/>
                </a:lnTo>
                <a:lnTo>
                  <a:pt x="2464501" y="1326561"/>
                </a:lnTo>
                <a:lnTo>
                  <a:pt x="2466766" y="1329966"/>
                </a:lnTo>
                <a:lnTo>
                  <a:pt x="2468805" y="1332917"/>
                </a:lnTo>
                <a:lnTo>
                  <a:pt x="2470617" y="1336322"/>
                </a:lnTo>
                <a:lnTo>
                  <a:pt x="2472430" y="1339727"/>
                </a:lnTo>
                <a:lnTo>
                  <a:pt x="2474015" y="1343132"/>
                </a:lnTo>
                <a:lnTo>
                  <a:pt x="2475601" y="1346537"/>
                </a:lnTo>
                <a:lnTo>
                  <a:pt x="2477866" y="1353800"/>
                </a:lnTo>
                <a:lnTo>
                  <a:pt x="2479905" y="1361064"/>
                </a:lnTo>
                <a:lnTo>
                  <a:pt x="2481264" y="1368555"/>
                </a:lnTo>
                <a:lnTo>
                  <a:pt x="2482397" y="1376273"/>
                </a:lnTo>
                <a:lnTo>
                  <a:pt x="2482850" y="1384445"/>
                </a:lnTo>
                <a:lnTo>
                  <a:pt x="2482850" y="1392390"/>
                </a:lnTo>
                <a:lnTo>
                  <a:pt x="2482850" y="1609852"/>
                </a:lnTo>
                <a:lnTo>
                  <a:pt x="2482850" y="1618251"/>
                </a:lnTo>
                <a:lnTo>
                  <a:pt x="2482397" y="1626196"/>
                </a:lnTo>
                <a:lnTo>
                  <a:pt x="2481264" y="1634141"/>
                </a:lnTo>
                <a:lnTo>
                  <a:pt x="2479905" y="1641632"/>
                </a:lnTo>
                <a:lnTo>
                  <a:pt x="2477866" y="1648895"/>
                </a:lnTo>
                <a:lnTo>
                  <a:pt x="2475601" y="1655932"/>
                </a:lnTo>
                <a:lnTo>
                  <a:pt x="2474015" y="1659337"/>
                </a:lnTo>
                <a:lnTo>
                  <a:pt x="2472430" y="1662969"/>
                </a:lnTo>
                <a:lnTo>
                  <a:pt x="2470617" y="1666147"/>
                </a:lnTo>
                <a:lnTo>
                  <a:pt x="2468805" y="1669325"/>
                </a:lnTo>
                <a:lnTo>
                  <a:pt x="2466766" y="1672730"/>
                </a:lnTo>
                <a:lnTo>
                  <a:pt x="2464501" y="1675908"/>
                </a:lnTo>
                <a:lnTo>
                  <a:pt x="2462236" y="1678859"/>
                </a:lnTo>
                <a:lnTo>
                  <a:pt x="2459518" y="1682037"/>
                </a:lnTo>
                <a:lnTo>
                  <a:pt x="2456799" y="1685215"/>
                </a:lnTo>
                <a:lnTo>
                  <a:pt x="2453628" y="1687939"/>
                </a:lnTo>
                <a:lnTo>
                  <a:pt x="2450456" y="1691117"/>
                </a:lnTo>
                <a:lnTo>
                  <a:pt x="2447058" y="1694068"/>
                </a:lnTo>
                <a:lnTo>
                  <a:pt x="2443434" y="1696792"/>
                </a:lnTo>
                <a:lnTo>
                  <a:pt x="2439583" y="1699743"/>
                </a:lnTo>
                <a:lnTo>
                  <a:pt x="2435732" y="1702240"/>
                </a:lnTo>
                <a:lnTo>
                  <a:pt x="2431201" y="1705190"/>
                </a:lnTo>
                <a:lnTo>
                  <a:pt x="2426897" y="1707687"/>
                </a:lnTo>
                <a:lnTo>
                  <a:pt x="2422140" y="1710411"/>
                </a:lnTo>
                <a:lnTo>
                  <a:pt x="2412173" y="1715178"/>
                </a:lnTo>
                <a:lnTo>
                  <a:pt x="2406963" y="1717675"/>
                </a:lnTo>
                <a:lnTo>
                  <a:pt x="2282825" y="1660018"/>
                </a:lnTo>
                <a:lnTo>
                  <a:pt x="2282825" y="1227137"/>
                </a:lnTo>
                <a:close/>
                <a:moveTo>
                  <a:pt x="91667" y="1182687"/>
                </a:moveTo>
                <a:lnTo>
                  <a:pt x="370523" y="1182687"/>
                </a:lnTo>
                <a:lnTo>
                  <a:pt x="375061" y="1182913"/>
                </a:lnTo>
                <a:lnTo>
                  <a:pt x="379826" y="1183140"/>
                </a:lnTo>
                <a:lnTo>
                  <a:pt x="384137" y="1183593"/>
                </a:lnTo>
                <a:lnTo>
                  <a:pt x="388902" y="1184499"/>
                </a:lnTo>
                <a:lnTo>
                  <a:pt x="393213" y="1185405"/>
                </a:lnTo>
                <a:lnTo>
                  <a:pt x="397524" y="1186764"/>
                </a:lnTo>
                <a:lnTo>
                  <a:pt x="401835" y="1188349"/>
                </a:lnTo>
                <a:lnTo>
                  <a:pt x="405919" y="1189935"/>
                </a:lnTo>
                <a:lnTo>
                  <a:pt x="409777" y="1191747"/>
                </a:lnTo>
                <a:lnTo>
                  <a:pt x="414088" y="1193785"/>
                </a:lnTo>
                <a:lnTo>
                  <a:pt x="417718" y="1195824"/>
                </a:lnTo>
                <a:lnTo>
                  <a:pt x="421575" y="1198089"/>
                </a:lnTo>
                <a:lnTo>
                  <a:pt x="425206" y="1200807"/>
                </a:lnTo>
                <a:lnTo>
                  <a:pt x="428609" y="1203298"/>
                </a:lnTo>
                <a:lnTo>
                  <a:pt x="432013" y="1206243"/>
                </a:lnTo>
                <a:lnTo>
                  <a:pt x="434962" y="1209187"/>
                </a:lnTo>
                <a:lnTo>
                  <a:pt x="438139" y="1212358"/>
                </a:lnTo>
                <a:lnTo>
                  <a:pt x="441088" y="1215756"/>
                </a:lnTo>
                <a:lnTo>
                  <a:pt x="443584" y="1219154"/>
                </a:lnTo>
                <a:lnTo>
                  <a:pt x="446307" y="1222778"/>
                </a:lnTo>
                <a:lnTo>
                  <a:pt x="448803" y="1226402"/>
                </a:lnTo>
                <a:lnTo>
                  <a:pt x="450845" y="1230026"/>
                </a:lnTo>
                <a:lnTo>
                  <a:pt x="452887" y="1233876"/>
                </a:lnTo>
                <a:lnTo>
                  <a:pt x="454702" y="1237953"/>
                </a:lnTo>
                <a:lnTo>
                  <a:pt x="456291" y="1242257"/>
                </a:lnTo>
                <a:lnTo>
                  <a:pt x="457879" y="1246334"/>
                </a:lnTo>
                <a:lnTo>
                  <a:pt x="459240" y="1250411"/>
                </a:lnTo>
                <a:lnTo>
                  <a:pt x="460148" y="1254941"/>
                </a:lnTo>
                <a:lnTo>
                  <a:pt x="461055" y="1259471"/>
                </a:lnTo>
                <a:lnTo>
                  <a:pt x="461509" y="1264001"/>
                </a:lnTo>
                <a:lnTo>
                  <a:pt x="461736" y="1268531"/>
                </a:lnTo>
                <a:lnTo>
                  <a:pt x="461963" y="1273061"/>
                </a:lnTo>
                <a:lnTo>
                  <a:pt x="461736" y="1277591"/>
                </a:lnTo>
                <a:lnTo>
                  <a:pt x="461509" y="1282348"/>
                </a:lnTo>
                <a:lnTo>
                  <a:pt x="461055" y="1286651"/>
                </a:lnTo>
                <a:lnTo>
                  <a:pt x="460148" y="1291408"/>
                </a:lnTo>
                <a:lnTo>
                  <a:pt x="459240" y="1295485"/>
                </a:lnTo>
                <a:lnTo>
                  <a:pt x="457879" y="1300015"/>
                </a:lnTo>
                <a:lnTo>
                  <a:pt x="456291" y="1304092"/>
                </a:lnTo>
                <a:lnTo>
                  <a:pt x="454702" y="1308169"/>
                </a:lnTo>
                <a:lnTo>
                  <a:pt x="452887" y="1312246"/>
                </a:lnTo>
                <a:lnTo>
                  <a:pt x="450845" y="1316323"/>
                </a:lnTo>
                <a:lnTo>
                  <a:pt x="448803" y="1319947"/>
                </a:lnTo>
                <a:lnTo>
                  <a:pt x="446307" y="1323571"/>
                </a:lnTo>
                <a:lnTo>
                  <a:pt x="443584" y="1327195"/>
                </a:lnTo>
                <a:lnTo>
                  <a:pt x="441088" y="1330366"/>
                </a:lnTo>
                <a:lnTo>
                  <a:pt x="438139" y="1333764"/>
                </a:lnTo>
                <a:lnTo>
                  <a:pt x="434962" y="1336935"/>
                </a:lnTo>
                <a:lnTo>
                  <a:pt x="432013" y="1340106"/>
                </a:lnTo>
                <a:lnTo>
                  <a:pt x="428609" y="1342824"/>
                </a:lnTo>
                <a:lnTo>
                  <a:pt x="425206" y="1345542"/>
                </a:lnTo>
                <a:lnTo>
                  <a:pt x="421575" y="1348033"/>
                </a:lnTo>
                <a:lnTo>
                  <a:pt x="417718" y="1350525"/>
                </a:lnTo>
                <a:lnTo>
                  <a:pt x="414088" y="1352563"/>
                </a:lnTo>
                <a:lnTo>
                  <a:pt x="409777" y="1354602"/>
                </a:lnTo>
                <a:lnTo>
                  <a:pt x="405919" y="1356414"/>
                </a:lnTo>
                <a:lnTo>
                  <a:pt x="401835" y="1357999"/>
                </a:lnTo>
                <a:lnTo>
                  <a:pt x="397524" y="1359585"/>
                </a:lnTo>
                <a:lnTo>
                  <a:pt x="393213" y="1360717"/>
                </a:lnTo>
                <a:lnTo>
                  <a:pt x="388902" y="1361850"/>
                </a:lnTo>
                <a:lnTo>
                  <a:pt x="384137" y="1362529"/>
                </a:lnTo>
                <a:lnTo>
                  <a:pt x="379826" y="1363209"/>
                </a:lnTo>
                <a:lnTo>
                  <a:pt x="375061" y="1363435"/>
                </a:lnTo>
                <a:lnTo>
                  <a:pt x="370523" y="1363662"/>
                </a:lnTo>
                <a:lnTo>
                  <a:pt x="91667" y="1363662"/>
                </a:lnTo>
                <a:lnTo>
                  <a:pt x="86902" y="1363435"/>
                </a:lnTo>
                <a:lnTo>
                  <a:pt x="82364" y="1363209"/>
                </a:lnTo>
                <a:lnTo>
                  <a:pt x="77599" y="1362529"/>
                </a:lnTo>
                <a:lnTo>
                  <a:pt x="73288" y="1361850"/>
                </a:lnTo>
                <a:lnTo>
                  <a:pt x="68750" y="1360717"/>
                </a:lnTo>
                <a:lnTo>
                  <a:pt x="64439" y="1359585"/>
                </a:lnTo>
                <a:lnTo>
                  <a:pt x="60128" y="1357999"/>
                </a:lnTo>
                <a:lnTo>
                  <a:pt x="56044" y="1356414"/>
                </a:lnTo>
                <a:lnTo>
                  <a:pt x="51959" y="1354602"/>
                </a:lnTo>
                <a:lnTo>
                  <a:pt x="48102" y="1352563"/>
                </a:lnTo>
                <a:lnTo>
                  <a:pt x="44245" y="1350525"/>
                </a:lnTo>
                <a:lnTo>
                  <a:pt x="40615" y="1348033"/>
                </a:lnTo>
                <a:lnTo>
                  <a:pt x="36757" y="1345542"/>
                </a:lnTo>
                <a:lnTo>
                  <a:pt x="33581" y="1342824"/>
                </a:lnTo>
                <a:lnTo>
                  <a:pt x="30177" y="1340106"/>
                </a:lnTo>
                <a:lnTo>
                  <a:pt x="26774" y="1336935"/>
                </a:lnTo>
                <a:lnTo>
                  <a:pt x="23824" y="1333764"/>
                </a:lnTo>
                <a:lnTo>
                  <a:pt x="21101" y="1330366"/>
                </a:lnTo>
                <a:lnTo>
                  <a:pt x="18152" y="1327195"/>
                </a:lnTo>
                <a:lnTo>
                  <a:pt x="15656" y="1323571"/>
                </a:lnTo>
                <a:lnTo>
                  <a:pt x="13160" y="1319947"/>
                </a:lnTo>
                <a:lnTo>
                  <a:pt x="11118" y="1316323"/>
                </a:lnTo>
                <a:lnTo>
                  <a:pt x="9076" y="1312246"/>
                </a:lnTo>
                <a:lnTo>
                  <a:pt x="7261" y="1308169"/>
                </a:lnTo>
                <a:lnTo>
                  <a:pt x="5446" y="1304092"/>
                </a:lnTo>
                <a:lnTo>
                  <a:pt x="4084" y="1300015"/>
                </a:lnTo>
                <a:lnTo>
                  <a:pt x="2950" y="1295485"/>
                </a:lnTo>
                <a:lnTo>
                  <a:pt x="1815" y="1291408"/>
                </a:lnTo>
                <a:lnTo>
                  <a:pt x="1134" y="1286651"/>
                </a:lnTo>
                <a:lnTo>
                  <a:pt x="454" y="1282348"/>
                </a:lnTo>
                <a:lnTo>
                  <a:pt x="0" y="1277591"/>
                </a:lnTo>
                <a:lnTo>
                  <a:pt x="0" y="1273061"/>
                </a:lnTo>
                <a:lnTo>
                  <a:pt x="0" y="1268531"/>
                </a:lnTo>
                <a:lnTo>
                  <a:pt x="454" y="1264001"/>
                </a:lnTo>
                <a:lnTo>
                  <a:pt x="1134" y="1259471"/>
                </a:lnTo>
                <a:lnTo>
                  <a:pt x="1815" y="1254941"/>
                </a:lnTo>
                <a:lnTo>
                  <a:pt x="2950" y="1250411"/>
                </a:lnTo>
                <a:lnTo>
                  <a:pt x="4084" y="1246334"/>
                </a:lnTo>
                <a:lnTo>
                  <a:pt x="5446" y="1242257"/>
                </a:lnTo>
                <a:lnTo>
                  <a:pt x="7261" y="1237953"/>
                </a:lnTo>
                <a:lnTo>
                  <a:pt x="9076" y="1233876"/>
                </a:lnTo>
                <a:lnTo>
                  <a:pt x="11118" y="1230026"/>
                </a:lnTo>
                <a:lnTo>
                  <a:pt x="13160" y="1226402"/>
                </a:lnTo>
                <a:lnTo>
                  <a:pt x="15656" y="1222778"/>
                </a:lnTo>
                <a:lnTo>
                  <a:pt x="18152" y="1219154"/>
                </a:lnTo>
                <a:lnTo>
                  <a:pt x="21101" y="1215756"/>
                </a:lnTo>
                <a:lnTo>
                  <a:pt x="23824" y="1212358"/>
                </a:lnTo>
                <a:lnTo>
                  <a:pt x="26774" y="1209187"/>
                </a:lnTo>
                <a:lnTo>
                  <a:pt x="30177" y="1206243"/>
                </a:lnTo>
                <a:lnTo>
                  <a:pt x="33581" y="1203298"/>
                </a:lnTo>
                <a:lnTo>
                  <a:pt x="36757" y="1200807"/>
                </a:lnTo>
                <a:lnTo>
                  <a:pt x="40615" y="1198089"/>
                </a:lnTo>
                <a:lnTo>
                  <a:pt x="44245" y="1195824"/>
                </a:lnTo>
                <a:lnTo>
                  <a:pt x="48102" y="1193785"/>
                </a:lnTo>
                <a:lnTo>
                  <a:pt x="51959" y="1191747"/>
                </a:lnTo>
                <a:lnTo>
                  <a:pt x="56044" y="1189935"/>
                </a:lnTo>
                <a:lnTo>
                  <a:pt x="60128" y="1188349"/>
                </a:lnTo>
                <a:lnTo>
                  <a:pt x="64439" y="1186764"/>
                </a:lnTo>
                <a:lnTo>
                  <a:pt x="68750" y="1185405"/>
                </a:lnTo>
                <a:lnTo>
                  <a:pt x="73288" y="1184499"/>
                </a:lnTo>
                <a:lnTo>
                  <a:pt x="77599" y="1183593"/>
                </a:lnTo>
                <a:lnTo>
                  <a:pt x="82364" y="1183140"/>
                </a:lnTo>
                <a:lnTo>
                  <a:pt x="86902" y="1182913"/>
                </a:lnTo>
                <a:lnTo>
                  <a:pt x="91667" y="1182687"/>
                </a:lnTo>
                <a:close/>
                <a:moveTo>
                  <a:pt x="1390308" y="782637"/>
                </a:moveTo>
                <a:lnTo>
                  <a:pt x="1396663" y="786039"/>
                </a:lnTo>
                <a:lnTo>
                  <a:pt x="1402564" y="789894"/>
                </a:lnTo>
                <a:lnTo>
                  <a:pt x="1408238" y="793749"/>
                </a:lnTo>
                <a:lnTo>
                  <a:pt x="1413458" y="797831"/>
                </a:lnTo>
                <a:lnTo>
                  <a:pt x="1418225" y="802140"/>
                </a:lnTo>
                <a:lnTo>
                  <a:pt x="1422764" y="806449"/>
                </a:lnTo>
                <a:lnTo>
                  <a:pt x="1426849" y="811439"/>
                </a:lnTo>
                <a:lnTo>
                  <a:pt x="1430935" y="816428"/>
                </a:lnTo>
                <a:lnTo>
                  <a:pt x="1434112" y="821417"/>
                </a:lnTo>
                <a:lnTo>
                  <a:pt x="1437516" y="826860"/>
                </a:lnTo>
                <a:lnTo>
                  <a:pt x="1440694" y="832303"/>
                </a:lnTo>
                <a:lnTo>
                  <a:pt x="1443644" y="837973"/>
                </a:lnTo>
                <a:lnTo>
                  <a:pt x="1446141" y="843869"/>
                </a:lnTo>
                <a:lnTo>
                  <a:pt x="1448411" y="849765"/>
                </a:lnTo>
                <a:lnTo>
                  <a:pt x="1450907" y="856115"/>
                </a:lnTo>
                <a:lnTo>
                  <a:pt x="1452723" y="862465"/>
                </a:lnTo>
                <a:lnTo>
                  <a:pt x="1454766" y="869042"/>
                </a:lnTo>
                <a:lnTo>
                  <a:pt x="1456581" y="875846"/>
                </a:lnTo>
                <a:lnTo>
                  <a:pt x="1459759" y="889680"/>
                </a:lnTo>
                <a:lnTo>
                  <a:pt x="1462709" y="904648"/>
                </a:lnTo>
                <a:lnTo>
                  <a:pt x="1465433" y="919842"/>
                </a:lnTo>
                <a:lnTo>
                  <a:pt x="1471107" y="952499"/>
                </a:lnTo>
                <a:lnTo>
                  <a:pt x="1474284" y="969735"/>
                </a:lnTo>
                <a:lnTo>
                  <a:pt x="1477462" y="987424"/>
                </a:lnTo>
                <a:lnTo>
                  <a:pt x="1483363" y="988785"/>
                </a:lnTo>
                <a:lnTo>
                  <a:pt x="1489037" y="990146"/>
                </a:lnTo>
                <a:lnTo>
                  <a:pt x="1494484" y="992187"/>
                </a:lnTo>
                <a:lnTo>
                  <a:pt x="1499704" y="994228"/>
                </a:lnTo>
                <a:lnTo>
                  <a:pt x="1504470" y="996949"/>
                </a:lnTo>
                <a:lnTo>
                  <a:pt x="1509237" y="999671"/>
                </a:lnTo>
                <a:lnTo>
                  <a:pt x="1513549" y="1003073"/>
                </a:lnTo>
                <a:lnTo>
                  <a:pt x="1517407" y="1006474"/>
                </a:lnTo>
                <a:lnTo>
                  <a:pt x="1521493" y="1010330"/>
                </a:lnTo>
                <a:lnTo>
                  <a:pt x="1525124" y="1014185"/>
                </a:lnTo>
                <a:lnTo>
                  <a:pt x="1528075" y="1018721"/>
                </a:lnTo>
                <a:lnTo>
                  <a:pt x="1530798" y="1023030"/>
                </a:lnTo>
                <a:lnTo>
                  <a:pt x="1533068" y="1027792"/>
                </a:lnTo>
                <a:lnTo>
                  <a:pt x="1535110" y="1032555"/>
                </a:lnTo>
                <a:lnTo>
                  <a:pt x="1536472" y="1037771"/>
                </a:lnTo>
                <a:lnTo>
                  <a:pt x="1537607" y="1043214"/>
                </a:lnTo>
                <a:lnTo>
                  <a:pt x="1538288" y="1048657"/>
                </a:lnTo>
                <a:lnTo>
                  <a:pt x="1538288" y="1054326"/>
                </a:lnTo>
                <a:lnTo>
                  <a:pt x="1537834" y="1060223"/>
                </a:lnTo>
                <a:lnTo>
                  <a:pt x="1536699" y="1066119"/>
                </a:lnTo>
                <a:lnTo>
                  <a:pt x="1535110" y="1072016"/>
                </a:lnTo>
                <a:lnTo>
                  <a:pt x="1533068" y="1078366"/>
                </a:lnTo>
                <a:lnTo>
                  <a:pt x="1530117" y="1084489"/>
                </a:lnTo>
                <a:lnTo>
                  <a:pt x="1526940" y="1091066"/>
                </a:lnTo>
                <a:lnTo>
                  <a:pt x="1522854" y="1097416"/>
                </a:lnTo>
                <a:lnTo>
                  <a:pt x="1518315" y="1103766"/>
                </a:lnTo>
                <a:lnTo>
                  <a:pt x="1512868" y="1110342"/>
                </a:lnTo>
                <a:lnTo>
                  <a:pt x="1506967" y="1116919"/>
                </a:lnTo>
                <a:lnTo>
                  <a:pt x="1500158" y="1123496"/>
                </a:lnTo>
                <a:lnTo>
                  <a:pt x="1492668" y="1129846"/>
                </a:lnTo>
                <a:lnTo>
                  <a:pt x="1484271" y="1136650"/>
                </a:lnTo>
                <a:lnTo>
                  <a:pt x="1474965" y="1143000"/>
                </a:lnTo>
                <a:lnTo>
                  <a:pt x="1472696" y="1155019"/>
                </a:lnTo>
                <a:lnTo>
                  <a:pt x="1469745" y="1167266"/>
                </a:lnTo>
                <a:lnTo>
                  <a:pt x="1466568" y="1179059"/>
                </a:lnTo>
                <a:lnTo>
                  <a:pt x="1462936" y="1190851"/>
                </a:lnTo>
                <a:lnTo>
                  <a:pt x="1459078" y="1202417"/>
                </a:lnTo>
                <a:lnTo>
                  <a:pt x="1454993" y="1213984"/>
                </a:lnTo>
                <a:lnTo>
                  <a:pt x="1450680" y="1225323"/>
                </a:lnTo>
                <a:lnTo>
                  <a:pt x="1445687" y="1236435"/>
                </a:lnTo>
                <a:lnTo>
                  <a:pt x="1440467" y="1247321"/>
                </a:lnTo>
                <a:lnTo>
                  <a:pt x="1435020" y="1257980"/>
                </a:lnTo>
                <a:lnTo>
                  <a:pt x="1429346" y="1268412"/>
                </a:lnTo>
                <a:lnTo>
                  <a:pt x="1423218" y="1278391"/>
                </a:lnTo>
                <a:lnTo>
                  <a:pt x="1416863" y="1288369"/>
                </a:lnTo>
                <a:lnTo>
                  <a:pt x="1410281" y="1297894"/>
                </a:lnTo>
                <a:lnTo>
                  <a:pt x="1403245" y="1307193"/>
                </a:lnTo>
                <a:lnTo>
                  <a:pt x="1395982" y="1316037"/>
                </a:lnTo>
                <a:lnTo>
                  <a:pt x="1388719" y="1324655"/>
                </a:lnTo>
                <a:lnTo>
                  <a:pt x="1381003" y="1332593"/>
                </a:lnTo>
                <a:lnTo>
                  <a:pt x="1373059" y="1340077"/>
                </a:lnTo>
                <a:lnTo>
                  <a:pt x="1364661" y="1347334"/>
                </a:lnTo>
                <a:lnTo>
                  <a:pt x="1356037" y="1354364"/>
                </a:lnTo>
                <a:lnTo>
                  <a:pt x="1347639" y="1360714"/>
                </a:lnTo>
                <a:lnTo>
                  <a:pt x="1338561" y="1366610"/>
                </a:lnTo>
                <a:lnTo>
                  <a:pt x="1329028" y="1371827"/>
                </a:lnTo>
                <a:lnTo>
                  <a:pt x="1319723" y="1376816"/>
                </a:lnTo>
                <a:lnTo>
                  <a:pt x="1310190" y="1380898"/>
                </a:lnTo>
                <a:lnTo>
                  <a:pt x="1300431" y="1384527"/>
                </a:lnTo>
                <a:lnTo>
                  <a:pt x="1295211" y="1386341"/>
                </a:lnTo>
                <a:lnTo>
                  <a:pt x="1290218" y="1387702"/>
                </a:lnTo>
                <a:lnTo>
                  <a:pt x="1284997" y="1389062"/>
                </a:lnTo>
                <a:lnTo>
                  <a:pt x="1279777" y="1390196"/>
                </a:lnTo>
                <a:lnTo>
                  <a:pt x="1274557" y="1391330"/>
                </a:lnTo>
                <a:lnTo>
                  <a:pt x="1269110" y="1392010"/>
                </a:lnTo>
                <a:lnTo>
                  <a:pt x="1264117" y="1392691"/>
                </a:lnTo>
                <a:lnTo>
                  <a:pt x="1258670" y="1393371"/>
                </a:lnTo>
                <a:lnTo>
                  <a:pt x="1253223" y="1393825"/>
                </a:lnTo>
                <a:lnTo>
                  <a:pt x="1247776" y="1393825"/>
                </a:lnTo>
                <a:lnTo>
                  <a:pt x="1242328" y="1393825"/>
                </a:lnTo>
                <a:lnTo>
                  <a:pt x="1236881" y="1393371"/>
                </a:lnTo>
                <a:lnTo>
                  <a:pt x="1231661" y="1392691"/>
                </a:lnTo>
                <a:lnTo>
                  <a:pt x="1226214" y="1392010"/>
                </a:lnTo>
                <a:lnTo>
                  <a:pt x="1220994" y="1391330"/>
                </a:lnTo>
                <a:lnTo>
                  <a:pt x="1215774" y="1390196"/>
                </a:lnTo>
                <a:lnTo>
                  <a:pt x="1210554" y="1389062"/>
                </a:lnTo>
                <a:lnTo>
                  <a:pt x="1205333" y="1387702"/>
                </a:lnTo>
                <a:lnTo>
                  <a:pt x="1200113" y="1386341"/>
                </a:lnTo>
                <a:lnTo>
                  <a:pt x="1195347" y="1384527"/>
                </a:lnTo>
                <a:lnTo>
                  <a:pt x="1185361" y="1380898"/>
                </a:lnTo>
                <a:lnTo>
                  <a:pt x="1175828" y="1376816"/>
                </a:lnTo>
                <a:lnTo>
                  <a:pt x="1166296" y="1371827"/>
                </a:lnTo>
                <a:lnTo>
                  <a:pt x="1157217" y="1366610"/>
                </a:lnTo>
                <a:lnTo>
                  <a:pt x="1148139" y="1360714"/>
                </a:lnTo>
                <a:lnTo>
                  <a:pt x="1139514" y="1354364"/>
                </a:lnTo>
                <a:lnTo>
                  <a:pt x="1130890" y="1347334"/>
                </a:lnTo>
                <a:lnTo>
                  <a:pt x="1122492" y="1340077"/>
                </a:lnTo>
                <a:lnTo>
                  <a:pt x="1114548" y="1332593"/>
                </a:lnTo>
                <a:lnTo>
                  <a:pt x="1106832" y="1324655"/>
                </a:lnTo>
                <a:lnTo>
                  <a:pt x="1099569" y="1316037"/>
                </a:lnTo>
                <a:lnTo>
                  <a:pt x="1092306" y="1307193"/>
                </a:lnTo>
                <a:lnTo>
                  <a:pt x="1085270" y="1297894"/>
                </a:lnTo>
                <a:lnTo>
                  <a:pt x="1078688" y="1288369"/>
                </a:lnTo>
                <a:lnTo>
                  <a:pt x="1072333" y="1278391"/>
                </a:lnTo>
                <a:lnTo>
                  <a:pt x="1066205" y="1268412"/>
                </a:lnTo>
                <a:lnTo>
                  <a:pt x="1060531" y="1257980"/>
                </a:lnTo>
                <a:lnTo>
                  <a:pt x="1055084" y="1247321"/>
                </a:lnTo>
                <a:lnTo>
                  <a:pt x="1049864" y="1236435"/>
                </a:lnTo>
                <a:lnTo>
                  <a:pt x="1045098" y="1225323"/>
                </a:lnTo>
                <a:lnTo>
                  <a:pt x="1040558" y="1213984"/>
                </a:lnTo>
                <a:lnTo>
                  <a:pt x="1036473" y="1202417"/>
                </a:lnTo>
                <a:lnTo>
                  <a:pt x="1032615" y="1190851"/>
                </a:lnTo>
                <a:lnTo>
                  <a:pt x="1028983" y="1179059"/>
                </a:lnTo>
                <a:lnTo>
                  <a:pt x="1025806" y="1167266"/>
                </a:lnTo>
                <a:lnTo>
                  <a:pt x="1022855" y="1155019"/>
                </a:lnTo>
                <a:lnTo>
                  <a:pt x="1020586" y="1143000"/>
                </a:lnTo>
                <a:lnTo>
                  <a:pt x="1011507" y="1136650"/>
                </a:lnTo>
                <a:lnTo>
                  <a:pt x="1003336" y="1129846"/>
                </a:lnTo>
                <a:lnTo>
                  <a:pt x="995620" y="1123496"/>
                </a:lnTo>
                <a:lnTo>
                  <a:pt x="988811" y="1116919"/>
                </a:lnTo>
                <a:lnTo>
                  <a:pt x="982683" y="1110342"/>
                </a:lnTo>
                <a:lnTo>
                  <a:pt x="977236" y="1103766"/>
                </a:lnTo>
                <a:lnTo>
                  <a:pt x="972696" y="1097416"/>
                </a:lnTo>
                <a:lnTo>
                  <a:pt x="968838" y="1091066"/>
                </a:lnTo>
                <a:lnTo>
                  <a:pt x="965434" y="1084489"/>
                </a:lnTo>
                <a:lnTo>
                  <a:pt x="962483" y="1078366"/>
                </a:lnTo>
                <a:lnTo>
                  <a:pt x="960440" y="1072016"/>
                </a:lnTo>
                <a:lnTo>
                  <a:pt x="958852" y="1066119"/>
                </a:lnTo>
                <a:lnTo>
                  <a:pt x="957944" y="1060223"/>
                </a:lnTo>
                <a:lnTo>
                  <a:pt x="957263" y="1054326"/>
                </a:lnTo>
                <a:lnTo>
                  <a:pt x="957263" y="1048657"/>
                </a:lnTo>
                <a:lnTo>
                  <a:pt x="958171" y="1043214"/>
                </a:lnTo>
                <a:lnTo>
                  <a:pt x="959079" y="1037771"/>
                </a:lnTo>
                <a:lnTo>
                  <a:pt x="960440" y="1032555"/>
                </a:lnTo>
                <a:lnTo>
                  <a:pt x="962483" y="1027792"/>
                </a:lnTo>
                <a:lnTo>
                  <a:pt x="964753" y="1023030"/>
                </a:lnTo>
                <a:lnTo>
                  <a:pt x="967476" y="1018721"/>
                </a:lnTo>
                <a:lnTo>
                  <a:pt x="970654" y="1014185"/>
                </a:lnTo>
                <a:lnTo>
                  <a:pt x="974285" y="1010330"/>
                </a:lnTo>
                <a:lnTo>
                  <a:pt x="978144" y="1006474"/>
                </a:lnTo>
                <a:lnTo>
                  <a:pt x="982002" y="1003073"/>
                </a:lnTo>
                <a:lnTo>
                  <a:pt x="986541" y="999671"/>
                </a:lnTo>
                <a:lnTo>
                  <a:pt x="991307" y="996949"/>
                </a:lnTo>
                <a:lnTo>
                  <a:pt x="996301" y="994228"/>
                </a:lnTo>
                <a:lnTo>
                  <a:pt x="1001521" y="992187"/>
                </a:lnTo>
                <a:lnTo>
                  <a:pt x="1006514" y="990146"/>
                </a:lnTo>
                <a:lnTo>
                  <a:pt x="1012415" y="988785"/>
                </a:lnTo>
                <a:lnTo>
                  <a:pt x="1018089" y="987424"/>
                </a:lnTo>
                <a:lnTo>
                  <a:pt x="1022401" y="964292"/>
                </a:lnTo>
                <a:lnTo>
                  <a:pt x="1026260" y="941840"/>
                </a:lnTo>
                <a:lnTo>
                  <a:pt x="1029891" y="920523"/>
                </a:lnTo>
                <a:lnTo>
                  <a:pt x="1033749" y="900339"/>
                </a:lnTo>
                <a:lnTo>
                  <a:pt x="1035792" y="890587"/>
                </a:lnTo>
                <a:lnTo>
                  <a:pt x="1037835" y="881289"/>
                </a:lnTo>
                <a:lnTo>
                  <a:pt x="1040104" y="872217"/>
                </a:lnTo>
                <a:lnTo>
                  <a:pt x="1042374" y="863373"/>
                </a:lnTo>
                <a:lnTo>
                  <a:pt x="1045325" y="854981"/>
                </a:lnTo>
                <a:lnTo>
                  <a:pt x="1048048" y="846817"/>
                </a:lnTo>
                <a:lnTo>
                  <a:pt x="1051453" y="838880"/>
                </a:lnTo>
                <a:lnTo>
                  <a:pt x="1055311" y="831396"/>
                </a:lnTo>
                <a:lnTo>
                  <a:pt x="1062574" y="834117"/>
                </a:lnTo>
                <a:lnTo>
                  <a:pt x="1072787" y="837065"/>
                </a:lnTo>
                <a:lnTo>
                  <a:pt x="1085270" y="840467"/>
                </a:lnTo>
                <a:lnTo>
                  <a:pt x="1092306" y="842281"/>
                </a:lnTo>
                <a:lnTo>
                  <a:pt x="1100023" y="843869"/>
                </a:lnTo>
                <a:lnTo>
                  <a:pt x="1108420" y="845456"/>
                </a:lnTo>
                <a:lnTo>
                  <a:pt x="1116818" y="847044"/>
                </a:lnTo>
                <a:lnTo>
                  <a:pt x="1126123" y="848178"/>
                </a:lnTo>
                <a:lnTo>
                  <a:pt x="1135883" y="849539"/>
                </a:lnTo>
                <a:lnTo>
                  <a:pt x="1145869" y="850673"/>
                </a:lnTo>
                <a:lnTo>
                  <a:pt x="1156309" y="851126"/>
                </a:lnTo>
                <a:lnTo>
                  <a:pt x="1167204" y="851580"/>
                </a:lnTo>
                <a:lnTo>
                  <a:pt x="1178552" y="851806"/>
                </a:lnTo>
                <a:lnTo>
                  <a:pt x="1190354" y="851580"/>
                </a:lnTo>
                <a:lnTo>
                  <a:pt x="1202156" y="851126"/>
                </a:lnTo>
                <a:lnTo>
                  <a:pt x="1214412" y="849992"/>
                </a:lnTo>
                <a:lnTo>
                  <a:pt x="1226895" y="848631"/>
                </a:lnTo>
                <a:lnTo>
                  <a:pt x="1239605" y="846364"/>
                </a:lnTo>
                <a:lnTo>
                  <a:pt x="1252542" y="844096"/>
                </a:lnTo>
                <a:lnTo>
                  <a:pt x="1265933" y="840921"/>
                </a:lnTo>
                <a:lnTo>
                  <a:pt x="1279323" y="837292"/>
                </a:lnTo>
                <a:lnTo>
                  <a:pt x="1292714" y="832983"/>
                </a:lnTo>
                <a:lnTo>
                  <a:pt x="1306559" y="827994"/>
                </a:lnTo>
                <a:lnTo>
                  <a:pt x="1313368" y="825499"/>
                </a:lnTo>
                <a:lnTo>
                  <a:pt x="1320404" y="822551"/>
                </a:lnTo>
                <a:lnTo>
                  <a:pt x="1327212" y="819603"/>
                </a:lnTo>
                <a:lnTo>
                  <a:pt x="1334248" y="816201"/>
                </a:lnTo>
                <a:lnTo>
                  <a:pt x="1341057" y="812799"/>
                </a:lnTo>
                <a:lnTo>
                  <a:pt x="1348093" y="809171"/>
                </a:lnTo>
                <a:lnTo>
                  <a:pt x="1355129" y="805315"/>
                </a:lnTo>
                <a:lnTo>
                  <a:pt x="1362165" y="801006"/>
                </a:lnTo>
                <a:lnTo>
                  <a:pt x="1369201" y="796924"/>
                </a:lnTo>
                <a:lnTo>
                  <a:pt x="1376463" y="792389"/>
                </a:lnTo>
                <a:lnTo>
                  <a:pt x="1383272" y="787626"/>
                </a:lnTo>
                <a:lnTo>
                  <a:pt x="1390308" y="782637"/>
                </a:lnTo>
                <a:close/>
                <a:moveTo>
                  <a:pt x="2282825" y="769937"/>
                </a:moveTo>
                <a:lnTo>
                  <a:pt x="2412173" y="829864"/>
                </a:lnTo>
                <a:lnTo>
                  <a:pt x="2422140" y="834858"/>
                </a:lnTo>
                <a:lnTo>
                  <a:pt x="2426897" y="837355"/>
                </a:lnTo>
                <a:lnTo>
                  <a:pt x="2431201" y="840078"/>
                </a:lnTo>
                <a:lnTo>
                  <a:pt x="2435732" y="842802"/>
                </a:lnTo>
                <a:lnTo>
                  <a:pt x="2439583" y="845526"/>
                </a:lnTo>
                <a:lnTo>
                  <a:pt x="2443434" y="848250"/>
                </a:lnTo>
                <a:lnTo>
                  <a:pt x="2447058" y="851201"/>
                </a:lnTo>
                <a:lnTo>
                  <a:pt x="2450456" y="853925"/>
                </a:lnTo>
                <a:lnTo>
                  <a:pt x="2453628" y="857103"/>
                </a:lnTo>
                <a:lnTo>
                  <a:pt x="2456799" y="860054"/>
                </a:lnTo>
                <a:lnTo>
                  <a:pt x="2459518" y="863005"/>
                </a:lnTo>
                <a:lnTo>
                  <a:pt x="2462236" y="866183"/>
                </a:lnTo>
                <a:lnTo>
                  <a:pt x="2464501" y="869361"/>
                </a:lnTo>
                <a:lnTo>
                  <a:pt x="2466766" y="872539"/>
                </a:lnTo>
                <a:lnTo>
                  <a:pt x="2468805" y="875717"/>
                </a:lnTo>
                <a:lnTo>
                  <a:pt x="2470617" y="878895"/>
                </a:lnTo>
                <a:lnTo>
                  <a:pt x="2472430" y="882300"/>
                </a:lnTo>
                <a:lnTo>
                  <a:pt x="2474015" y="885932"/>
                </a:lnTo>
                <a:lnTo>
                  <a:pt x="2475601" y="889337"/>
                </a:lnTo>
                <a:lnTo>
                  <a:pt x="2477866" y="896373"/>
                </a:lnTo>
                <a:lnTo>
                  <a:pt x="2479905" y="903637"/>
                </a:lnTo>
                <a:lnTo>
                  <a:pt x="2481264" y="911128"/>
                </a:lnTo>
                <a:lnTo>
                  <a:pt x="2482397" y="918846"/>
                </a:lnTo>
                <a:lnTo>
                  <a:pt x="2482850" y="927018"/>
                </a:lnTo>
                <a:lnTo>
                  <a:pt x="2482850" y="935190"/>
                </a:lnTo>
                <a:lnTo>
                  <a:pt x="2482850" y="1152652"/>
                </a:lnTo>
                <a:lnTo>
                  <a:pt x="2482850" y="1160824"/>
                </a:lnTo>
                <a:lnTo>
                  <a:pt x="2482397" y="1168768"/>
                </a:lnTo>
                <a:lnTo>
                  <a:pt x="2481264" y="1176486"/>
                </a:lnTo>
                <a:lnTo>
                  <a:pt x="2479905" y="1184204"/>
                </a:lnTo>
                <a:lnTo>
                  <a:pt x="2477866" y="1191468"/>
                </a:lnTo>
                <a:lnTo>
                  <a:pt x="2475601" y="1198732"/>
                </a:lnTo>
                <a:lnTo>
                  <a:pt x="2474015" y="1202137"/>
                </a:lnTo>
                <a:lnTo>
                  <a:pt x="2472430" y="1205315"/>
                </a:lnTo>
                <a:lnTo>
                  <a:pt x="2470617" y="1208720"/>
                </a:lnTo>
                <a:lnTo>
                  <a:pt x="2468805" y="1212125"/>
                </a:lnTo>
                <a:lnTo>
                  <a:pt x="2466766" y="1215303"/>
                </a:lnTo>
                <a:lnTo>
                  <a:pt x="2464501" y="1218708"/>
                </a:lnTo>
                <a:lnTo>
                  <a:pt x="2462236" y="1221658"/>
                </a:lnTo>
                <a:lnTo>
                  <a:pt x="2459518" y="1224836"/>
                </a:lnTo>
                <a:lnTo>
                  <a:pt x="2456799" y="1227787"/>
                </a:lnTo>
                <a:lnTo>
                  <a:pt x="2453628" y="1230738"/>
                </a:lnTo>
                <a:lnTo>
                  <a:pt x="2450456" y="1233689"/>
                </a:lnTo>
                <a:lnTo>
                  <a:pt x="2447058" y="1236640"/>
                </a:lnTo>
                <a:lnTo>
                  <a:pt x="2443434" y="1239364"/>
                </a:lnTo>
                <a:lnTo>
                  <a:pt x="2439583" y="1242315"/>
                </a:lnTo>
                <a:lnTo>
                  <a:pt x="2435732" y="1245039"/>
                </a:lnTo>
                <a:lnTo>
                  <a:pt x="2431201" y="1247763"/>
                </a:lnTo>
                <a:lnTo>
                  <a:pt x="2426897" y="1250260"/>
                </a:lnTo>
                <a:lnTo>
                  <a:pt x="2422140" y="1252984"/>
                </a:lnTo>
                <a:lnTo>
                  <a:pt x="2412173" y="1257978"/>
                </a:lnTo>
                <a:lnTo>
                  <a:pt x="2406963" y="1260475"/>
                </a:lnTo>
                <a:lnTo>
                  <a:pt x="2282825" y="1202818"/>
                </a:lnTo>
                <a:lnTo>
                  <a:pt x="2282825" y="769937"/>
                </a:lnTo>
                <a:close/>
                <a:moveTo>
                  <a:pt x="1247774" y="628650"/>
                </a:moveTo>
                <a:lnTo>
                  <a:pt x="1262265" y="628876"/>
                </a:lnTo>
                <a:lnTo>
                  <a:pt x="1276302" y="629556"/>
                </a:lnTo>
                <a:lnTo>
                  <a:pt x="1290113" y="631143"/>
                </a:lnTo>
                <a:lnTo>
                  <a:pt x="1303472" y="632956"/>
                </a:lnTo>
                <a:lnTo>
                  <a:pt x="1316830" y="635222"/>
                </a:lnTo>
                <a:lnTo>
                  <a:pt x="1329282" y="638169"/>
                </a:lnTo>
                <a:lnTo>
                  <a:pt x="1341282" y="641569"/>
                </a:lnTo>
                <a:lnTo>
                  <a:pt x="1353056" y="645195"/>
                </a:lnTo>
                <a:lnTo>
                  <a:pt x="1363923" y="649274"/>
                </a:lnTo>
                <a:lnTo>
                  <a:pt x="1374338" y="654034"/>
                </a:lnTo>
                <a:lnTo>
                  <a:pt x="1378866" y="656300"/>
                </a:lnTo>
                <a:lnTo>
                  <a:pt x="1383847" y="658794"/>
                </a:lnTo>
                <a:lnTo>
                  <a:pt x="1388149" y="661513"/>
                </a:lnTo>
                <a:lnTo>
                  <a:pt x="1392677" y="664006"/>
                </a:lnTo>
                <a:lnTo>
                  <a:pt x="1396753" y="666953"/>
                </a:lnTo>
                <a:lnTo>
                  <a:pt x="1400602" y="669672"/>
                </a:lnTo>
                <a:lnTo>
                  <a:pt x="1404451" y="672619"/>
                </a:lnTo>
                <a:lnTo>
                  <a:pt x="1407847" y="675565"/>
                </a:lnTo>
                <a:lnTo>
                  <a:pt x="1411243" y="678512"/>
                </a:lnTo>
                <a:lnTo>
                  <a:pt x="1414413" y="681685"/>
                </a:lnTo>
                <a:lnTo>
                  <a:pt x="1417130" y="685084"/>
                </a:lnTo>
                <a:lnTo>
                  <a:pt x="1419847" y="688257"/>
                </a:lnTo>
                <a:lnTo>
                  <a:pt x="1425507" y="688484"/>
                </a:lnTo>
                <a:lnTo>
                  <a:pt x="1430941" y="689164"/>
                </a:lnTo>
                <a:lnTo>
                  <a:pt x="1436148" y="690297"/>
                </a:lnTo>
                <a:lnTo>
                  <a:pt x="1441356" y="691430"/>
                </a:lnTo>
                <a:lnTo>
                  <a:pt x="1446110" y="693017"/>
                </a:lnTo>
                <a:lnTo>
                  <a:pt x="1450865" y="694830"/>
                </a:lnTo>
                <a:lnTo>
                  <a:pt x="1455167" y="697323"/>
                </a:lnTo>
                <a:lnTo>
                  <a:pt x="1459695" y="699816"/>
                </a:lnTo>
                <a:lnTo>
                  <a:pt x="1463544" y="702763"/>
                </a:lnTo>
                <a:lnTo>
                  <a:pt x="1467619" y="705709"/>
                </a:lnTo>
                <a:lnTo>
                  <a:pt x="1471242" y="708882"/>
                </a:lnTo>
                <a:lnTo>
                  <a:pt x="1474865" y="712508"/>
                </a:lnTo>
                <a:lnTo>
                  <a:pt x="1478261" y="716361"/>
                </a:lnTo>
                <a:lnTo>
                  <a:pt x="1481657" y="720668"/>
                </a:lnTo>
                <a:lnTo>
                  <a:pt x="1484827" y="724747"/>
                </a:lnTo>
                <a:lnTo>
                  <a:pt x="1487544" y="729053"/>
                </a:lnTo>
                <a:lnTo>
                  <a:pt x="1490487" y="733813"/>
                </a:lnTo>
                <a:lnTo>
                  <a:pt x="1492977" y="738799"/>
                </a:lnTo>
                <a:lnTo>
                  <a:pt x="1495468" y="743785"/>
                </a:lnTo>
                <a:lnTo>
                  <a:pt x="1497732" y="748998"/>
                </a:lnTo>
                <a:lnTo>
                  <a:pt x="1499996" y="754211"/>
                </a:lnTo>
                <a:lnTo>
                  <a:pt x="1502034" y="759877"/>
                </a:lnTo>
                <a:lnTo>
                  <a:pt x="1503845" y="765543"/>
                </a:lnTo>
                <a:lnTo>
                  <a:pt x="1505656" y="771436"/>
                </a:lnTo>
                <a:lnTo>
                  <a:pt x="1509053" y="783222"/>
                </a:lnTo>
                <a:lnTo>
                  <a:pt x="1511996" y="795460"/>
                </a:lnTo>
                <a:lnTo>
                  <a:pt x="1514260" y="808153"/>
                </a:lnTo>
                <a:lnTo>
                  <a:pt x="1516071" y="821071"/>
                </a:lnTo>
                <a:lnTo>
                  <a:pt x="1517656" y="833990"/>
                </a:lnTo>
                <a:lnTo>
                  <a:pt x="1519015" y="846909"/>
                </a:lnTo>
                <a:lnTo>
                  <a:pt x="1519694" y="860281"/>
                </a:lnTo>
                <a:lnTo>
                  <a:pt x="1520147" y="873200"/>
                </a:lnTo>
                <a:lnTo>
                  <a:pt x="1520826" y="886118"/>
                </a:lnTo>
                <a:lnTo>
                  <a:pt x="1520826" y="898584"/>
                </a:lnTo>
                <a:lnTo>
                  <a:pt x="1520373" y="910823"/>
                </a:lnTo>
                <a:lnTo>
                  <a:pt x="1520147" y="922608"/>
                </a:lnTo>
                <a:lnTo>
                  <a:pt x="1519241" y="945046"/>
                </a:lnTo>
                <a:lnTo>
                  <a:pt x="1517883" y="964311"/>
                </a:lnTo>
                <a:lnTo>
                  <a:pt x="1516524" y="981083"/>
                </a:lnTo>
                <a:lnTo>
                  <a:pt x="1514939" y="993321"/>
                </a:lnTo>
                <a:lnTo>
                  <a:pt x="1511996" y="991508"/>
                </a:lnTo>
                <a:lnTo>
                  <a:pt x="1508600" y="990148"/>
                </a:lnTo>
                <a:lnTo>
                  <a:pt x="1505204" y="988562"/>
                </a:lnTo>
                <a:lnTo>
                  <a:pt x="1501808" y="987202"/>
                </a:lnTo>
                <a:lnTo>
                  <a:pt x="1498185" y="985842"/>
                </a:lnTo>
                <a:lnTo>
                  <a:pt x="1494562" y="984936"/>
                </a:lnTo>
                <a:lnTo>
                  <a:pt x="1490713" y="983802"/>
                </a:lnTo>
                <a:lnTo>
                  <a:pt x="1487091" y="983349"/>
                </a:lnTo>
                <a:lnTo>
                  <a:pt x="1481657" y="946859"/>
                </a:lnTo>
                <a:lnTo>
                  <a:pt x="1479166" y="929408"/>
                </a:lnTo>
                <a:lnTo>
                  <a:pt x="1476223" y="912636"/>
                </a:lnTo>
                <a:lnTo>
                  <a:pt x="1473280" y="896544"/>
                </a:lnTo>
                <a:lnTo>
                  <a:pt x="1469657" y="881132"/>
                </a:lnTo>
                <a:lnTo>
                  <a:pt x="1467846" y="873653"/>
                </a:lnTo>
                <a:lnTo>
                  <a:pt x="1465808" y="866400"/>
                </a:lnTo>
                <a:lnTo>
                  <a:pt x="1463770" y="859374"/>
                </a:lnTo>
                <a:lnTo>
                  <a:pt x="1461506" y="852802"/>
                </a:lnTo>
                <a:lnTo>
                  <a:pt x="1459242" y="846002"/>
                </a:lnTo>
                <a:lnTo>
                  <a:pt x="1456299" y="839430"/>
                </a:lnTo>
                <a:lnTo>
                  <a:pt x="1453356" y="833310"/>
                </a:lnTo>
                <a:lnTo>
                  <a:pt x="1450412" y="826964"/>
                </a:lnTo>
                <a:lnTo>
                  <a:pt x="1447242" y="821071"/>
                </a:lnTo>
                <a:lnTo>
                  <a:pt x="1443620" y="815405"/>
                </a:lnTo>
                <a:lnTo>
                  <a:pt x="1439771" y="809966"/>
                </a:lnTo>
                <a:lnTo>
                  <a:pt x="1435922" y="804526"/>
                </a:lnTo>
                <a:lnTo>
                  <a:pt x="1431394" y="799313"/>
                </a:lnTo>
                <a:lnTo>
                  <a:pt x="1426865" y="794780"/>
                </a:lnTo>
                <a:lnTo>
                  <a:pt x="1421884" y="789794"/>
                </a:lnTo>
                <a:lnTo>
                  <a:pt x="1416677" y="785261"/>
                </a:lnTo>
                <a:lnTo>
                  <a:pt x="1411017" y="781182"/>
                </a:lnTo>
                <a:lnTo>
                  <a:pt x="1405130" y="777102"/>
                </a:lnTo>
                <a:lnTo>
                  <a:pt x="1398791" y="773249"/>
                </a:lnTo>
                <a:lnTo>
                  <a:pt x="1391998" y="769623"/>
                </a:lnTo>
                <a:lnTo>
                  <a:pt x="1384753" y="774609"/>
                </a:lnTo>
                <a:lnTo>
                  <a:pt x="1377508" y="779595"/>
                </a:lnTo>
                <a:lnTo>
                  <a:pt x="1370263" y="784355"/>
                </a:lnTo>
                <a:lnTo>
                  <a:pt x="1363018" y="788661"/>
                </a:lnTo>
                <a:lnTo>
                  <a:pt x="1355772" y="793194"/>
                </a:lnTo>
                <a:lnTo>
                  <a:pt x="1348301" y="797047"/>
                </a:lnTo>
                <a:lnTo>
                  <a:pt x="1341056" y="800900"/>
                </a:lnTo>
                <a:lnTo>
                  <a:pt x="1334037" y="804526"/>
                </a:lnTo>
                <a:lnTo>
                  <a:pt x="1326792" y="807926"/>
                </a:lnTo>
                <a:lnTo>
                  <a:pt x="1319547" y="811326"/>
                </a:lnTo>
                <a:lnTo>
                  <a:pt x="1312302" y="814045"/>
                </a:lnTo>
                <a:lnTo>
                  <a:pt x="1305283" y="816992"/>
                </a:lnTo>
                <a:lnTo>
                  <a:pt x="1298038" y="819711"/>
                </a:lnTo>
                <a:lnTo>
                  <a:pt x="1291245" y="822205"/>
                </a:lnTo>
                <a:lnTo>
                  <a:pt x="1277208" y="826511"/>
                </a:lnTo>
                <a:lnTo>
                  <a:pt x="1263397" y="830364"/>
                </a:lnTo>
                <a:lnTo>
                  <a:pt x="1249812" y="833537"/>
                </a:lnTo>
                <a:lnTo>
                  <a:pt x="1236454" y="836030"/>
                </a:lnTo>
                <a:lnTo>
                  <a:pt x="1223322" y="838296"/>
                </a:lnTo>
                <a:lnTo>
                  <a:pt x="1210417" y="839656"/>
                </a:lnTo>
                <a:lnTo>
                  <a:pt x="1197964" y="840789"/>
                </a:lnTo>
                <a:lnTo>
                  <a:pt x="1185511" y="841469"/>
                </a:lnTo>
                <a:lnTo>
                  <a:pt x="1173738" y="841469"/>
                </a:lnTo>
                <a:lnTo>
                  <a:pt x="1162191" y="841469"/>
                </a:lnTo>
                <a:lnTo>
                  <a:pt x="1151097" y="841016"/>
                </a:lnTo>
                <a:lnTo>
                  <a:pt x="1140229" y="840336"/>
                </a:lnTo>
                <a:lnTo>
                  <a:pt x="1129814" y="839203"/>
                </a:lnTo>
                <a:lnTo>
                  <a:pt x="1120079" y="837843"/>
                </a:lnTo>
                <a:lnTo>
                  <a:pt x="1110796" y="836710"/>
                </a:lnTo>
                <a:lnTo>
                  <a:pt x="1101739" y="835123"/>
                </a:lnTo>
                <a:lnTo>
                  <a:pt x="1093362" y="833310"/>
                </a:lnTo>
                <a:lnTo>
                  <a:pt x="1085438" y="831724"/>
                </a:lnTo>
                <a:lnTo>
                  <a:pt x="1078193" y="829910"/>
                </a:lnTo>
                <a:lnTo>
                  <a:pt x="1065514" y="826284"/>
                </a:lnTo>
                <a:lnTo>
                  <a:pt x="1055099" y="823111"/>
                </a:lnTo>
                <a:lnTo>
                  <a:pt x="1047401" y="820391"/>
                </a:lnTo>
                <a:lnTo>
                  <a:pt x="1043552" y="828097"/>
                </a:lnTo>
                <a:lnTo>
                  <a:pt x="1040156" y="836483"/>
                </a:lnTo>
                <a:lnTo>
                  <a:pt x="1036986" y="844869"/>
                </a:lnTo>
                <a:lnTo>
                  <a:pt x="1034043" y="853708"/>
                </a:lnTo>
                <a:lnTo>
                  <a:pt x="1031552" y="862774"/>
                </a:lnTo>
                <a:lnTo>
                  <a:pt x="1029288" y="872520"/>
                </a:lnTo>
                <a:lnTo>
                  <a:pt x="1027024" y="882265"/>
                </a:lnTo>
                <a:lnTo>
                  <a:pt x="1024986" y="892464"/>
                </a:lnTo>
                <a:lnTo>
                  <a:pt x="1021137" y="913316"/>
                </a:lnTo>
                <a:lnTo>
                  <a:pt x="1017288" y="935527"/>
                </a:lnTo>
                <a:lnTo>
                  <a:pt x="1013213" y="958871"/>
                </a:lnTo>
                <a:lnTo>
                  <a:pt x="1011175" y="970884"/>
                </a:lnTo>
                <a:lnTo>
                  <a:pt x="1008458" y="983349"/>
                </a:lnTo>
                <a:lnTo>
                  <a:pt x="1004609" y="984029"/>
                </a:lnTo>
                <a:lnTo>
                  <a:pt x="1000760" y="984936"/>
                </a:lnTo>
                <a:lnTo>
                  <a:pt x="997138" y="985842"/>
                </a:lnTo>
                <a:lnTo>
                  <a:pt x="993515" y="987202"/>
                </a:lnTo>
                <a:lnTo>
                  <a:pt x="989892" y="988789"/>
                </a:lnTo>
                <a:lnTo>
                  <a:pt x="986496" y="990375"/>
                </a:lnTo>
                <a:lnTo>
                  <a:pt x="983100" y="991962"/>
                </a:lnTo>
                <a:lnTo>
                  <a:pt x="979704" y="993775"/>
                </a:lnTo>
                <a:lnTo>
                  <a:pt x="977666" y="979723"/>
                </a:lnTo>
                <a:lnTo>
                  <a:pt x="976761" y="970657"/>
                </a:lnTo>
                <a:lnTo>
                  <a:pt x="975402" y="960458"/>
                </a:lnTo>
                <a:lnTo>
                  <a:pt x="974496" y="949352"/>
                </a:lnTo>
                <a:lnTo>
                  <a:pt x="973817" y="937340"/>
                </a:lnTo>
                <a:lnTo>
                  <a:pt x="973364" y="924421"/>
                </a:lnTo>
                <a:lnTo>
                  <a:pt x="973138" y="911049"/>
                </a:lnTo>
                <a:lnTo>
                  <a:pt x="973364" y="896771"/>
                </a:lnTo>
                <a:lnTo>
                  <a:pt x="974044" y="882039"/>
                </a:lnTo>
                <a:lnTo>
                  <a:pt x="975402" y="866854"/>
                </a:lnTo>
                <a:lnTo>
                  <a:pt x="977213" y="851442"/>
                </a:lnTo>
                <a:lnTo>
                  <a:pt x="978119" y="843736"/>
                </a:lnTo>
                <a:lnTo>
                  <a:pt x="979704" y="835577"/>
                </a:lnTo>
                <a:lnTo>
                  <a:pt x="981062" y="827871"/>
                </a:lnTo>
                <a:lnTo>
                  <a:pt x="982874" y="819711"/>
                </a:lnTo>
                <a:lnTo>
                  <a:pt x="984911" y="812006"/>
                </a:lnTo>
                <a:lnTo>
                  <a:pt x="986949" y="804073"/>
                </a:lnTo>
                <a:lnTo>
                  <a:pt x="989440" y="796140"/>
                </a:lnTo>
                <a:lnTo>
                  <a:pt x="991930" y="788208"/>
                </a:lnTo>
                <a:lnTo>
                  <a:pt x="994873" y="780502"/>
                </a:lnTo>
                <a:lnTo>
                  <a:pt x="997817" y="772569"/>
                </a:lnTo>
                <a:lnTo>
                  <a:pt x="1001213" y="765090"/>
                </a:lnTo>
                <a:lnTo>
                  <a:pt x="1004836" y="757384"/>
                </a:lnTo>
                <a:lnTo>
                  <a:pt x="1008685" y="749905"/>
                </a:lnTo>
                <a:lnTo>
                  <a:pt x="1012986" y="742652"/>
                </a:lnTo>
                <a:lnTo>
                  <a:pt x="1017288" y="735400"/>
                </a:lnTo>
                <a:lnTo>
                  <a:pt x="1022043" y="728147"/>
                </a:lnTo>
                <a:lnTo>
                  <a:pt x="1027024" y="721121"/>
                </a:lnTo>
                <a:lnTo>
                  <a:pt x="1032458" y="714095"/>
                </a:lnTo>
                <a:lnTo>
                  <a:pt x="1038118" y="707522"/>
                </a:lnTo>
                <a:lnTo>
                  <a:pt x="1044231" y="701176"/>
                </a:lnTo>
                <a:lnTo>
                  <a:pt x="1050344" y="694603"/>
                </a:lnTo>
                <a:lnTo>
                  <a:pt x="1057136" y="688711"/>
                </a:lnTo>
                <a:lnTo>
                  <a:pt x="1064382" y="682818"/>
                </a:lnTo>
                <a:lnTo>
                  <a:pt x="1071627" y="676925"/>
                </a:lnTo>
                <a:lnTo>
                  <a:pt x="1079778" y="671486"/>
                </a:lnTo>
                <a:lnTo>
                  <a:pt x="1087702" y="666726"/>
                </a:lnTo>
                <a:lnTo>
                  <a:pt x="1096306" y="661740"/>
                </a:lnTo>
                <a:lnTo>
                  <a:pt x="1105362" y="656980"/>
                </a:lnTo>
                <a:lnTo>
                  <a:pt x="1114645" y="652674"/>
                </a:lnTo>
                <a:lnTo>
                  <a:pt x="1124380" y="648821"/>
                </a:lnTo>
                <a:lnTo>
                  <a:pt x="1134795" y="645195"/>
                </a:lnTo>
                <a:lnTo>
                  <a:pt x="1145437" y="641795"/>
                </a:lnTo>
                <a:lnTo>
                  <a:pt x="1156531" y="638622"/>
                </a:lnTo>
                <a:lnTo>
                  <a:pt x="1168304" y="636129"/>
                </a:lnTo>
                <a:lnTo>
                  <a:pt x="1180304" y="634089"/>
                </a:lnTo>
                <a:lnTo>
                  <a:pt x="1192757" y="631823"/>
                </a:lnTo>
                <a:lnTo>
                  <a:pt x="1205662" y="630690"/>
                </a:lnTo>
                <a:lnTo>
                  <a:pt x="1219247" y="629330"/>
                </a:lnTo>
                <a:lnTo>
                  <a:pt x="1233058" y="628876"/>
                </a:lnTo>
                <a:lnTo>
                  <a:pt x="1247774" y="628650"/>
                </a:lnTo>
                <a:close/>
                <a:moveTo>
                  <a:pt x="91667" y="541337"/>
                </a:moveTo>
                <a:lnTo>
                  <a:pt x="370523" y="541337"/>
                </a:lnTo>
                <a:lnTo>
                  <a:pt x="375061" y="541563"/>
                </a:lnTo>
                <a:lnTo>
                  <a:pt x="379826" y="542015"/>
                </a:lnTo>
                <a:lnTo>
                  <a:pt x="384137" y="542468"/>
                </a:lnTo>
                <a:lnTo>
                  <a:pt x="388902" y="543373"/>
                </a:lnTo>
                <a:lnTo>
                  <a:pt x="393213" y="544278"/>
                </a:lnTo>
                <a:lnTo>
                  <a:pt x="397524" y="545635"/>
                </a:lnTo>
                <a:lnTo>
                  <a:pt x="401835" y="546992"/>
                </a:lnTo>
                <a:lnTo>
                  <a:pt x="405919" y="548576"/>
                </a:lnTo>
                <a:lnTo>
                  <a:pt x="409777" y="550386"/>
                </a:lnTo>
                <a:lnTo>
                  <a:pt x="414088" y="552421"/>
                </a:lnTo>
                <a:lnTo>
                  <a:pt x="417718" y="554684"/>
                </a:lnTo>
                <a:lnTo>
                  <a:pt x="421575" y="556946"/>
                </a:lnTo>
                <a:lnTo>
                  <a:pt x="425206" y="559434"/>
                </a:lnTo>
                <a:lnTo>
                  <a:pt x="428609" y="562149"/>
                </a:lnTo>
                <a:lnTo>
                  <a:pt x="432013" y="564864"/>
                </a:lnTo>
                <a:lnTo>
                  <a:pt x="434962" y="568031"/>
                </a:lnTo>
                <a:lnTo>
                  <a:pt x="438139" y="571198"/>
                </a:lnTo>
                <a:lnTo>
                  <a:pt x="441088" y="574591"/>
                </a:lnTo>
                <a:lnTo>
                  <a:pt x="443584" y="577984"/>
                </a:lnTo>
                <a:lnTo>
                  <a:pt x="446307" y="581604"/>
                </a:lnTo>
                <a:lnTo>
                  <a:pt x="448803" y="585223"/>
                </a:lnTo>
                <a:lnTo>
                  <a:pt x="450845" y="589069"/>
                </a:lnTo>
                <a:lnTo>
                  <a:pt x="452887" y="592915"/>
                </a:lnTo>
                <a:lnTo>
                  <a:pt x="454702" y="596760"/>
                </a:lnTo>
                <a:lnTo>
                  <a:pt x="456291" y="600832"/>
                </a:lnTo>
                <a:lnTo>
                  <a:pt x="457879" y="605130"/>
                </a:lnTo>
                <a:lnTo>
                  <a:pt x="459240" y="609429"/>
                </a:lnTo>
                <a:lnTo>
                  <a:pt x="460148" y="613727"/>
                </a:lnTo>
                <a:lnTo>
                  <a:pt x="461055" y="618251"/>
                </a:lnTo>
                <a:lnTo>
                  <a:pt x="461509" y="622549"/>
                </a:lnTo>
                <a:lnTo>
                  <a:pt x="461736" y="627300"/>
                </a:lnTo>
                <a:lnTo>
                  <a:pt x="461963" y="631824"/>
                </a:lnTo>
                <a:lnTo>
                  <a:pt x="461736" y="636575"/>
                </a:lnTo>
                <a:lnTo>
                  <a:pt x="461509" y="641099"/>
                </a:lnTo>
                <a:lnTo>
                  <a:pt x="461055" y="645624"/>
                </a:lnTo>
                <a:lnTo>
                  <a:pt x="460148" y="650148"/>
                </a:lnTo>
                <a:lnTo>
                  <a:pt x="459240" y="654446"/>
                </a:lnTo>
                <a:lnTo>
                  <a:pt x="457879" y="658518"/>
                </a:lnTo>
                <a:lnTo>
                  <a:pt x="456291" y="662816"/>
                </a:lnTo>
                <a:lnTo>
                  <a:pt x="454702" y="666888"/>
                </a:lnTo>
                <a:lnTo>
                  <a:pt x="452887" y="670960"/>
                </a:lnTo>
                <a:lnTo>
                  <a:pt x="450845" y="674806"/>
                </a:lnTo>
                <a:lnTo>
                  <a:pt x="448803" y="678652"/>
                </a:lnTo>
                <a:lnTo>
                  <a:pt x="446307" y="682271"/>
                </a:lnTo>
                <a:lnTo>
                  <a:pt x="443584" y="685664"/>
                </a:lnTo>
                <a:lnTo>
                  <a:pt x="441088" y="689284"/>
                </a:lnTo>
                <a:lnTo>
                  <a:pt x="438139" y="692451"/>
                </a:lnTo>
                <a:lnTo>
                  <a:pt x="434962" y="695618"/>
                </a:lnTo>
                <a:lnTo>
                  <a:pt x="432013" y="698559"/>
                </a:lnTo>
                <a:lnTo>
                  <a:pt x="428609" y="701500"/>
                </a:lnTo>
                <a:lnTo>
                  <a:pt x="425206" y="703988"/>
                </a:lnTo>
                <a:lnTo>
                  <a:pt x="421575" y="706703"/>
                </a:lnTo>
                <a:lnTo>
                  <a:pt x="417718" y="708965"/>
                </a:lnTo>
                <a:lnTo>
                  <a:pt x="414088" y="711227"/>
                </a:lnTo>
                <a:lnTo>
                  <a:pt x="409777" y="713489"/>
                </a:lnTo>
                <a:lnTo>
                  <a:pt x="405919" y="715299"/>
                </a:lnTo>
                <a:lnTo>
                  <a:pt x="401835" y="716883"/>
                </a:lnTo>
                <a:lnTo>
                  <a:pt x="397524" y="718014"/>
                </a:lnTo>
                <a:lnTo>
                  <a:pt x="393213" y="719371"/>
                </a:lnTo>
                <a:lnTo>
                  <a:pt x="388902" y="720502"/>
                </a:lnTo>
                <a:lnTo>
                  <a:pt x="384137" y="721181"/>
                </a:lnTo>
                <a:lnTo>
                  <a:pt x="379826" y="721633"/>
                </a:lnTo>
                <a:lnTo>
                  <a:pt x="375061" y="722312"/>
                </a:lnTo>
                <a:lnTo>
                  <a:pt x="370523" y="722312"/>
                </a:lnTo>
                <a:lnTo>
                  <a:pt x="91667" y="722312"/>
                </a:lnTo>
                <a:lnTo>
                  <a:pt x="86902" y="722312"/>
                </a:lnTo>
                <a:lnTo>
                  <a:pt x="82364" y="721633"/>
                </a:lnTo>
                <a:lnTo>
                  <a:pt x="77599" y="721181"/>
                </a:lnTo>
                <a:lnTo>
                  <a:pt x="73288" y="720502"/>
                </a:lnTo>
                <a:lnTo>
                  <a:pt x="68750" y="719371"/>
                </a:lnTo>
                <a:lnTo>
                  <a:pt x="64439" y="718014"/>
                </a:lnTo>
                <a:lnTo>
                  <a:pt x="60128" y="716883"/>
                </a:lnTo>
                <a:lnTo>
                  <a:pt x="56044" y="715299"/>
                </a:lnTo>
                <a:lnTo>
                  <a:pt x="51959" y="713489"/>
                </a:lnTo>
                <a:lnTo>
                  <a:pt x="48102" y="711227"/>
                </a:lnTo>
                <a:lnTo>
                  <a:pt x="44245" y="708965"/>
                </a:lnTo>
                <a:lnTo>
                  <a:pt x="40615" y="706703"/>
                </a:lnTo>
                <a:lnTo>
                  <a:pt x="36757" y="703988"/>
                </a:lnTo>
                <a:lnTo>
                  <a:pt x="33581" y="701500"/>
                </a:lnTo>
                <a:lnTo>
                  <a:pt x="30177" y="698559"/>
                </a:lnTo>
                <a:lnTo>
                  <a:pt x="26774" y="695618"/>
                </a:lnTo>
                <a:lnTo>
                  <a:pt x="23824" y="692451"/>
                </a:lnTo>
                <a:lnTo>
                  <a:pt x="21101" y="689284"/>
                </a:lnTo>
                <a:lnTo>
                  <a:pt x="18152" y="685664"/>
                </a:lnTo>
                <a:lnTo>
                  <a:pt x="15656" y="682271"/>
                </a:lnTo>
                <a:lnTo>
                  <a:pt x="13160" y="678652"/>
                </a:lnTo>
                <a:lnTo>
                  <a:pt x="11118" y="674806"/>
                </a:lnTo>
                <a:lnTo>
                  <a:pt x="9076" y="670960"/>
                </a:lnTo>
                <a:lnTo>
                  <a:pt x="7261" y="666888"/>
                </a:lnTo>
                <a:lnTo>
                  <a:pt x="5446" y="662816"/>
                </a:lnTo>
                <a:lnTo>
                  <a:pt x="4084" y="658518"/>
                </a:lnTo>
                <a:lnTo>
                  <a:pt x="2950" y="654446"/>
                </a:lnTo>
                <a:lnTo>
                  <a:pt x="1815" y="650148"/>
                </a:lnTo>
                <a:lnTo>
                  <a:pt x="1134" y="645624"/>
                </a:lnTo>
                <a:lnTo>
                  <a:pt x="454" y="641099"/>
                </a:lnTo>
                <a:lnTo>
                  <a:pt x="0" y="636575"/>
                </a:lnTo>
                <a:lnTo>
                  <a:pt x="0" y="631824"/>
                </a:lnTo>
                <a:lnTo>
                  <a:pt x="0" y="627300"/>
                </a:lnTo>
                <a:lnTo>
                  <a:pt x="454" y="622549"/>
                </a:lnTo>
                <a:lnTo>
                  <a:pt x="1134" y="618251"/>
                </a:lnTo>
                <a:lnTo>
                  <a:pt x="1815" y="613727"/>
                </a:lnTo>
                <a:lnTo>
                  <a:pt x="2950" y="609429"/>
                </a:lnTo>
                <a:lnTo>
                  <a:pt x="4084" y="605130"/>
                </a:lnTo>
                <a:lnTo>
                  <a:pt x="5446" y="600832"/>
                </a:lnTo>
                <a:lnTo>
                  <a:pt x="7261" y="596760"/>
                </a:lnTo>
                <a:lnTo>
                  <a:pt x="9076" y="592915"/>
                </a:lnTo>
                <a:lnTo>
                  <a:pt x="11118" y="589069"/>
                </a:lnTo>
                <a:lnTo>
                  <a:pt x="13160" y="585223"/>
                </a:lnTo>
                <a:lnTo>
                  <a:pt x="15656" y="581604"/>
                </a:lnTo>
                <a:lnTo>
                  <a:pt x="18152" y="577984"/>
                </a:lnTo>
                <a:lnTo>
                  <a:pt x="21101" y="574591"/>
                </a:lnTo>
                <a:lnTo>
                  <a:pt x="23824" y="571198"/>
                </a:lnTo>
                <a:lnTo>
                  <a:pt x="26774" y="568031"/>
                </a:lnTo>
                <a:lnTo>
                  <a:pt x="30177" y="564864"/>
                </a:lnTo>
                <a:lnTo>
                  <a:pt x="33581" y="562149"/>
                </a:lnTo>
                <a:lnTo>
                  <a:pt x="36757" y="559434"/>
                </a:lnTo>
                <a:lnTo>
                  <a:pt x="40615" y="556946"/>
                </a:lnTo>
                <a:lnTo>
                  <a:pt x="44245" y="554684"/>
                </a:lnTo>
                <a:lnTo>
                  <a:pt x="48102" y="552421"/>
                </a:lnTo>
                <a:lnTo>
                  <a:pt x="51959" y="550386"/>
                </a:lnTo>
                <a:lnTo>
                  <a:pt x="56044" y="548576"/>
                </a:lnTo>
                <a:lnTo>
                  <a:pt x="60128" y="546992"/>
                </a:lnTo>
                <a:lnTo>
                  <a:pt x="64439" y="545635"/>
                </a:lnTo>
                <a:lnTo>
                  <a:pt x="68750" y="544278"/>
                </a:lnTo>
                <a:lnTo>
                  <a:pt x="73288" y="543373"/>
                </a:lnTo>
                <a:lnTo>
                  <a:pt x="77599" y="542468"/>
                </a:lnTo>
                <a:lnTo>
                  <a:pt x="82364" y="542015"/>
                </a:lnTo>
                <a:lnTo>
                  <a:pt x="86902" y="541563"/>
                </a:lnTo>
                <a:lnTo>
                  <a:pt x="91667" y="541337"/>
                </a:lnTo>
                <a:close/>
                <a:moveTo>
                  <a:pt x="2282825" y="312737"/>
                </a:moveTo>
                <a:lnTo>
                  <a:pt x="2412173" y="372470"/>
                </a:lnTo>
                <a:lnTo>
                  <a:pt x="2422140" y="377674"/>
                </a:lnTo>
                <a:lnTo>
                  <a:pt x="2426897" y="380163"/>
                </a:lnTo>
                <a:lnTo>
                  <a:pt x="2431201" y="382878"/>
                </a:lnTo>
                <a:lnTo>
                  <a:pt x="2435732" y="385367"/>
                </a:lnTo>
                <a:lnTo>
                  <a:pt x="2439583" y="388308"/>
                </a:lnTo>
                <a:lnTo>
                  <a:pt x="2443434" y="391023"/>
                </a:lnTo>
                <a:lnTo>
                  <a:pt x="2447058" y="393964"/>
                </a:lnTo>
                <a:lnTo>
                  <a:pt x="2450456" y="396680"/>
                </a:lnTo>
                <a:lnTo>
                  <a:pt x="2453628" y="399621"/>
                </a:lnTo>
                <a:lnTo>
                  <a:pt x="2456799" y="402562"/>
                </a:lnTo>
                <a:lnTo>
                  <a:pt x="2459518" y="405504"/>
                </a:lnTo>
                <a:lnTo>
                  <a:pt x="2462236" y="408671"/>
                </a:lnTo>
                <a:lnTo>
                  <a:pt x="2464501" y="411839"/>
                </a:lnTo>
                <a:lnTo>
                  <a:pt x="2466766" y="415233"/>
                </a:lnTo>
                <a:lnTo>
                  <a:pt x="2468805" y="418174"/>
                </a:lnTo>
                <a:lnTo>
                  <a:pt x="2470617" y="421568"/>
                </a:lnTo>
                <a:lnTo>
                  <a:pt x="2472430" y="424962"/>
                </a:lnTo>
                <a:lnTo>
                  <a:pt x="2474015" y="428356"/>
                </a:lnTo>
                <a:lnTo>
                  <a:pt x="2475601" y="431750"/>
                </a:lnTo>
                <a:lnTo>
                  <a:pt x="2477866" y="438990"/>
                </a:lnTo>
                <a:lnTo>
                  <a:pt x="2479905" y="446231"/>
                </a:lnTo>
                <a:lnTo>
                  <a:pt x="2481264" y="453697"/>
                </a:lnTo>
                <a:lnTo>
                  <a:pt x="2482397" y="461390"/>
                </a:lnTo>
                <a:lnTo>
                  <a:pt x="2482850" y="469536"/>
                </a:lnTo>
                <a:lnTo>
                  <a:pt x="2482850" y="477455"/>
                </a:lnTo>
                <a:lnTo>
                  <a:pt x="2482850" y="694213"/>
                </a:lnTo>
                <a:lnTo>
                  <a:pt x="2482850" y="702584"/>
                </a:lnTo>
                <a:lnTo>
                  <a:pt x="2482397" y="710504"/>
                </a:lnTo>
                <a:lnTo>
                  <a:pt x="2481264" y="718423"/>
                </a:lnTo>
                <a:lnTo>
                  <a:pt x="2479905" y="725889"/>
                </a:lnTo>
                <a:lnTo>
                  <a:pt x="2477866" y="733130"/>
                </a:lnTo>
                <a:lnTo>
                  <a:pt x="2475601" y="740144"/>
                </a:lnTo>
                <a:lnTo>
                  <a:pt x="2474015" y="743311"/>
                </a:lnTo>
                <a:lnTo>
                  <a:pt x="2472430" y="746932"/>
                </a:lnTo>
                <a:lnTo>
                  <a:pt x="2470617" y="750326"/>
                </a:lnTo>
                <a:lnTo>
                  <a:pt x="2468805" y="753493"/>
                </a:lnTo>
                <a:lnTo>
                  <a:pt x="2466766" y="756887"/>
                </a:lnTo>
                <a:lnTo>
                  <a:pt x="2464501" y="760055"/>
                </a:lnTo>
                <a:lnTo>
                  <a:pt x="2462236" y="762996"/>
                </a:lnTo>
                <a:lnTo>
                  <a:pt x="2459518" y="766164"/>
                </a:lnTo>
                <a:lnTo>
                  <a:pt x="2456799" y="769331"/>
                </a:lnTo>
                <a:lnTo>
                  <a:pt x="2453628" y="772047"/>
                </a:lnTo>
                <a:lnTo>
                  <a:pt x="2450456" y="775214"/>
                </a:lnTo>
                <a:lnTo>
                  <a:pt x="2447058" y="778156"/>
                </a:lnTo>
                <a:lnTo>
                  <a:pt x="2443434" y="780871"/>
                </a:lnTo>
                <a:lnTo>
                  <a:pt x="2439583" y="783812"/>
                </a:lnTo>
                <a:lnTo>
                  <a:pt x="2435732" y="786301"/>
                </a:lnTo>
                <a:lnTo>
                  <a:pt x="2431201" y="789242"/>
                </a:lnTo>
                <a:lnTo>
                  <a:pt x="2426897" y="791731"/>
                </a:lnTo>
                <a:lnTo>
                  <a:pt x="2422140" y="794446"/>
                </a:lnTo>
                <a:lnTo>
                  <a:pt x="2412173" y="799198"/>
                </a:lnTo>
                <a:lnTo>
                  <a:pt x="2406963" y="801687"/>
                </a:lnTo>
                <a:lnTo>
                  <a:pt x="2282825" y="744216"/>
                </a:lnTo>
                <a:lnTo>
                  <a:pt x="2282825" y="312737"/>
                </a:lnTo>
                <a:close/>
                <a:moveTo>
                  <a:pt x="458964" y="22907"/>
                </a:moveTo>
                <a:lnTo>
                  <a:pt x="448307" y="23134"/>
                </a:lnTo>
                <a:lnTo>
                  <a:pt x="438104" y="24041"/>
                </a:lnTo>
                <a:lnTo>
                  <a:pt x="427674" y="25175"/>
                </a:lnTo>
                <a:lnTo>
                  <a:pt x="417471" y="26990"/>
                </a:lnTo>
                <a:lnTo>
                  <a:pt x="407722" y="29485"/>
                </a:lnTo>
                <a:lnTo>
                  <a:pt x="397745" y="32206"/>
                </a:lnTo>
                <a:lnTo>
                  <a:pt x="388222" y="35382"/>
                </a:lnTo>
                <a:lnTo>
                  <a:pt x="378926" y="39237"/>
                </a:lnTo>
                <a:lnTo>
                  <a:pt x="369857" y="43320"/>
                </a:lnTo>
                <a:lnTo>
                  <a:pt x="361014" y="47856"/>
                </a:lnTo>
                <a:lnTo>
                  <a:pt x="352171" y="52846"/>
                </a:lnTo>
                <a:lnTo>
                  <a:pt x="344009" y="58289"/>
                </a:lnTo>
                <a:lnTo>
                  <a:pt x="335847" y="63959"/>
                </a:lnTo>
                <a:lnTo>
                  <a:pt x="328138" y="70083"/>
                </a:lnTo>
                <a:lnTo>
                  <a:pt x="320655" y="76660"/>
                </a:lnTo>
                <a:lnTo>
                  <a:pt x="313626" y="83238"/>
                </a:lnTo>
                <a:lnTo>
                  <a:pt x="306598" y="90722"/>
                </a:lnTo>
                <a:lnTo>
                  <a:pt x="300022" y="98207"/>
                </a:lnTo>
                <a:lnTo>
                  <a:pt x="294127" y="105918"/>
                </a:lnTo>
                <a:lnTo>
                  <a:pt x="288232" y="113856"/>
                </a:lnTo>
                <a:lnTo>
                  <a:pt x="283017" y="122248"/>
                </a:lnTo>
                <a:lnTo>
                  <a:pt x="278029" y="130867"/>
                </a:lnTo>
                <a:lnTo>
                  <a:pt x="273494" y="139939"/>
                </a:lnTo>
                <a:lnTo>
                  <a:pt x="269186" y="149011"/>
                </a:lnTo>
                <a:lnTo>
                  <a:pt x="265559" y="158310"/>
                </a:lnTo>
                <a:lnTo>
                  <a:pt x="262158" y="167836"/>
                </a:lnTo>
                <a:lnTo>
                  <a:pt x="259664" y="177589"/>
                </a:lnTo>
                <a:lnTo>
                  <a:pt x="257396" y="187568"/>
                </a:lnTo>
                <a:lnTo>
                  <a:pt x="255582" y="197775"/>
                </a:lnTo>
                <a:lnTo>
                  <a:pt x="254222" y="207754"/>
                </a:lnTo>
                <a:lnTo>
                  <a:pt x="253542" y="218414"/>
                </a:lnTo>
                <a:lnTo>
                  <a:pt x="253088" y="229074"/>
                </a:lnTo>
                <a:lnTo>
                  <a:pt x="253088" y="495117"/>
                </a:lnTo>
                <a:lnTo>
                  <a:pt x="369630" y="495117"/>
                </a:lnTo>
                <a:lnTo>
                  <a:pt x="376659" y="495344"/>
                </a:lnTo>
                <a:lnTo>
                  <a:pt x="383461" y="496024"/>
                </a:lnTo>
                <a:lnTo>
                  <a:pt x="390263" y="496705"/>
                </a:lnTo>
                <a:lnTo>
                  <a:pt x="397065" y="498066"/>
                </a:lnTo>
                <a:lnTo>
                  <a:pt x="403867" y="499653"/>
                </a:lnTo>
                <a:lnTo>
                  <a:pt x="410216" y="501468"/>
                </a:lnTo>
                <a:lnTo>
                  <a:pt x="416791" y="503509"/>
                </a:lnTo>
                <a:lnTo>
                  <a:pt x="422913" y="505777"/>
                </a:lnTo>
                <a:lnTo>
                  <a:pt x="428808" y="508726"/>
                </a:lnTo>
                <a:lnTo>
                  <a:pt x="434930" y="511674"/>
                </a:lnTo>
                <a:lnTo>
                  <a:pt x="440598" y="514849"/>
                </a:lnTo>
                <a:lnTo>
                  <a:pt x="446266" y="518478"/>
                </a:lnTo>
                <a:lnTo>
                  <a:pt x="451481" y="522334"/>
                </a:lnTo>
                <a:lnTo>
                  <a:pt x="456923" y="526190"/>
                </a:lnTo>
                <a:lnTo>
                  <a:pt x="461911" y="530726"/>
                </a:lnTo>
                <a:lnTo>
                  <a:pt x="466446" y="535035"/>
                </a:lnTo>
                <a:lnTo>
                  <a:pt x="471207" y="539798"/>
                </a:lnTo>
                <a:lnTo>
                  <a:pt x="475289" y="545015"/>
                </a:lnTo>
                <a:lnTo>
                  <a:pt x="479370" y="549777"/>
                </a:lnTo>
                <a:lnTo>
                  <a:pt x="483451" y="555221"/>
                </a:lnTo>
                <a:lnTo>
                  <a:pt x="487079" y="560664"/>
                </a:lnTo>
                <a:lnTo>
                  <a:pt x="490026" y="566561"/>
                </a:lnTo>
                <a:lnTo>
                  <a:pt x="493201" y="572458"/>
                </a:lnTo>
                <a:lnTo>
                  <a:pt x="496148" y="578355"/>
                </a:lnTo>
                <a:lnTo>
                  <a:pt x="498416" y="584706"/>
                </a:lnTo>
                <a:lnTo>
                  <a:pt x="500683" y="591056"/>
                </a:lnTo>
                <a:lnTo>
                  <a:pt x="502497" y="597407"/>
                </a:lnTo>
                <a:lnTo>
                  <a:pt x="504084" y="603984"/>
                </a:lnTo>
                <a:lnTo>
                  <a:pt x="505218" y="610788"/>
                </a:lnTo>
                <a:lnTo>
                  <a:pt x="506125" y="617592"/>
                </a:lnTo>
                <a:lnTo>
                  <a:pt x="506578" y="624623"/>
                </a:lnTo>
                <a:lnTo>
                  <a:pt x="506578" y="631428"/>
                </a:lnTo>
                <a:lnTo>
                  <a:pt x="506578" y="638459"/>
                </a:lnTo>
                <a:lnTo>
                  <a:pt x="506125" y="645263"/>
                </a:lnTo>
                <a:lnTo>
                  <a:pt x="505218" y="652294"/>
                </a:lnTo>
                <a:lnTo>
                  <a:pt x="504084" y="659098"/>
                </a:lnTo>
                <a:lnTo>
                  <a:pt x="502497" y="665449"/>
                </a:lnTo>
                <a:lnTo>
                  <a:pt x="500683" y="672026"/>
                </a:lnTo>
                <a:lnTo>
                  <a:pt x="498416" y="678150"/>
                </a:lnTo>
                <a:lnTo>
                  <a:pt x="496148" y="684500"/>
                </a:lnTo>
                <a:lnTo>
                  <a:pt x="493201" y="690397"/>
                </a:lnTo>
                <a:lnTo>
                  <a:pt x="490026" y="696294"/>
                </a:lnTo>
                <a:lnTo>
                  <a:pt x="487079" y="701964"/>
                </a:lnTo>
                <a:lnTo>
                  <a:pt x="483451" y="707861"/>
                </a:lnTo>
                <a:lnTo>
                  <a:pt x="479370" y="712851"/>
                </a:lnTo>
                <a:lnTo>
                  <a:pt x="475289" y="718067"/>
                </a:lnTo>
                <a:lnTo>
                  <a:pt x="471207" y="723057"/>
                </a:lnTo>
                <a:lnTo>
                  <a:pt x="466446" y="727820"/>
                </a:lnTo>
                <a:lnTo>
                  <a:pt x="461911" y="732356"/>
                </a:lnTo>
                <a:lnTo>
                  <a:pt x="456923" y="736666"/>
                </a:lnTo>
                <a:lnTo>
                  <a:pt x="451481" y="740748"/>
                </a:lnTo>
                <a:lnTo>
                  <a:pt x="446266" y="744604"/>
                </a:lnTo>
                <a:lnTo>
                  <a:pt x="440598" y="748006"/>
                </a:lnTo>
                <a:lnTo>
                  <a:pt x="434930" y="751408"/>
                </a:lnTo>
                <a:lnTo>
                  <a:pt x="428808" y="754356"/>
                </a:lnTo>
                <a:lnTo>
                  <a:pt x="422913" y="757078"/>
                </a:lnTo>
                <a:lnTo>
                  <a:pt x="416791" y="759573"/>
                </a:lnTo>
                <a:lnTo>
                  <a:pt x="410216" y="761614"/>
                </a:lnTo>
                <a:lnTo>
                  <a:pt x="403867" y="763429"/>
                </a:lnTo>
                <a:lnTo>
                  <a:pt x="397065" y="765016"/>
                </a:lnTo>
                <a:lnTo>
                  <a:pt x="390263" y="766377"/>
                </a:lnTo>
                <a:lnTo>
                  <a:pt x="383461" y="767058"/>
                </a:lnTo>
                <a:lnTo>
                  <a:pt x="376659" y="767738"/>
                </a:lnTo>
                <a:lnTo>
                  <a:pt x="369630" y="767965"/>
                </a:lnTo>
                <a:lnTo>
                  <a:pt x="253088" y="767965"/>
                </a:lnTo>
                <a:lnTo>
                  <a:pt x="253088" y="1135844"/>
                </a:lnTo>
                <a:lnTo>
                  <a:pt x="369630" y="1135844"/>
                </a:lnTo>
                <a:lnTo>
                  <a:pt x="376659" y="1136071"/>
                </a:lnTo>
                <a:lnTo>
                  <a:pt x="383461" y="1136751"/>
                </a:lnTo>
                <a:lnTo>
                  <a:pt x="390263" y="1137659"/>
                </a:lnTo>
                <a:lnTo>
                  <a:pt x="397065" y="1138793"/>
                </a:lnTo>
                <a:lnTo>
                  <a:pt x="403867" y="1140380"/>
                </a:lnTo>
                <a:lnTo>
                  <a:pt x="410216" y="1142195"/>
                </a:lnTo>
                <a:lnTo>
                  <a:pt x="416791" y="1144236"/>
                </a:lnTo>
                <a:lnTo>
                  <a:pt x="422913" y="1146731"/>
                </a:lnTo>
                <a:lnTo>
                  <a:pt x="428808" y="1149452"/>
                </a:lnTo>
                <a:lnTo>
                  <a:pt x="434930" y="1152401"/>
                </a:lnTo>
                <a:lnTo>
                  <a:pt x="440598" y="1155803"/>
                </a:lnTo>
                <a:lnTo>
                  <a:pt x="446266" y="1159205"/>
                </a:lnTo>
                <a:lnTo>
                  <a:pt x="451481" y="1163061"/>
                </a:lnTo>
                <a:lnTo>
                  <a:pt x="456923" y="1167370"/>
                </a:lnTo>
                <a:lnTo>
                  <a:pt x="461911" y="1171453"/>
                </a:lnTo>
                <a:lnTo>
                  <a:pt x="466446" y="1175989"/>
                </a:lnTo>
                <a:lnTo>
                  <a:pt x="471207" y="1180752"/>
                </a:lnTo>
                <a:lnTo>
                  <a:pt x="475289" y="1185741"/>
                </a:lnTo>
                <a:lnTo>
                  <a:pt x="479370" y="1190958"/>
                </a:lnTo>
                <a:lnTo>
                  <a:pt x="483451" y="1196401"/>
                </a:lnTo>
                <a:lnTo>
                  <a:pt x="487079" y="1201845"/>
                </a:lnTo>
                <a:lnTo>
                  <a:pt x="490026" y="1207515"/>
                </a:lnTo>
                <a:lnTo>
                  <a:pt x="493201" y="1213412"/>
                </a:lnTo>
                <a:lnTo>
                  <a:pt x="496148" y="1219309"/>
                </a:lnTo>
                <a:lnTo>
                  <a:pt x="498416" y="1225659"/>
                </a:lnTo>
                <a:lnTo>
                  <a:pt x="500683" y="1231783"/>
                </a:lnTo>
                <a:lnTo>
                  <a:pt x="502497" y="1238360"/>
                </a:lnTo>
                <a:lnTo>
                  <a:pt x="504084" y="1245165"/>
                </a:lnTo>
                <a:lnTo>
                  <a:pt x="505218" y="1251742"/>
                </a:lnTo>
                <a:lnTo>
                  <a:pt x="506125" y="1258546"/>
                </a:lnTo>
                <a:lnTo>
                  <a:pt x="506578" y="1265350"/>
                </a:lnTo>
                <a:lnTo>
                  <a:pt x="506578" y="1272381"/>
                </a:lnTo>
                <a:lnTo>
                  <a:pt x="506578" y="1279639"/>
                </a:lnTo>
                <a:lnTo>
                  <a:pt x="506125" y="1286216"/>
                </a:lnTo>
                <a:lnTo>
                  <a:pt x="505218" y="1293021"/>
                </a:lnTo>
                <a:lnTo>
                  <a:pt x="504084" y="1299825"/>
                </a:lnTo>
                <a:lnTo>
                  <a:pt x="502497" y="1306629"/>
                </a:lnTo>
                <a:lnTo>
                  <a:pt x="500683" y="1312980"/>
                </a:lnTo>
                <a:lnTo>
                  <a:pt x="498416" y="1319330"/>
                </a:lnTo>
                <a:lnTo>
                  <a:pt x="496148" y="1325454"/>
                </a:lnTo>
                <a:lnTo>
                  <a:pt x="493201" y="1331351"/>
                </a:lnTo>
                <a:lnTo>
                  <a:pt x="490026" y="1337475"/>
                </a:lnTo>
                <a:lnTo>
                  <a:pt x="487079" y="1343145"/>
                </a:lnTo>
                <a:lnTo>
                  <a:pt x="483451" y="1348588"/>
                </a:lnTo>
                <a:lnTo>
                  <a:pt x="479370" y="1354031"/>
                </a:lnTo>
                <a:lnTo>
                  <a:pt x="475289" y="1359248"/>
                </a:lnTo>
                <a:lnTo>
                  <a:pt x="471207" y="1364011"/>
                </a:lnTo>
                <a:lnTo>
                  <a:pt x="466446" y="1368774"/>
                </a:lnTo>
                <a:lnTo>
                  <a:pt x="461911" y="1373537"/>
                </a:lnTo>
                <a:lnTo>
                  <a:pt x="456923" y="1377619"/>
                </a:lnTo>
                <a:lnTo>
                  <a:pt x="451481" y="1381702"/>
                </a:lnTo>
                <a:lnTo>
                  <a:pt x="446266" y="1385557"/>
                </a:lnTo>
                <a:lnTo>
                  <a:pt x="440598" y="1388960"/>
                </a:lnTo>
                <a:lnTo>
                  <a:pt x="434930" y="1392362"/>
                </a:lnTo>
                <a:lnTo>
                  <a:pt x="428808" y="1395537"/>
                </a:lnTo>
                <a:lnTo>
                  <a:pt x="422913" y="1398032"/>
                </a:lnTo>
                <a:lnTo>
                  <a:pt x="416791" y="1400300"/>
                </a:lnTo>
                <a:lnTo>
                  <a:pt x="410216" y="1402795"/>
                </a:lnTo>
                <a:lnTo>
                  <a:pt x="403867" y="1404609"/>
                </a:lnTo>
                <a:lnTo>
                  <a:pt x="397065" y="1406197"/>
                </a:lnTo>
                <a:lnTo>
                  <a:pt x="390263" y="1407104"/>
                </a:lnTo>
                <a:lnTo>
                  <a:pt x="383461" y="1408238"/>
                </a:lnTo>
                <a:lnTo>
                  <a:pt x="376659" y="1408692"/>
                </a:lnTo>
                <a:lnTo>
                  <a:pt x="369630" y="1408692"/>
                </a:lnTo>
                <a:lnTo>
                  <a:pt x="253088" y="1408692"/>
                </a:lnTo>
                <a:lnTo>
                  <a:pt x="253088" y="1777025"/>
                </a:lnTo>
                <a:lnTo>
                  <a:pt x="369630" y="1777025"/>
                </a:lnTo>
                <a:lnTo>
                  <a:pt x="376659" y="1777252"/>
                </a:lnTo>
                <a:lnTo>
                  <a:pt x="383461" y="1777705"/>
                </a:lnTo>
                <a:lnTo>
                  <a:pt x="390263" y="1778386"/>
                </a:lnTo>
                <a:lnTo>
                  <a:pt x="397065" y="1779747"/>
                </a:lnTo>
                <a:lnTo>
                  <a:pt x="403867" y="1781334"/>
                </a:lnTo>
                <a:lnTo>
                  <a:pt x="410216" y="1783149"/>
                </a:lnTo>
                <a:lnTo>
                  <a:pt x="416791" y="1785190"/>
                </a:lnTo>
                <a:lnTo>
                  <a:pt x="422913" y="1787912"/>
                </a:lnTo>
                <a:lnTo>
                  <a:pt x="428808" y="1790407"/>
                </a:lnTo>
                <a:lnTo>
                  <a:pt x="434930" y="1793582"/>
                </a:lnTo>
                <a:lnTo>
                  <a:pt x="440598" y="1796984"/>
                </a:lnTo>
                <a:lnTo>
                  <a:pt x="446266" y="1800159"/>
                </a:lnTo>
                <a:lnTo>
                  <a:pt x="451481" y="1804242"/>
                </a:lnTo>
                <a:lnTo>
                  <a:pt x="456923" y="1808324"/>
                </a:lnTo>
                <a:lnTo>
                  <a:pt x="461911" y="1812407"/>
                </a:lnTo>
                <a:lnTo>
                  <a:pt x="466446" y="1817170"/>
                </a:lnTo>
                <a:lnTo>
                  <a:pt x="471207" y="1821706"/>
                </a:lnTo>
                <a:lnTo>
                  <a:pt x="475289" y="1826695"/>
                </a:lnTo>
                <a:lnTo>
                  <a:pt x="479370" y="1831912"/>
                </a:lnTo>
                <a:lnTo>
                  <a:pt x="483451" y="1837129"/>
                </a:lnTo>
                <a:lnTo>
                  <a:pt x="487079" y="1842799"/>
                </a:lnTo>
                <a:lnTo>
                  <a:pt x="490026" y="1848469"/>
                </a:lnTo>
                <a:lnTo>
                  <a:pt x="493201" y="1854139"/>
                </a:lnTo>
                <a:lnTo>
                  <a:pt x="496148" y="1860490"/>
                </a:lnTo>
                <a:lnTo>
                  <a:pt x="498416" y="1866613"/>
                </a:lnTo>
                <a:lnTo>
                  <a:pt x="500683" y="1872964"/>
                </a:lnTo>
                <a:lnTo>
                  <a:pt x="502497" y="1879314"/>
                </a:lnTo>
                <a:lnTo>
                  <a:pt x="504084" y="1885892"/>
                </a:lnTo>
                <a:lnTo>
                  <a:pt x="505218" y="1892696"/>
                </a:lnTo>
                <a:lnTo>
                  <a:pt x="506125" y="1899273"/>
                </a:lnTo>
                <a:lnTo>
                  <a:pt x="506578" y="1906304"/>
                </a:lnTo>
                <a:lnTo>
                  <a:pt x="506578" y="1913335"/>
                </a:lnTo>
                <a:lnTo>
                  <a:pt x="506578" y="1920366"/>
                </a:lnTo>
                <a:lnTo>
                  <a:pt x="506125" y="1927397"/>
                </a:lnTo>
                <a:lnTo>
                  <a:pt x="505218" y="1933975"/>
                </a:lnTo>
                <a:lnTo>
                  <a:pt x="504084" y="1940779"/>
                </a:lnTo>
                <a:lnTo>
                  <a:pt x="502497" y="1947356"/>
                </a:lnTo>
                <a:lnTo>
                  <a:pt x="500683" y="1953707"/>
                </a:lnTo>
                <a:lnTo>
                  <a:pt x="498416" y="1960284"/>
                </a:lnTo>
                <a:lnTo>
                  <a:pt x="496148" y="1966408"/>
                </a:lnTo>
                <a:lnTo>
                  <a:pt x="493201" y="1972532"/>
                </a:lnTo>
                <a:lnTo>
                  <a:pt x="490026" y="1978429"/>
                </a:lnTo>
                <a:lnTo>
                  <a:pt x="487079" y="1984099"/>
                </a:lnTo>
                <a:lnTo>
                  <a:pt x="483451" y="1989542"/>
                </a:lnTo>
                <a:lnTo>
                  <a:pt x="479370" y="1994986"/>
                </a:lnTo>
                <a:lnTo>
                  <a:pt x="475289" y="1999975"/>
                </a:lnTo>
                <a:lnTo>
                  <a:pt x="471207" y="2004965"/>
                </a:lnTo>
                <a:lnTo>
                  <a:pt x="466446" y="2009728"/>
                </a:lnTo>
                <a:lnTo>
                  <a:pt x="461911" y="2014264"/>
                </a:lnTo>
                <a:lnTo>
                  <a:pt x="456923" y="2018573"/>
                </a:lnTo>
                <a:lnTo>
                  <a:pt x="451481" y="2022429"/>
                </a:lnTo>
                <a:lnTo>
                  <a:pt x="446266" y="2026285"/>
                </a:lnTo>
                <a:lnTo>
                  <a:pt x="440598" y="2029914"/>
                </a:lnTo>
                <a:lnTo>
                  <a:pt x="434930" y="2033089"/>
                </a:lnTo>
                <a:lnTo>
                  <a:pt x="428808" y="2036264"/>
                </a:lnTo>
                <a:lnTo>
                  <a:pt x="422913" y="2038759"/>
                </a:lnTo>
                <a:lnTo>
                  <a:pt x="416791" y="2041481"/>
                </a:lnTo>
                <a:lnTo>
                  <a:pt x="410216" y="2043522"/>
                </a:lnTo>
                <a:lnTo>
                  <a:pt x="403867" y="2045336"/>
                </a:lnTo>
                <a:lnTo>
                  <a:pt x="397065" y="2046924"/>
                </a:lnTo>
                <a:lnTo>
                  <a:pt x="390263" y="2048285"/>
                </a:lnTo>
                <a:lnTo>
                  <a:pt x="383461" y="2048965"/>
                </a:lnTo>
                <a:lnTo>
                  <a:pt x="376659" y="2049419"/>
                </a:lnTo>
                <a:lnTo>
                  <a:pt x="369630" y="2049646"/>
                </a:lnTo>
                <a:lnTo>
                  <a:pt x="253088" y="2049646"/>
                </a:lnTo>
                <a:lnTo>
                  <a:pt x="253088" y="2315689"/>
                </a:lnTo>
                <a:lnTo>
                  <a:pt x="253542" y="2326349"/>
                </a:lnTo>
                <a:lnTo>
                  <a:pt x="254222" y="2336782"/>
                </a:lnTo>
                <a:lnTo>
                  <a:pt x="255582" y="2347215"/>
                </a:lnTo>
                <a:lnTo>
                  <a:pt x="257396" y="2357195"/>
                </a:lnTo>
                <a:lnTo>
                  <a:pt x="259664" y="2367401"/>
                </a:lnTo>
                <a:lnTo>
                  <a:pt x="262158" y="2376927"/>
                </a:lnTo>
                <a:lnTo>
                  <a:pt x="265559" y="2386679"/>
                </a:lnTo>
                <a:lnTo>
                  <a:pt x="269186" y="2395978"/>
                </a:lnTo>
                <a:lnTo>
                  <a:pt x="273494" y="2405051"/>
                </a:lnTo>
                <a:lnTo>
                  <a:pt x="278029" y="2414123"/>
                </a:lnTo>
                <a:lnTo>
                  <a:pt x="283017" y="2422515"/>
                </a:lnTo>
                <a:lnTo>
                  <a:pt x="288232" y="2430907"/>
                </a:lnTo>
                <a:lnTo>
                  <a:pt x="294127" y="2439072"/>
                </a:lnTo>
                <a:lnTo>
                  <a:pt x="300022" y="2446783"/>
                </a:lnTo>
                <a:lnTo>
                  <a:pt x="306598" y="2454268"/>
                </a:lnTo>
                <a:lnTo>
                  <a:pt x="313626" y="2461525"/>
                </a:lnTo>
                <a:lnTo>
                  <a:pt x="320655" y="2468330"/>
                </a:lnTo>
                <a:lnTo>
                  <a:pt x="328138" y="2474680"/>
                </a:lnTo>
                <a:lnTo>
                  <a:pt x="335847" y="2481031"/>
                </a:lnTo>
                <a:lnTo>
                  <a:pt x="344009" y="2486701"/>
                </a:lnTo>
                <a:lnTo>
                  <a:pt x="352171" y="2492144"/>
                </a:lnTo>
                <a:lnTo>
                  <a:pt x="361014" y="2497134"/>
                </a:lnTo>
                <a:lnTo>
                  <a:pt x="369857" y="2501443"/>
                </a:lnTo>
                <a:lnTo>
                  <a:pt x="378926" y="2505526"/>
                </a:lnTo>
                <a:lnTo>
                  <a:pt x="388222" y="2509608"/>
                </a:lnTo>
                <a:lnTo>
                  <a:pt x="397745" y="2512557"/>
                </a:lnTo>
                <a:lnTo>
                  <a:pt x="407722" y="2515505"/>
                </a:lnTo>
                <a:lnTo>
                  <a:pt x="417471" y="2517773"/>
                </a:lnTo>
                <a:lnTo>
                  <a:pt x="427674" y="2519588"/>
                </a:lnTo>
                <a:lnTo>
                  <a:pt x="438104" y="2520948"/>
                </a:lnTo>
                <a:lnTo>
                  <a:pt x="448307" y="2521629"/>
                </a:lnTo>
                <a:lnTo>
                  <a:pt x="458964" y="2521856"/>
                </a:lnTo>
                <a:lnTo>
                  <a:pt x="2030011" y="2521856"/>
                </a:lnTo>
                <a:lnTo>
                  <a:pt x="2040667" y="2521629"/>
                </a:lnTo>
                <a:lnTo>
                  <a:pt x="2051324" y="2520948"/>
                </a:lnTo>
                <a:lnTo>
                  <a:pt x="2061527" y="2519588"/>
                </a:lnTo>
                <a:lnTo>
                  <a:pt x="2071503" y="2517773"/>
                </a:lnTo>
                <a:lnTo>
                  <a:pt x="2081706" y="2515505"/>
                </a:lnTo>
                <a:lnTo>
                  <a:pt x="2091456" y="2512557"/>
                </a:lnTo>
                <a:lnTo>
                  <a:pt x="2100752" y="2509608"/>
                </a:lnTo>
                <a:lnTo>
                  <a:pt x="2110502" y="2505526"/>
                </a:lnTo>
                <a:lnTo>
                  <a:pt x="2119571" y="2501443"/>
                </a:lnTo>
                <a:lnTo>
                  <a:pt x="2128187" y="2497134"/>
                </a:lnTo>
                <a:lnTo>
                  <a:pt x="2136803" y="2492144"/>
                </a:lnTo>
                <a:lnTo>
                  <a:pt x="2145192" y="2486701"/>
                </a:lnTo>
                <a:lnTo>
                  <a:pt x="2153354" y="2481031"/>
                </a:lnTo>
                <a:lnTo>
                  <a:pt x="2161290" y="2474680"/>
                </a:lnTo>
                <a:lnTo>
                  <a:pt x="2168546" y="2468330"/>
                </a:lnTo>
                <a:lnTo>
                  <a:pt x="2175801" y="2461525"/>
                </a:lnTo>
                <a:lnTo>
                  <a:pt x="2182376" y="2454268"/>
                </a:lnTo>
                <a:lnTo>
                  <a:pt x="2188952" y="2446783"/>
                </a:lnTo>
                <a:lnTo>
                  <a:pt x="2195074" y="2439072"/>
                </a:lnTo>
                <a:lnTo>
                  <a:pt x="2200969" y="2430907"/>
                </a:lnTo>
                <a:lnTo>
                  <a:pt x="2206410" y="2422515"/>
                </a:lnTo>
                <a:lnTo>
                  <a:pt x="2211172" y="2414123"/>
                </a:lnTo>
                <a:lnTo>
                  <a:pt x="2215933" y="2405051"/>
                </a:lnTo>
                <a:lnTo>
                  <a:pt x="2219788" y="2395978"/>
                </a:lnTo>
                <a:lnTo>
                  <a:pt x="2223642" y="2386679"/>
                </a:lnTo>
                <a:lnTo>
                  <a:pt x="2226817" y="2376927"/>
                </a:lnTo>
                <a:lnTo>
                  <a:pt x="2229538" y="2367401"/>
                </a:lnTo>
                <a:lnTo>
                  <a:pt x="2232032" y="2357195"/>
                </a:lnTo>
                <a:lnTo>
                  <a:pt x="2233845" y="2347215"/>
                </a:lnTo>
                <a:lnTo>
                  <a:pt x="2235206" y="2336782"/>
                </a:lnTo>
                <a:lnTo>
                  <a:pt x="2235886" y="2326349"/>
                </a:lnTo>
                <a:lnTo>
                  <a:pt x="2236113" y="2315689"/>
                </a:lnTo>
                <a:lnTo>
                  <a:pt x="2236113" y="229074"/>
                </a:lnTo>
                <a:lnTo>
                  <a:pt x="2235886" y="218414"/>
                </a:lnTo>
                <a:lnTo>
                  <a:pt x="2235206" y="207754"/>
                </a:lnTo>
                <a:lnTo>
                  <a:pt x="2233845" y="197775"/>
                </a:lnTo>
                <a:lnTo>
                  <a:pt x="2232032" y="187568"/>
                </a:lnTo>
                <a:lnTo>
                  <a:pt x="2229538" y="177589"/>
                </a:lnTo>
                <a:lnTo>
                  <a:pt x="2226817" y="167836"/>
                </a:lnTo>
                <a:lnTo>
                  <a:pt x="2223642" y="158310"/>
                </a:lnTo>
                <a:lnTo>
                  <a:pt x="2219788" y="149011"/>
                </a:lnTo>
                <a:lnTo>
                  <a:pt x="2215933" y="139939"/>
                </a:lnTo>
                <a:lnTo>
                  <a:pt x="2211172" y="130867"/>
                </a:lnTo>
                <a:lnTo>
                  <a:pt x="2206410" y="122248"/>
                </a:lnTo>
                <a:lnTo>
                  <a:pt x="2200969" y="113856"/>
                </a:lnTo>
                <a:lnTo>
                  <a:pt x="2195074" y="105918"/>
                </a:lnTo>
                <a:lnTo>
                  <a:pt x="2188952" y="98207"/>
                </a:lnTo>
                <a:lnTo>
                  <a:pt x="2182376" y="90722"/>
                </a:lnTo>
                <a:lnTo>
                  <a:pt x="2175801" y="83238"/>
                </a:lnTo>
                <a:lnTo>
                  <a:pt x="2168546" y="76660"/>
                </a:lnTo>
                <a:lnTo>
                  <a:pt x="2161290" y="70083"/>
                </a:lnTo>
                <a:lnTo>
                  <a:pt x="2153354" y="63959"/>
                </a:lnTo>
                <a:lnTo>
                  <a:pt x="2145192" y="58289"/>
                </a:lnTo>
                <a:lnTo>
                  <a:pt x="2136803" y="52846"/>
                </a:lnTo>
                <a:lnTo>
                  <a:pt x="2128187" y="47856"/>
                </a:lnTo>
                <a:lnTo>
                  <a:pt x="2119571" y="43320"/>
                </a:lnTo>
                <a:lnTo>
                  <a:pt x="2110502" y="39237"/>
                </a:lnTo>
                <a:lnTo>
                  <a:pt x="2100752" y="35382"/>
                </a:lnTo>
                <a:lnTo>
                  <a:pt x="2091456" y="32206"/>
                </a:lnTo>
                <a:lnTo>
                  <a:pt x="2081706" y="29485"/>
                </a:lnTo>
                <a:lnTo>
                  <a:pt x="2071503" y="26990"/>
                </a:lnTo>
                <a:lnTo>
                  <a:pt x="2061527" y="25175"/>
                </a:lnTo>
                <a:lnTo>
                  <a:pt x="2051324" y="24041"/>
                </a:lnTo>
                <a:lnTo>
                  <a:pt x="2040667" y="23134"/>
                </a:lnTo>
                <a:lnTo>
                  <a:pt x="2030011" y="22907"/>
                </a:lnTo>
                <a:lnTo>
                  <a:pt x="458964" y="22907"/>
                </a:lnTo>
                <a:close/>
                <a:moveTo>
                  <a:pt x="458964" y="0"/>
                </a:moveTo>
                <a:lnTo>
                  <a:pt x="2030011" y="0"/>
                </a:lnTo>
                <a:lnTo>
                  <a:pt x="2042028" y="453"/>
                </a:lnTo>
                <a:lnTo>
                  <a:pt x="2053364" y="1134"/>
                </a:lnTo>
                <a:lnTo>
                  <a:pt x="2064701" y="2722"/>
                </a:lnTo>
                <a:lnTo>
                  <a:pt x="2076265" y="4763"/>
                </a:lnTo>
                <a:lnTo>
                  <a:pt x="2087148" y="7258"/>
                </a:lnTo>
                <a:lnTo>
                  <a:pt x="2098031" y="10433"/>
                </a:lnTo>
                <a:lnTo>
                  <a:pt x="2108688" y="14062"/>
                </a:lnTo>
                <a:lnTo>
                  <a:pt x="2118891" y="18371"/>
                </a:lnTo>
                <a:lnTo>
                  <a:pt x="2129094" y="22680"/>
                </a:lnTo>
                <a:lnTo>
                  <a:pt x="2138843" y="27897"/>
                </a:lnTo>
                <a:lnTo>
                  <a:pt x="2148593" y="33340"/>
                </a:lnTo>
                <a:lnTo>
                  <a:pt x="2157889" y="39237"/>
                </a:lnTo>
                <a:lnTo>
                  <a:pt x="2166959" y="45815"/>
                </a:lnTo>
                <a:lnTo>
                  <a:pt x="2175574" y="52392"/>
                </a:lnTo>
                <a:lnTo>
                  <a:pt x="2183737" y="59650"/>
                </a:lnTo>
                <a:lnTo>
                  <a:pt x="2191899" y="67361"/>
                </a:lnTo>
                <a:lnTo>
                  <a:pt x="2199382" y="75299"/>
                </a:lnTo>
                <a:lnTo>
                  <a:pt x="2206637" y="83691"/>
                </a:lnTo>
                <a:lnTo>
                  <a:pt x="2213212" y="92083"/>
                </a:lnTo>
                <a:lnTo>
                  <a:pt x="2219788" y="101155"/>
                </a:lnTo>
                <a:lnTo>
                  <a:pt x="2225683" y="110681"/>
                </a:lnTo>
                <a:lnTo>
                  <a:pt x="2231125" y="120207"/>
                </a:lnTo>
                <a:lnTo>
                  <a:pt x="2236340" y="129960"/>
                </a:lnTo>
                <a:lnTo>
                  <a:pt x="2241101" y="140166"/>
                </a:lnTo>
                <a:lnTo>
                  <a:pt x="2244955" y="150599"/>
                </a:lnTo>
                <a:lnTo>
                  <a:pt x="2248583" y="161032"/>
                </a:lnTo>
                <a:lnTo>
                  <a:pt x="2251758" y="172145"/>
                </a:lnTo>
                <a:lnTo>
                  <a:pt x="2254252" y="183032"/>
                </a:lnTo>
                <a:lnTo>
                  <a:pt x="2256292" y="194372"/>
                </a:lnTo>
                <a:lnTo>
                  <a:pt x="2257879" y="205713"/>
                </a:lnTo>
                <a:lnTo>
                  <a:pt x="2258786" y="217053"/>
                </a:lnTo>
                <a:lnTo>
                  <a:pt x="2259013" y="229074"/>
                </a:lnTo>
                <a:lnTo>
                  <a:pt x="2259013" y="2315689"/>
                </a:lnTo>
                <a:lnTo>
                  <a:pt x="2258786" y="2327483"/>
                </a:lnTo>
                <a:lnTo>
                  <a:pt x="2257879" y="2339050"/>
                </a:lnTo>
                <a:lnTo>
                  <a:pt x="2256292" y="2350617"/>
                </a:lnTo>
                <a:lnTo>
                  <a:pt x="2254252" y="2361958"/>
                </a:lnTo>
                <a:lnTo>
                  <a:pt x="2251758" y="2372844"/>
                </a:lnTo>
                <a:lnTo>
                  <a:pt x="2248583" y="2383731"/>
                </a:lnTo>
                <a:lnTo>
                  <a:pt x="2244955" y="2394391"/>
                </a:lnTo>
                <a:lnTo>
                  <a:pt x="2241101" y="2404824"/>
                </a:lnTo>
                <a:lnTo>
                  <a:pt x="2236340" y="2414803"/>
                </a:lnTo>
                <a:lnTo>
                  <a:pt x="2231125" y="2424783"/>
                </a:lnTo>
                <a:lnTo>
                  <a:pt x="2225683" y="2434309"/>
                </a:lnTo>
                <a:lnTo>
                  <a:pt x="2219788" y="2443608"/>
                </a:lnTo>
                <a:lnTo>
                  <a:pt x="2213212" y="2452680"/>
                </a:lnTo>
                <a:lnTo>
                  <a:pt x="2206637" y="2461299"/>
                </a:lnTo>
                <a:lnTo>
                  <a:pt x="2199382" y="2469464"/>
                </a:lnTo>
                <a:lnTo>
                  <a:pt x="2191899" y="2477629"/>
                </a:lnTo>
                <a:lnTo>
                  <a:pt x="2183737" y="2485113"/>
                </a:lnTo>
                <a:lnTo>
                  <a:pt x="2175574" y="2492371"/>
                </a:lnTo>
                <a:lnTo>
                  <a:pt x="2166959" y="2499175"/>
                </a:lnTo>
                <a:lnTo>
                  <a:pt x="2157889" y="2505526"/>
                </a:lnTo>
                <a:lnTo>
                  <a:pt x="2148593" y="2511649"/>
                </a:lnTo>
                <a:lnTo>
                  <a:pt x="2138843" y="2517093"/>
                </a:lnTo>
                <a:lnTo>
                  <a:pt x="2129094" y="2522309"/>
                </a:lnTo>
                <a:lnTo>
                  <a:pt x="2118891" y="2526619"/>
                </a:lnTo>
                <a:lnTo>
                  <a:pt x="2108688" y="2530701"/>
                </a:lnTo>
                <a:lnTo>
                  <a:pt x="2098031" y="2534330"/>
                </a:lnTo>
                <a:lnTo>
                  <a:pt x="2087148" y="2537505"/>
                </a:lnTo>
                <a:lnTo>
                  <a:pt x="2076265" y="2540000"/>
                </a:lnTo>
                <a:lnTo>
                  <a:pt x="2064701" y="2542268"/>
                </a:lnTo>
                <a:lnTo>
                  <a:pt x="2053364" y="2543402"/>
                </a:lnTo>
                <a:lnTo>
                  <a:pt x="2042028" y="2544536"/>
                </a:lnTo>
                <a:lnTo>
                  <a:pt x="2030011" y="2544763"/>
                </a:lnTo>
                <a:lnTo>
                  <a:pt x="458964" y="2544763"/>
                </a:lnTo>
                <a:lnTo>
                  <a:pt x="447400" y="2544536"/>
                </a:lnTo>
                <a:lnTo>
                  <a:pt x="435610" y="2543402"/>
                </a:lnTo>
                <a:lnTo>
                  <a:pt x="424273" y="2542268"/>
                </a:lnTo>
                <a:lnTo>
                  <a:pt x="413163" y="2540000"/>
                </a:lnTo>
                <a:lnTo>
                  <a:pt x="402053" y="2537505"/>
                </a:lnTo>
                <a:lnTo>
                  <a:pt x="391170" y="2534330"/>
                </a:lnTo>
                <a:lnTo>
                  <a:pt x="380513" y="2530701"/>
                </a:lnTo>
                <a:lnTo>
                  <a:pt x="370084" y="2526619"/>
                </a:lnTo>
                <a:lnTo>
                  <a:pt x="359880" y="2522309"/>
                </a:lnTo>
                <a:lnTo>
                  <a:pt x="350131" y="2517093"/>
                </a:lnTo>
                <a:lnTo>
                  <a:pt x="340608" y="2511649"/>
                </a:lnTo>
                <a:lnTo>
                  <a:pt x="331085" y="2505526"/>
                </a:lnTo>
                <a:lnTo>
                  <a:pt x="322469" y="2499175"/>
                </a:lnTo>
                <a:lnTo>
                  <a:pt x="313626" y="2492371"/>
                </a:lnTo>
                <a:lnTo>
                  <a:pt x="305237" y="2485113"/>
                </a:lnTo>
                <a:lnTo>
                  <a:pt x="297528" y="2477629"/>
                </a:lnTo>
                <a:lnTo>
                  <a:pt x="289819" y="2469464"/>
                </a:lnTo>
                <a:lnTo>
                  <a:pt x="282564" y="2461299"/>
                </a:lnTo>
                <a:lnTo>
                  <a:pt x="275762" y="2452680"/>
                </a:lnTo>
                <a:lnTo>
                  <a:pt x="269413" y="2443608"/>
                </a:lnTo>
                <a:lnTo>
                  <a:pt x="263518" y="2434309"/>
                </a:lnTo>
                <a:lnTo>
                  <a:pt x="257850" y="2424783"/>
                </a:lnTo>
                <a:lnTo>
                  <a:pt x="252862" y="2414803"/>
                </a:lnTo>
                <a:lnTo>
                  <a:pt x="248327" y="2404824"/>
                </a:lnTo>
                <a:lnTo>
                  <a:pt x="244019" y="2394391"/>
                </a:lnTo>
                <a:lnTo>
                  <a:pt x="240391" y="2383731"/>
                </a:lnTo>
                <a:lnTo>
                  <a:pt x="237444" y="2372844"/>
                </a:lnTo>
                <a:lnTo>
                  <a:pt x="234723" y="2361958"/>
                </a:lnTo>
                <a:lnTo>
                  <a:pt x="232682" y="2350617"/>
                </a:lnTo>
                <a:lnTo>
                  <a:pt x="231322" y="2339050"/>
                </a:lnTo>
                <a:lnTo>
                  <a:pt x="230415" y="2327483"/>
                </a:lnTo>
                <a:lnTo>
                  <a:pt x="230188" y="2315689"/>
                </a:lnTo>
                <a:lnTo>
                  <a:pt x="230188" y="2026965"/>
                </a:lnTo>
                <a:lnTo>
                  <a:pt x="369630" y="2026965"/>
                </a:lnTo>
                <a:lnTo>
                  <a:pt x="375298" y="2026738"/>
                </a:lnTo>
                <a:lnTo>
                  <a:pt x="381194" y="2026285"/>
                </a:lnTo>
                <a:lnTo>
                  <a:pt x="386862" y="2025604"/>
                </a:lnTo>
                <a:lnTo>
                  <a:pt x="392530" y="2024470"/>
                </a:lnTo>
                <a:lnTo>
                  <a:pt x="397972" y="2023336"/>
                </a:lnTo>
                <a:lnTo>
                  <a:pt x="403414" y="2021749"/>
                </a:lnTo>
                <a:lnTo>
                  <a:pt x="408628" y="2019934"/>
                </a:lnTo>
                <a:lnTo>
                  <a:pt x="413843" y="2017893"/>
                </a:lnTo>
                <a:lnTo>
                  <a:pt x="419058" y="2015852"/>
                </a:lnTo>
                <a:lnTo>
                  <a:pt x="424046" y="2013130"/>
                </a:lnTo>
                <a:lnTo>
                  <a:pt x="428581" y="2010408"/>
                </a:lnTo>
                <a:lnTo>
                  <a:pt x="433343" y="2007460"/>
                </a:lnTo>
                <a:lnTo>
                  <a:pt x="438104" y="2004285"/>
                </a:lnTo>
                <a:lnTo>
                  <a:pt x="442185" y="2000882"/>
                </a:lnTo>
                <a:lnTo>
                  <a:pt x="446266" y="1997254"/>
                </a:lnTo>
                <a:lnTo>
                  <a:pt x="450348" y="1993398"/>
                </a:lnTo>
                <a:lnTo>
                  <a:pt x="453975" y="1989542"/>
                </a:lnTo>
                <a:lnTo>
                  <a:pt x="457603" y="1985460"/>
                </a:lnTo>
                <a:lnTo>
                  <a:pt x="461004" y="1981377"/>
                </a:lnTo>
                <a:lnTo>
                  <a:pt x="464405" y="1976841"/>
                </a:lnTo>
                <a:lnTo>
                  <a:pt x="467353" y="1972305"/>
                </a:lnTo>
                <a:lnTo>
                  <a:pt x="470074" y="1967315"/>
                </a:lnTo>
                <a:lnTo>
                  <a:pt x="472794" y="1962552"/>
                </a:lnTo>
                <a:lnTo>
                  <a:pt x="474835" y="1957336"/>
                </a:lnTo>
                <a:lnTo>
                  <a:pt x="476876" y="1952119"/>
                </a:lnTo>
                <a:lnTo>
                  <a:pt x="478690" y="1947129"/>
                </a:lnTo>
                <a:lnTo>
                  <a:pt x="480277" y="1941686"/>
                </a:lnTo>
                <a:lnTo>
                  <a:pt x="481637" y="1936243"/>
                </a:lnTo>
                <a:lnTo>
                  <a:pt x="482544" y="1930799"/>
                </a:lnTo>
                <a:lnTo>
                  <a:pt x="483451" y="1924902"/>
                </a:lnTo>
                <a:lnTo>
                  <a:pt x="483904" y="1919232"/>
                </a:lnTo>
                <a:lnTo>
                  <a:pt x="483904" y="1913335"/>
                </a:lnTo>
                <a:lnTo>
                  <a:pt x="483904" y="1907665"/>
                </a:lnTo>
                <a:lnTo>
                  <a:pt x="483451" y="1901768"/>
                </a:lnTo>
                <a:lnTo>
                  <a:pt x="482544" y="1896325"/>
                </a:lnTo>
                <a:lnTo>
                  <a:pt x="481637" y="1890428"/>
                </a:lnTo>
                <a:lnTo>
                  <a:pt x="480277" y="1884985"/>
                </a:lnTo>
                <a:lnTo>
                  <a:pt x="478690" y="1879541"/>
                </a:lnTo>
                <a:lnTo>
                  <a:pt x="476876" y="1874325"/>
                </a:lnTo>
                <a:lnTo>
                  <a:pt x="474835" y="1869335"/>
                </a:lnTo>
                <a:lnTo>
                  <a:pt x="472794" y="1864345"/>
                </a:lnTo>
                <a:lnTo>
                  <a:pt x="470074" y="1859356"/>
                </a:lnTo>
                <a:lnTo>
                  <a:pt x="467353" y="1854366"/>
                </a:lnTo>
                <a:lnTo>
                  <a:pt x="464405" y="1850056"/>
                </a:lnTo>
                <a:lnTo>
                  <a:pt x="461004" y="1845747"/>
                </a:lnTo>
                <a:lnTo>
                  <a:pt x="457603" y="1841211"/>
                </a:lnTo>
                <a:lnTo>
                  <a:pt x="453975" y="1837129"/>
                </a:lnTo>
                <a:lnTo>
                  <a:pt x="450348" y="1833273"/>
                </a:lnTo>
                <a:lnTo>
                  <a:pt x="446266" y="1829417"/>
                </a:lnTo>
                <a:lnTo>
                  <a:pt x="442185" y="1826015"/>
                </a:lnTo>
                <a:lnTo>
                  <a:pt x="438104" y="1822613"/>
                </a:lnTo>
                <a:lnTo>
                  <a:pt x="433343" y="1819211"/>
                </a:lnTo>
                <a:lnTo>
                  <a:pt x="428581" y="1816262"/>
                </a:lnTo>
                <a:lnTo>
                  <a:pt x="424046" y="1813541"/>
                </a:lnTo>
                <a:lnTo>
                  <a:pt x="419058" y="1811273"/>
                </a:lnTo>
                <a:lnTo>
                  <a:pt x="413843" y="1808778"/>
                </a:lnTo>
                <a:lnTo>
                  <a:pt x="408628" y="1806737"/>
                </a:lnTo>
                <a:lnTo>
                  <a:pt x="403414" y="1804922"/>
                </a:lnTo>
                <a:lnTo>
                  <a:pt x="397972" y="1803334"/>
                </a:lnTo>
                <a:lnTo>
                  <a:pt x="392530" y="1801974"/>
                </a:lnTo>
                <a:lnTo>
                  <a:pt x="386862" y="1801293"/>
                </a:lnTo>
                <a:lnTo>
                  <a:pt x="381194" y="1800613"/>
                </a:lnTo>
                <a:lnTo>
                  <a:pt x="375298" y="1799932"/>
                </a:lnTo>
                <a:lnTo>
                  <a:pt x="369630" y="1799932"/>
                </a:lnTo>
                <a:lnTo>
                  <a:pt x="230188" y="1799932"/>
                </a:lnTo>
                <a:lnTo>
                  <a:pt x="230188" y="1385784"/>
                </a:lnTo>
                <a:lnTo>
                  <a:pt x="369630" y="1385784"/>
                </a:lnTo>
                <a:lnTo>
                  <a:pt x="375298" y="1385557"/>
                </a:lnTo>
                <a:lnTo>
                  <a:pt x="381194" y="1385331"/>
                </a:lnTo>
                <a:lnTo>
                  <a:pt x="386862" y="1384650"/>
                </a:lnTo>
                <a:lnTo>
                  <a:pt x="392530" y="1383516"/>
                </a:lnTo>
                <a:lnTo>
                  <a:pt x="397972" y="1382155"/>
                </a:lnTo>
                <a:lnTo>
                  <a:pt x="403414" y="1380795"/>
                </a:lnTo>
                <a:lnTo>
                  <a:pt x="408628" y="1378980"/>
                </a:lnTo>
                <a:lnTo>
                  <a:pt x="413843" y="1376712"/>
                </a:lnTo>
                <a:lnTo>
                  <a:pt x="419058" y="1374671"/>
                </a:lnTo>
                <a:lnTo>
                  <a:pt x="424046" y="1372176"/>
                </a:lnTo>
                <a:lnTo>
                  <a:pt x="428581" y="1369227"/>
                </a:lnTo>
                <a:lnTo>
                  <a:pt x="433343" y="1366506"/>
                </a:lnTo>
                <a:lnTo>
                  <a:pt x="438104" y="1363331"/>
                </a:lnTo>
                <a:lnTo>
                  <a:pt x="442185" y="1359928"/>
                </a:lnTo>
                <a:lnTo>
                  <a:pt x="446266" y="1356300"/>
                </a:lnTo>
                <a:lnTo>
                  <a:pt x="450348" y="1352671"/>
                </a:lnTo>
                <a:lnTo>
                  <a:pt x="453975" y="1348588"/>
                </a:lnTo>
                <a:lnTo>
                  <a:pt x="457603" y="1344732"/>
                </a:lnTo>
                <a:lnTo>
                  <a:pt x="461004" y="1340196"/>
                </a:lnTo>
                <a:lnTo>
                  <a:pt x="464405" y="1335887"/>
                </a:lnTo>
                <a:lnTo>
                  <a:pt x="467353" y="1331124"/>
                </a:lnTo>
                <a:lnTo>
                  <a:pt x="470074" y="1326588"/>
                </a:lnTo>
                <a:lnTo>
                  <a:pt x="472794" y="1321598"/>
                </a:lnTo>
                <a:lnTo>
                  <a:pt x="474835" y="1316608"/>
                </a:lnTo>
                <a:lnTo>
                  <a:pt x="476876" y="1311392"/>
                </a:lnTo>
                <a:lnTo>
                  <a:pt x="478690" y="1305949"/>
                </a:lnTo>
                <a:lnTo>
                  <a:pt x="480277" y="1300732"/>
                </a:lnTo>
                <a:lnTo>
                  <a:pt x="481637" y="1295289"/>
                </a:lnTo>
                <a:lnTo>
                  <a:pt x="482544" y="1289619"/>
                </a:lnTo>
                <a:lnTo>
                  <a:pt x="483451" y="1283948"/>
                </a:lnTo>
                <a:lnTo>
                  <a:pt x="483904" y="1278278"/>
                </a:lnTo>
                <a:lnTo>
                  <a:pt x="483904" y="1272381"/>
                </a:lnTo>
                <a:lnTo>
                  <a:pt x="483904" y="1266711"/>
                </a:lnTo>
                <a:lnTo>
                  <a:pt x="483451" y="1260814"/>
                </a:lnTo>
                <a:lnTo>
                  <a:pt x="482544" y="1255144"/>
                </a:lnTo>
                <a:lnTo>
                  <a:pt x="481637" y="1249474"/>
                </a:lnTo>
                <a:lnTo>
                  <a:pt x="480277" y="1244031"/>
                </a:lnTo>
                <a:lnTo>
                  <a:pt x="478690" y="1238814"/>
                </a:lnTo>
                <a:lnTo>
                  <a:pt x="476876" y="1233371"/>
                </a:lnTo>
                <a:lnTo>
                  <a:pt x="474835" y="1228154"/>
                </a:lnTo>
                <a:lnTo>
                  <a:pt x="472794" y="1223391"/>
                </a:lnTo>
                <a:lnTo>
                  <a:pt x="470074" y="1218401"/>
                </a:lnTo>
                <a:lnTo>
                  <a:pt x="467353" y="1213639"/>
                </a:lnTo>
                <a:lnTo>
                  <a:pt x="464405" y="1209102"/>
                </a:lnTo>
                <a:lnTo>
                  <a:pt x="461004" y="1204566"/>
                </a:lnTo>
                <a:lnTo>
                  <a:pt x="457603" y="1200257"/>
                </a:lnTo>
                <a:lnTo>
                  <a:pt x="453975" y="1196175"/>
                </a:lnTo>
                <a:lnTo>
                  <a:pt x="450348" y="1192092"/>
                </a:lnTo>
                <a:lnTo>
                  <a:pt x="446266" y="1188463"/>
                </a:lnTo>
                <a:lnTo>
                  <a:pt x="442185" y="1184834"/>
                </a:lnTo>
                <a:lnTo>
                  <a:pt x="438104" y="1181659"/>
                </a:lnTo>
                <a:lnTo>
                  <a:pt x="433343" y="1178484"/>
                </a:lnTo>
                <a:lnTo>
                  <a:pt x="428581" y="1175308"/>
                </a:lnTo>
                <a:lnTo>
                  <a:pt x="424046" y="1172813"/>
                </a:lnTo>
                <a:lnTo>
                  <a:pt x="419058" y="1170092"/>
                </a:lnTo>
                <a:lnTo>
                  <a:pt x="413843" y="1167824"/>
                </a:lnTo>
                <a:lnTo>
                  <a:pt x="408628" y="1165783"/>
                </a:lnTo>
                <a:lnTo>
                  <a:pt x="403414" y="1164195"/>
                </a:lnTo>
                <a:lnTo>
                  <a:pt x="397972" y="1162607"/>
                </a:lnTo>
                <a:lnTo>
                  <a:pt x="392530" y="1161246"/>
                </a:lnTo>
                <a:lnTo>
                  <a:pt x="386862" y="1160339"/>
                </a:lnTo>
                <a:lnTo>
                  <a:pt x="381194" y="1159432"/>
                </a:lnTo>
                <a:lnTo>
                  <a:pt x="375298" y="1158978"/>
                </a:lnTo>
                <a:lnTo>
                  <a:pt x="369630" y="1158978"/>
                </a:lnTo>
                <a:lnTo>
                  <a:pt x="230188" y="1158978"/>
                </a:lnTo>
                <a:lnTo>
                  <a:pt x="230188" y="744831"/>
                </a:lnTo>
                <a:lnTo>
                  <a:pt x="369630" y="744831"/>
                </a:lnTo>
                <a:lnTo>
                  <a:pt x="375298" y="744831"/>
                </a:lnTo>
                <a:lnTo>
                  <a:pt x="381194" y="744377"/>
                </a:lnTo>
                <a:lnTo>
                  <a:pt x="386862" y="743470"/>
                </a:lnTo>
                <a:lnTo>
                  <a:pt x="392530" y="742563"/>
                </a:lnTo>
                <a:lnTo>
                  <a:pt x="397972" y="741429"/>
                </a:lnTo>
                <a:lnTo>
                  <a:pt x="403414" y="739841"/>
                </a:lnTo>
                <a:lnTo>
                  <a:pt x="408628" y="738026"/>
                </a:lnTo>
                <a:lnTo>
                  <a:pt x="413843" y="735985"/>
                </a:lnTo>
                <a:lnTo>
                  <a:pt x="419058" y="733717"/>
                </a:lnTo>
                <a:lnTo>
                  <a:pt x="424046" y="731222"/>
                </a:lnTo>
                <a:lnTo>
                  <a:pt x="428581" y="728501"/>
                </a:lnTo>
                <a:lnTo>
                  <a:pt x="433343" y="725325"/>
                </a:lnTo>
                <a:lnTo>
                  <a:pt x="438104" y="722377"/>
                </a:lnTo>
                <a:lnTo>
                  <a:pt x="442185" y="718975"/>
                </a:lnTo>
                <a:lnTo>
                  <a:pt x="446266" y="715573"/>
                </a:lnTo>
                <a:lnTo>
                  <a:pt x="450348" y="711717"/>
                </a:lnTo>
                <a:lnTo>
                  <a:pt x="453975" y="707861"/>
                </a:lnTo>
                <a:lnTo>
                  <a:pt x="457603" y="703552"/>
                </a:lnTo>
                <a:lnTo>
                  <a:pt x="461004" y="699243"/>
                </a:lnTo>
                <a:lnTo>
                  <a:pt x="464405" y="694706"/>
                </a:lnTo>
                <a:lnTo>
                  <a:pt x="467353" y="690170"/>
                </a:lnTo>
                <a:lnTo>
                  <a:pt x="470074" y="685407"/>
                </a:lnTo>
                <a:lnTo>
                  <a:pt x="472794" y="680645"/>
                </a:lnTo>
                <a:lnTo>
                  <a:pt x="474835" y="675655"/>
                </a:lnTo>
                <a:lnTo>
                  <a:pt x="476876" y="670438"/>
                </a:lnTo>
                <a:lnTo>
                  <a:pt x="478690" y="665222"/>
                </a:lnTo>
                <a:lnTo>
                  <a:pt x="480277" y="659778"/>
                </a:lnTo>
                <a:lnTo>
                  <a:pt x="481637" y="654335"/>
                </a:lnTo>
                <a:lnTo>
                  <a:pt x="482544" y="648665"/>
                </a:lnTo>
                <a:lnTo>
                  <a:pt x="483451" y="642995"/>
                </a:lnTo>
                <a:lnTo>
                  <a:pt x="483904" y="637325"/>
                </a:lnTo>
                <a:lnTo>
                  <a:pt x="483904" y="631428"/>
                </a:lnTo>
                <a:lnTo>
                  <a:pt x="483904" y="625531"/>
                </a:lnTo>
                <a:lnTo>
                  <a:pt x="483451" y="619861"/>
                </a:lnTo>
                <a:lnTo>
                  <a:pt x="482544" y="614190"/>
                </a:lnTo>
                <a:lnTo>
                  <a:pt x="481637" y="608747"/>
                </a:lnTo>
                <a:lnTo>
                  <a:pt x="480277" y="603077"/>
                </a:lnTo>
                <a:lnTo>
                  <a:pt x="478690" y="597860"/>
                </a:lnTo>
                <a:lnTo>
                  <a:pt x="476876" y="592417"/>
                </a:lnTo>
                <a:lnTo>
                  <a:pt x="474835" y="587427"/>
                </a:lnTo>
                <a:lnTo>
                  <a:pt x="472794" y="582211"/>
                </a:lnTo>
                <a:lnTo>
                  <a:pt x="470074" y="577448"/>
                </a:lnTo>
                <a:lnTo>
                  <a:pt x="467353" y="572685"/>
                </a:lnTo>
                <a:lnTo>
                  <a:pt x="464405" y="567922"/>
                </a:lnTo>
                <a:lnTo>
                  <a:pt x="461004" y="563613"/>
                </a:lnTo>
                <a:lnTo>
                  <a:pt x="457603" y="559530"/>
                </a:lnTo>
                <a:lnTo>
                  <a:pt x="453975" y="555221"/>
                </a:lnTo>
                <a:lnTo>
                  <a:pt x="450348" y="551138"/>
                </a:lnTo>
                <a:lnTo>
                  <a:pt x="446266" y="547509"/>
                </a:lnTo>
                <a:lnTo>
                  <a:pt x="442185" y="543881"/>
                </a:lnTo>
                <a:lnTo>
                  <a:pt x="438104" y="540478"/>
                </a:lnTo>
                <a:lnTo>
                  <a:pt x="433343" y="537303"/>
                </a:lnTo>
                <a:lnTo>
                  <a:pt x="428581" y="534581"/>
                </a:lnTo>
                <a:lnTo>
                  <a:pt x="424046" y="531633"/>
                </a:lnTo>
                <a:lnTo>
                  <a:pt x="419058" y="529138"/>
                </a:lnTo>
                <a:lnTo>
                  <a:pt x="413843" y="527097"/>
                </a:lnTo>
                <a:lnTo>
                  <a:pt x="408628" y="525056"/>
                </a:lnTo>
                <a:lnTo>
                  <a:pt x="403414" y="523241"/>
                </a:lnTo>
                <a:lnTo>
                  <a:pt x="397972" y="521654"/>
                </a:lnTo>
                <a:lnTo>
                  <a:pt x="392530" y="520293"/>
                </a:lnTo>
                <a:lnTo>
                  <a:pt x="386862" y="519159"/>
                </a:lnTo>
                <a:lnTo>
                  <a:pt x="381194" y="518478"/>
                </a:lnTo>
                <a:lnTo>
                  <a:pt x="375298" y="518251"/>
                </a:lnTo>
                <a:lnTo>
                  <a:pt x="369630" y="518025"/>
                </a:lnTo>
                <a:lnTo>
                  <a:pt x="230188" y="518025"/>
                </a:lnTo>
                <a:lnTo>
                  <a:pt x="230188" y="229074"/>
                </a:lnTo>
                <a:lnTo>
                  <a:pt x="230415" y="217053"/>
                </a:lnTo>
                <a:lnTo>
                  <a:pt x="231322" y="205713"/>
                </a:lnTo>
                <a:lnTo>
                  <a:pt x="232682" y="194372"/>
                </a:lnTo>
                <a:lnTo>
                  <a:pt x="234723" y="183032"/>
                </a:lnTo>
                <a:lnTo>
                  <a:pt x="237444" y="172145"/>
                </a:lnTo>
                <a:lnTo>
                  <a:pt x="240391" y="161032"/>
                </a:lnTo>
                <a:lnTo>
                  <a:pt x="244019" y="150599"/>
                </a:lnTo>
                <a:lnTo>
                  <a:pt x="248327" y="140166"/>
                </a:lnTo>
                <a:lnTo>
                  <a:pt x="252862" y="129960"/>
                </a:lnTo>
                <a:lnTo>
                  <a:pt x="257850" y="120207"/>
                </a:lnTo>
                <a:lnTo>
                  <a:pt x="263518" y="110681"/>
                </a:lnTo>
                <a:lnTo>
                  <a:pt x="269413" y="101155"/>
                </a:lnTo>
                <a:lnTo>
                  <a:pt x="275762" y="92083"/>
                </a:lnTo>
                <a:lnTo>
                  <a:pt x="282564" y="83691"/>
                </a:lnTo>
                <a:lnTo>
                  <a:pt x="289819" y="75299"/>
                </a:lnTo>
                <a:lnTo>
                  <a:pt x="297528" y="67361"/>
                </a:lnTo>
                <a:lnTo>
                  <a:pt x="305237" y="59650"/>
                </a:lnTo>
                <a:lnTo>
                  <a:pt x="313626" y="52392"/>
                </a:lnTo>
                <a:lnTo>
                  <a:pt x="322469" y="45815"/>
                </a:lnTo>
                <a:lnTo>
                  <a:pt x="331085" y="39237"/>
                </a:lnTo>
                <a:lnTo>
                  <a:pt x="340608" y="33340"/>
                </a:lnTo>
                <a:lnTo>
                  <a:pt x="350131" y="27897"/>
                </a:lnTo>
                <a:lnTo>
                  <a:pt x="359880" y="22680"/>
                </a:lnTo>
                <a:lnTo>
                  <a:pt x="370084" y="18371"/>
                </a:lnTo>
                <a:lnTo>
                  <a:pt x="380513" y="14062"/>
                </a:lnTo>
                <a:lnTo>
                  <a:pt x="391170" y="10433"/>
                </a:lnTo>
                <a:lnTo>
                  <a:pt x="402053" y="7258"/>
                </a:lnTo>
                <a:lnTo>
                  <a:pt x="413163" y="4763"/>
                </a:lnTo>
                <a:lnTo>
                  <a:pt x="424273" y="2722"/>
                </a:lnTo>
                <a:lnTo>
                  <a:pt x="435610" y="1134"/>
                </a:lnTo>
                <a:lnTo>
                  <a:pt x="447400" y="453"/>
                </a:lnTo>
                <a:lnTo>
                  <a:pt x="45896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20" name="Freeform 15"/>
          <p:cNvSpPr>
            <a:spLocks noEditPoints="1"/>
          </p:cNvSpPr>
          <p:nvPr/>
        </p:nvSpPr>
        <p:spPr bwMode="auto">
          <a:xfrm>
            <a:off x="5251282" y="3116786"/>
            <a:ext cx="2255520" cy="2223136"/>
          </a:xfrm>
          <a:custGeom>
            <a:avLst/>
            <a:gdLst>
              <a:gd name="T0" fmla="*/ 9303 w 9471"/>
              <a:gd name="T1" fmla="*/ 3487 h 9336"/>
              <a:gd name="T2" fmla="*/ 9201 w 9471"/>
              <a:gd name="T3" fmla="*/ 3330 h 9336"/>
              <a:gd name="T4" fmla="*/ 8294 w 9471"/>
              <a:gd name="T5" fmla="*/ 3373 h 9336"/>
              <a:gd name="T6" fmla="*/ 7695 w 9471"/>
              <a:gd name="T7" fmla="*/ 2422 h 9336"/>
              <a:gd name="T8" fmla="*/ 8136 w 9471"/>
              <a:gd name="T9" fmla="*/ 1610 h 9336"/>
              <a:gd name="T10" fmla="*/ 8146 w 9471"/>
              <a:gd name="T11" fmla="*/ 1422 h 9336"/>
              <a:gd name="T12" fmla="*/ 7441 w 9471"/>
              <a:gd name="T13" fmla="*/ 839 h 9336"/>
              <a:gd name="T14" fmla="*/ 7261 w 9471"/>
              <a:gd name="T15" fmla="*/ 783 h 9336"/>
              <a:gd name="T16" fmla="*/ 6090 w 9471"/>
              <a:gd name="T17" fmla="*/ 1226 h 9336"/>
              <a:gd name="T18" fmla="*/ 5400 w 9471"/>
              <a:gd name="T19" fmla="*/ 625 h 9336"/>
              <a:gd name="T20" fmla="*/ 5301 w 9471"/>
              <a:gd name="T21" fmla="*/ 30 h 9336"/>
              <a:gd name="T22" fmla="*/ 4795 w 9471"/>
              <a:gd name="T23" fmla="*/ 25 h 9336"/>
              <a:gd name="T24" fmla="*/ 4185 w 9471"/>
              <a:gd name="T25" fmla="*/ 17 h 9336"/>
              <a:gd name="T26" fmla="*/ 4084 w 9471"/>
              <a:gd name="T27" fmla="*/ 507 h 9336"/>
              <a:gd name="T28" fmla="*/ 3517 w 9471"/>
              <a:gd name="T29" fmla="*/ 1176 h 9336"/>
              <a:gd name="T30" fmla="*/ 2305 w 9471"/>
              <a:gd name="T31" fmla="*/ 872 h 9336"/>
              <a:gd name="T32" fmla="*/ 2079 w 9471"/>
              <a:gd name="T33" fmla="*/ 788 h 9336"/>
              <a:gd name="T34" fmla="*/ 1381 w 9471"/>
              <a:gd name="T35" fmla="*/ 1381 h 9336"/>
              <a:gd name="T36" fmla="*/ 1296 w 9471"/>
              <a:gd name="T37" fmla="*/ 1550 h 9336"/>
              <a:gd name="T38" fmla="*/ 1789 w 9471"/>
              <a:gd name="T39" fmla="*/ 2315 h 9336"/>
              <a:gd name="T40" fmla="*/ 1264 w 9471"/>
              <a:gd name="T41" fmla="*/ 3307 h 9336"/>
              <a:gd name="T42" fmla="*/ 340 w 9471"/>
              <a:gd name="T43" fmla="*/ 3332 h 9336"/>
              <a:gd name="T44" fmla="*/ 172 w 9471"/>
              <a:gd name="T45" fmla="*/ 3417 h 9336"/>
              <a:gd name="T46" fmla="*/ 20 w 9471"/>
              <a:gd name="T47" fmla="*/ 4320 h 9336"/>
              <a:gd name="T48" fmla="*/ 62 w 9471"/>
              <a:gd name="T49" fmla="*/ 4504 h 9336"/>
              <a:gd name="T50" fmla="*/ 931 w 9471"/>
              <a:gd name="T51" fmla="*/ 4773 h 9336"/>
              <a:gd name="T52" fmla="*/ 1167 w 9471"/>
              <a:gd name="T53" fmla="*/ 5873 h 9336"/>
              <a:gd name="T54" fmla="*/ 389 w 9471"/>
              <a:gd name="T55" fmla="*/ 6579 h 9336"/>
              <a:gd name="T56" fmla="*/ 639 w 9471"/>
              <a:gd name="T57" fmla="*/ 7020 h 9336"/>
              <a:gd name="T58" fmla="*/ 936 w 9471"/>
              <a:gd name="T59" fmla="*/ 7553 h 9336"/>
              <a:gd name="T60" fmla="*/ 1411 w 9471"/>
              <a:gd name="T61" fmla="*/ 7394 h 9336"/>
              <a:gd name="T62" fmla="*/ 2270 w 9471"/>
              <a:gd name="T63" fmla="*/ 7547 h 9336"/>
              <a:gd name="T64" fmla="*/ 2710 w 9471"/>
              <a:gd name="T65" fmla="*/ 8345 h 9336"/>
              <a:gd name="T66" fmla="*/ 2599 w 9471"/>
              <a:gd name="T67" fmla="*/ 8940 h 9336"/>
              <a:gd name="T68" fmla="*/ 3072 w 9471"/>
              <a:gd name="T69" fmla="*/ 9117 h 9336"/>
              <a:gd name="T70" fmla="*/ 3644 w 9471"/>
              <a:gd name="T71" fmla="*/ 9334 h 9336"/>
              <a:gd name="T72" fmla="*/ 3905 w 9471"/>
              <a:gd name="T73" fmla="*/ 8907 h 9336"/>
              <a:gd name="T74" fmla="*/ 4661 w 9471"/>
              <a:gd name="T75" fmla="*/ 8472 h 9336"/>
              <a:gd name="T76" fmla="*/ 5511 w 9471"/>
              <a:gd name="T77" fmla="*/ 8801 h 9336"/>
              <a:gd name="T78" fmla="*/ 5807 w 9471"/>
              <a:gd name="T79" fmla="*/ 9327 h 9336"/>
              <a:gd name="T80" fmla="*/ 6284 w 9471"/>
              <a:gd name="T81" fmla="*/ 9158 h 9336"/>
              <a:gd name="T82" fmla="*/ 6861 w 9471"/>
              <a:gd name="T83" fmla="*/ 8957 h 9336"/>
              <a:gd name="T84" fmla="*/ 6788 w 9471"/>
              <a:gd name="T85" fmla="*/ 8462 h 9336"/>
              <a:gd name="T86" fmla="*/ 7088 w 9471"/>
              <a:gd name="T87" fmla="*/ 7642 h 9336"/>
              <a:gd name="T88" fmla="*/ 7948 w 9471"/>
              <a:gd name="T89" fmla="*/ 7347 h 9336"/>
              <a:gd name="T90" fmla="*/ 8515 w 9471"/>
              <a:gd name="T91" fmla="*/ 7561 h 9336"/>
              <a:gd name="T92" fmla="*/ 8771 w 9471"/>
              <a:gd name="T93" fmla="*/ 7124 h 9336"/>
              <a:gd name="T94" fmla="*/ 9083 w 9471"/>
              <a:gd name="T95" fmla="*/ 6598 h 9336"/>
              <a:gd name="T96" fmla="*/ 8376 w 9471"/>
              <a:gd name="T97" fmla="*/ 6014 h 9336"/>
              <a:gd name="T98" fmla="*/ 8480 w 9471"/>
              <a:gd name="T99" fmla="*/ 4867 h 9336"/>
              <a:gd name="T100" fmla="*/ 9341 w 9471"/>
              <a:gd name="T101" fmla="*/ 4525 h 9336"/>
              <a:gd name="T102" fmla="*/ 9469 w 9471"/>
              <a:gd name="T103" fmla="*/ 4388 h 9336"/>
              <a:gd name="T104" fmla="*/ 2920 w 9471"/>
              <a:gd name="T105" fmla="*/ 7156 h 9336"/>
              <a:gd name="T106" fmla="*/ 1736 w 9471"/>
              <a:gd name="T107" fmla="*/ 5185 h 9336"/>
              <a:gd name="T108" fmla="*/ 2305 w 9471"/>
              <a:gd name="T109" fmla="*/ 2906 h 9336"/>
              <a:gd name="T110" fmla="*/ 4273 w 9471"/>
              <a:gd name="T111" fmla="*/ 1723 h 9336"/>
              <a:gd name="T112" fmla="*/ 6550 w 9471"/>
              <a:gd name="T113" fmla="*/ 2291 h 9336"/>
              <a:gd name="T114" fmla="*/ 7733 w 9471"/>
              <a:gd name="T115" fmla="*/ 4260 h 9336"/>
              <a:gd name="T116" fmla="*/ 7166 w 9471"/>
              <a:gd name="T117" fmla="*/ 6539 h 9336"/>
              <a:gd name="T118" fmla="*/ 5197 w 9471"/>
              <a:gd name="T119" fmla="*/ 7723 h 9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471" h="9336">
                <a:moveTo>
                  <a:pt x="9467" y="4378"/>
                </a:moveTo>
                <a:lnTo>
                  <a:pt x="9451" y="4320"/>
                </a:lnTo>
                <a:lnTo>
                  <a:pt x="9435" y="4262"/>
                </a:lnTo>
                <a:lnTo>
                  <a:pt x="9420" y="4203"/>
                </a:lnTo>
                <a:lnTo>
                  <a:pt x="9406" y="4144"/>
                </a:lnTo>
                <a:lnTo>
                  <a:pt x="9394" y="4086"/>
                </a:lnTo>
                <a:lnTo>
                  <a:pt x="9381" y="4026"/>
                </a:lnTo>
                <a:lnTo>
                  <a:pt x="9370" y="3967"/>
                </a:lnTo>
                <a:lnTo>
                  <a:pt x="9358" y="3908"/>
                </a:lnTo>
                <a:lnTo>
                  <a:pt x="9348" y="3848"/>
                </a:lnTo>
                <a:lnTo>
                  <a:pt x="9339" y="3788"/>
                </a:lnTo>
                <a:lnTo>
                  <a:pt x="9331" y="3728"/>
                </a:lnTo>
                <a:lnTo>
                  <a:pt x="9323" y="3668"/>
                </a:lnTo>
                <a:lnTo>
                  <a:pt x="9316" y="3609"/>
                </a:lnTo>
                <a:lnTo>
                  <a:pt x="9309" y="3548"/>
                </a:lnTo>
                <a:lnTo>
                  <a:pt x="9303" y="3487"/>
                </a:lnTo>
                <a:lnTo>
                  <a:pt x="9299" y="3427"/>
                </a:lnTo>
                <a:lnTo>
                  <a:pt x="9298" y="3417"/>
                </a:lnTo>
                <a:lnTo>
                  <a:pt x="9295" y="3406"/>
                </a:lnTo>
                <a:lnTo>
                  <a:pt x="9292" y="3397"/>
                </a:lnTo>
                <a:lnTo>
                  <a:pt x="9289" y="3388"/>
                </a:lnTo>
                <a:lnTo>
                  <a:pt x="9284" y="3379"/>
                </a:lnTo>
                <a:lnTo>
                  <a:pt x="9278" y="3371"/>
                </a:lnTo>
                <a:lnTo>
                  <a:pt x="9271" y="3363"/>
                </a:lnTo>
                <a:lnTo>
                  <a:pt x="9265" y="3356"/>
                </a:lnTo>
                <a:lnTo>
                  <a:pt x="9257" y="3350"/>
                </a:lnTo>
                <a:lnTo>
                  <a:pt x="9249" y="3345"/>
                </a:lnTo>
                <a:lnTo>
                  <a:pt x="9240" y="3340"/>
                </a:lnTo>
                <a:lnTo>
                  <a:pt x="9230" y="3336"/>
                </a:lnTo>
                <a:lnTo>
                  <a:pt x="9221" y="3333"/>
                </a:lnTo>
                <a:lnTo>
                  <a:pt x="9211" y="3331"/>
                </a:lnTo>
                <a:lnTo>
                  <a:pt x="9201" y="3330"/>
                </a:lnTo>
                <a:lnTo>
                  <a:pt x="9190" y="3330"/>
                </a:lnTo>
                <a:lnTo>
                  <a:pt x="9131" y="3332"/>
                </a:lnTo>
                <a:lnTo>
                  <a:pt x="9071" y="3336"/>
                </a:lnTo>
                <a:lnTo>
                  <a:pt x="9011" y="3338"/>
                </a:lnTo>
                <a:lnTo>
                  <a:pt x="8951" y="3341"/>
                </a:lnTo>
                <a:lnTo>
                  <a:pt x="8892" y="3345"/>
                </a:lnTo>
                <a:lnTo>
                  <a:pt x="8832" y="3347"/>
                </a:lnTo>
                <a:lnTo>
                  <a:pt x="8772" y="3350"/>
                </a:lnTo>
                <a:lnTo>
                  <a:pt x="8712" y="3353"/>
                </a:lnTo>
                <a:lnTo>
                  <a:pt x="8652" y="3356"/>
                </a:lnTo>
                <a:lnTo>
                  <a:pt x="8593" y="3358"/>
                </a:lnTo>
                <a:lnTo>
                  <a:pt x="8532" y="3362"/>
                </a:lnTo>
                <a:lnTo>
                  <a:pt x="8473" y="3364"/>
                </a:lnTo>
                <a:lnTo>
                  <a:pt x="8413" y="3368"/>
                </a:lnTo>
                <a:lnTo>
                  <a:pt x="8353" y="3371"/>
                </a:lnTo>
                <a:lnTo>
                  <a:pt x="8294" y="3373"/>
                </a:lnTo>
                <a:lnTo>
                  <a:pt x="8233" y="3377"/>
                </a:lnTo>
                <a:lnTo>
                  <a:pt x="8206" y="3307"/>
                </a:lnTo>
                <a:lnTo>
                  <a:pt x="8177" y="3240"/>
                </a:lnTo>
                <a:lnTo>
                  <a:pt x="8148" y="3172"/>
                </a:lnTo>
                <a:lnTo>
                  <a:pt x="8117" y="3105"/>
                </a:lnTo>
                <a:lnTo>
                  <a:pt x="8085" y="3040"/>
                </a:lnTo>
                <a:lnTo>
                  <a:pt x="8051" y="2974"/>
                </a:lnTo>
                <a:lnTo>
                  <a:pt x="8016" y="2910"/>
                </a:lnTo>
                <a:lnTo>
                  <a:pt x="7980" y="2846"/>
                </a:lnTo>
                <a:lnTo>
                  <a:pt x="7942" y="2783"/>
                </a:lnTo>
                <a:lnTo>
                  <a:pt x="7905" y="2720"/>
                </a:lnTo>
                <a:lnTo>
                  <a:pt x="7865" y="2660"/>
                </a:lnTo>
                <a:lnTo>
                  <a:pt x="7824" y="2599"/>
                </a:lnTo>
                <a:lnTo>
                  <a:pt x="7781" y="2539"/>
                </a:lnTo>
                <a:lnTo>
                  <a:pt x="7739" y="2481"/>
                </a:lnTo>
                <a:lnTo>
                  <a:pt x="7695" y="2422"/>
                </a:lnTo>
                <a:lnTo>
                  <a:pt x="7649" y="2365"/>
                </a:lnTo>
                <a:lnTo>
                  <a:pt x="7682" y="2315"/>
                </a:lnTo>
                <a:lnTo>
                  <a:pt x="7714" y="2265"/>
                </a:lnTo>
                <a:lnTo>
                  <a:pt x="7747" y="2215"/>
                </a:lnTo>
                <a:lnTo>
                  <a:pt x="7779" y="2164"/>
                </a:lnTo>
                <a:lnTo>
                  <a:pt x="7812" y="2113"/>
                </a:lnTo>
                <a:lnTo>
                  <a:pt x="7844" y="2063"/>
                </a:lnTo>
                <a:lnTo>
                  <a:pt x="7876" y="2013"/>
                </a:lnTo>
                <a:lnTo>
                  <a:pt x="7909" y="1962"/>
                </a:lnTo>
                <a:lnTo>
                  <a:pt x="7941" y="1912"/>
                </a:lnTo>
                <a:lnTo>
                  <a:pt x="7974" y="1862"/>
                </a:lnTo>
                <a:lnTo>
                  <a:pt x="8006" y="1810"/>
                </a:lnTo>
                <a:lnTo>
                  <a:pt x="8039" y="1760"/>
                </a:lnTo>
                <a:lnTo>
                  <a:pt x="8071" y="1710"/>
                </a:lnTo>
                <a:lnTo>
                  <a:pt x="8104" y="1660"/>
                </a:lnTo>
                <a:lnTo>
                  <a:pt x="8136" y="1610"/>
                </a:lnTo>
                <a:lnTo>
                  <a:pt x="8169" y="1559"/>
                </a:lnTo>
                <a:lnTo>
                  <a:pt x="8174" y="1550"/>
                </a:lnTo>
                <a:lnTo>
                  <a:pt x="8178" y="1540"/>
                </a:lnTo>
                <a:lnTo>
                  <a:pt x="8182" y="1531"/>
                </a:lnTo>
                <a:lnTo>
                  <a:pt x="8184" y="1520"/>
                </a:lnTo>
                <a:lnTo>
                  <a:pt x="8185" y="1511"/>
                </a:lnTo>
                <a:lnTo>
                  <a:pt x="8185" y="1501"/>
                </a:lnTo>
                <a:lnTo>
                  <a:pt x="8184" y="1491"/>
                </a:lnTo>
                <a:lnTo>
                  <a:pt x="8183" y="1482"/>
                </a:lnTo>
                <a:lnTo>
                  <a:pt x="8180" y="1471"/>
                </a:lnTo>
                <a:lnTo>
                  <a:pt x="8176" y="1462"/>
                </a:lnTo>
                <a:lnTo>
                  <a:pt x="8173" y="1453"/>
                </a:lnTo>
                <a:lnTo>
                  <a:pt x="8167" y="1445"/>
                </a:lnTo>
                <a:lnTo>
                  <a:pt x="8161" y="1437"/>
                </a:lnTo>
                <a:lnTo>
                  <a:pt x="8154" y="1429"/>
                </a:lnTo>
                <a:lnTo>
                  <a:pt x="8146" y="1422"/>
                </a:lnTo>
                <a:lnTo>
                  <a:pt x="8138" y="1415"/>
                </a:lnTo>
                <a:lnTo>
                  <a:pt x="8088" y="1381"/>
                </a:lnTo>
                <a:lnTo>
                  <a:pt x="8039" y="1347"/>
                </a:lnTo>
                <a:lnTo>
                  <a:pt x="7990" y="1312"/>
                </a:lnTo>
                <a:lnTo>
                  <a:pt x="7942" y="1275"/>
                </a:lnTo>
                <a:lnTo>
                  <a:pt x="7894" y="1239"/>
                </a:lnTo>
                <a:lnTo>
                  <a:pt x="7846" y="1201"/>
                </a:lnTo>
                <a:lnTo>
                  <a:pt x="7800" y="1163"/>
                </a:lnTo>
                <a:lnTo>
                  <a:pt x="7753" y="1124"/>
                </a:lnTo>
                <a:lnTo>
                  <a:pt x="7707" y="1086"/>
                </a:lnTo>
                <a:lnTo>
                  <a:pt x="7662" y="1046"/>
                </a:lnTo>
                <a:lnTo>
                  <a:pt x="7616" y="1006"/>
                </a:lnTo>
                <a:lnTo>
                  <a:pt x="7571" y="965"/>
                </a:lnTo>
                <a:lnTo>
                  <a:pt x="7528" y="923"/>
                </a:lnTo>
                <a:lnTo>
                  <a:pt x="7485" y="881"/>
                </a:lnTo>
                <a:lnTo>
                  <a:pt x="7441" y="839"/>
                </a:lnTo>
                <a:lnTo>
                  <a:pt x="7399" y="796"/>
                </a:lnTo>
                <a:lnTo>
                  <a:pt x="7391" y="788"/>
                </a:lnTo>
                <a:lnTo>
                  <a:pt x="7383" y="782"/>
                </a:lnTo>
                <a:lnTo>
                  <a:pt x="7374" y="776"/>
                </a:lnTo>
                <a:lnTo>
                  <a:pt x="7366" y="772"/>
                </a:lnTo>
                <a:lnTo>
                  <a:pt x="7356" y="768"/>
                </a:lnTo>
                <a:lnTo>
                  <a:pt x="7347" y="766"/>
                </a:lnTo>
                <a:lnTo>
                  <a:pt x="7336" y="764"/>
                </a:lnTo>
                <a:lnTo>
                  <a:pt x="7327" y="764"/>
                </a:lnTo>
                <a:lnTo>
                  <a:pt x="7317" y="764"/>
                </a:lnTo>
                <a:lnTo>
                  <a:pt x="7307" y="765"/>
                </a:lnTo>
                <a:lnTo>
                  <a:pt x="7298" y="766"/>
                </a:lnTo>
                <a:lnTo>
                  <a:pt x="7288" y="769"/>
                </a:lnTo>
                <a:lnTo>
                  <a:pt x="7278" y="773"/>
                </a:lnTo>
                <a:lnTo>
                  <a:pt x="7270" y="777"/>
                </a:lnTo>
                <a:lnTo>
                  <a:pt x="7261" y="783"/>
                </a:lnTo>
                <a:lnTo>
                  <a:pt x="7253" y="790"/>
                </a:lnTo>
                <a:lnTo>
                  <a:pt x="7165" y="872"/>
                </a:lnTo>
                <a:lnTo>
                  <a:pt x="7077" y="953"/>
                </a:lnTo>
                <a:lnTo>
                  <a:pt x="6989" y="1034"/>
                </a:lnTo>
                <a:lnTo>
                  <a:pt x="6902" y="1116"/>
                </a:lnTo>
                <a:lnTo>
                  <a:pt x="6814" y="1197"/>
                </a:lnTo>
                <a:lnTo>
                  <a:pt x="6726" y="1278"/>
                </a:lnTo>
                <a:lnTo>
                  <a:pt x="6638" y="1361"/>
                </a:lnTo>
                <a:lnTo>
                  <a:pt x="6550" y="1442"/>
                </a:lnTo>
                <a:lnTo>
                  <a:pt x="6486" y="1407"/>
                </a:lnTo>
                <a:lnTo>
                  <a:pt x="6422" y="1374"/>
                </a:lnTo>
                <a:lnTo>
                  <a:pt x="6357" y="1342"/>
                </a:lnTo>
                <a:lnTo>
                  <a:pt x="6291" y="1312"/>
                </a:lnTo>
                <a:lnTo>
                  <a:pt x="6225" y="1282"/>
                </a:lnTo>
                <a:lnTo>
                  <a:pt x="6158" y="1253"/>
                </a:lnTo>
                <a:lnTo>
                  <a:pt x="6090" y="1226"/>
                </a:lnTo>
                <a:lnTo>
                  <a:pt x="6022" y="1201"/>
                </a:lnTo>
                <a:lnTo>
                  <a:pt x="5952" y="1176"/>
                </a:lnTo>
                <a:lnTo>
                  <a:pt x="5883" y="1153"/>
                </a:lnTo>
                <a:lnTo>
                  <a:pt x="5813" y="1131"/>
                </a:lnTo>
                <a:lnTo>
                  <a:pt x="5741" y="1111"/>
                </a:lnTo>
                <a:lnTo>
                  <a:pt x="5670" y="1091"/>
                </a:lnTo>
                <a:lnTo>
                  <a:pt x="5599" y="1074"/>
                </a:lnTo>
                <a:lnTo>
                  <a:pt x="5526" y="1057"/>
                </a:lnTo>
                <a:lnTo>
                  <a:pt x="5453" y="1042"/>
                </a:lnTo>
                <a:lnTo>
                  <a:pt x="5446" y="983"/>
                </a:lnTo>
                <a:lnTo>
                  <a:pt x="5438" y="923"/>
                </a:lnTo>
                <a:lnTo>
                  <a:pt x="5431" y="864"/>
                </a:lnTo>
                <a:lnTo>
                  <a:pt x="5423" y="805"/>
                </a:lnTo>
                <a:lnTo>
                  <a:pt x="5415" y="745"/>
                </a:lnTo>
                <a:lnTo>
                  <a:pt x="5408" y="686"/>
                </a:lnTo>
                <a:lnTo>
                  <a:pt x="5400" y="625"/>
                </a:lnTo>
                <a:lnTo>
                  <a:pt x="5393" y="566"/>
                </a:lnTo>
                <a:lnTo>
                  <a:pt x="5385" y="507"/>
                </a:lnTo>
                <a:lnTo>
                  <a:pt x="5378" y="447"/>
                </a:lnTo>
                <a:lnTo>
                  <a:pt x="5370" y="388"/>
                </a:lnTo>
                <a:lnTo>
                  <a:pt x="5362" y="329"/>
                </a:lnTo>
                <a:lnTo>
                  <a:pt x="5356" y="269"/>
                </a:lnTo>
                <a:lnTo>
                  <a:pt x="5348" y="210"/>
                </a:lnTo>
                <a:lnTo>
                  <a:pt x="5341" y="151"/>
                </a:lnTo>
                <a:lnTo>
                  <a:pt x="5333" y="91"/>
                </a:lnTo>
                <a:lnTo>
                  <a:pt x="5330" y="81"/>
                </a:lnTo>
                <a:lnTo>
                  <a:pt x="5328" y="71"/>
                </a:lnTo>
                <a:lnTo>
                  <a:pt x="5325" y="61"/>
                </a:lnTo>
                <a:lnTo>
                  <a:pt x="5319" y="52"/>
                </a:lnTo>
                <a:lnTo>
                  <a:pt x="5314" y="44"/>
                </a:lnTo>
                <a:lnTo>
                  <a:pt x="5308" y="36"/>
                </a:lnTo>
                <a:lnTo>
                  <a:pt x="5301" y="30"/>
                </a:lnTo>
                <a:lnTo>
                  <a:pt x="5294" y="23"/>
                </a:lnTo>
                <a:lnTo>
                  <a:pt x="5286" y="17"/>
                </a:lnTo>
                <a:lnTo>
                  <a:pt x="5277" y="12"/>
                </a:lnTo>
                <a:lnTo>
                  <a:pt x="5268" y="8"/>
                </a:lnTo>
                <a:lnTo>
                  <a:pt x="5259" y="4"/>
                </a:lnTo>
                <a:lnTo>
                  <a:pt x="5248" y="2"/>
                </a:lnTo>
                <a:lnTo>
                  <a:pt x="5238" y="1"/>
                </a:lnTo>
                <a:lnTo>
                  <a:pt x="5228" y="0"/>
                </a:lnTo>
                <a:lnTo>
                  <a:pt x="5218" y="1"/>
                </a:lnTo>
                <a:lnTo>
                  <a:pt x="5157" y="7"/>
                </a:lnTo>
                <a:lnTo>
                  <a:pt x="5098" y="11"/>
                </a:lnTo>
                <a:lnTo>
                  <a:pt x="5037" y="16"/>
                </a:lnTo>
                <a:lnTo>
                  <a:pt x="4977" y="19"/>
                </a:lnTo>
                <a:lnTo>
                  <a:pt x="4916" y="23"/>
                </a:lnTo>
                <a:lnTo>
                  <a:pt x="4856" y="24"/>
                </a:lnTo>
                <a:lnTo>
                  <a:pt x="4795" y="25"/>
                </a:lnTo>
                <a:lnTo>
                  <a:pt x="4735" y="26"/>
                </a:lnTo>
                <a:lnTo>
                  <a:pt x="4674" y="25"/>
                </a:lnTo>
                <a:lnTo>
                  <a:pt x="4614" y="24"/>
                </a:lnTo>
                <a:lnTo>
                  <a:pt x="4553" y="23"/>
                </a:lnTo>
                <a:lnTo>
                  <a:pt x="4494" y="19"/>
                </a:lnTo>
                <a:lnTo>
                  <a:pt x="4434" y="16"/>
                </a:lnTo>
                <a:lnTo>
                  <a:pt x="4373" y="11"/>
                </a:lnTo>
                <a:lnTo>
                  <a:pt x="4313" y="7"/>
                </a:lnTo>
                <a:lnTo>
                  <a:pt x="4252" y="1"/>
                </a:lnTo>
                <a:lnTo>
                  <a:pt x="4242" y="0"/>
                </a:lnTo>
                <a:lnTo>
                  <a:pt x="4232" y="1"/>
                </a:lnTo>
                <a:lnTo>
                  <a:pt x="4221" y="2"/>
                </a:lnTo>
                <a:lnTo>
                  <a:pt x="4212" y="4"/>
                </a:lnTo>
                <a:lnTo>
                  <a:pt x="4202" y="8"/>
                </a:lnTo>
                <a:lnTo>
                  <a:pt x="4193" y="12"/>
                </a:lnTo>
                <a:lnTo>
                  <a:pt x="4185" y="17"/>
                </a:lnTo>
                <a:lnTo>
                  <a:pt x="4177" y="23"/>
                </a:lnTo>
                <a:lnTo>
                  <a:pt x="4169" y="30"/>
                </a:lnTo>
                <a:lnTo>
                  <a:pt x="4162" y="36"/>
                </a:lnTo>
                <a:lnTo>
                  <a:pt x="4156" y="44"/>
                </a:lnTo>
                <a:lnTo>
                  <a:pt x="4151" y="52"/>
                </a:lnTo>
                <a:lnTo>
                  <a:pt x="4146" y="61"/>
                </a:lnTo>
                <a:lnTo>
                  <a:pt x="4143" y="71"/>
                </a:lnTo>
                <a:lnTo>
                  <a:pt x="4139" y="81"/>
                </a:lnTo>
                <a:lnTo>
                  <a:pt x="4137" y="91"/>
                </a:lnTo>
                <a:lnTo>
                  <a:pt x="4130" y="151"/>
                </a:lnTo>
                <a:lnTo>
                  <a:pt x="4122" y="210"/>
                </a:lnTo>
                <a:lnTo>
                  <a:pt x="4115" y="269"/>
                </a:lnTo>
                <a:lnTo>
                  <a:pt x="4107" y="329"/>
                </a:lnTo>
                <a:lnTo>
                  <a:pt x="4100" y="388"/>
                </a:lnTo>
                <a:lnTo>
                  <a:pt x="4092" y="447"/>
                </a:lnTo>
                <a:lnTo>
                  <a:pt x="4084" y="507"/>
                </a:lnTo>
                <a:lnTo>
                  <a:pt x="4078" y="566"/>
                </a:lnTo>
                <a:lnTo>
                  <a:pt x="4070" y="625"/>
                </a:lnTo>
                <a:lnTo>
                  <a:pt x="4063" y="686"/>
                </a:lnTo>
                <a:lnTo>
                  <a:pt x="4055" y="745"/>
                </a:lnTo>
                <a:lnTo>
                  <a:pt x="4047" y="805"/>
                </a:lnTo>
                <a:lnTo>
                  <a:pt x="4040" y="864"/>
                </a:lnTo>
                <a:lnTo>
                  <a:pt x="4032" y="923"/>
                </a:lnTo>
                <a:lnTo>
                  <a:pt x="4025" y="983"/>
                </a:lnTo>
                <a:lnTo>
                  <a:pt x="4017" y="1042"/>
                </a:lnTo>
                <a:lnTo>
                  <a:pt x="3944" y="1057"/>
                </a:lnTo>
                <a:lnTo>
                  <a:pt x="3872" y="1074"/>
                </a:lnTo>
                <a:lnTo>
                  <a:pt x="3800" y="1091"/>
                </a:lnTo>
                <a:lnTo>
                  <a:pt x="3729" y="1111"/>
                </a:lnTo>
                <a:lnTo>
                  <a:pt x="3658" y="1131"/>
                </a:lnTo>
                <a:lnTo>
                  <a:pt x="3587" y="1153"/>
                </a:lnTo>
                <a:lnTo>
                  <a:pt x="3517" y="1176"/>
                </a:lnTo>
                <a:lnTo>
                  <a:pt x="3449" y="1201"/>
                </a:lnTo>
                <a:lnTo>
                  <a:pt x="3380" y="1226"/>
                </a:lnTo>
                <a:lnTo>
                  <a:pt x="3313" y="1253"/>
                </a:lnTo>
                <a:lnTo>
                  <a:pt x="3246" y="1282"/>
                </a:lnTo>
                <a:lnTo>
                  <a:pt x="3180" y="1312"/>
                </a:lnTo>
                <a:lnTo>
                  <a:pt x="3114" y="1342"/>
                </a:lnTo>
                <a:lnTo>
                  <a:pt x="3048" y="1374"/>
                </a:lnTo>
                <a:lnTo>
                  <a:pt x="2985" y="1407"/>
                </a:lnTo>
                <a:lnTo>
                  <a:pt x="2921" y="1442"/>
                </a:lnTo>
                <a:lnTo>
                  <a:pt x="2833" y="1361"/>
                </a:lnTo>
                <a:lnTo>
                  <a:pt x="2745" y="1278"/>
                </a:lnTo>
                <a:lnTo>
                  <a:pt x="2657" y="1197"/>
                </a:lnTo>
                <a:lnTo>
                  <a:pt x="2569" y="1116"/>
                </a:lnTo>
                <a:lnTo>
                  <a:pt x="2480" y="1034"/>
                </a:lnTo>
                <a:lnTo>
                  <a:pt x="2392" y="953"/>
                </a:lnTo>
                <a:lnTo>
                  <a:pt x="2305" y="872"/>
                </a:lnTo>
                <a:lnTo>
                  <a:pt x="2217" y="790"/>
                </a:lnTo>
                <a:lnTo>
                  <a:pt x="2209" y="783"/>
                </a:lnTo>
                <a:lnTo>
                  <a:pt x="2201" y="777"/>
                </a:lnTo>
                <a:lnTo>
                  <a:pt x="2192" y="773"/>
                </a:lnTo>
                <a:lnTo>
                  <a:pt x="2182" y="769"/>
                </a:lnTo>
                <a:lnTo>
                  <a:pt x="2172" y="766"/>
                </a:lnTo>
                <a:lnTo>
                  <a:pt x="2163" y="765"/>
                </a:lnTo>
                <a:lnTo>
                  <a:pt x="2153" y="764"/>
                </a:lnTo>
                <a:lnTo>
                  <a:pt x="2144" y="764"/>
                </a:lnTo>
                <a:lnTo>
                  <a:pt x="2133" y="764"/>
                </a:lnTo>
                <a:lnTo>
                  <a:pt x="2123" y="766"/>
                </a:lnTo>
                <a:lnTo>
                  <a:pt x="2114" y="768"/>
                </a:lnTo>
                <a:lnTo>
                  <a:pt x="2105" y="772"/>
                </a:lnTo>
                <a:lnTo>
                  <a:pt x="2096" y="776"/>
                </a:lnTo>
                <a:lnTo>
                  <a:pt x="2087" y="782"/>
                </a:lnTo>
                <a:lnTo>
                  <a:pt x="2079" y="788"/>
                </a:lnTo>
                <a:lnTo>
                  <a:pt x="2072" y="796"/>
                </a:lnTo>
                <a:lnTo>
                  <a:pt x="2028" y="839"/>
                </a:lnTo>
                <a:lnTo>
                  <a:pt x="1986" y="881"/>
                </a:lnTo>
                <a:lnTo>
                  <a:pt x="1943" y="923"/>
                </a:lnTo>
                <a:lnTo>
                  <a:pt x="1898" y="965"/>
                </a:lnTo>
                <a:lnTo>
                  <a:pt x="1854" y="1006"/>
                </a:lnTo>
                <a:lnTo>
                  <a:pt x="1809" y="1046"/>
                </a:lnTo>
                <a:lnTo>
                  <a:pt x="1764" y="1086"/>
                </a:lnTo>
                <a:lnTo>
                  <a:pt x="1718" y="1124"/>
                </a:lnTo>
                <a:lnTo>
                  <a:pt x="1671" y="1163"/>
                </a:lnTo>
                <a:lnTo>
                  <a:pt x="1624" y="1201"/>
                </a:lnTo>
                <a:lnTo>
                  <a:pt x="1577" y="1239"/>
                </a:lnTo>
                <a:lnTo>
                  <a:pt x="1529" y="1275"/>
                </a:lnTo>
                <a:lnTo>
                  <a:pt x="1480" y="1312"/>
                </a:lnTo>
                <a:lnTo>
                  <a:pt x="1431" y="1347"/>
                </a:lnTo>
                <a:lnTo>
                  <a:pt x="1381" y="1381"/>
                </a:lnTo>
                <a:lnTo>
                  <a:pt x="1331" y="1415"/>
                </a:lnTo>
                <a:lnTo>
                  <a:pt x="1323" y="1422"/>
                </a:lnTo>
                <a:lnTo>
                  <a:pt x="1315" y="1429"/>
                </a:lnTo>
                <a:lnTo>
                  <a:pt x="1308" y="1437"/>
                </a:lnTo>
                <a:lnTo>
                  <a:pt x="1303" y="1445"/>
                </a:lnTo>
                <a:lnTo>
                  <a:pt x="1298" y="1453"/>
                </a:lnTo>
                <a:lnTo>
                  <a:pt x="1294" y="1462"/>
                </a:lnTo>
                <a:lnTo>
                  <a:pt x="1290" y="1471"/>
                </a:lnTo>
                <a:lnTo>
                  <a:pt x="1288" y="1482"/>
                </a:lnTo>
                <a:lnTo>
                  <a:pt x="1286" y="1491"/>
                </a:lnTo>
                <a:lnTo>
                  <a:pt x="1286" y="1501"/>
                </a:lnTo>
                <a:lnTo>
                  <a:pt x="1286" y="1511"/>
                </a:lnTo>
                <a:lnTo>
                  <a:pt x="1287" y="1520"/>
                </a:lnTo>
                <a:lnTo>
                  <a:pt x="1289" y="1531"/>
                </a:lnTo>
                <a:lnTo>
                  <a:pt x="1292" y="1540"/>
                </a:lnTo>
                <a:lnTo>
                  <a:pt x="1296" y="1550"/>
                </a:lnTo>
                <a:lnTo>
                  <a:pt x="1302" y="1559"/>
                </a:lnTo>
                <a:lnTo>
                  <a:pt x="1334" y="1610"/>
                </a:lnTo>
                <a:lnTo>
                  <a:pt x="1367" y="1660"/>
                </a:lnTo>
                <a:lnTo>
                  <a:pt x="1399" y="1710"/>
                </a:lnTo>
                <a:lnTo>
                  <a:pt x="1432" y="1760"/>
                </a:lnTo>
                <a:lnTo>
                  <a:pt x="1464" y="1810"/>
                </a:lnTo>
                <a:lnTo>
                  <a:pt x="1497" y="1862"/>
                </a:lnTo>
                <a:lnTo>
                  <a:pt x="1529" y="1912"/>
                </a:lnTo>
                <a:lnTo>
                  <a:pt x="1562" y="1962"/>
                </a:lnTo>
                <a:lnTo>
                  <a:pt x="1594" y="2013"/>
                </a:lnTo>
                <a:lnTo>
                  <a:pt x="1626" y="2063"/>
                </a:lnTo>
                <a:lnTo>
                  <a:pt x="1659" y="2113"/>
                </a:lnTo>
                <a:lnTo>
                  <a:pt x="1691" y="2164"/>
                </a:lnTo>
                <a:lnTo>
                  <a:pt x="1724" y="2215"/>
                </a:lnTo>
                <a:lnTo>
                  <a:pt x="1756" y="2265"/>
                </a:lnTo>
                <a:lnTo>
                  <a:pt x="1789" y="2315"/>
                </a:lnTo>
                <a:lnTo>
                  <a:pt x="1821" y="2365"/>
                </a:lnTo>
                <a:lnTo>
                  <a:pt x="1776" y="2422"/>
                </a:lnTo>
                <a:lnTo>
                  <a:pt x="1732" y="2481"/>
                </a:lnTo>
                <a:lnTo>
                  <a:pt x="1688" y="2539"/>
                </a:lnTo>
                <a:lnTo>
                  <a:pt x="1646" y="2599"/>
                </a:lnTo>
                <a:lnTo>
                  <a:pt x="1606" y="2660"/>
                </a:lnTo>
                <a:lnTo>
                  <a:pt x="1566" y="2720"/>
                </a:lnTo>
                <a:lnTo>
                  <a:pt x="1528" y="2783"/>
                </a:lnTo>
                <a:lnTo>
                  <a:pt x="1490" y="2846"/>
                </a:lnTo>
                <a:lnTo>
                  <a:pt x="1454" y="2910"/>
                </a:lnTo>
                <a:lnTo>
                  <a:pt x="1419" y="2974"/>
                </a:lnTo>
                <a:lnTo>
                  <a:pt x="1386" y="3040"/>
                </a:lnTo>
                <a:lnTo>
                  <a:pt x="1353" y="3105"/>
                </a:lnTo>
                <a:lnTo>
                  <a:pt x="1322" y="3172"/>
                </a:lnTo>
                <a:lnTo>
                  <a:pt x="1292" y="3240"/>
                </a:lnTo>
                <a:lnTo>
                  <a:pt x="1264" y="3307"/>
                </a:lnTo>
                <a:lnTo>
                  <a:pt x="1237" y="3377"/>
                </a:lnTo>
                <a:lnTo>
                  <a:pt x="1177" y="3373"/>
                </a:lnTo>
                <a:lnTo>
                  <a:pt x="1117" y="3371"/>
                </a:lnTo>
                <a:lnTo>
                  <a:pt x="1057" y="3368"/>
                </a:lnTo>
                <a:lnTo>
                  <a:pt x="997" y="3364"/>
                </a:lnTo>
                <a:lnTo>
                  <a:pt x="938" y="3362"/>
                </a:lnTo>
                <a:lnTo>
                  <a:pt x="878" y="3358"/>
                </a:lnTo>
                <a:lnTo>
                  <a:pt x="818" y="3356"/>
                </a:lnTo>
                <a:lnTo>
                  <a:pt x="758" y="3353"/>
                </a:lnTo>
                <a:lnTo>
                  <a:pt x="698" y="3350"/>
                </a:lnTo>
                <a:lnTo>
                  <a:pt x="639" y="3347"/>
                </a:lnTo>
                <a:lnTo>
                  <a:pt x="578" y="3345"/>
                </a:lnTo>
                <a:lnTo>
                  <a:pt x="519" y="3341"/>
                </a:lnTo>
                <a:lnTo>
                  <a:pt x="460" y="3338"/>
                </a:lnTo>
                <a:lnTo>
                  <a:pt x="399" y="3336"/>
                </a:lnTo>
                <a:lnTo>
                  <a:pt x="340" y="3332"/>
                </a:lnTo>
                <a:lnTo>
                  <a:pt x="279" y="3330"/>
                </a:lnTo>
                <a:lnTo>
                  <a:pt x="269" y="3330"/>
                </a:lnTo>
                <a:lnTo>
                  <a:pt x="259" y="3331"/>
                </a:lnTo>
                <a:lnTo>
                  <a:pt x="248" y="3333"/>
                </a:lnTo>
                <a:lnTo>
                  <a:pt x="239" y="3336"/>
                </a:lnTo>
                <a:lnTo>
                  <a:pt x="230" y="3340"/>
                </a:lnTo>
                <a:lnTo>
                  <a:pt x="221" y="3345"/>
                </a:lnTo>
                <a:lnTo>
                  <a:pt x="213" y="3350"/>
                </a:lnTo>
                <a:lnTo>
                  <a:pt x="206" y="3356"/>
                </a:lnTo>
                <a:lnTo>
                  <a:pt x="198" y="3363"/>
                </a:lnTo>
                <a:lnTo>
                  <a:pt x="193" y="3371"/>
                </a:lnTo>
                <a:lnTo>
                  <a:pt x="187" y="3379"/>
                </a:lnTo>
                <a:lnTo>
                  <a:pt x="182" y="3388"/>
                </a:lnTo>
                <a:lnTo>
                  <a:pt x="178" y="3397"/>
                </a:lnTo>
                <a:lnTo>
                  <a:pt x="174" y="3406"/>
                </a:lnTo>
                <a:lnTo>
                  <a:pt x="172" y="3417"/>
                </a:lnTo>
                <a:lnTo>
                  <a:pt x="171" y="3427"/>
                </a:lnTo>
                <a:lnTo>
                  <a:pt x="166" y="3487"/>
                </a:lnTo>
                <a:lnTo>
                  <a:pt x="161" y="3548"/>
                </a:lnTo>
                <a:lnTo>
                  <a:pt x="155" y="3609"/>
                </a:lnTo>
                <a:lnTo>
                  <a:pt x="148" y="3668"/>
                </a:lnTo>
                <a:lnTo>
                  <a:pt x="140" y="3728"/>
                </a:lnTo>
                <a:lnTo>
                  <a:pt x="131" y="3788"/>
                </a:lnTo>
                <a:lnTo>
                  <a:pt x="122" y="3847"/>
                </a:lnTo>
                <a:lnTo>
                  <a:pt x="112" y="3908"/>
                </a:lnTo>
                <a:lnTo>
                  <a:pt x="101" y="3967"/>
                </a:lnTo>
                <a:lnTo>
                  <a:pt x="90" y="4026"/>
                </a:lnTo>
                <a:lnTo>
                  <a:pt x="77" y="4086"/>
                </a:lnTo>
                <a:lnTo>
                  <a:pt x="64" y="4144"/>
                </a:lnTo>
                <a:lnTo>
                  <a:pt x="50" y="4203"/>
                </a:lnTo>
                <a:lnTo>
                  <a:pt x="35" y="4262"/>
                </a:lnTo>
                <a:lnTo>
                  <a:pt x="20" y="4320"/>
                </a:lnTo>
                <a:lnTo>
                  <a:pt x="3" y="4378"/>
                </a:lnTo>
                <a:lnTo>
                  <a:pt x="1" y="4388"/>
                </a:lnTo>
                <a:lnTo>
                  <a:pt x="0" y="4399"/>
                </a:lnTo>
                <a:lnTo>
                  <a:pt x="0" y="4409"/>
                </a:lnTo>
                <a:lnTo>
                  <a:pt x="0" y="4419"/>
                </a:lnTo>
                <a:lnTo>
                  <a:pt x="2" y="4429"/>
                </a:lnTo>
                <a:lnTo>
                  <a:pt x="4" y="4438"/>
                </a:lnTo>
                <a:lnTo>
                  <a:pt x="8" y="4448"/>
                </a:lnTo>
                <a:lnTo>
                  <a:pt x="12" y="4457"/>
                </a:lnTo>
                <a:lnTo>
                  <a:pt x="17" y="4466"/>
                </a:lnTo>
                <a:lnTo>
                  <a:pt x="23" y="4474"/>
                </a:lnTo>
                <a:lnTo>
                  <a:pt x="29" y="4481"/>
                </a:lnTo>
                <a:lnTo>
                  <a:pt x="36" y="4488"/>
                </a:lnTo>
                <a:lnTo>
                  <a:pt x="44" y="4494"/>
                </a:lnTo>
                <a:lnTo>
                  <a:pt x="53" y="4499"/>
                </a:lnTo>
                <a:lnTo>
                  <a:pt x="62" y="4504"/>
                </a:lnTo>
                <a:lnTo>
                  <a:pt x="72" y="4507"/>
                </a:lnTo>
                <a:lnTo>
                  <a:pt x="130" y="4525"/>
                </a:lnTo>
                <a:lnTo>
                  <a:pt x="187" y="4542"/>
                </a:lnTo>
                <a:lnTo>
                  <a:pt x="244" y="4561"/>
                </a:lnTo>
                <a:lnTo>
                  <a:pt x="301" y="4579"/>
                </a:lnTo>
                <a:lnTo>
                  <a:pt x="358" y="4596"/>
                </a:lnTo>
                <a:lnTo>
                  <a:pt x="416" y="4614"/>
                </a:lnTo>
                <a:lnTo>
                  <a:pt x="473" y="4631"/>
                </a:lnTo>
                <a:lnTo>
                  <a:pt x="530" y="4650"/>
                </a:lnTo>
                <a:lnTo>
                  <a:pt x="587" y="4667"/>
                </a:lnTo>
                <a:lnTo>
                  <a:pt x="644" y="4685"/>
                </a:lnTo>
                <a:lnTo>
                  <a:pt x="703" y="4702"/>
                </a:lnTo>
                <a:lnTo>
                  <a:pt x="760" y="4720"/>
                </a:lnTo>
                <a:lnTo>
                  <a:pt x="817" y="4738"/>
                </a:lnTo>
                <a:lnTo>
                  <a:pt x="874" y="4756"/>
                </a:lnTo>
                <a:lnTo>
                  <a:pt x="931" y="4773"/>
                </a:lnTo>
                <a:lnTo>
                  <a:pt x="989" y="4791"/>
                </a:lnTo>
                <a:lnTo>
                  <a:pt x="990" y="4867"/>
                </a:lnTo>
                <a:lnTo>
                  <a:pt x="994" y="4941"/>
                </a:lnTo>
                <a:lnTo>
                  <a:pt x="999" y="5016"/>
                </a:lnTo>
                <a:lnTo>
                  <a:pt x="1006" y="5089"/>
                </a:lnTo>
                <a:lnTo>
                  <a:pt x="1013" y="5163"/>
                </a:lnTo>
                <a:lnTo>
                  <a:pt x="1023" y="5236"/>
                </a:lnTo>
                <a:lnTo>
                  <a:pt x="1033" y="5310"/>
                </a:lnTo>
                <a:lnTo>
                  <a:pt x="1045" y="5381"/>
                </a:lnTo>
                <a:lnTo>
                  <a:pt x="1059" y="5453"/>
                </a:lnTo>
                <a:lnTo>
                  <a:pt x="1073" y="5524"/>
                </a:lnTo>
                <a:lnTo>
                  <a:pt x="1089" y="5595"/>
                </a:lnTo>
                <a:lnTo>
                  <a:pt x="1108" y="5666"/>
                </a:lnTo>
                <a:lnTo>
                  <a:pt x="1126" y="5735"/>
                </a:lnTo>
                <a:lnTo>
                  <a:pt x="1146" y="5805"/>
                </a:lnTo>
                <a:lnTo>
                  <a:pt x="1167" y="5873"/>
                </a:lnTo>
                <a:lnTo>
                  <a:pt x="1190" y="5942"/>
                </a:lnTo>
                <a:lnTo>
                  <a:pt x="1095" y="6014"/>
                </a:lnTo>
                <a:lnTo>
                  <a:pt x="999" y="6087"/>
                </a:lnTo>
                <a:lnTo>
                  <a:pt x="903" y="6159"/>
                </a:lnTo>
                <a:lnTo>
                  <a:pt x="809" y="6231"/>
                </a:lnTo>
                <a:lnTo>
                  <a:pt x="713" y="6304"/>
                </a:lnTo>
                <a:lnTo>
                  <a:pt x="618" y="6376"/>
                </a:lnTo>
                <a:lnTo>
                  <a:pt x="522" y="6449"/>
                </a:lnTo>
                <a:lnTo>
                  <a:pt x="426" y="6521"/>
                </a:lnTo>
                <a:lnTo>
                  <a:pt x="418" y="6528"/>
                </a:lnTo>
                <a:lnTo>
                  <a:pt x="412" y="6536"/>
                </a:lnTo>
                <a:lnTo>
                  <a:pt x="406" y="6544"/>
                </a:lnTo>
                <a:lnTo>
                  <a:pt x="400" y="6552"/>
                </a:lnTo>
                <a:lnTo>
                  <a:pt x="396" y="6561"/>
                </a:lnTo>
                <a:lnTo>
                  <a:pt x="392" y="6570"/>
                </a:lnTo>
                <a:lnTo>
                  <a:pt x="389" y="6579"/>
                </a:lnTo>
                <a:lnTo>
                  <a:pt x="388" y="6589"/>
                </a:lnTo>
                <a:lnTo>
                  <a:pt x="387" y="6600"/>
                </a:lnTo>
                <a:lnTo>
                  <a:pt x="387" y="6609"/>
                </a:lnTo>
                <a:lnTo>
                  <a:pt x="388" y="6619"/>
                </a:lnTo>
                <a:lnTo>
                  <a:pt x="390" y="6628"/>
                </a:lnTo>
                <a:lnTo>
                  <a:pt x="392" y="6638"/>
                </a:lnTo>
                <a:lnTo>
                  <a:pt x="396" y="6647"/>
                </a:lnTo>
                <a:lnTo>
                  <a:pt x="401" y="6657"/>
                </a:lnTo>
                <a:lnTo>
                  <a:pt x="407" y="6666"/>
                </a:lnTo>
                <a:lnTo>
                  <a:pt x="441" y="6715"/>
                </a:lnTo>
                <a:lnTo>
                  <a:pt x="477" y="6765"/>
                </a:lnTo>
                <a:lnTo>
                  <a:pt x="510" y="6814"/>
                </a:lnTo>
                <a:lnTo>
                  <a:pt x="543" y="6866"/>
                </a:lnTo>
                <a:lnTo>
                  <a:pt x="576" y="6916"/>
                </a:lnTo>
                <a:lnTo>
                  <a:pt x="608" y="6967"/>
                </a:lnTo>
                <a:lnTo>
                  <a:pt x="639" y="7020"/>
                </a:lnTo>
                <a:lnTo>
                  <a:pt x="669" y="7071"/>
                </a:lnTo>
                <a:lnTo>
                  <a:pt x="699" y="7124"/>
                </a:lnTo>
                <a:lnTo>
                  <a:pt x="729" y="7177"/>
                </a:lnTo>
                <a:lnTo>
                  <a:pt x="757" y="7230"/>
                </a:lnTo>
                <a:lnTo>
                  <a:pt x="785" y="7283"/>
                </a:lnTo>
                <a:lnTo>
                  <a:pt x="812" y="7338"/>
                </a:lnTo>
                <a:lnTo>
                  <a:pt x="838" y="7392"/>
                </a:lnTo>
                <a:lnTo>
                  <a:pt x="865" y="7447"/>
                </a:lnTo>
                <a:lnTo>
                  <a:pt x="890" y="7503"/>
                </a:lnTo>
                <a:lnTo>
                  <a:pt x="894" y="7512"/>
                </a:lnTo>
                <a:lnTo>
                  <a:pt x="900" y="7520"/>
                </a:lnTo>
                <a:lnTo>
                  <a:pt x="906" y="7528"/>
                </a:lnTo>
                <a:lnTo>
                  <a:pt x="913" y="7536"/>
                </a:lnTo>
                <a:lnTo>
                  <a:pt x="921" y="7543"/>
                </a:lnTo>
                <a:lnTo>
                  <a:pt x="928" y="7548"/>
                </a:lnTo>
                <a:lnTo>
                  <a:pt x="936" y="7553"/>
                </a:lnTo>
                <a:lnTo>
                  <a:pt x="946" y="7557"/>
                </a:lnTo>
                <a:lnTo>
                  <a:pt x="955" y="7561"/>
                </a:lnTo>
                <a:lnTo>
                  <a:pt x="965" y="7563"/>
                </a:lnTo>
                <a:lnTo>
                  <a:pt x="974" y="7564"/>
                </a:lnTo>
                <a:lnTo>
                  <a:pt x="984" y="7564"/>
                </a:lnTo>
                <a:lnTo>
                  <a:pt x="995" y="7564"/>
                </a:lnTo>
                <a:lnTo>
                  <a:pt x="1005" y="7563"/>
                </a:lnTo>
                <a:lnTo>
                  <a:pt x="1015" y="7561"/>
                </a:lnTo>
                <a:lnTo>
                  <a:pt x="1024" y="7557"/>
                </a:lnTo>
                <a:lnTo>
                  <a:pt x="1080" y="7533"/>
                </a:lnTo>
                <a:lnTo>
                  <a:pt x="1135" y="7511"/>
                </a:lnTo>
                <a:lnTo>
                  <a:pt x="1191" y="7487"/>
                </a:lnTo>
                <a:lnTo>
                  <a:pt x="1246" y="7464"/>
                </a:lnTo>
                <a:lnTo>
                  <a:pt x="1300" y="7441"/>
                </a:lnTo>
                <a:lnTo>
                  <a:pt x="1356" y="7417"/>
                </a:lnTo>
                <a:lnTo>
                  <a:pt x="1411" y="7394"/>
                </a:lnTo>
                <a:lnTo>
                  <a:pt x="1467" y="7371"/>
                </a:lnTo>
                <a:lnTo>
                  <a:pt x="1522" y="7347"/>
                </a:lnTo>
                <a:lnTo>
                  <a:pt x="1578" y="7324"/>
                </a:lnTo>
                <a:lnTo>
                  <a:pt x="1632" y="7302"/>
                </a:lnTo>
                <a:lnTo>
                  <a:pt x="1687" y="7278"/>
                </a:lnTo>
                <a:lnTo>
                  <a:pt x="1743" y="7255"/>
                </a:lnTo>
                <a:lnTo>
                  <a:pt x="1798" y="7232"/>
                </a:lnTo>
                <a:lnTo>
                  <a:pt x="1854" y="7208"/>
                </a:lnTo>
                <a:lnTo>
                  <a:pt x="1909" y="7185"/>
                </a:lnTo>
                <a:lnTo>
                  <a:pt x="1958" y="7240"/>
                </a:lnTo>
                <a:lnTo>
                  <a:pt x="2007" y="7294"/>
                </a:lnTo>
                <a:lnTo>
                  <a:pt x="2058" y="7346"/>
                </a:lnTo>
                <a:lnTo>
                  <a:pt x="2109" y="7398"/>
                </a:lnTo>
                <a:lnTo>
                  <a:pt x="2162" y="7449"/>
                </a:lnTo>
                <a:lnTo>
                  <a:pt x="2216" y="7498"/>
                </a:lnTo>
                <a:lnTo>
                  <a:pt x="2270" y="7547"/>
                </a:lnTo>
                <a:lnTo>
                  <a:pt x="2326" y="7595"/>
                </a:lnTo>
                <a:lnTo>
                  <a:pt x="2382" y="7642"/>
                </a:lnTo>
                <a:lnTo>
                  <a:pt x="2439" y="7686"/>
                </a:lnTo>
                <a:lnTo>
                  <a:pt x="2499" y="7731"/>
                </a:lnTo>
                <a:lnTo>
                  <a:pt x="2557" y="7774"/>
                </a:lnTo>
                <a:lnTo>
                  <a:pt x="2617" y="7817"/>
                </a:lnTo>
                <a:lnTo>
                  <a:pt x="2678" y="7858"/>
                </a:lnTo>
                <a:lnTo>
                  <a:pt x="2740" y="7898"/>
                </a:lnTo>
                <a:lnTo>
                  <a:pt x="2802" y="7936"/>
                </a:lnTo>
                <a:lnTo>
                  <a:pt x="2789" y="7995"/>
                </a:lnTo>
                <a:lnTo>
                  <a:pt x="2776" y="8053"/>
                </a:lnTo>
                <a:lnTo>
                  <a:pt x="2762" y="8111"/>
                </a:lnTo>
                <a:lnTo>
                  <a:pt x="2750" y="8169"/>
                </a:lnTo>
                <a:lnTo>
                  <a:pt x="2736" y="8229"/>
                </a:lnTo>
                <a:lnTo>
                  <a:pt x="2723" y="8287"/>
                </a:lnTo>
                <a:lnTo>
                  <a:pt x="2710" y="8345"/>
                </a:lnTo>
                <a:lnTo>
                  <a:pt x="2696" y="8403"/>
                </a:lnTo>
                <a:lnTo>
                  <a:pt x="2683" y="8462"/>
                </a:lnTo>
                <a:lnTo>
                  <a:pt x="2670" y="8521"/>
                </a:lnTo>
                <a:lnTo>
                  <a:pt x="2656" y="8579"/>
                </a:lnTo>
                <a:lnTo>
                  <a:pt x="2643" y="8637"/>
                </a:lnTo>
                <a:lnTo>
                  <a:pt x="2630" y="8696"/>
                </a:lnTo>
                <a:lnTo>
                  <a:pt x="2617" y="8754"/>
                </a:lnTo>
                <a:lnTo>
                  <a:pt x="2603" y="8813"/>
                </a:lnTo>
                <a:lnTo>
                  <a:pt x="2590" y="8871"/>
                </a:lnTo>
                <a:lnTo>
                  <a:pt x="2589" y="8882"/>
                </a:lnTo>
                <a:lnTo>
                  <a:pt x="2588" y="8892"/>
                </a:lnTo>
                <a:lnTo>
                  <a:pt x="2588" y="8902"/>
                </a:lnTo>
                <a:lnTo>
                  <a:pt x="2590" y="8912"/>
                </a:lnTo>
                <a:lnTo>
                  <a:pt x="2592" y="8922"/>
                </a:lnTo>
                <a:lnTo>
                  <a:pt x="2594" y="8931"/>
                </a:lnTo>
                <a:lnTo>
                  <a:pt x="2599" y="8940"/>
                </a:lnTo>
                <a:lnTo>
                  <a:pt x="2603" y="8949"/>
                </a:lnTo>
                <a:lnTo>
                  <a:pt x="2609" y="8957"/>
                </a:lnTo>
                <a:lnTo>
                  <a:pt x="2616" y="8964"/>
                </a:lnTo>
                <a:lnTo>
                  <a:pt x="2623" y="8972"/>
                </a:lnTo>
                <a:lnTo>
                  <a:pt x="2631" y="8978"/>
                </a:lnTo>
                <a:lnTo>
                  <a:pt x="2639" y="8983"/>
                </a:lnTo>
                <a:lnTo>
                  <a:pt x="2648" y="8988"/>
                </a:lnTo>
                <a:lnTo>
                  <a:pt x="2657" y="8992"/>
                </a:lnTo>
                <a:lnTo>
                  <a:pt x="2667" y="8995"/>
                </a:lnTo>
                <a:lnTo>
                  <a:pt x="2726" y="9011"/>
                </a:lnTo>
                <a:lnTo>
                  <a:pt x="2784" y="9025"/>
                </a:lnTo>
                <a:lnTo>
                  <a:pt x="2842" y="9043"/>
                </a:lnTo>
                <a:lnTo>
                  <a:pt x="2900" y="9060"/>
                </a:lnTo>
                <a:lnTo>
                  <a:pt x="2958" y="9078"/>
                </a:lnTo>
                <a:lnTo>
                  <a:pt x="3015" y="9096"/>
                </a:lnTo>
                <a:lnTo>
                  <a:pt x="3072" y="9117"/>
                </a:lnTo>
                <a:lnTo>
                  <a:pt x="3129" y="9136"/>
                </a:lnTo>
                <a:lnTo>
                  <a:pt x="3187" y="9158"/>
                </a:lnTo>
                <a:lnTo>
                  <a:pt x="3242" y="9180"/>
                </a:lnTo>
                <a:lnTo>
                  <a:pt x="3298" y="9202"/>
                </a:lnTo>
                <a:lnTo>
                  <a:pt x="3354" y="9225"/>
                </a:lnTo>
                <a:lnTo>
                  <a:pt x="3410" y="9249"/>
                </a:lnTo>
                <a:lnTo>
                  <a:pt x="3465" y="9274"/>
                </a:lnTo>
                <a:lnTo>
                  <a:pt x="3520" y="9299"/>
                </a:lnTo>
                <a:lnTo>
                  <a:pt x="3574" y="9326"/>
                </a:lnTo>
                <a:lnTo>
                  <a:pt x="3585" y="9329"/>
                </a:lnTo>
                <a:lnTo>
                  <a:pt x="3594" y="9333"/>
                </a:lnTo>
                <a:lnTo>
                  <a:pt x="3604" y="9335"/>
                </a:lnTo>
                <a:lnTo>
                  <a:pt x="3614" y="9336"/>
                </a:lnTo>
                <a:lnTo>
                  <a:pt x="3624" y="9336"/>
                </a:lnTo>
                <a:lnTo>
                  <a:pt x="3634" y="9335"/>
                </a:lnTo>
                <a:lnTo>
                  <a:pt x="3644" y="9334"/>
                </a:lnTo>
                <a:lnTo>
                  <a:pt x="3653" y="9331"/>
                </a:lnTo>
                <a:lnTo>
                  <a:pt x="3662" y="9327"/>
                </a:lnTo>
                <a:lnTo>
                  <a:pt x="3671" y="9323"/>
                </a:lnTo>
                <a:lnTo>
                  <a:pt x="3679" y="9318"/>
                </a:lnTo>
                <a:lnTo>
                  <a:pt x="3687" y="9312"/>
                </a:lnTo>
                <a:lnTo>
                  <a:pt x="3695" y="9305"/>
                </a:lnTo>
                <a:lnTo>
                  <a:pt x="3702" y="9297"/>
                </a:lnTo>
                <a:lnTo>
                  <a:pt x="3708" y="9289"/>
                </a:lnTo>
                <a:lnTo>
                  <a:pt x="3714" y="9280"/>
                </a:lnTo>
                <a:lnTo>
                  <a:pt x="3741" y="9226"/>
                </a:lnTo>
                <a:lnTo>
                  <a:pt x="3768" y="9174"/>
                </a:lnTo>
                <a:lnTo>
                  <a:pt x="3796" y="9120"/>
                </a:lnTo>
                <a:lnTo>
                  <a:pt x="3823" y="9067"/>
                </a:lnTo>
                <a:lnTo>
                  <a:pt x="3851" y="9014"/>
                </a:lnTo>
                <a:lnTo>
                  <a:pt x="3878" y="8960"/>
                </a:lnTo>
                <a:lnTo>
                  <a:pt x="3905" y="8907"/>
                </a:lnTo>
                <a:lnTo>
                  <a:pt x="3933" y="8853"/>
                </a:lnTo>
                <a:lnTo>
                  <a:pt x="3960" y="8801"/>
                </a:lnTo>
                <a:lnTo>
                  <a:pt x="3988" y="8747"/>
                </a:lnTo>
                <a:lnTo>
                  <a:pt x="4015" y="8693"/>
                </a:lnTo>
                <a:lnTo>
                  <a:pt x="4042" y="8641"/>
                </a:lnTo>
                <a:lnTo>
                  <a:pt x="4070" y="8587"/>
                </a:lnTo>
                <a:lnTo>
                  <a:pt x="4097" y="8533"/>
                </a:lnTo>
                <a:lnTo>
                  <a:pt x="4124" y="8481"/>
                </a:lnTo>
                <a:lnTo>
                  <a:pt x="4152" y="8427"/>
                </a:lnTo>
                <a:lnTo>
                  <a:pt x="4223" y="8438"/>
                </a:lnTo>
                <a:lnTo>
                  <a:pt x="4294" y="8447"/>
                </a:lnTo>
                <a:lnTo>
                  <a:pt x="4367" y="8455"/>
                </a:lnTo>
                <a:lnTo>
                  <a:pt x="4440" y="8462"/>
                </a:lnTo>
                <a:lnTo>
                  <a:pt x="4514" y="8466"/>
                </a:lnTo>
                <a:lnTo>
                  <a:pt x="4587" y="8470"/>
                </a:lnTo>
                <a:lnTo>
                  <a:pt x="4661" y="8472"/>
                </a:lnTo>
                <a:lnTo>
                  <a:pt x="4735" y="8473"/>
                </a:lnTo>
                <a:lnTo>
                  <a:pt x="4809" y="8472"/>
                </a:lnTo>
                <a:lnTo>
                  <a:pt x="4883" y="8470"/>
                </a:lnTo>
                <a:lnTo>
                  <a:pt x="4957" y="8466"/>
                </a:lnTo>
                <a:lnTo>
                  <a:pt x="5030" y="8462"/>
                </a:lnTo>
                <a:lnTo>
                  <a:pt x="5102" y="8455"/>
                </a:lnTo>
                <a:lnTo>
                  <a:pt x="5175" y="8447"/>
                </a:lnTo>
                <a:lnTo>
                  <a:pt x="5247" y="8438"/>
                </a:lnTo>
                <a:lnTo>
                  <a:pt x="5319" y="8427"/>
                </a:lnTo>
                <a:lnTo>
                  <a:pt x="5346" y="8481"/>
                </a:lnTo>
                <a:lnTo>
                  <a:pt x="5374" y="8533"/>
                </a:lnTo>
                <a:lnTo>
                  <a:pt x="5401" y="8587"/>
                </a:lnTo>
                <a:lnTo>
                  <a:pt x="5429" y="8641"/>
                </a:lnTo>
                <a:lnTo>
                  <a:pt x="5456" y="8693"/>
                </a:lnTo>
                <a:lnTo>
                  <a:pt x="5483" y="8747"/>
                </a:lnTo>
                <a:lnTo>
                  <a:pt x="5511" y="8801"/>
                </a:lnTo>
                <a:lnTo>
                  <a:pt x="5538" y="8854"/>
                </a:lnTo>
                <a:lnTo>
                  <a:pt x="5566" y="8907"/>
                </a:lnTo>
                <a:lnTo>
                  <a:pt x="5593" y="8960"/>
                </a:lnTo>
                <a:lnTo>
                  <a:pt x="5620" y="9014"/>
                </a:lnTo>
                <a:lnTo>
                  <a:pt x="5648" y="9067"/>
                </a:lnTo>
                <a:lnTo>
                  <a:pt x="5675" y="9120"/>
                </a:lnTo>
                <a:lnTo>
                  <a:pt x="5702" y="9174"/>
                </a:lnTo>
                <a:lnTo>
                  <a:pt x="5730" y="9226"/>
                </a:lnTo>
                <a:lnTo>
                  <a:pt x="5757" y="9280"/>
                </a:lnTo>
                <a:lnTo>
                  <a:pt x="5762" y="9289"/>
                </a:lnTo>
                <a:lnTo>
                  <a:pt x="5769" y="9297"/>
                </a:lnTo>
                <a:lnTo>
                  <a:pt x="5775" y="9305"/>
                </a:lnTo>
                <a:lnTo>
                  <a:pt x="5782" y="9312"/>
                </a:lnTo>
                <a:lnTo>
                  <a:pt x="5790" y="9318"/>
                </a:lnTo>
                <a:lnTo>
                  <a:pt x="5799" y="9323"/>
                </a:lnTo>
                <a:lnTo>
                  <a:pt x="5807" y="9327"/>
                </a:lnTo>
                <a:lnTo>
                  <a:pt x="5817" y="9331"/>
                </a:lnTo>
                <a:lnTo>
                  <a:pt x="5827" y="9334"/>
                </a:lnTo>
                <a:lnTo>
                  <a:pt x="5836" y="9335"/>
                </a:lnTo>
                <a:lnTo>
                  <a:pt x="5846" y="9336"/>
                </a:lnTo>
                <a:lnTo>
                  <a:pt x="5856" y="9336"/>
                </a:lnTo>
                <a:lnTo>
                  <a:pt x="5867" y="9335"/>
                </a:lnTo>
                <a:lnTo>
                  <a:pt x="5876" y="9333"/>
                </a:lnTo>
                <a:lnTo>
                  <a:pt x="5886" y="9329"/>
                </a:lnTo>
                <a:lnTo>
                  <a:pt x="5895" y="9326"/>
                </a:lnTo>
                <a:lnTo>
                  <a:pt x="5950" y="9299"/>
                </a:lnTo>
                <a:lnTo>
                  <a:pt x="6005" y="9274"/>
                </a:lnTo>
                <a:lnTo>
                  <a:pt x="6061" y="9249"/>
                </a:lnTo>
                <a:lnTo>
                  <a:pt x="6115" y="9225"/>
                </a:lnTo>
                <a:lnTo>
                  <a:pt x="6171" y="9202"/>
                </a:lnTo>
                <a:lnTo>
                  <a:pt x="6227" y="9180"/>
                </a:lnTo>
                <a:lnTo>
                  <a:pt x="6284" y="9158"/>
                </a:lnTo>
                <a:lnTo>
                  <a:pt x="6340" y="9136"/>
                </a:lnTo>
                <a:lnTo>
                  <a:pt x="6397" y="9117"/>
                </a:lnTo>
                <a:lnTo>
                  <a:pt x="6454" y="9096"/>
                </a:lnTo>
                <a:lnTo>
                  <a:pt x="6513" y="9078"/>
                </a:lnTo>
                <a:lnTo>
                  <a:pt x="6570" y="9060"/>
                </a:lnTo>
                <a:lnTo>
                  <a:pt x="6628" y="9043"/>
                </a:lnTo>
                <a:lnTo>
                  <a:pt x="6686" y="9025"/>
                </a:lnTo>
                <a:lnTo>
                  <a:pt x="6744" y="9011"/>
                </a:lnTo>
                <a:lnTo>
                  <a:pt x="6802" y="8995"/>
                </a:lnTo>
                <a:lnTo>
                  <a:pt x="6813" y="8992"/>
                </a:lnTo>
                <a:lnTo>
                  <a:pt x="6823" y="8988"/>
                </a:lnTo>
                <a:lnTo>
                  <a:pt x="6831" y="8983"/>
                </a:lnTo>
                <a:lnTo>
                  <a:pt x="6840" y="8978"/>
                </a:lnTo>
                <a:lnTo>
                  <a:pt x="6848" y="8972"/>
                </a:lnTo>
                <a:lnTo>
                  <a:pt x="6855" y="8964"/>
                </a:lnTo>
                <a:lnTo>
                  <a:pt x="6861" y="8957"/>
                </a:lnTo>
                <a:lnTo>
                  <a:pt x="6866" y="8949"/>
                </a:lnTo>
                <a:lnTo>
                  <a:pt x="6872" y="8940"/>
                </a:lnTo>
                <a:lnTo>
                  <a:pt x="6875" y="8931"/>
                </a:lnTo>
                <a:lnTo>
                  <a:pt x="6879" y="8922"/>
                </a:lnTo>
                <a:lnTo>
                  <a:pt x="6881" y="8911"/>
                </a:lnTo>
                <a:lnTo>
                  <a:pt x="6882" y="8902"/>
                </a:lnTo>
                <a:lnTo>
                  <a:pt x="6882" y="8892"/>
                </a:lnTo>
                <a:lnTo>
                  <a:pt x="6882" y="8882"/>
                </a:lnTo>
                <a:lnTo>
                  <a:pt x="6880" y="8871"/>
                </a:lnTo>
                <a:lnTo>
                  <a:pt x="6867" y="8813"/>
                </a:lnTo>
                <a:lnTo>
                  <a:pt x="6854" y="8754"/>
                </a:lnTo>
                <a:lnTo>
                  <a:pt x="6840" y="8696"/>
                </a:lnTo>
                <a:lnTo>
                  <a:pt x="6827" y="8637"/>
                </a:lnTo>
                <a:lnTo>
                  <a:pt x="6814" y="8579"/>
                </a:lnTo>
                <a:lnTo>
                  <a:pt x="6800" y="8521"/>
                </a:lnTo>
                <a:lnTo>
                  <a:pt x="6788" y="8462"/>
                </a:lnTo>
                <a:lnTo>
                  <a:pt x="6774" y="8403"/>
                </a:lnTo>
                <a:lnTo>
                  <a:pt x="6760" y="8345"/>
                </a:lnTo>
                <a:lnTo>
                  <a:pt x="6748" y="8287"/>
                </a:lnTo>
                <a:lnTo>
                  <a:pt x="6734" y="8229"/>
                </a:lnTo>
                <a:lnTo>
                  <a:pt x="6721" y="8169"/>
                </a:lnTo>
                <a:lnTo>
                  <a:pt x="6708" y="8111"/>
                </a:lnTo>
                <a:lnTo>
                  <a:pt x="6694" y="8053"/>
                </a:lnTo>
                <a:lnTo>
                  <a:pt x="6681" y="7995"/>
                </a:lnTo>
                <a:lnTo>
                  <a:pt x="6668" y="7936"/>
                </a:lnTo>
                <a:lnTo>
                  <a:pt x="6730" y="7898"/>
                </a:lnTo>
                <a:lnTo>
                  <a:pt x="6792" y="7858"/>
                </a:lnTo>
                <a:lnTo>
                  <a:pt x="6853" y="7817"/>
                </a:lnTo>
                <a:lnTo>
                  <a:pt x="6913" y="7774"/>
                </a:lnTo>
                <a:lnTo>
                  <a:pt x="6972" y="7731"/>
                </a:lnTo>
                <a:lnTo>
                  <a:pt x="7031" y="7686"/>
                </a:lnTo>
                <a:lnTo>
                  <a:pt x="7088" y="7642"/>
                </a:lnTo>
                <a:lnTo>
                  <a:pt x="7145" y="7595"/>
                </a:lnTo>
                <a:lnTo>
                  <a:pt x="7201" y="7547"/>
                </a:lnTo>
                <a:lnTo>
                  <a:pt x="7254" y="7498"/>
                </a:lnTo>
                <a:lnTo>
                  <a:pt x="7308" y="7449"/>
                </a:lnTo>
                <a:lnTo>
                  <a:pt x="7361" y="7398"/>
                </a:lnTo>
                <a:lnTo>
                  <a:pt x="7413" y="7346"/>
                </a:lnTo>
                <a:lnTo>
                  <a:pt x="7463" y="7294"/>
                </a:lnTo>
                <a:lnTo>
                  <a:pt x="7513" y="7240"/>
                </a:lnTo>
                <a:lnTo>
                  <a:pt x="7561" y="7185"/>
                </a:lnTo>
                <a:lnTo>
                  <a:pt x="7617" y="7208"/>
                </a:lnTo>
                <a:lnTo>
                  <a:pt x="7672" y="7232"/>
                </a:lnTo>
                <a:lnTo>
                  <a:pt x="7728" y="7255"/>
                </a:lnTo>
                <a:lnTo>
                  <a:pt x="7782" y="7278"/>
                </a:lnTo>
                <a:lnTo>
                  <a:pt x="7838" y="7302"/>
                </a:lnTo>
                <a:lnTo>
                  <a:pt x="7893" y="7324"/>
                </a:lnTo>
                <a:lnTo>
                  <a:pt x="7948" y="7347"/>
                </a:lnTo>
                <a:lnTo>
                  <a:pt x="8004" y="7371"/>
                </a:lnTo>
                <a:lnTo>
                  <a:pt x="8059" y="7394"/>
                </a:lnTo>
                <a:lnTo>
                  <a:pt x="8115" y="7417"/>
                </a:lnTo>
                <a:lnTo>
                  <a:pt x="8169" y="7441"/>
                </a:lnTo>
                <a:lnTo>
                  <a:pt x="8225" y="7464"/>
                </a:lnTo>
                <a:lnTo>
                  <a:pt x="8280" y="7487"/>
                </a:lnTo>
                <a:lnTo>
                  <a:pt x="8335" y="7511"/>
                </a:lnTo>
                <a:lnTo>
                  <a:pt x="8391" y="7533"/>
                </a:lnTo>
                <a:lnTo>
                  <a:pt x="8445" y="7557"/>
                </a:lnTo>
                <a:lnTo>
                  <a:pt x="8456" y="7561"/>
                </a:lnTo>
                <a:lnTo>
                  <a:pt x="8466" y="7563"/>
                </a:lnTo>
                <a:lnTo>
                  <a:pt x="8475" y="7564"/>
                </a:lnTo>
                <a:lnTo>
                  <a:pt x="8485" y="7564"/>
                </a:lnTo>
                <a:lnTo>
                  <a:pt x="8496" y="7564"/>
                </a:lnTo>
                <a:lnTo>
                  <a:pt x="8506" y="7563"/>
                </a:lnTo>
                <a:lnTo>
                  <a:pt x="8515" y="7561"/>
                </a:lnTo>
                <a:lnTo>
                  <a:pt x="8524" y="7557"/>
                </a:lnTo>
                <a:lnTo>
                  <a:pt x="8533" y="7553"/>
                </a:lnTo>
                <a:lnTo>
                  <a:pt x="8542" y="7548"/>
                </a:lnTo>
                <a:lnTo>
                  <a:pt x="8550" y="7543"/>
                </a:lnTo>
                <a:lnTo>
                  <a:pt x="8557" y="7536"/>
                </a:lnTo>
                <a:lnTo>
                  <a:pt x="8564" y="7528"/>
                </a:lnTo>
                <a:lnTo>
                  <a:pt x="8571" y="7520"/>
                </a:lnTo>
                <a:lnTo>
                  <a:pt x="8577" y="7512"/>
                </a:lnTo>
                <a:lnTo>
                  <a:pt x="8581" y="7503"/>
                </a:lnTo>
                <a:lnTo>
                  <a:pt x="8606" y="7447"/>
                </a:lnTo>
                <a:lnTo>
                  <a:pt x="8631" y="7392"/>
                </a:lnTo>
                <a:lnTo>
                  <a:pt x="8659" y="7338"/>
                </a:lnTo>
                <a:lnTo>
                  <a:pt x="8685" y="7283"/>
                </a:lnTo>
                <a:lnTo>
                  <a:pt x="8714" y="7230"/>
                </a:lnTo>
                <a:lnTo>
                  <a:pt x="8742" y="7177"/>
                </a:lnTo>
                <a:lnTo>
                  <a:pt x="8771" y="7124"/>
                </a:lnTo>
                <a:lnTo>
                  <a:pt x="8800" y="7071"/>
                </a:lnTo>
                <a:lnTo>
                  <a:pt x="8831" y="7020"/>
                </a:lnTo>
                <a:lnTo>
                  <a:pt x="8863" y="6967"/>
                </a:lnTo>
                <a:lnTo>
                  <a:pt x="8894" y="6916"/>
                </a:lnTo>
                <a:lnTo>
                  <a:pt x="8927" y="6866"/>
                </a:lnTo>
                <a:lnTo>
                  <a:pt x="8960" y="6814"/>
                </a:lnTo>
                <a:lnTo>
                  <a:pt x="8994" y="6765"/>
                </a:lnTo>
                <a:lnTo>
                  <a:pt x="9028" y="6715"/>
                </a:lnTo>
                <a:lnTo>
                  <a:pt x="9064" y="6666"/>
                </a:lnTo>
                <a:lnTo>
                  <a:pt x="9070" y="6657"/>
                </a:lnTo>
                <a:lnTo>
                  <a:pt x="9074" y="6647"/>
                </a:lnTo>
                <a:lnTo>
                  <a:pt x="9078" y="6638"/>
                </a:lnTo>
                <a:lnTo>
                  <a:pt x="9081" y="6628"/>
                </a:lnTo>
                <a:lnTo>
                  <a:pt x="9083" y="6619"/>
                </a:lnTo>
                <a:lnTo>
                  <a:pt x="9083" y="6609"/>
                </a:lnTo>
                <a:lnTo>
                  <a:pt x="9083" y="6598"/>
                </a:lnTo>
                <a:lnTo>
                  <a:pt x="9083" y="6589"/>
                </a:lnTo>
                <a:lnTo>
                  <a:pt x="9081" y="6579"/>
                </a:lnTo>
                <a:lnTo>
                  <a:pt x="9079" y="6570"/>
                </a:lnTo>
                <a:lnTo>
                  <a:pt x="9074" y="6561"/>
                </a:lnTo>
                <a:lnTo>
                  <a:pt x="9071" y="6552"/>
                </a:lnTo>
                <a:lnTo>
                  <a:pt x="9065" y="6544"/>
                </a:lnTo>
                <a:lnTo>
                  <a:pt x="9058" y="6536"/>
                </a:lnTo>
                <a:lnTo>
                  <a:pt x="9051" y="6528"/>
                </a:lnTo>
                <a:lnTo>
                  <a:pt x="9043" y="6521"/>
                </a:lnTo>
                <a:lnTo>
                  <a:pt x="8947" y="6449"/>
                </a:lnTo>
                <a:lnTo>
                  <a:pt x="8853" y="6376"/>
                </a:lnTo>
                <a:lnTo>
                  <a:pt x="8757" y="6304"/>
                </a:lnTo>
                <a:lnTo>
                  <a:pt x="8662" y="6231"/>
                </a:lnTo>
                <a:lnTo>
                  <a:pt x="8566" y="6159"/>
                </a:lnTo>
                <a:lnTo>
                  <a:pt x="8470" y="6087"/>
                </a:lnTo>
                <a:lnTo>
                  <a:pt x="8376" y="6014"/>
                </a:lnTo>
                <a:lnTo>
                  <a:pt x="8280" y="5942"/>
                </a:lnTo>
                <a:lnTo>
                  <a:pt x="8303" y="5873"/>
                </a:lnTo>
                <a:lnTo>
                  <a:pt x="8324" y="5805"/>
                </a:lnTo>
                <a:lnTo>
                  <a:pt x="8344" y="5735"/>
                </a:lnTo>
                <a:lnTo>
                  <a:pt x="8363" y="5666"/>
                </a:lnTo>
                <a:lnTo>
                  <a:pt x="8380" y="5595"/>
                </a:lnTo>
                <a:lnTo>
                  <a:pt x="8396" y="5524"/>
                </a:lnTo>
                <a:lnTo>
                  <a:pt x="8411" y="5453"/>
                </a:lnTo>
                <a:lnTo>
                  <a:pt x="8425" y="5381"/>
                </a:lnTo>
                <a:lnTo>
                  <a:pt x="8437" y="5310"/>
                </a:lnTo>
                <a:lnTo>
                  <a:pt x="8448" y="5236"/>
                </a:lnTo>
                <a:lnTo>
                  <a:pt x="8457" y="5163"/>
                </a:lnTo>
                <a:lnTo>
                  <a:pt x="8465" y="5089"/>
                </a:lnTo>
                <a:lnTo>
                  <a:pt x="8472" y="5016"/>
                </a:lnTo>
                <a:lnTo>
                  <a:pt x="8476" y="4941"/>
                </a:lnTo>
                <a:lnTo>
                  <a:pt x="8480" y="4867"/>
                </a:lnTo>
                <a:lnTo>
                  <a:pt x="8482" y="4791"/>
                </a:lnTo>
                <a:lnTo>
                  <a:pt x="8539" y="4773"/>
                </a:lnTo>
                <a:lnTo>
                  <a:pt x="8596" y="4756"/>
                </a:lnTo>
                <a:lnTo>
                  <a:pt x="8654" y="4738"/>
                </a:lnTo>
                <a:lnTo>
                  <a:pt x="8711" y="4720"/>
                </a:lnTo>
                <a:lnTo>
                  <a:pt x="8768" y="4702"/>
                </a:lnTo>
                <a:lnTo>
                  <a:pt x="8825" y="4685"/>
                </a:lnTo>
                <a:lnTo>
                  <a:pt x="8882" y="4667"/>
                </a:lnTo>
                <a:lnTo>
                  <a:pt x="8941" y="4650"/>
                </a:lnTo>
                <a:lnTo>
                  <a:pt x="8998" y="4631"/>
                </a:lnTo>
                <a:lnTo>
                  <a:pt x="9055" y="4614"/>
                </a:lnTo>
                <a:lnTo>
                  <a:pt x="9112" y="4596"/>
                </a:lnTo>
                <a:lnTo>
                  <a:pt x="9169" y="4579"/>
                </a:lnTo>
                <a:lnTo>
                  <a:pt x="9226" y="4561"/>
                </a:lnTo>
                <a:lnTo>
                  <a:pt x="9284" y="4542"/>
                </a:lnTo>
                <a:lnTo>
                  <a:pt x="9341" y="4525"/>
                </a:lnTo>
                <a:lnTo>
                  <a:pt x="9398" y="4507"/>
                </a:lnTo>
                <a:lnTo>
                  <a:pt x="9408" y="4504"/>
                </a:lnTo>
                <a:lnTo>
                  <a:pt x="9418" y="4499"/>
                </a:lnTo>
                <a:lnTo>
                  <a:pt x="9426" y="4494"/>
                </a:lnTo>
                <a:lnTo>
                  <a:pt x="9434" y="4488"/>
                </a:lnTo>
                <a:lnTo>
                  <a:pt x="9441" y="4481"/>
                </a:lnTo>
                <a:lnTo>
                  <a:pt x="9447" y="4474"/>
                </a:lnTo>
                <a:lnTo>
                  <a:pt x="9454" y="4466"/>
                </a:lnTo>
                <a:lnTo>
                  <a:pt x="9459" y="4457"/>
                </a:lnTo>
                <a:lnTo>
                  <a:pt x="9463" y="4448"/>
                </a:lnTo>
                <a:lnTo>
                  <a:pt x="9467" y="4438"/>
                </a:lnTo>
                <a:lnTo>
                  <a:pt x="9469" y="4429"/>
                </a:lnTo>
                <a:lnTo>
                  <a:pt x="9470" y="4419"/>
                </a:lnTo>
                <a:lnTo>
                  <a:pt x="9471" y="4409"/>
                </a:lnTo>
                <a:lnTo>
                  <a:pt x="9470" y="4399"/>
                </a:lnTo>
                <a:lnTo>
                  <a:pt x="9469" y="4388"/>
                </a:lnTo>
                <a:lnTo>
                  <a:pt x="9467" y="4378"/>
                </a:lnTo>
                <a:close/>
                <a:moveTo>
                  <a:pt x="4735" y="7758"/>
                </a:moveTo>
                <a:lnTo>
                  <a:pt x="4735" y="7758"/>
                </a:lnTo>
                <a:lnTo>
                  <a:pt x="4579" y="7755"/>
                </a:lnTo>
                <a:lnTo>
                  <a:pt x="4425" y="7742"/>
                </a:lnTo>
                <a:lnTo>
                  <a:pt x="4273" y="7723"/>
                </a:lnTo>
                <a:lnTo>
                  <a:pt x="4123" y="7697"/>
                </a:lnTo>
                <a:lnTo>
                  <a:pt x="3977" y="7662"/>
                </a:lnTo>
                <a:lnTo>
                  <a:pt x="3833" y="7621"/>
                </a:lnTo>
                <a:lnTo>
                  <a:pt x="3692" y="7574"/>
                </a:lnTo>
                <a:lnTo>
                  <a:pt x="3554" y="7520"/>
                </a:lnTo>
                <a:lnTo>
                  <a:pt x="3419" y="7459"/>
                </a:lnTo>
                <a:lnTo>
                  <a:pt x="3289" y="7392"/>
                </a:lnTo>
                <a:lnTo>
                  <a:pt x="3163" y="7319"/>
                </a:lnTo>
                <a:lnTo>
                  <a:pt x="3039" y="7240"/>
                </a:lnTo>
                <a:lnTo>
                  <a:pt x="2920" y="7156"/>
                </a:lnTo>
                <a:lnTo>
                  <a:pt x="2805" y="7065"/>
                </a:lnTo>
                <a:lnTo>
                  <a:pt x="2695" y="6969"/>
                </a:lnTo>
                <a:lnTo>
                  <a:pt x="2590" y="6869"/>
                </a:lnTo>
                <a:lnTo>
                  <a:pt x="2489" y="6764"/>
                </a:lnTo>
                <a:lnTo>
                  <a:pt x="2395" y="6653"/>
                </a:lnTo>
                <a:lnTo>
                  <a:pt x="2305" y="6539"/>
                </a:lnTo>
                <a:lnTo>
                  <a:pt x="2219" y="6420"/>
                </a:lnTo>
                <a:lnTo>
                  <a:pt x="2140" y="6297"/>
                </a:lnTo>
                <a:lnTo>
                  <a:pt x="2067" y="6169"/>
                </a:lnTo>
                <a:lnTo>
                  <a:pt x="2001" y="6039"/>
                </a:lnTo>
                <a:lnTo>
                  <a:pt x="1939" y="5904"/>
                </a:lnTo>
                <a:lnTo>
                  <a:pt x="1886" y="5766"/>
                </a:lnTo>
                <a:lnTo>
                  <a:pt x="1838" y="5626"/>
                </a:lnTo>
                <a:lnTo>
                  <a:pt x="1797" y="5482"/>
                </a:lnTo>
                <a:lnTo>
                  <a:pt x="1763" y="5335"/>
                </a:lnTo>
                <a:lnTo>
                  <a:pt x="1736" y="5185"/>
                </a:lnTo>
                <a:lnTo>
                  <a:pt x="1717" y="5033"/>
                </a:lnTo>
                <a:lnTo>
                  <a:pt x="1706" y="4879"/>
                </a:lnTo>
                <a:lnTo>
                  <a:pt x="1701" y="4723"/>
                </a:lnTo>
                <a:lnTo>
                  <a:pt x="1706" y="4566"/>
                </a:lnTo>
                <a:lnTo>
                  <a:pt x="1717" y="4412"/>
                </a:lnTo>
                <a:lnTo>
                  <a:pt x="1736" y="4260"/>
                </a:lnTo>
                <a:lnTo>
                  <a:pt x="1763" y="4111"/>
                </a:lnTo>
                <a:lnTo>
                  <a:pt x="1797" y="3965"/>
                </a:lnTo>
                <a:lnTo>
                  <a:pt x="1838" y="3820"/>
                </a:lnTo>
                <a:lnTo>
                  <a:pt x="1886" y="3679"/>
                </a:lnTo>
                <a:lnTo>
                  <a:pt x="1939" y="3541"/>
                </a:lnTo>
                <a:lnTo>
                  <a:pt x="2001" y="3406"/>
                </a:lnTo>
                <a:lnTo>
                  <a:pt x="2067" y="3276"/>
                </a:lnTo>
                <a:lnTo>
                  <a:pt x="2140" y="3148"/>
                </a:lnTo>
                <a:lnTo>
                  <a:pt x="2219" y="3026"/>
                </a:lnTo>
                <a:lnTo>
                  <a:pt x="2305" y="2906"/>
                </a:lnTo>
                <a:lnTo>
                  <a:pt x="2395" y="2792"/>
                </a:lnTo>
                <a:lnTo>
                  <a:pt x="2489" y="2682"/>
                </a:lnTo>
                <a:lnTo>
                  <a:pt x="2590" y="2576"/>
                </a:lnTo>
                <a:lnTo>
                  <a:pt x="2695" y="2476"/>
                </a:lnTo>
                <a:lnTo>
                  <a:pt x="2805" y="2380"/>
                </a:lnTo>
                <a:lnTo>
                  <a:pt x="2920" y="2291"/>
                </a:lnTo>
                <a:lnTo>
                  <a:pt x="3039" y="2205"/>
                </a:lnTo>
                <a:lnTo>
                  <a:pt x="3163" y="2127"/>
                </a:lnTo>
                <a:lnTo>
                  <a:pt x="3289" y="2054"/>
                </a:lnTo>
                <a:lnTo>
                  <a:pt x="3419" y="1987"/>
                </a:lnTo>
                <a:lnTo>
                  <a:pt x="3554" y="1926"/>
                </a:lnTo>
                <a:lnTo>
                  <a:pt x="3692" y="1872"/>
                </a:lnTo>
                <a:lnTo>
                  <a:pt x="3833" y="1824"/>
                </a:lnTo>
                <a:lnTo>
                  <a:pt x="3977" y="1783"/>
                </a:lnTo>
                <a:lnTo>
                  <a:pt x="4123" y="1749"/>
                </a:lnTo>
                <a:lnTo>
                  <a:pt x="4273" y="1723"/>
                </a:lnTo>
                <a:lnTo>
                  <a:pt x="4425" y="1703"/>
                </a:lnTo>
                <a:lnTo>
                  <a:pt x="4579" y="1692"/>
                </a:lnTo>
                <a:lnTo>
                  <a:pt x="4735" y="1687"/>
                </a:lnTo>
                <a:lnTo>
                  <a:pt x="4891" y="1692"/>
                </a:lnTo>
                <a:lnTo>
                  <a:pt x="5045" y="1703"/>
                </a:lnTo>
                <a:lnTo>
                  <a:pt x="5197" y="1723"/>
                </a:lnTo>
                <a:lnTo>
                  <a:pt x="5346" y="1749"/>
                </a:lnTo>
                <a:lnTo>
                  <a:pt x="5494" y="1783"/>
                </a:lnTo>
                <a:lnTo>
                  <a:pt x="5637" y="1824"/>
                </a:lnTo>
                <a:lnTo>
                  <a:pt x="5778" y="1872"/>
                </a:lnTo>
                <a:lnTo>
                  <a:pt x="5916" y="1926"/>
                </a:lnTo>
                <a:lnTo>
                  <a:pt x="6050" y="1987"/>
                </a:lnTo>
                <a:lnTo>
                  <a:pt x="6182" y="2054"/>
                </a:lnTo>
                <a:lnTo>
                  <a:pt x="6308" y="2127"/>
                </a:lnTo>
                <a:lnTo>
                  <a:pt x="6432" y="2205"/>
                </a:lnTo>
                <a:lnTo>
                  <a:pt x="6550" y="2291"/>
                </a:lnTo>
                <a:lnTo>
                  <a:pt x="6664" y="2380"/>
                </a:lnTo>
                <a:lnTo>
                  <a:pt x="6775" y="2476"/>
                </a:lnTo>
                <a:lnTo>
                  <a:pt x="6880" y="2576"/>
                </a:lnTo>
                <a:lnTo>
                  <a:pt x="6980" y="2682"/>
                </a:lnTo>
                <a:lnTo>
                  <a:pt x="7076" y="2792"/>
                </a:lnTo>
                <a:lnTo>
                  <a:pt x="7166" y="2906"/>
                </a:lnTo>
                <a:lnTo>
                  <a:pt x="7251" y="3026"/>
                </a:lnTo>
                <a:lnTo>
                  <a:pt x="7329" y="3148"/>
                </a:lnTo>
                <a:lnTo>
                  <a:pt x="7403" y="3276"/>
                </a:lnTo>
                <a:lnTo>
                  <a:pt x="7470" y="3406"/>
                </a:lnTo>
                <a:lnTo>
                  <a:pt x="7530" y="3541"/>
                </a:lnTo>
                <a:lnTo>
                  <a:pt x="7585" y="3679"/>
                </a:lnTo>
                <a:lnTo>
                  <a:pt x="7633" y="3820"/>
                </a:lnTo>
                <a:lnTo>
                  <a:pt x="7673" y="3965"/>
                </a:lnTo>
                <a:lnTo>
                  <a:pt x="7707" y="4111"/>
                </a:lnTo>
                <a:lnTo>
                  <a:pt x="7733" y="4260"/>
                </a:lnTo>
                <a:lnTo>
                  <a:pt x="7753" y="4412"/>
                </a:lnTo>
                <a:lnTo>
                  <a:pt x="7765" y="4566"/>
                </a:lnTo>
                <a:lnTo>
                  <a:pt x="7769" y="4723"/>
                </a:lnTo>
                <a:lnTo>
                  <a:pt x="7765" y="4879"/>
                </a:lnTo>
                <a:lnTo>
                  <a:pt x="7753" y="5033"/>
                </a:lnTo>
                <a:lnTo>
                  <a:pt x="7733" y="5185"/>
                </a:lnTo>
                <a:lnTo>
                  <a:pt x="7707" y="5335"/>
                </a:lnTo>
                <a:lnTo>
                  <a:pt x="7673" y="5482"/>
                </a:lnTo>
                <a:lnTo>
                  <a:pt x="7633" y="5626"/>
                </a:lnTo>
                <a:lnTo>
                  <a:pt x="7585" y="5766"/>
                </a:lnTo>
                <a:lnTo>
                  <a:pt x="7530" y="5904"/>
                </a:lnTo>
                <a:lnTo>
                  <a:pt x="7470" y="6039"/>
                </a:lnTo>
                <a:lnTo>
                  <a:pt x="7403" y="6169"/>
                </a:lnTo>
                <a:lnTo>
                  <a:pt x="7329" y="6297"/>
                </a:lnTo>
                <a:lnTo>
                  <a:pt x="7251" y="6420"/>
                </a:lnTo>
                <a:lnTo>
                  <a:pt x="7166" y="6539"/>
                </a:lnTo>
                <a:lnTo>
                  <a:pt x="7076" y="6653"/>
                </a:lnTo>
                <a:lnTo>
                  <a:pt x="6980" y="6764"/>
                </a:lnTo>
                <a:lnTo>
                  <a:pt x="6880" y="6869"/>
                </a:lnTo>
                <a:lnTo>
                  <a:pt x="6775" y="6969"/>
                </a:lnTo>
                <a:lnTo>
                  <a:pt x="6664" y="7065"/>
                </a:lnTo>
                <a:lnTo>
                  <a:pt x="6550" y="7156"/>
                </a:lnTo>
                <a:lnTo>
                  <a:pt x="6432" y="7240"/>
                </a:lnTo>
                <a:lnTo>
                  <a:pt x="6308" y="7319"/>
                </a:lnTo>
                <a:lnTo>
                  <a:pt x="6182" y="7392"/>
                </a:lnTo>
                <a:lnTo>
                  <a:pt x="6050" y="7459"/>
                </a:lnTo>
                <a:lnTo>
                  <a:pt x="5916" y="7520"/>
                </a:lnTo>
                <a:lnTo>
                  <a:pt x="5778" y="7574"/>
                </a:lnTo>
                <a:lnTo>
                  <a:pt x="5637" y="7621"/>
                </a:lnTo>
                <a:lnTo>
                  <a:pt x="5494" y="7662"/>
                </a:lnTo>
                <a:lnTo>
                  <a:pt x="5346" y="7697"/>
                </a:lnTo>
                <a:lnTo>
                  <a:pt x="5197" y="7723"/>
                </a:lnTo>
                <a:lnTo>
                  <a:pt x="5045" y="7742"/>
                </a:lnTo>
                <a:lnTo>
                  <a:pt x="4891" y="7755"/>
                </a:lnTo>
                <a:lnTo>
                  <a:pt x="4735" y="7758"/>
                </a:lnTo>
                <a:close/>
              </a:path>
            </a:pathLst>
          </a:custGeom>
          <a:solidFill>
            <a:schemeClr val="accent1"/>
          </a:solidFill>
          <a:ln>
            <a:noFill/>
          </a:ln>
        </p:spPr>
        <p:txBody>
          <a:bodyPr vert="horz" wrap="square" lIns="109728" tIns="54864" rIns="109728" bIns="54864" numCol="1" anchor="t" anchorCtr="0" compatLnSpc="1"/>
          <a:lstStyle/>
          <a:p>
            <a:endParaRPr lang="zh-CN" altLang="en-US" sz="2160"/>
          </a:p>
        </p:txBody>
      </p:sp>
      <p:sp>
        <p:nvSpPr>
          <p:cNvPr id="21" name="Freeform 16"/>
          <p:cNvSpPr>
            <a:spLocks noEditPoints="1"/>
          </p:cNvSpPr>
          <p:nvPr/>
        </p:nvSpPr>
        <p:spPr bwMode="auto">
          <a:xfrm>
            <a:off x="3846918" y="1502298"/>
            <a:ext cx="2255520" cy="2223136"/>
          </a:xfrm>
          <a:custGeom>
            <a:avLst/>
            <a:gdLst>
              <a:gd name="T0" fmla="*/ 9305 w 9471"/>
              <a:gd name="T1" fmla="*/ 3488 h 9336"/>
              <a:gd name="T2" fmla="*/ 9202 w 9471"/>
              <a:gd name="T3" fmla="*/ 3329 h 9336"/>
              <a:gd name="T4" fmla="*/ 8294 w 9471"/>
              <a:gd name="T5" fmla="*/ 3373 h 9336"/>
              <a:gd name="T6" fmla="*/ 7695 w 9471"/>
              <a:gd name="T7" fmla="*/ 2423 h 9336"/>
              <a:gd name="T8" fmla="*/ 8136 w 9471"/>
              <a:gd name="T9" fmla="*/ 1609 h 9336"/>
              <a:gd name="T10" fmla="*/ 8148 w 9471"/>
              <a:gd name="T11" fmla="*/ 1422 h 9336"/>
              <a:gd name="T12" fmla="*/ 7442 w 9471"/>
              <a:gd name="T13" fmla="*/ 838 h 9336"/>
              <a:gd name="T14" fmla="*/ 7261 w 9471"/>
              <a:gd name="T15" fmla="*/ 783 h 9336"/>
              <a:gd name="T16" fmla="*/ 6091 w 9471"/>
              <a:gd name="T17" fmla="*/ 1226 h 9336"/>
              <a:gd name="T18" fmla="*/ 5400 w 9471"/>
              <a:gd name="T19" fmla="*/ 626 h 9336"/>
              <a:gd name="T20" fmla="*/ 5302 w 9471"/>
              <a:gd name="T21" fmla="*/ 29 h 9336"/>
              <a:gd name="T22" fmla="*/ 4796 w 9471"/>
              <a:gd name="T23" fmla="*/ 25 h 9336"/>
              <a:gd name="T24" fmla="*/ 4185 w 9471"/>
              <a:gd name="T25" fmla="*/ 17 h 9336"/>
              <a:gd name="T26" fmla="*/ 4086 w 9471"/>
              <a:gd name="T27" fmla="*/ 507 h 9336"/>
              <a:gd name="T28" fmla="*/ 3519 w 9471"/>
              <a:gd name="T29" fmla="*/ 1176 h 9336"/>
              <a:gd name="T30" fmla="*/ 2306 w 9471"/>
              <a:gd name="T31" fmla="*/ 871 h 9336"/>
              <a:gd name="T32" fmla="*/ 2079 w 9471"/>
              <a:gd name="T33" fmla="*/ 788 h 9336"/>
              <a:gd name="T34" fmla="*/ 1382 w 9471"/>
              <a:gd name="T35" fmla="*/ 1381 h 9336"/>
              <a:gd name="T36" fmla="*/ 1297 w 9471"/>
              <a:gd name="T37" fmla="*/ 1549 h 9336"/>
              <a:gd name="T38" fmla="*/ 1789 w 9471"/>
              <a:gd name="T39" fmla="*/ 2315 h 9336"/>
              <a:gd name="T40" fmla="*/ 1264 w 9471"/>
              <a:gd name="T41" fmla="*/ 3307 h 9336"/>
              <a:gd name="T42" fmla="*/ 340 w 9471"/>
              <a:gd name="T43" fmla="*/ 3332 h 9336"/>
              <a:gd name="T44" fmla="*/ 173 w 9471"/>
              <a:gd name="T45" fmla="*/ 3417 h 9336"/>
              <a:gd name="T46" fmla="*/ 21 w 9471"/>
              <a:gd name="T47" fmla="*/ 4320 h 9336"/>
              <a:gd name="T48" fmla="*/ 63 w 9471"/>
              <a:gd name="T49" fmla="*/ 4504 h 9336"/>
              <a:gd name="T50" fmla="*/ 932 w 9471"/>
              <a:gd name="T51" fmla="*/ 4773 h 9336"/>
              <a:gd name="T52" fmla="*/ 1168 w 9471"/>
              <a:gd name="T53" fmla="*/ 5874 h 9336"/>
              <a:gd name="T54" fmla="*/ 390 w 9471"/>
              <a:gd name="T55" fmla="*/ 6579 h 9336"/>
              <a:gd name="T56" fmla="*/ 640 w 9471"/>
              <a:gd name="T57" fmla="*/ 7019 h 9336"/>
              <a:gd name="T58" fmla="*/ 938 w 9471"/>
              <a:gd name="T59" fmla="*/ 7553 h 9336"/>
              <a:gd name="T60" fmla="*/ 1411 w 9471"/>
              <a:gd name="T61" fmla="*/ 7394 h 9336"/>
              <a:gd name="T62" fmla="*/ 2271 w 9471"/>
              <a:gd name="T63" fmla="*/ 7547 h 9336"/>
              <a:gd name="T64" fmla="*/ 2710 w 9471"/>
              <a:gd name="T65" fmla="*/ 8345 h 9336"/>
              <a:gd name="T66" fmla="*/ 2599 w 9471"/>
              <a:gd name="T67" fmla="*/ 8940 h 9336"/>
              <a:gd name="T68" fmla="*/ 3073 w 9471"/>
              <a:gd name="T69" fmla="*/ 9116 h 9336"/>
              <a:gd name="T70" fmla="*/ 3644 w 9471"/>
              <a:gd name="T71" fmla="*/ 9333 h 9336"/>
              <a:gd name="T72" fmla="*/ 3906 w 9471"/>
              <a:gd name="T73" fmla="*/ 8907 h 9336"/>
              <a:gd name="T74" fmla="*/ 4661 w 9471"/>
              <a:gd name="T75" fmla="*/ 8472 h 9336"/>
              <a:gd name="T76" fmla="*/ 5511 w 9471"/>
              <a:gd name="T77" fmla="*/ 8800 h 9336"/>
              <a:gd name="T78" fmla="*/ 5809 w 9471"/>
              <a:gd name="T79" fmla="*/ 9327 h 9336"/>
              <a:gd name="T80" fmla="*/ 6285 w 9471"/>
              <a:gd name="T81" fmla="*/ 9157 h 9336"/>
              <a:gd name="T82" fmla="*/ 6862 w 9471"/>
              <a:gd name="T83" fmla="*/ 8956 h 9336"/>
              <a:gd name="T84" fmla="*/ 6788 w 9471"/>
              <a:gd name="T85" fmla="*/ 8462 h 9336"/>
              <a:gd name="T86" fmla="*/ 7089 w 9471"/>
              <a:gd name="T87" fmla="*/ 7641 h 9336"/>
              <a:gd name="T88" fmla="*/ 7949 w 9471"/>
              <a:gd name="T89" fmla="*/ 7347 h 9336"/>
              <a:gd name="T90" fmla="*/ 8515 w 9471"/>
              <a:gd name="T91" fmla="*/ 7560 h 9336"/>
              <a:gd name="T92" fmla="*/ 8771 w 9471"/>
              <a:gd name="T93" fmla="*/ 7124 h 9336"/>
              <a:gd name="T94" fmla="*/ 9085 w 9471"/>
              <a:gd name="T95" fmla="*/ 6599 h 9336"/>
              <a:gd name="T96" fmla="*/ 8376 w 9471"/>
              <a:gd name="T97" fmla="*/ 6014 h 9336"/>
              <a:gd name="T98" fmla="*/ 8480 w 9471"/>
              <a:gd name="T99" fmla="*/ 4867 h 9336"/>
              <a:gd name="T100" fmla="*/ 9341 w 9471"/>
              <a:gd name="T101" fmla="*/ 4525 h 9336"/>
              <a:gd name="T102" fmla="*/ 9469 w 9471"/>
              <a:gd name="T103" fmla="*/ 4388 h 9336"/>
              <a:gd name="T104" fmla="*/ 2921 w 9471"/>
              <a:gd name="T105" fmla="*/ 7155 h 9336"/>
              <a:gd name="T106" fmla="*/ 1737 w 9471"/>
              <a:gd name="T107" fmla="*/ 5185 h 9336"/>
              <a:gd name="T108" fmla="*/ 2305 w 9471"/>
              <a:gd name="T109" fmla="*/ 2907 h 9336"/>
              <a:gd name="T110" fmla="*/ 4274 w 9471"/>
              <a:gd name="T111" fmla="*/ 1723 h 9336"/>
              <a:gd name="T112" fmla="*/ 6550 w 9471"/>
              <a:gd name="T113" fmla="*/ 2290 h 9336"/>
              <a:gd name="T114" fmla="*/ 7735 w 9471"/>
              <a:gd name="T115" fmla="*/ 4261 h 9336"/>
              <a:gd name="T116" fmla="*/ 7167 w 9471"/>
              <a:gd name="T117" fmla="*/ 6539 h 9336"/>
              <a:gd name="T118" fmla="*/ 5197 w 9471"/>
              <a:gd name="T119" fmla="*/ 7723 h 9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471" h="9336">
                <a:moveTo>
                  <a:pt x="9467" y="4378"/>
                </a:moveTo>
                <a:lnTo>
                  <a:pt x="9451" y="4320"/>
                </a:lnTo>
                <a:lnTo>
                  <a:pt x="9436" y="4262"/>
                </a:lnTo>
                <a:lnTo>
                  <a:pt x="9421" y="4202"/>
                </a:lnTo>
                <a:lnTo>
                  <a:pt x="9408" y="4144"/>
                </a:lnTo>
                <a:lnTo>
                  <a:pt x="9394" y="4085"/>
                </a:lnTo>
                <a:lnTo>
                  <a:pt x="9381" y="4025"/>
                </a:lnTo>
                <a:lnTo>
                  <a:pt x="9370" y="3966"/>
                </a:lnTo>
                <a:lnTo>
                  <a:pt x="9358" y="3907"/>
                </a:lnTo>
                <a:lnTo>
                  <a:pt x="9348" y="3847"/>
                </a:lnTo>
                <a:lnTo>
                  <a:pt x="9339" y="3788"/>
                </a:lnTo>
                <a:lnTo>
                  <a:pt x="9331" y="3727"/>
                </a:lnTo>
                <a:lnTo>
                  <a:pt x="9323" y="3668"/>
                </a:lnTo>
                <a:lnTo>
                  <a:pt x="9316" y="3608"/>
                </a:lnTo>
                <a:lnTo>
                  <a:pt x="9309" y="3548"/>
                </a:lnTo>
                <a:lnTo>
                  <a:pt x="9305" y="3488"/>
                </a:lnTo>
                <a:lnTo>
                  <a:pt x="9299" y="3427"/>
                </a:lnTo>
                <a:lnTo>
                  <a:pt x="9298" y="3417"/>
                </a:lnTo>
                <a:lnTo>
                  <a:pt x="9296" y="3407"/>
                </a:lnTo>
                <a:lnTo>
                  <a:pt x="9293" y="3396"/>
                </a:lnTo>
                <a:lnTo>
                  <a:pt x="9289" y="3387"/>
                </a:lnTo>
                <a:lnTo>
                  <a:pt x="9284" y="3379"/>
                </a:lnTo>
                <a:lnTo>
                  <a:pt x="9279" y="3371"/>
                </a:lnTo>
                <a:lnTo>
                  <a:pt x="9272" y="3363"/>
                </a:lnTo>
                <a:lnTo>
                  <a:pt x="9265" y="3356"/>
                </a:lnTo>
                <a:lnTo>
                  <a:pt x="9258" y="3350"/>
                </a:lnTo>
                <a:lnTo>
                  <a:pt x="9249" y="3344"/>
                </a:lnTo>
                <a:lnTo>
                  <a:pt x="9241" y="3339"/>
                </a:lnTo>
                <a:lnTo>
                  <a:pt x="9232" y="3336"/>
                </a:lnTo>
                <a:lnTo>
                  <a:pt x="9222" y="3332"/>
                </a:lnTo>
                <a:lnTo>
                  <a:pt x="9212" y="3330"/>
                </a:lnTo>
                <a:lnTo>
                  <a:pt x="9202" y="3329"/>
                </a:lnTo>
                <a:lnTo>
                  <a:pt x="9191" y="3329"/>
                </a:lnTo>
                <a:lnTo>
                  <a:pt x="9131" y="3332"/>
                </a:lnTo>
                <a:lnTo>
                  <a:pt x="9072" y="3335"/>
                </a:lnTo>
                <a:lnTo>
                  <a:pt x="9012" y="3338"/>
                </a:lnTo>
                <a:lnTo>
                  <a:pt x="8952" y="3342"/>
                </a:lnTo>
                <a:lnTo>
                  <a:pt x="8892" y="3344"/>
                </a:lnTo>
                <a:lnTo>
                  <a:pt x="8832" y="3347"/>
                </a:lnTo>
                <a:lnTo>
                  <a:pt x="8772" y="3350"/>
                </a:lnTo>
                <a:lnTo>
                  <a:pt x="8713" y="3353"/>
                </a:lnTo>
                <a:lnTo>
                  <a:pt x="8653" y="3355"/>
                </a:lnTo>
                <a:lnTo>
                  <a:pt x="8593" y="3359"/>
                </a:lnTo>
                <a:lnTo>
                  <a:pt x="8534" y="3362"/>
                </a:lnTo>
                <a:lnTo>
                  <a:pt x="8473" y="3364"/>
                </a:lnTo>
                <a:lnTo>
                  <a:pt x="8414" y="3368"/>
                </a:lnTo>
                <a:lnTo>
                  <a:pt x="8353" y="3370"/>
                </a:lnTo>
                <a:lnTo>
                  <a:pt x="8294" y="3373"/>
                </a:lnTo>
                <a:lnTo>
                  <a:pt x="8235" y="3376"/>
                </a:lnTo>
                <a:lnTo>
                  <a:pt x="8207" y="3307"/>
                </a:lnTo>
                <a:lnTo>
                  <a:pt x="8179" y="3239"/>
                </a:lnTo>
                <a:lnTo>
                  <a:pt x="8149" y="3171"/>
                </a:lnTo>
                <a:lnTo>
                  <a:pt x="8117" y="3105"/>
                </a:lnTo>
                <a:lnTo>
                  <a:pt x="8085" y="3039"/>
                </a:lnTo>
                <a:lnTo>
                  <a:pt x="8051" y="2974"/>
                </a:lnTo>
                <a:lnTo>
                  <a:pt x="8017" y="2910"/>
                </a:lnTo>
                <a:lnTo>
                  <a:pt x="7980" y="2846"/>
                </a:lnTo>
                <a:lnTo>
                  <a:pt x="7944" y="2783"/>
                </a:lnTo>
                <a:lnTo>
                  <a:pt x="7905" y="2720"/>
                </a:lnTo>
                <a:lnTo>
                  <a:pt x="7865" y="2659"/>
                </a:lnTo>
                <a:lnTo>
                  <a:pt x="7824" y="2598"/>
                </a:lnTo>
                <a:lnTo>
                  <a:pt x="7783" y="2539"/>
                </a:lnTo>
                <a:lnTo>
                  <a:pt x="7739" y="2481"/>
                </a:lnTo>
                <a:lnTo>
                  <a:pt x="7695" y="2423"/>
                </a:lnTo>
                <a:lnTo>
                  <a:pt x="7649" y="2365"/>
                </a:lnTo>
                <a:lnTo>
                  <a:pt x="7682" y="2315"/>
                </a:lnTo>
                <a:lnTo>
                  <a:pt x="7714" y="2265"/>
                </a:lnTo>
                <a:lnTo>
                  <a:pt x="7747" y="2214"/>
                </a:lnTo>
                <a:lnTo>
                  <a:pt x="7779" y="2163"/>
                </a:lnTo>
                <a:lnTo>
                  <a:pt x="7812" y="2113"/>
                </a:lnTo>
                <a:lnTo>
                  <a:pt x="7844" y="2063"/>
                </a:lnTo>
                <a:lnTo>
                  <a:pt x="7877" y="2013"/>
                </a:lnTo>
                <a:lnTo>
                  <a:pt x="7909" y="1962"/>
                </a:lnTo>
                <a:lnTo>
                  <a:pt x="7943" y="1911"/>
                </a:lnTo>
                <a:lnTo>
                  <a:pt x="7974" y="1861"/>
                </a:lnTo>
                <a:lnTo>
                  <a:pt x="8008" y="1811"/>
                </a:lnTo>
                <a:lnTo>
                  <a:pt x="8039" y="1760"/>
                </a:lnTo>
                <a:lnTo>
                  <a:pt x="8071" y="1710"/>
                </a:lnTo>
                <a:lnTo>
                  <a:pt x="8105" y="1660"/>
                </a:lnTo>
                <a:lnTo>
                  <a:pt x="8136" y="1609"/>
                </a:lnTo>
                <a:lnTo>
                  <a:pt x="8170" y="1558"/>
                </a:lnTo>
                <a:lnTo>
                  <a:pt x="8174" y="1549"/>
                </a:lnTo>
                <a:lnTo>
                  <a:pt x="8179" y="1540"/>
                </a:lnTo>
                <a:lnTo>
                  <a:pt x="8182" y="1531"/>
                </a:lnTo>
                <a:lnTo>
                  <a:pt x="8184" y="1521"/>
                </a:lnTo>
                <a:lnTo>
                  <a:pt x="8186" y="1510"/>
                </a:lnTo>
                <a:lnTo>
                  <a:pt x="8186" y="1501"/>
                </a:lnTo>
                <a:lnTo>
                  <a:pt x="8184" y="1491"/>
                </a:lnTo>
                <a:lnTo>
                  <a:pt x="8183" y="1481"/>
                </a:lnTo>
                <a:lnTo>
                  <a:pt x="8181" y="1472"/>
                </a:lnTo>
                <a:lnTo>
                  <a:pt x="8178" y="1462"/>
                </a:lnTo>
                <a:lnTo>
                  <a:pt x="8173" y="1453"/>
                </a:lnTo>
                <a:lnTo>
                  <a:pt x="8167" y="1445"/>
                </a:lnTo>
                <a:lnTo>
                  <a:pt x="8162" y="1436"/>
                </a:lnTo>
                <a:lnTo>
                  <a:pt x="8155" y="1429"/>
                </a:lnTo>
                <a:lnTo>
                  <a:pt x="8148" y="1422"/>
                </a:lnTo>
                <a:lnTo>
                  <a:pt x="8139" y="1416"/>
                </a:lnTo>
                <a:lnTo>
                  <a:pt x="8090" y="1381"/>
                </a:lnTo>
                <a:lnTo>
                  <a:pt x="8039" y="1347"/>
                </a:lnTo>
                <a:lnTo>
                  <a:pt x="7990" y="1312"/>
                </a:lnTo>
                <a:lnTo>
                  <a:pt x="7943" y="1275"/>
                </a:lnTo>
                <a:lnTo>
                  <a:pt x="7895" y="1239"/>
                </a:lnTo>
                <a:lnTo>
                  <a:pt x="7847" y="1201"/>
                </a:lnTo>
                <a:lnTo>
                  <a:pt x="7800" y="1163"/>
                </a:lnTo>
                <a:lnTo>
                  <a:pt x="7753" y="1124"/>
                </a:lnTo>
                <a:lnTo>
                  <a:pt x="7707" y="1086"/>
                </a:lnTo>
                <a:lnTo>
                  <a:pt x="7662" y="1046"/>
                </a:lnTo>
                <a:lnTo>
                  <a:pt x="7616" y="1006"/>
                </a:lnTo>
                <a:lnTo>
                  <a:pt x="7572" y="965"/>
                </a:lnTo>
                <a:lnTo>
                  <a:pt x="7528" y="922"/>
                </a:lnTo>
                <a:lnTo>
                  <a:pt x="7485" y="881"/>
                </a:lnTo>
                <a:lnTo>
                  <a:pt x="7442" y="838"/>
                </a:lnTo>
                <a:lnTo>
                  <a:pt x="7399" y="795"/>
                </a:lnTo>
                <a:lnTo>
                  <a:pt x="7391" y="788"/>
                </a:lnTo>
                <a:lnTo>
                  <a:pt x="7383" y="782"/>
                </a:lnTo>
                <a:lnTo>
                  <a:pt x="7375" y="776"/>
                </a:lnTo>
                <a:lnTo>
                  <a:pt x="7366" y="772"/>
                </a:lnTo>
                <a:lnTo>
                  <a:pt x="7357" y="768"/>
                </a:lnTo>
                <a:lnTo>
                  <a:pt x="7347" y="765"/>
                </a:lnTo>
                <a:lnTo>
                  <a:pt x="7338" y="764"/>
                </a:lnTo>
                <a:lnTo>
                  <a:pt x="7328" y="763"/>
                </a:lnTo>
                <a:lnTo>
                  <a:pt x="7317" y="763"/>
                </a:lnTo>
                <a:lnTo>
                  <a:pt x="7308" y="764"/>
                </a:lnTo>
                <a:lnTo>
                  <a:pt x="7298" y="766"/>
                </a:lnTo>
                <a:lnTo>
                  <a:pt x="7289" y="768"/>
                </a:lnTo>
                <a:lnTo>
                  <a:pt x="7280" y="773"/>
                </a:lnTo>
                <a:lnTo>
                  <a:pt x="7270" y="777"/>
                </a:lnTo>
                <a:lnTo>
                  <a:pt x="7261" y="783"/>
                </a:lnTo>
                <a:lnTo>
                  <a:pt x="7253" y="790"/>
                </a:lnTo>
                <a:lnTo>
                  <a:pt x="7165" y="871"/>
                </a:lnTo>
                <a:lnTo>
                  <a:pt x="7078" y="953"/>
                </a:lnTo>
                <a:lnTo>
                  <a:pt x="6990" y="1034"/>
                </a:lnTo>
                <a:lnTo>
                  <a:pt x="6902" y="1115"/>
                </a:lnTo>
                <a:lnTo>
                  <a:pt x="6814" y="1198"/>
                </a:lnTo>
                <a:lnTo>
                  <a:pt x="6726" y="1279"/>
                </a:lnTo>
                <a:lnTo>
                  <a:pt x="6638" y="1360"/>
                </a:lnTo>
                <a:lnTo>
                  <a:pt x="6550" y="1442"/>
                </a:lnTo>
                <a:lnTo>
                  <a:pt x="6487" y="1406"/>
                </a:lnTo>
                <a:lnTo>
                  <a:pt x="6423" y="1373"/>
                </a:lnTo>
                <a:lnTo>
                  <a:pt x="6358" y="1341"/>
                </a:lnTo>
                <a:lnTo>
                  <a:pt x="6291" y="1311"/>
                </a:lnTo>
                <a:lnTo>
                  <a:pt x="6225" y="1281"/>
                </a:lnTo>
                <a:lnTo>
                  <a:pt x="6158" y="1252"/>
                </a:lnTo>
                <a:lnTo>
                  <a:pt x="6091" y="1226"/>
                </a:lnTo>
                <a:lnTo>
                  <a:pt x="6022" y="1200"/>
                </a:lnTo>
                <a:lnTo>
                  <a:pt x="5953" y="1176"/>
                </a:lnTo>
                <a:lnTo>
                  <a:pt x="5883" y="1152"/>
                </a:lnTo>
                <a:lnTo>
                  <a:pt x="5813" y="1130"/>
                </a:lnTo>
                <a:lnTo>
                  <a:pt x="5743" y="1110"/>
                </a:lnTo>
                <a:lnTo>
                  <a:pt x="5671" y="1091"/>
                </a:lnTo>
                <a:lnTo>
                  <a:pt x="5599" y="1073"/>
                </a:lnTo>
                <a:lnTo>
                  <a:pt x="5527" y="1057"/>
                </a:lnTo>
                <a:lnTo>
                  <a:pt x="5454" y="1042"/>
                </a:lnTo>
                <a:lnTo>
                  <a:pt x="5446" y="983"/>
                </a:lnTo>
                <a:lnTo>
                  <a:pt x="5438" y="924"/>
                </a:lnTo>
                <a:lnTo>
                  <a:pt x="5431" y="863"/>
                </a:lnTo>
                <a:lnTo>
                  <a:pt x="5423" y="804"/>
                </a:lnTo>
                <a:lnTo>
                  <a:pt x="5416" y="744"/>
                </a:lnTo>
                <a:lnTo>
                  <a:pt x="5408" y="685"/>
                </a:lnTo>
                <a:lnTo>
                  <a:pt x="5400" y="626"/>
                </a:lnTo>
                <a:lnTo>
                  <a:pt x="5394" y="566"/>
                </a:lnTo>
                <a:lnTo>
                  <a:pt x="5386" y="507"/>
                </a:lnTo>
                <a:lnTo>
                  <a:pt x="5379" y="448"/>
                </a:lnTo>
                <a:lnTo>
                  <a:pt x="5371" y="388"/>
                </a:lnTo>
                <a:lnTo>
                  <a:pt x="5364" y="329"/>
                </a:lnTo>
                <a:lnTo>
                  <a:pt x="5356" y="269"/>
                </a:lnTo>
                <a:lnTo>
                  <a:pt x="5348" y="209"/>
                </a:lnTo>
                <a:lnTo>
                  <a:pt x="5341" y="150"/>
                </a:lnTo>
                <a:lnTo>
                  <a:pt x="5333" y="90"/>
                </a:lnTo>
                <a:lnTo>
                  <a:pt x="5332" y="80"/>
                </a:lnTo>
                <a:lnTo>
                  <a:pt x="5328" y="71"/>
                </a:lnTo>
                <a:lnTo>
                  <a:pt x="5325" y="61"/>
                </a:lnTo>
                <a:lnTo>
                  <a:pt x="5320" y="51"/>
                </a:lnTo>
                <a:lnTo>
                  <a:pt x="5315" y="43"/>
                </a:lnTo>
                <a:lnTo>
                  <a:pt x="5309" y="35"/>
                </a:lnTo>
                <a:lnTo>
                  <a:pt x="5302" y="29"/>
                </a:lnTo>
                <a:lnTo>
                  <a:pt x="5294" y="23"/>
                </a:lnTo>
                <a:lnTo>
                  <a:pt x="5286" y="17"/>
                </a:lnTo>
                <a:lnTo>
                  <a:pt x="5277" y="11"/>
                </a:lnTo>
                <a:lnTo>
                  <a:pt x="5268" y="8"/>
                </a:lnTo>
                <a:lnTo>
                  <a:pt x="5259" y="5"/>
                </a:lnTo>
                <a:lnTo>
                  <a:pt x="5250" y="2"/>
                </a:lnTo>
                <a:lnTo>
                  <a:pt x="5239" y="0"/>
                </a:lnTo>
                <a:lnTo>
                  <a:pt x="5229" y="0"/>
                </a:lnTo>
                <a:lnTo>
                  <a:pt x="5218" y="1"/>
                </a:lnTo>
                <a:lnTo>
                  <a:pt x="5158" y="7"/>
                </a:lnTo>
                <a:lnTo>
                  <a:pt x="5098" y="11"/>
                </a:lnTo>
                <a:lnTo>
                  <a:pt x="5038" y="16"/>
                </a:lnTo>
                <a:lnTo>
                  <a:pt x="4977" y="19"/>
                </a:lnTo>
                <a:lnTo>
                  <a:pt x="4917" y="22"/>
                </a:lnTo>
                <a:lnTo>
                  <a:pt x="4856" y="24"/>
                </a:lnTo>
                <a:lnTo>
                  <a:pt x="4796" y="25"/>
                </a:lnTo>
                <a:lnTo>
                  <a:pt x="4735" y="25"/>
                </a:lnTo>
                <a:lnTo>
                  <a:pt x="4676" y="25"/>
                </a:lnTo>
                <a:lnTo>
                  <a:pt x="4615" y="24"/>
                </a:lnTo>
                <a:lnTo>
                  <a:pt x="4555" y="22"/>
                </a:lnTo>
                <a:lnTo>
                  <a:pt x="4494" y="19"/>
                </a:lnTo>
                <a:lnTo>
                  <a:pt x="4434" y="16"/>
                </a:lnTo>
                <a:lnTo>
                  <a:pt x="4373" y="11"/>
                </a:lnTo>
                <a:lnTo>
                  <a:pt x="4313" y="7"/>
                </a:lnTo>
                <a:lnTo>
                  <a:pt x="4253" y="1"/>
                </a:lnTo>
                <a:lnTo>
                  <a:pt x="4242" y="0"/>
                </a:lnTo>
                <a:lnTo>
                  <a:pt x="4232" y="0"/>
                </a:lnTo>
                <a:lnTo>
                  <a:pt x="4222" y="2"/>
                </a:lnTo>
                <a:lnTo>
                  <a:pt x="4213" y="5"/>
                </a:lnTo>
                <a:lnTo>
                  <a:pt x="4203" y="8"/>
                </a:lnTo>
                <a:lnTo>
                  <a:pt x="4194" y="11"/>
                </a:lnTo>
                <a:lnTo>
                  <a:pt x="4185" y="17"/>
                </a:lnTo>
                <a:lnTo>
                  <a:pt x="4177" y="23"/>
                </a:lnTo>
                <a:lnTo>
                  <a:pt x="4169" y="29"/>
                </a:lnTo>
                <a:lnTo>
                  <a:pt x="4162" y="35"/>
                </a:lnTo>
                <a:lnTo>
                  <a:pt x="4157" y="43"/>
                </a:lnTo>
                <a:lnTo>
                  <a:pt x="4151" y="51"/>
                </a:lnTo>
                <a:lnTo>
                  <a:pt x="4146" y="61"/>
                </a:lnTo>
                <a:lnTo>
                  <a:pt x="4143" y="71"/>
                </a:lnTo>
                <a:lnTo>
                  <a:pt x="4140" y="80"/>
                </a:lnTo>
                <a:lnTo>
                  <a:pt x="4138" y="90"/>
                </a:lnTo>
                <a:lnTo>
                  <a:pt x="4130" y="150"/>
                </a:lnTo>
                <a:lnTo>
                  <a:pt x="4124" y="209"/>
                </a:lnTo>
                <a:lnTo>
                  <a:pt x="4116" y="269"/>
                </a:lnTo>
                <a:lnTo>
                  <a:pt x="4108" y="329"/>
                </a:lnTo>
                <a:lnTo>
                  <a:pt x="4101" y="388"/>
                </a:lnTo>
                <a:lnTo>
                  <a:pt x="4093" y="448"/>
                </a:lnTo>
                <a:lnTo>
                  <a:pt x="4086" y="507"/>
                </a:lnTo>
                <a:lnTo>
                  <a:pt x="4078" y="566"/>
                </a:lnTo>
                <a:lnTo>
                  <a:pt x="4070" y="626"/>
                </a:lnTo>
                <a:lnTo>
                  <a:pt x="4063" y="685"/>
                </a:lnTo>
                <a:lnTo>
                  <a:pt x="4055" y="744"/>
                </a:lnTo>
                <a:lnTo>
                  <a:pt x="4048" y="804"/>
                </a:lnTo>
                <a:lnTo>
                  <a:pt x="4040" y="863"/>
                </a:lnTo>
                <a:lnTo>
                  <a:pt x="4033" y="924"/>
                </a:lnTo>
                <a:lnTo>
                  <a:pt x="4025" y="983"/>
                </a:lnTo>
                <a:lnTo>
                  <a:pt x="4017" y="1042"/>
                </a:lnTo>
                <a:lnTo>
                  <a:pt x="3944" y="1057"/>
                </a:lnTo>
                <a:lnTo>
                  <a:pt x="3873" y="1073"/>
                </a:lnTo>
                <a:lnTo>
                  <a:pt x="3801" y="1091"/>
                </a:lnTo>
                <a:lnTo>
                  <a:pt x="3729" y="1110"/>
                </a:lnTo>
                <a:lnTo>
                  <a:pt x="3658" y="1130"/>
                </a:lnTo>
                <a:lnTo>
                  <a:pt x="3588" y="1152"/>
                </a:lnTo>
                <a:lnTo>
                  <a:pt x="3519" y="1176"/>
                </a:lnTo>
                <a:lnTo>
                  <a:pt x="3449" y="1200"/>
                </a:lnTo>
                <a:lnTo>
                  <a:pt x="3381" y="1226"/>
                </a:lnTo>
                <a:lnTo>
                  <a:pt x="3313" y="1252"/>
                </a:lnTo>
                <a:lnTo>
                  <a:pt x="3246" y="1281"/>
                </a:lnTo>
                <a:lnTo>
                  <a:pt x="3180" y="1311"/>
                </a:lnTo>
                <a:lnTo>
                  <a:pt x="3114" y="1341"/>
                </a:lnTo>
                <a:lnTo>
                  <a:pt x="3049" y="1373"/>
                </a:lnTo>
                <a:lnTo>
                  <a:pt x="2985" y="1406"/>
                </a:lnTo>
                <a:lnTo>
                  <a:pt x="2921" y="1442"/>
                </a:lnTo>
                <a:lnTo>
                  <a:pt x="2833" y="1360"/>
                </a:lnTo>
                <a:lnTo>
                  <a:pt x="2745" y="1279"/>
                </a:lnTo>
                <a:lnTo>
                  <a:pt x="2657" y="1198"/>
                </a:lnTo>
                <a:lnTo>
                  <a:pt x="2570" y="1115"/>
                </a:lnTo>
                <a:lnTo>
                  <a:pt x="2482" y="1034"/>
                </a:lnTo>
                <a:lnTo>
                  <a:pt x="2394" y="953"/>
                </a:lnTo>
                <a:lnTo>
                  <a:pt x="2306" y="871"/>
                </a:lnTo>
                <a:lnTo>
                  <a:pt x="2218" y="790"/>
                </a:lnTo>
                <a:lnTo>
                  <a:pt x="2210" y="783"/>
                </a:lnTo>
                <a:lnTo>
                  <a:pt x="2201" y="777"/>
                </a:lnTo>
                <a:lnTo>
                  <a:pt x="2192" y="773"/>
                </a:lnTo>
                <a:lnTo>
                  <a:pt x="2183" y="768"/>
                </a:lnTo>
                <a:lnTo>
                  <a:pt x="2174" y="766"/>
                </a:lnTo>
                <a:lnTo>
                  <a:pt x="2163" y="764"/>
                </a:lnTo>
                <a:lnTo>
                  <a:pt x="2154" y="763"/>
                </a:lnTo>
                <a:lnTo>
                  <a:pt x="2144" y="763"/>
                </a:lnTo>
                <a:lnTo>
                  <a:pt x="2134" y="764"/>
                </a:lnTo>
                <a:lnTo>
                  <a:pt x="2125" y="765"/>
                </a:lnTo>
                <a:lnTo>
                  <a:pt x="2114" y="768"/>
                </a:lnTo>
                <a:lnTo>
                  <a:pt x="2105" y="772"/>
                </a:lnTo>
                <a:lnTo>
                  <a:pt x="2096" y="776"/>
                </a:lnTo>
                <a:lnTo>
                  <a:pt x="2088" y="782"/>
                </a:lnTo>
                <a:lnTo>
                  <a:pt x="2079" y="788"/>
                </a:lnTo>
                <a:lnTo>
                  <a:pt x="2072" y="795"/>
                </a:lnTo>
                <a:lnTo>
                  <a:pt x="2030" y="838"/>
                </a:lnTo>
                <a:lnTo>
                  <a:pt x="1986" y="881"/>
                </a:lnTo>
                <a:lnTo>
                  <a:pt x="1943" y="922"/>
                </a:lnTo>
                <a:lnTo>
                  <a:pt x="1899" y="965"/>
                </a:lnTo>
                <a:lnTo>
                  <a:pt x="1854" y="1006"/>
                </a:lnTo>
                <a:lnTo>
                  <a:pt x="1810" y="1046"/>
                </a:lnTo>
                <a:lnTo>
                  <a:pt x="1764" y="1086"/>
                </a:lnTo>
                <a:lnTo>
                  <a:pt x="1718" y="1124"/>
                </a:lnTo>
                <a:lnTo>
                  <a:pt x="1672" y="1163"/>
                </a:lnTo>
                <a:lnTo>
                  <a:pt x="1625" y="1201"/>
                </a:lnTo>
                <a:lnTo>
                  <a:pt x="1577" y="1239"/>
                </a:lnTo>
                <a:lnTo>
                  <a:pt x="1529" y="1275"/>
                </a:lnTo>
                <a:lnTo>
                  <a:pt x="1481" y="1312"/>
                </a:lnTo>
                <a:lnTo>
                  <a:pt x="1432" y="1347"/>
                </a:lnTo>
                <a:lnTo>
                  <a:pt x="1382" y="1381"/>
                </a:lnTo>
                <a:lnTo>
                  <a:pt x="1333" y="1416"/>
                </a:lnTo>
                <a:lnTo>
                  <a:pt x="1324" y="1422"/>
                </a:lnTo>
                <a:lnTo>
                  <a:pt x="1317" y="1429"/>
                </a:lnTo>
                <a:lnTo>
                  <a:pt x="1310" y="1436"/>
                </a:lnTo>
                <a:lnTo>
                  <a:pt x="1303" y="1445"/>
                </a:lnTo>
                <a:lnTo>
                  <a:pt x="1298" y="1453"/>
                </a:lnTo>
                <a:lnTo>
                  <a:pt x="1294" y="1462"/>
                </a:lnTo>
                <a:lnTo>
                  <a:pt x="1290" y="1472"/>
                </a:lnTo>
                <a:lnTo>
                  <a:pt x="1288" y="1481"/>
                </a:lnTo>
                <a:lnTo>
                  <a:pt x="1287" y="1491"/>
                </a:lnTo>
                <a:lnTo>
                  <a:pt x="1286" y="1501"/>
                </a:lnTo>
                <a:lnTo>
                  <a:pt x="1286" y="1510"/>
                </a:lnTo>
                <a:lnTo>
                  <a:pt x="1287" y="1521"/>
                </a:lnTo>
                <a:lnTo>
                  <a:pt x="1289" y="1531"/>
                </a:lnTo>
                <a:lnTo>
                  <a:pt x="1293" y="1540"/>
                </a:lnTo>
                <a:lnTo>
                  <a:pt x="1297" y="1549"/>
                </a:lnTo>
                <a:lnTo>
                  <a:pt x="1302" y="1558"/>
                </a:lnTo>
                <a:lnTo>
                  <a:pt x="1335" y="1609"/>
                </a:lnTo>
                <a:lnTo>
                  <a:pt x="1367" y="1660"/>
                </a:lnTo>
                <a:lnTo>
                  <a:pt x="1399" y="1710"/>
                </a:lnTo>
                <a:lnTo>
                  <a:pt x="1432" y="1760"/>
                </a:lnTo>
                <a:lnTo>
                  <a:pt x="1464" y="1811"/>
                </a:lnTo>
                <a:lnTo>
                  <a:pt x="1497" y="1861"/>
                </a:lnTo>
                <a:lnTo>
                  <a:pt x="1529" y="1911"/>
                </a:lnTo>
                <a:lnTo>
                  <a:pt x="1562" y="1962"/>
                </a:lnTo>
                <a:lnTo>
                  <a:pt x="1594" y="2013"/>
                </a:lnTo>
                <a:lnTo>
                  <a:pt x="1627" y="2063"/>
                </a:lnTo>
                <a:lnTo>
                  <a:pt x="1659" y="2113"/>
                </a:lnTo>
                <a:lnTo>
                  <a:pt x="1692" y="2163"/>
                </a:lnTo>
                <a:lnTo>
                  <a:pt x="1724" y="2214"/>
                </a:lnTo>
                <a:lnTo>
                  <a:pt x="1757" y="2265"/>
                </a:lnTo>
                <a:lnTo>
                  <a:pt x="1789" y="2315"/>
                </a:lnTo>
                <a:lnTo>
                  <a:pt x="1821" y="2365"/>
                </a:lnTo>
                <a:lnTo>
                  <a:pt x="1777" y="2423"/>
                </a:lnTo>
                <a:lnTo>
                  <a:pt x="1732" y="2481"/>
                </a:lnTo>
                <a:lnTo>
                  <a:pt x="1689" y="2539"/>
                </a:lnTo>
                <a:lnTo>
                  <a:pt x="1648" y="2598"/>
                </a:lnTo>
                <a:lnTo>
                  <a:pt x="1607" y="2659"/>
                </a:lnTo>
                <a:lnTo>
                  <a:pt x="1567" y="2720"/>
                </a:lnTo>
                <a:lnTo>
                  <a:pt x="1528" y="2783"/>
                </a:lnTo>
                <a:lnTo>
                  <a:pt x="1491" y="2846"/>
                </a:lnTo>
                <a:lnTo>
                  <a:pt x="1455" y="2910"/>
                </a:lnTo>
                <a:lnTo>
                  <a:pt x="1421" y="2974"/>
                </a:lnTo>
                <a:lnTo>
                  <a:pt x="1386" y="3039"/>
                </a:lnTo>
                <a:lnTo>
                  <a:pt x="1354" y="3105"/>
                </a:lnTo>
                <a:lnTo>
                  <a:pt x="1322" y="3171"/>
                </a:lnTo>
                <a:lnTo>
                  <a:pt x="1293" y="3239"/>
                </a:lnTo>
                <a:lnTo>
                  <a:pt x="1264" y="3307"/>
                </a:lnTo>
                <a:lnTo>
                  <a:pt x="1237" y="3376"/>
                </a:lnTo>
                <a:lnTo>
                  <a:pt x="1178" y="3373"/>
                </a:lnTo>
                <a:lnTo>
                  <a:pt x="1117" y="3370"/>
                </a:lnTo>
                <a:lnTo>
                  <a:pt x="1058" y="3368"/>
                </a:lnTo>
                <a:lnTo>
                  <a:pt x="998" y="3364"/>
                </a:lnTo>
                <a:lnTo>
                  <a:pt x="938" y="3362"/>
                </a:lnTo>
                <a:lnTo>
                  <a:pt x="879" y="3359"/>
                </a:lnTo>
                <a:lnTo>
                  <a:pt x="818" y="3355"/>
                </a:lnTo>
                <a:lnTo>
                  <a:pt x="759" y="3353"/>
                </a:lnTo>
                <a:lnTo>
                  <a:pt x="699" y="3350"/>
                </a:lnTo>
                <a:lnTo>
                  <a:pt x="639" y="3347"/>
                </a:lnTo>
                <a:lnTo>
                  <a:pt x="580" y="3344"/>
                </a:lnTo>
                <a:lnTo>
                  <a:pt x="519" y="3342"/>
                </a:lnTo>
                <a:lnTo>
                  <a:pt x="460" y="3338"/>
                </a:lnTo>
                <a:lnTo>
                  <a:pt x="399" y="3335"/>
                </a:lnTo>
                <a:lnTo>
                  <a:pt x="340" y="3332"/>
                </a:lnTo>
                <a:lnTo>
                  <a:pt x="281" y="3329"/>
                </a:lnTo>
                <a:lnTo>
                  <a:pt x="269" y="3329"/>
                </a:lnTo>
                <a:lnTo>
                  <a:pt x="259" y="3330"/>
                </a:lnTo>
                <a:lnTo>
                  <a:pt x="250" y="3332"/>
                </a:lnTo>
                <a:lnTo>
                  <a:pt x="240" y="3336"/>
                </a:lnTo>
                <a:lnTo>
                  <a:pt x="230" y="3339"/>
                </a:lnTo>
                <a:lnTo>
                  <a:pt x="222" y="3344"/>
                </a:lnTo>
                <a:lnTo>
                  <a:pt x="213" y="3350"/>
                </a:lnTo>
                <a:lnTo>
                  <a:pt x="207" y="3356"/>
                </a:lnTo>
                <a:lnTo>
                  <a:pt x="200" y="3363"/>
                </a:lnTo>
                <a:lnTo>
                  <a:pt x="193" y="3371"/>
                </a:lnTo>
                <a:lnTo>
                  <a:pt x="187" y="3379"/>
                </a:lnTo>
                <a:lnTo>
                  <a:pt x="183" y="3387"/>
                </a:lnTo>
                <a:lnTo>
                  <a:pt x="178" y="3397"/>
                </a:lnTo>
                <a:lnTo>
                  <a:pt x="176" y="3407"/>
                </a:lnTo>
                <a:lnTo>
                  <a:pt x="173" y="3417"/>
                </a:lnTo>
                <a:lnTo>
                  <a:pt x="171" y="3427"/>
                </a:lnTo>
                <a:lnTo>
                  <a:pt x="167" y="3488"/>
                </a:lnTo>
                <a:lnTo>
                  <a:pt x="162" y="3548"/>
                </a:lnTo>
                <a:lnTo>
                  <a:pt x="155" y="3608"/>
                </a:lnTo>
                <a:lnTo>
                  <a:pt x="148" y="3668"/>
                </a:lnTo>
                <a:lnTo>
                  <a:pt x="140" y="3727"/>
                </a:lnTo>
                <a:lnTo>
                  <a:pt x="132" y="3788"/>
                </a:lnTo>
                <a:lnTo>
                  <a:pt x="122" y="3847"/>
                </a:lnTo>
                <a:lnTo>
                  <a:pt x="113" y="3907"/>
                </a:lnTo>
                <a:lnTo>
                  <a:pt x="102" y="3966"/>
                </a:lnTo>
                <a:lnTo>
                  <a:pt x="90" y="4025"/>
                </a:lnTo>
                <a:lnTo>
                  <a:pt x="78" y="4085"/>
                </a:lnTo>
                <a:lnTo>
                  <a:pt x="64" y="4144"/>
                </a:lnTo>
                <a:lnTo>
                  <a:pt x="50" y="4202"/>
                </a:lnTo>
                <a:lnTo>
                  <a:pt x="35" y="4262"/>
                </a:lnTo>
                <a:lnTo>
                  <a:pt x="21" y="4320"/>
                </a:lnTo>
                <a:lnTo>
                  <a:pt x="5" y="4378"/>
                </a:lnTo>
                <a:lnTo>
                  <a:pt x="1" y="4388"/>
                </a:lnTo>
                <a:lnTo>
                  <a:pt x="0" y="4399"/>
                </a:lnTo>
                <a:lnTo>
                  <a:pt x="0" y="4409"/>
                </a:lnTo>
                <a:lnTo>
                  <a:pt x="1" y="4419"/>
                </a:lnTo>
                <a:lnTo>
                  <a:pt x="2" y="4428"/>
                </a:lnTo>
                <a:lnTo>
                  <a:pt x="5" y="4439"/>
                </a:lnTo>
                <a:lnTo>
                  <a:pt x="8" y="4448"/>
                </a:lnTo>
                <a:lnTo>
                  <a:pt x="13" y="4457"/>
                </a:lnTo>
                <a:lnTo>
                  <a:pt x="17" y="4465"/>
                </a:lnTo>
                <a:lnTo>
                  <a:pt x="23" y="4473"/>
                </a:lnTo>
                <a:lnTo>
                  <a:pt x="30" y="4481"/>
                </a:lnTo>
                <a:lnTo>
                  <a:pt x="37" y="4488"/>
                </a:lnTo>
                <a:lnTo>
                  <a:pt x="44" y="4493"/>
                </a:lnTo>
                <a:lnTo>
                  <a:pt x="54" y="4499"/>
                </a:lnTo>
                <a:lnTo>
                  <a:pt x="63" y="4504"/>
                </a:lnTo>
                <a:lnTo>
                  <a:pt x="73" y="4507"/>
                </a:lnTo>
                <a:lnTo>
                  <a:pt x="130" y="4525"/>
                </a:lnTo>
                <a:lnTo>
                  <a:pt x="187" y="4542"/>
                </a:lnTo>
                <a:lnTo>
                  <a:pt x="244" y="4561"/>
                </a:lnTo>
                <a:lnTo>
                  <a:pt x="301" y="4578"/>
                </a:lnTo>
                <a:lnTo>
                  <a:pt x="359" y="4596"/>
                </a:lnTo>
                <a:lnTo>
                  <a:pt x="416" y="4613"/>
                </a:lnTo>
                <a:lnTo>
                  <a:pt x="474" y="4632"/>
                </a:lnTo>
                <a:lnTo>
                  <a:pt x="531" y="4649"/>
                </a:lnTo>
                <a:lnTo>
                  <a:pt x="588" y="4667"/>
                </a:lnTo>
                <a:lnTo>
                  <a:pt x="646" y="4684"/>
                </a:lnTo>
                <a:lnTo>
                  <a:pt x="703" y="4702"/>
                </a:lnTo>
                <a:lnTo>
                  <a:pt x="760" y="4719"/>
                </a:lnTo>
                <a:lnTo>
                  <a:pt x="817" y="4738"/>
                </a:lnTo>
                <a:lnTo>
                  <a:pt x="874" y="4756"/>
                </a:lnTo>
                <a:lnTo>
                  <a:pt x="932" y="4773"/>
                </a:lnTo>
                <a:lnTo>
                  <a:pt x="989" y="4791"/>
                </a:lnTo>
                <a:lnTo>
                  <a:pt x="992" y="4867"/>
                </a:lnTo>
                <a:lnTo>
                  <a:pt x="995" y="4941"/>
                </a:lnTo>
                <a:lnTo>
                  <a:pt x="1000" y="5015"/>
                </a:lnTo>
                <a:lnTo>
                  <a:pt x="1006" y="5089"/>
                </a:lnTo>
                <a:lnTo>
                  <a:pt x="1014" y="5164"/>
                </a:lnTo>
                <a:lnTo>
                  <a:pt x="1023" y="5237"/>
                </a:lnTo>
                <a:lnTo>
                  <a:pt x="1034" y="5309"/>
                </a:lnTo>
                <a:lnTo>
                  <a:pt x="1046" y="5382"/>
                </a:lnTo>
                <a:lnTo>
                  <a:pt x="1059" y="5454"/>
                </a:lnTo>
                <a:lnTo>
                  <a:pt x="1074" y="5524"/>
                </a:lnTo>
                <a:lnTo>
                  <a:pt x="1091" y="5595"/>
                </a:lnTo>
                <a:lnTo>
                  <a:pt x="1108" y="5666"/>
                </a:lnTo>
                <a:lnTo>
                  <a:pt x="1126" y="5735"/>
                </a:lnTo>
                <a:lnTo>
                  <a:pt x="1147" y="5804"/>
                </a:lnTo>
                <a:lnTo>
                  <a:pt x="1168" y="5874"/>
                </a:lnTo>
                <a:lnTo>
                  <a:pt x="1191" y="5941"/>
                </a:lnTo>
                <a:lnTo>
                  <a:pt x="1095" y="6014"/>
                </a:lnTo>
                <a:lnTo>
                  <a:pt x="1000" y="6086"/>
                </a:lnTo>
                <a:lnTo>
                  <a:pt x="905" y="6159"/>
                </a:lnTo>
                <a:lnTo>
                  <a:pt x="809" y="6231"/>
                </a:lnTo>
                <a:lnTo>
                  <a:pt x="713" y="6304"/>
                </a:lnTo>
                <a:lnTo>
                  <a:pt x="618" y="6376"/>
                </a:lnTo>
                <a:lnTo>
                  <a:pt x="523" y="6449"/>
                </a:lnTo>
                <a:lnTo>
                  <a:pt x="428" y="6521"/>
                </a:lnTo>
                <a:lnTo>
                  <a:pt x="420" y="6528"/>
                </a:lnTo>
                <a:lnTo>
                  <a:pt x="412" y="6535"/>
                </a:lnTo>
                <a:lnTo>
                  <a:pt x="406" y="6543"/>
                </a:lnTo>
                <a:lnTo>
                  <a:pt x="400" y="6552"/>
                </a:lnTo>
                <a:lnTo>
                  <a:pt x="396" y="6561"/>
                </a:lnTo>
                <a:lnTo>
                  <a:pt x="393" y="6570"/>
                </a:lnTo>
                <a:lnTo>
                  <a:pt x="390" y="6579"/>
                </a:lnTo>
                <a:lnTo>
                  <a:pt x="388" y="6589"/>
                </a:lnTo>
                <a:lnTo>
                  <a:pt x="387" y="6599"/>
                </a:lnTo>
                <a:lnTo>
                  <a:pt x="387" y="6609"/>
                </a:lnTo>
                <a:lnTo>
                  <a:pt x="388" y="6619"/>
                </a:lnTo>
                <a:lnTo>
                  <a:pt x="390" y="6628"/>
                </a:lnTo>
                <a:lnTo>
                  <a:pt x="393" y="6639"/>
                </a:lnTo>
                <a:lnTo>
                  <a:pt x="397" y="6648"/>
                </a:lnTo>
                <a:lnTo>
                  <a:pt x="402" y="6657"/>
                </a:lnTo>
                <a:lnTo>
                  <a:pt x="407" y="6666"/>
                </a:lnTo>
                <a:lnTo>
                  <a:pt x="443" y="6715"/>
                </a:lnTo>
                <a:lnTo>
                  <a:pt x="477" y="6764"/>
                </a:lnTo>
                <a:lnTo>
                  <a:pt x="511" y="6814"/>
                </a:lnTo>
                <a:lnTo>
                  <a:pt x="544" y="6865"/>
                </a:lnTo>
                <a:lnTo>
                  <a:pt x="576" y="6916"/>
                </a:lnTo>
                <a:lnTo>
                  <a:pt x="608" y="6967"/>
                </a:lnTo>
                <a:lnTo>
                  <a:pt x="640" y="7019"/>
                </a:lnTo>
                <a:lnTo>
                  <a:pt x="670" y="7071"/>
                </a:lnTo>
                <a:lnTo>
                  <a:pt x="699" y="7124"/>
                </a:lnTo>
                <a:lnTo>
                  <a:pt x="729" y="7176"/>
                </a:lnTo>
                <a:lnTo>
                  <a:pt x="758" y="7230"/>
                </a:lnTo>
                <a:lnTo>
                  <a:pt x="785" y="7284"/>
                </a:lnTo>
                <a:lnTo>
                  <a:pt x="812" y="7337"/>
                </a:lnTo>
                <a:lnTo>
                  <a:pt x="839" y="7392"/>
                </a:lnTo>
                <a:lnTo>
                  <a:pt x="865" y="7447"/>
                </a:lnTo>
                <a:lnTo>
                  <a:pt x="890" y="7502"/>
                </a:lnTo>
                <a:lnTo>
                  <a:pt x="895" y="7511"/>
                </a:lnTo>
                <a:lnTo>
                  <a:pt x="900" y="7520"/>
                </a:lnTo>
                <a:lnTo>
                  <a:pt x="906" y="7528"/>
                </a:lnTo>
                <a:lnTo>
                  <a:pt x="913" y="7536"/>
                </a:lnTo>
                <a:lnTo>
                  <a:pt x="921" y="7542"/>
                </a:lnTo>
                <a:lnTo>
                  <a:pt x="929" y="7547"/>
                </a:lnTo>
                <a:lnTo>
                  <a:pt x="938" y="7553"/>
                </a:lnTo>
                <a:lnTo>
                  <a:pt x="947" y="7556"/>
                </a:lnTo>
                <a:lnTo>
                  <a:pt x="956" y="7560"/>
                </a:lnTo>
                <a:lnTo>
                  <a:pt x="965" y="7562"/>
                </a:lnTo>
                <a:lnTo>
                  <a:pt x="976" y="7564"/>
                </a:lnTo>
                <a:lnTo>
                  <a:pt x="985" y="7564"/>
                </a:lnTo>
                <a:lnTo>
                  <a:pt x="995" y="7564"/>
                </a:lnTo>
                <a:lnTo>
                  <a:pt x="1005" y="7562"/>
                </a:lnTo>
                <a:lnTo>
                  <a:pt x="1015" y="7560"/>
                </a:lnTo>
                <a:lnTo>
                  <a:pt x="1025" y="7556"/>
                </a:lnTo>
                <a:lnTo>
                  <a:pt x="1081" y="7534"/>
                </a:lnTo>
                <a:lnTo>
                  <a:pt x="1135" y="7510"/>
                </a:lnTo>
                <a:lnTo>
                  <a:pt x="1191" y="7487"/>
                </a:lnTo>
                <a:lnTo>
                  <a:pt x="1246" y="7464"/>
                </a:lnTo>
                <a:lnTo>
                  <a:pt x="1302" y="7440"/>
                </a:lnTo>
                <a:lnTo>
                  <a:pt x="1357" y="7417"/>
                </a:lnTo>
                <a:lnTo>
                  <a:pt x="1411" y="7394"/>
                </a:lnTo>
                <a:lnTo>
                  <a:pt x="1467" y="7370"/>
                </a:lnTo>
                <a:lnTo>
                  <a:pt x="1522" y="7347"/>
                </a:lnTo>
                <a:lnTo>
                  <a:pt x="1578" y="7325"/>
                </a:lnTo>
                <a:lnTo>
                  <a:pt x="1633" y="7301"/>
                </a:lnTo>
                <a:lnTo>
                  <a:pt x="1689" y="7278"/>
                </a:lnTo>
                <a:lnTo>
                  <a:pt x="1743" y="7255"/>
                </a:lnTo>
                <a:lnTo>
                  <a:pt x="1798" y="7231"/>
                </a:lnTo>
                <a:lnTo>
                  <a:pt x="1854" y="7208"/>
                </a:lnTo>
                <a:lnTo>
                  <a:pt x="1909" y="7184"/>
                </a:lnTo>
                <a:lnTo>
                  <a:pt x="1958" y="7239"/>
                </a:lnTo>
                <a:lnTo>
                  <a:pt x="2007" y="7293"/>
                </a:lnTo>
                <a:lnTo>
                  <a:pt x="2058" y="7346"/>
                </a:lnTo>
                <a:lnTo>
                  <a:pt x="2110" y="7398"/>
                </a:lnTo>
                <a:lnTo>
                  <a:pt x="2162" y="7448"/>
                </a:lnTo>
                <a:lnTo>
                  <a:pt x="2216" y="7498"/>
                </a:lnTo>
                <a:lnTo>
                  <a:pt x="2271" y="7547"/>
                </a:lnTo>
                <a:lnTo>
                  <a:pt x="2326" y="7594"/>
                </a:lnTo>
                <a:lnTo>
                  <a:pt x="2382" y="7641"/>
                </a:lnTo>
                <a:lnTo>
                  <a:pt x="2441" y="7687"/>
                </a:lnTo>
                <a:lnTo>
                  <a:pt x="2499" y="7731"/>
                </a:lnTo>
                <a:lnTo>
                  <a:pt x="2558" y="7774"/>
                </a:lnTo>
                <a:lnTo>
                  <a:pt x="2617" y="7817"/>
                </a:lnTo>
                <a:lnTo>
                  <a:pt x="2679" y="7858"/>
                </a:lnTo>
                <a:lnTo>
                  <a:pt x="2741" y="7897"/>
                </a:lnTo>
                <a:lnTo>
                  <a:pt x="2803" y="7935"/>
                </a:lnTo>
                <a:lnTo>
                  <a:pt x="2790" y="7994"/>
                </a:lnTo>
                <a:lnTo>
                  <a:pt x="2776" y="8053"/>
                </a:lnTo>
                <a:lnTo>
                  <a:pt x="2764" y="8111"/>
                </a:lnTo>
                <a:lnTo>
                  <a:pt x="2750" y="8169"/>
                </a:lnTo>
                <a:lnTo>
                  <a:pt x="2736" y="8228"/>
                </a:lnTo>
                <a:lnTo>
                  <a:pt x="2724" y="8286"/>
                </a:lnTo>
                <a:lnTo>
                  <a:pt x="2710" y="8345"/>
                </a:lnTo>
                <a:lnTo>
                  <a:pt x="2697" y="8403"/>
                </a:lnTo>
                <a:lnTo>
                  <a:pt x="2684" y="8462"/>
                </a:lnTo>
                <a:lnTo>
                  <a:pt x="2670" y="8520"/>
                </a:lnTo>
                <a:lnTo>
                  <a:pt x="2657" y="8578"/>
                </a:lnTo>
                <a:lnTo>
                  <a:pt x="2644" y="8637"/>
                </a:lnTo>
                <a:lnTo>
                  <a:pt x="2630" y="8696"/>
                </a:lnTo>
                <a:lnTo>
                  <a:pt x="2617" y="8754"/>
                </a:lnTo>
                <a:lnTo>
                  <a:pt x="2604" y="8812"/>
                </a:lnTo>
                <a:lnTo>
                  <a:pt x="2591" y="8870"/>
                </a:lnTo>
                <a:lnTo>
                  <a:pt x="2589" y="8882"/>
                </a:lnTo>
                <a:lnTo>
                  <a:pt x="2588" y="8892"/>
                </a:lnTo>
                <a:lnTo>
                  <a:pt x="2589" y="8901"/>
                </a:lnTo>
                <a:lnTo>
                  <a:pt x="2590" y="8911"/>
                </a:lnTo>
                <a:lnTo>
                  <a:pt x="2592" y="8922"/>
                </a:lnTo>
                <a:lnTo>
                  <a:pt x="2596" y="8931"/>
                </a:lnTo>
                <a:lnTo>
                  <a:pt x="2599" y="8940"/>
                </a:lnTo>
                <a:lnTo>
                  <a:pt x="2604" y="8948"/>
                </a:lnTo>
                <a:lnTo>
                  <a:pt x="2609" y="8956"/>
                </a:lnTo>
                <a:lnTo>
                  <a:pt x="2616" y="8964"/>
                </a:lnTo>
                <a:lnTo>
                  <a:pt x="2623" y="8971"/>
                </a:lnTo>
                <a:lnTo>
                  <a:pt x="2631" y="8978"/>
                </a:lnTo>
                <a:lnTo>
                  <a:pt x="2639" y="8983"/>
                </a:lnTo>
                <a:lnTo>
                  <a:pt x="2648" y="8988"/>
                </a:lnTo>
                <a:lnTo>
                  <a:pt x="2659" y="8991"/>
                </a:lnTo>
                <a:lnTo>
                  <a:pt x="2668" y="8995"/>
                </a:lnTo>
                <a:lnTo>
                  <a:pt x="2727" y="9010"/>
                </a:lnTo>
                <a:lnTo>
                  <a:pt x="2785" y="9026"/>
                </a:lnTo>
                <a:lnTo>
                  <a:pt x="2843" y="9043"/>
                </a:lnTo>
                <a:lnTo>
                  <a:pt x="2900" y="9060"/>
                </a:lnTo>
                <a:lnTo>
                  <a:pt x="2959" y="9078"/>
                </a:lnTo>
                <a:lnTo>
                  <a:pt x="3016" y="9096"/>
                </a:lnTo>
                <a:lnTo>
                  <a:pt x="3073" y="9116"/>
                </a:lnTo>
                <a:lnTo>
                  <a:pt x="3130" y="9136"/>
                </a:lnTo>
                <a:lnTo>
                  <a:pt x="3187" y="9157"/>
                </a:lnTo>
                <a:lnTo>
                  <a:pt x="3243" y="9180"/>
                </a:lnTo>
                <a:lnTo>
                  <a:pt x="3299" y="9201"/>
                </a:lnTo>
                <a:lnTo>
                  <a:pt x="3355" y="9225"/>
                </a:lnTo>
                <a:lnTo>
                  <a:pt x="3410" y="9249"/>
                </a:lnTo>
                <a:lnTo>
                  <a:pt x="3465" y="9273"/>
                </a:lnTo>
                <a:lnTo>
                  <a:pt x="3520" y="9298"/>
                </a:lnTo>
                <a:lnTo>
                  <a:pt x="3575" y="9325"/>
                </a:lnTo>
                <a:lnTo>
                  <a:pt x="3585" y="9329"/>
                </a:lnTo>
                <a:lnTo>
                  <a:pt x="3594" y="9333"/>
                </a:lnTo>
                <a:lnTo>
                  <a:pt x="3604" y="9334"/>
                </a:lnTo>
                <a:lnTo>
                  <a:pt x="3615" y="9335"/>
                </a:lnTo>
                <a:lnTo>
                  <a:pt x="3625" y="9336"/>
                </a:lnTo>
                <a:lnTo>
                  <a:pt x="3634" y="9335"/>
                </a:lnTo>
                <a:lnTo>
                  <a:pt x="3644" y="9333"/>
                </a:lnTo>
                <a:lnTo>
                  <a:pt x="3653" y="9330"/>
                </a:lnTo>
                <a:lnTo>
                  <a:pt x="3663" y="9327"/>
                </a:lnTo>
                <a:lnTo>
                  <a:pt x="3672" y="9322"/>
                </a:lnTo>
                <a:lnTo>
                  <a:pt x="3681" y="9318"/>
                </a:lnTo>
                <a:lnTo>
                  <a:pt x="3689" y="9312"/>
                </a:lnTo>
                <a:lnTo>
                  <a:pt x="3696" y="9305"/>
                </a:lnTo>
                <a:lnTo>
                  <a:pt x="3703" y="9297"/>
                </a:lnTo>
                <a:lnTo>
                  <a:pt x="3708" y="9289"/>
                </a:lnTo>
                <a:lnTo>
                  <a:pt x="3714" y="9280"/>
                </a:lnTo>
                <a:lnTo>
                  <a:pt x="3741" y="9227"/>
                </a:lnTo>
                <a:lnTo>
                  <a:pt x="3769" y="9173"/>
                </a:lnTo>
                <a:lnTo>
                  <a:pt x="3796" y="9120"/>
                </a:lnTo>
                <a:lnTo>
                  <a:pt x="3823" y="9067"/>
                </a:lnTo>
                <a:lnTo>
                  <a:pt x="3851" y="9013"/>
                </a:lnTo>
                <a:lnTo>
                  <a:pt x="3878" y="8961"/>
                </a:lnTo>
                <a:lnTo>
                  <a:pt x="3906" y="8907"/>
                </a:lnTo>
                <a:lnTo>
                  <a:pt x="3933" y="8853"/>
                </a:lnTo>
                <a:lnTo>
                  <a:pt x="3960" y="8800"/>
                </a:lnTo>
                <a:lnTo>
                  <a:pt x="3988" y="8747"/>
                </a:lnTo>
                <a:lnTo>
                  <a:pt x="4015" y="8693"/>
                </a:lnTo>
                <a:lnTo>
                  <a:pt x="4043" y="8640"/>
                </a:lnTo>
                <a:lnTo>
                  <a:pt x="4070" y="8587"/>
                </a:lnTo>
                <a:lnTo>
                  <a:pt x="4097" y="8534"/>
                </a:lnTo>
                <a:lnTo>
                  <a:pt x="4125" y="8480"/>
                </a:lnTo>
                <a:lnTo>
                  <a:pt x="4152" y="8427"/>
                </a:lnTo>
                <a:lnTo>
                  <a:pt x="4224" y="8438"/>
                </a:lnTo>
                <a:lnTo>
                  <a:pt x="4296" y="8447"/>
                </a:lnTo>
                <a:lnTo>
                  <a:pt x="4368" y="8455"/>
                </a:lnTo>
                <a:lnTo>
                  <a:pt x="4441" y="8461"/>
                </a:lnTo>
                <a:lnTo>
                  <a:pt x="4514" y="8466"/>
                </a:lnTo>
                <a:lnTo>
                  <a:pt x="4588" y="8470"/>
                </a:lnTo>
                <a:lnTo>
                  <a:pt x="4661" y="8472"/>
                </a:lnTo>
                <a:lnTo>
                  <a:pt x="4735" y="8472"/>
                </a:lnTo>
                <a:lnTo>
                  <a:pt x="4810" y="8472"/>
                </a:lnTo>
                <a:lnTo>
                  <a:pt x="4883" y="8470"/>
                </a:lnTo>
                <a:lnTo>
                  <a:pt x="4958" y="8466"/>
                </a:lnTo>
                <a:lnTo>
                  <a:pt x="5031" y="8461"/>
                </a:lnTo>
                <a:lnTo>
                  <a:pt x="5104" y="8455"/>
                </a:lnTo>
                <a:lnTo>
                  <a:pt x="5176" y="8447"/>
                </a:lnTo>
                <a:lnTo>
                  <a:pt x="5247" y="8438"/>
                </a:lnTo>
                <a:lnTo>
                  <a:pt x="5319" y="8427"/>
                </a:lnTo>
                <a:lnTo>
                  <a:pt x="5347" y="8480"/>
                </a:lnTo>
                <a:lnTo>
                  <a:pt x="5374" y="8534"/>
                </a:lnTo>
                <a:lnTo>
                  <a:pt x="5401" y="8587"/>
                </a:lnTo>
                <a:lnTo>
                  <a:pt x="5429" y="8640"/>
                </a:lnTo>
                <a:lnTo>
                  <a:pt x="5456" y="8693"/>
                </a:lnTo>
                <a:lnTo>
                  <a:pt x="5484" y="8747"/>
                </a:lnTo>
                <a:lnTo>
                  <a:pt x="5511" y="8800"/>
                </a:lnTo>
                <a:lnTo>
                  <a:pt x="5538" y="8853"/>
                </a:lnTo>
                <a:lnTo>
                  <a:pt x="5566" y="8907"/>
                </a:lnTo>
                <a:lnTo>
                  <a:pt x="5593" y="8961"/>
                </a:lnTo>
                <a:lnTo>
                  <a:pt x="5621" y="9013"/>
                </a:lnTo>
                <a:lnTo>
                  <a:pt x="5648" y="9067"/>
                </a:lnTo>
                <a:lnTo>
                  <a:pt x="5675" y="9120"/>
                </a:lnTo>
                <a:lnTo>
                  <a:pt x="5703" y="9173"/>
                </a:lnTo>
                <a:lnTo>
                  <a:pt x="5730" y="9227"/>
                </a:lnTo>
                <a:lnTo>
                  <a:pt x="5757" y="9280"/>
                </a:lnTo>
                <a:lnTo>
                  <a:pt x="5763" y="9289"/>
                </a:lnTo>
                <a:lnTo>
                  <a:pt x="5769" y="9297"/>
                </a:lnTo>
                <a:lnTo>
                  <a:pt x="5776" y="9305"/>
                </a:lnTo>
                <a:lnTo>
                  <a:pt x="5783" y="9312"/>
                </a:lnTo>
                <a:lnTo>
                  <a:pt x="5791" y="9318"/>
                </a:lnTo>
                <a:lnTo>
                  <a:pt x="5800" y="9322"/>
                </a:lnTo>
                <a:lnTo>
                  <a:pt x="5809" y="9327"/>
                </a:lnTo>
                <a:lnTo>
                  <a:pt x="5818" y="9330"/>
                </a:lnTo>
                <a:lnTo>
                  <a:pt x="5827" y="9333"/>
                </a:lnTo>
                <a:lnTo>
                  <a:pt x="5837" y="9335"/>
                </a:lnTo>
                <a:lnTo>
                  <a:pt x="5846" y="9336"/>
                </a:lnTo>
                <a:lnTo>
                  <a:pt x="5857" y="9335"/>
                </a:lnTo>
                <a:lnTo>
                  <a:pt x="5867" y="9334"/>
                </a:lnTo>
                <a:lnTo>
                  <a:pt x="5877" y="9333"/>
                </a:lnTo>
                <a:lnTo>
                  <a:pt x="5886" y="9329"/>
                </a:lnTo>
                <a:lnTo>
                  <a:pt x="5897" y="9325"/>
                </a:lnTo>
                <a:lnTo>
                  <a:pt x="5950" y="9298"/>
                </a:lnTo>
                <a:lnTo>
                  <a:pt x="6006" y="9273"/>
                </a:lnTo>
                <a:lnTo>
                  <a:pt x="6061" y="9249"/>
                </a:lnTo>
                <a:lnTo>
                  <a:pt x="6117" y="9225"/>
                </a:lnTo>
                <a:lnTo>
                  <a:pt x="6172" y="9201"/>
                </a:lnTo>
                <a:lnTo>
                  <a:pt x="6229" y="9180"/>
                </a:lnTo>
                <a:lnTo>
                  <a:pt x="6285" y="9157"/>
                </a:lnTo>
                <a:lnTo>
                  <a:pt x="6342" y="9136"/>
                </a:lnTo>
                <a:lnTo>
                  <a:pt x="6399" y="9116"/>
                </a:lnTo>
                <a:lnTo>
                  <a:pt x="6456" y="9096"/>
                </a:lnTo>
                <a:lnTo>
                  <a:pt x="6513" y="9078"/>
                </a:lnTo>
                <a:lnTo>
                  <a:pt x="6570" y="9060"/>
                </a:lnTo>
                <a:lnTo>
                  <a:pt x="6628" y="9043"/>
                </a:lnTo>
                <a:lnTo>
                  <a:pt x="6686" y="9026"/>
                </a:lnTo>
                <a:lnTo>
                  <a:pt x="6744" y="9010"/>
                </a:lnTo>
                <a:lnTo>
                  <a:pt x="6804" y="8995"/>
                </a:lnTo>
                <a:lnTo>
                  <a:pt x="6813" y="8991"/>
                </a:lnTo>
                <a:lnTo>
                  <a:pt x="6823" y="8988"/>
                </a:lnTo>
                <a:lnTo>
                  <a:pt x="6832" y="8983"/>
                </a:lnTo>
                <a:lnTo>
                  <a:pt x="6840" y="8978"/>
                </a:lnTo>
                <a:lnTo>
                  <a:pt x="6848" y="8971"/>
                </a:lnTo>
                <a:lnTo>
                  <a:pt x="6855" y="8964"/>
                </a:lnTo>
                <a:lnTo>
                  <a:pt x="6862" y="8956"/>
                </a:lnTo>
                <a:lnTo>
                  <a:pt x="6868" y="8948"/>
                </a:lnTo>
                <a:lnTo>
                  <a:pt x="6872" y="8940"/>
                </a:lnTo>
                <a:lnTo>
                  <a:pt x="6876" y="8931"/>
                </a:lnTo>
                <a:lnTo>
                  <a:pt x="6879" y="8922"/>
                </a:lnTo>
                <a:lnTo>
                  <a:pt x="6881" y="8911"/>
                </a:lnTo>
                <a:lnTo>
                  <a:pt x="6883" y="8901"/>
                </a:lnTo>
                <a:lnTo>
                  <a:pt x="6884" y="8892"/>
                </a:lnTo>
                <a:lnTo>
                  <a:pt x="6883" y="8882"/>
                </a:lnTo>
                <a:lnTo>
                  <a:pt x="6880" y="8870"/>
                </a:lnTo>
                <a:lnTo>
                  <a:pt x="6868" y="8812"/>
                </a:lnTo>
                <a:lnTo>
                  <a:pt x="6854" y="8754"/>
                </a:lnTo>
                <a:lnTo>
                  <a:pt x="6840" y="8696"/>
                </a:lnTo>
                <a:lnTo>
                  <a:pt x="6828" y="8637"/>
                </a:lnTo>
                <a:lnTo>
                  <a:pt x="6814" y="8578"/>
                </a:lnTo>
                <a:lnTo>
                  <a:pt x="6802" y="8520"/>
                </a:lnTo>
                <a:lnTo>
                  <a:pt x="6788" y="8462"/>
                </a:lnTo>
                <a:lnTo>
                  <a:pt x="6774" y="8403"/>
                </a:lnTo>
                <a:lnTo>
                  <a:pt x="6762" y="8345"/>
                </a:lnTo>
                <a:lnTo>
                  <a:pt x="6748" y="8286"/>
                </a:lnTo>
                <a:lnTo>
                  <a:pt x="6734" y="8228"/>
                </a:lnTo>
                <a:lnTo>
                  <a:pt x="6722" y="8169"/>
                </a:lnTo>
                <a:lnTo>
                  <a:pt x="6708" y="8111"/>
                </a:lnTo>
                <a:lnTo>
                  <a:pt x="6695" y="8053"/>
                </a:lnTo>
                <a:lnTo>
                  <a:pt x="6682" y="7994"/>
                </a:lnTo>
                <a:lnTo>
                  <a:pt x="6668" y="7935"/>
                </a:lnTo>
                <a:lnTo>
                  <a:pt x="6731" y="7897"/>
                </a:lnTo>
                <a:lnTo>
                  <a:pt x="6792" y="7858"/>
                </a:lnTo>
                <a:lnTo>
                  <a:pt x="6854" y="7817"/>
                </a:lnTo>
                <a:lnTo>
                  <a:pt x="6913" y="7774"/>
                </a:lnTo>
                <a:lnTo>
                  <a:pt x="6973" y="7731"/>
                </a:lnTo>
                <a:lnTo>
                  <a:pt x="7031" y="7687"/>
                </a:lnTo>
                <a:lnTo>
                  <a:pt x="7089" y="7641"/>
                </a:lnTo>
                <a:lnTo>
                  <a:pt x="7145" y="7594"/>
                </a:lnTo>
                <a:lnTo>
                  <a:pt x="7201" y="7547"/>
                </a:lnTo>
                <a:lnTo>
                  <a:pt x="7256" y="7498"/>
                </a:lnTo>
                <a:lnTo>
                  <a:pt x="7309" y="7448"/>
                </a:lnTo>
                <a:lnTo>
                  <a:pt x="7362" y="7398"/>
                </a:lnTo>
                <a:lnTo>
                  <a:pt x="7413" y="7346"/>
                </a:lnTo>
                <a:lnTo>
                  <a:pt x="7463" y="7293"/>
                </a:lnTo>
                <a:lnTo>
                  <a:pt x="7513" y="7239"/>
                </a:lnTo>
                <a:lnTo>
                  <a:pt x="7563" y="7184"/>
                </a:lnTo>
                <a:lnTo>
                  <a:pt x="7617" y="7208"/>
                </a:lnTo>
                <a:lnTo>
                  <a:pt x="7672" y="7231"/>
                </a:lnTo>
                <a:lnTo>
                  <a:pt x="7728" y="7255"/>
                </a:lnTo>
                <a:lnTo>
                  <a:pt x="7783" y="7278"/>
                </a:lnTo>
                <a:lnTo>
                  <a:pt x="7839" y="7301"/>
                </a:lnTo>
                <a:lnTo>
                  <a:pt x="7893" y="7325"/>
                </a:lnTo>
                <a:lnTo>
                  <a:pt x="7949" y="7347"/>
                </a:lnTo>
                <a:lnTo>
                  <a:pt x="8004" y="7370"/>
                </a:lnTo>
                <a:lnTo>
                  <a:pt x="8059" y="7394"/>
                </a:lnTo>
                <a:lnTo>
                  <a:pt x="8115" y="7417"/>
                </a:lnTo>
                <a:lnTo>
                  <a:pt x="8170" y="7440"/>
                </a:lnTo>
                <a:lnTo>
                  <a:pt x="8225" y="7464"/>
                </a:lnTo>
                <a:lnTo>
                  <a:pt x="8280" y="7487"/>
                </a:lnTo>
                <a:lnTo>
                  <a:pt x="8336" y="7510"/>
                </a:lnTo>
                <a:lnTo>
                  <a:pt x="8391" y="7534"/>
                </a:lnTo>
                <a:lnTo>
                  <a:pt x="8446" y="7556"/>
                </a:lnTo>
                <a:lnTo>
                  <a:pt x="8456" y="7560"/>
                </a:lnTo>
                <a:lnTo>
                  <a:pt x="8466" y="7562"/>
                </a:lnTo>
                <a:lnTo>
                  <a:pt x="8476" y="7564"/>
                </a:lnTo>
                <a:lnTo>
                  <a:pt x="8487" y="7564"/>
                </a:lnTo>
                <a:lnTo>
                  <a:pt x="8496" y="7564"/>
                </a:lnTo>
                <a:lnTo>
                  <a:pt x="8506" y="7562"/>
                </a:lnTo>
                <a:lnTo>
                  <a:pt x="8515" y="7560"/>
                </a:lnTo>
                <a:lnTo>
                  <a:pt x="8524" y="7556"/>
                </a:lnTo>
                <a:lnTo>
                  <a:pt x="8534" y="7553"/>
                </a:lnTo>
                <a:lnTo>
                  <a:pt x="8543" y="7547"/>
                </a:lnTo>
                <a:lnTo>
                  <a:pt x="8551" y="7542"/>
                </a:lnTo>
                <a:lnTo>
                  <a:pt x="8558" y="7535"/>
                </a:lnTo>
                <a:lnTo>
                  <a:pt x="8565" y="7528"/>
                </a:lnTo>
                <a:lnTo>
                  <a:pt x="8571" y="7520"/>
                </a:lnTo>
                <a:lnTo>
                  <a:pt x="8577" y="7511"/>
                </a:lnTo>
                <a:lnTo>
                  <a:pt x="8581" y="7502"/>
                </a:lnTo>
                <a:lnTo>
                  <a:pt x="8607" y="7447"/>
                </a:lnTo>
                <a:lnTo>
                  <a:pt x="8633" y="7392"/>
                </a:lnTo>
                <a:lnTo>
                  <a:pt x="8659" y="7337"/>
                </a:lnTo>
                <a:lnTo>
                  <a:pt x="8686" y="7284"/>
                </a:lnTo>
                <a:lnTo>
                  <a:pt x="8714" y="7230"/>
                </a:lnTo>
                <a:lnTo>
                  <a:pt x="8742" y="7176"/>
                </a:lnTo>
                <a:lnTo>
                  <a:pt x="8771" y="7124"/>
                </a:lnTo>
                <a:lnTo>
                  <a:pt x="8802" y="7071"/>
                </a:lnTo>
                <a:lnTo>
                  <a:pt x="8831" y="7019"/>
                </a:lnTo>
                <a:lnTo>
                  <a:pt x="8863" y="6967"/>
                </a:lnTo>
                <a:lnTo>
                  <a:pt x="8895" y="6916"/>
                </a:lnTo>
                <a:lnTo>
                  <a:pt x="8927" y="6865"/>
                </a:lnTo>
                <a:lnTo>
                  <a:pt x="8960" y="6814"/>
                </a:lnTo>
                <a:lnTo>
                  <a:pt x="8995" y="6764"/>
                </a:lnTo>
                <a:lnTo>
                  <a:pt x="9029" y="6715"/>
                </a:lnTo>
                <a:lnTo>
                  <a:pt x="9064" y="6666"/>
                </a:lnTo>
                <a:lnTo>
                  <a:pt x="9070" y="6657"/>
                </a:lnTo>
                <a:lnTo>
                  <a:pt x="9074" y="6648"/>
                </a:lnTo>
                <a:lnTo>
                  <a:pt x="9079" y="6639"/>
                </a:lnTo>
                <a:lnTo>
                  <a:pt x="9081" y="6628"/>
                </a:lnTo>
                <a:lnTo>
                  <a:pt x="9084" y="6618"/>
                </a:lnTo>
                <a:lnTo>
                  <a:pt x="9085" y="6609"/>
                </a:lnTo>
                <a:lnTo>
                  <a:pt x="9085" y="6599"/>
                </a:lnTo>
                <a:lnTo>
                  <a:pt x="9084" y="6589"/>
                </a:lnTo>
                <a:lnTo>
                  <a:pt x="9081" y="6579"/>
                </a:lnTo>
                <a:lnTo>
                  <a:pt x="9079" y="6570"/>
                </a:lnTo>
                <a:lnTo>
                  <a:pt x="9076" y="6561"/>
                </a:lnTo>
                <a:lnTo>
                  <a:pt x="9071" y="6552"/>
                </a:lnTo>
                <a:lnTo>
                  <a:pt x="9065" y="6543"/>
                </a:lnTo>
                <a:lnTo>
                  <a:pt x="9060" y="6535"/>
                </a:lnTo>
                <a:lnTo>
                  <a:pt x="9052" y="6528"/>
                </a:lnTo>
                <a:lnTo>
                  <a:pt x="9044" y="6521"/>
                </a:lnTo>
                <a:lnTo>
                  <a:pt x="8949" y="6448"/>
                </a:lnTo>
                <a:lnTo>
                  <a:pt x="8853" y="6376"/>
                </a:lnTo>
                <a:lnTo>
                  <a:pt x="8757" y="6304"/>
                </a:lnTo>
                <a:lnTo>
                  <a:pt x="8662" y="6231"/>
                </a:lnTo>
                <a:lnTo>
                  <a:pt x="8567" y="6159"/>
                </a:lnTo>
                <a:lnTo>
                  <a:pt x="8472" y="6086"/>
                </a:lnTo>
                <a:lnTo>
                  <a:pt x="8376" y="6014"/>
                </a:lnTo>
                <a:lnTo>
                  <a:pt x="8280" y="5941"/>
                </a:lnTo>
                <a:lnTo>
                  <a:pt x="8303" y="5874"/>
                </a:lnTo>
                <a:lnTo>
                  <a:pt x="8325" y="5804"/>
                </a:lnTo>
                <a:lnTo>
                  <a:pt x="8345" y="5735"/>
                </a:lnTo>
                <a:lnTo>
                  <a:pt x="8364" y="5666"/>
                </a:lnTo>
                <a:lnTo>
                  <a:pt x="8381" y="5595"/>
                </a:lnTo>
                <a:lnTo>
                  <a:pt x="8398" y="5524"/>
                </a:lnTo>
                <a:lnTo>
                  <a:pt x="8411" y="5454"/>
                </a:lnTo>
                <a:lnTo>
                  <a:pt x="8425" y="5382"/>
                </a:lnTo>
                <a:lnTo>
                  <a:pt x="8438" y="5309"/>
                </a:lnTo>
                <a:lnTo>
                  <a:pt x="8448" y="5237"/>
                </a:lnTo>
                <a:lnTo>
                  <a:pt x="8457" y="5164"/>
                </a:lnTo>
                <a:lnTo>
                  <a:pt x="8465" y="5089"/>
                </a:lnTo>
                <a:lnTo>
                  <a:pt x="8472" y="5015"/>
                </a:lnTo>
                <a:lnTo>
                  <a:pt x="8476" y="4941"/>
                </a:lnTo>
                <a:lnTo>
                  <a:pt x="8480" y="4867"/>
                </a:lnTo>
                <a:lnTo>
                  <a:pt x="8482" y="4791"/>
                </a:lnTo>
                <a:lnTo>
                  <a:pt x="8539" y="4773"/>
                </a:lnTo>
                <a:lnTo>
                  <a:pt x="8597" y="4756"/>
                </a:lnTo>
                <a:lnTo>
                  <a:pt x="8654" y="4738"/>
                </a:lnTo>
                <a:lnTo>
                  <a:pt x="8712" y="4719"/>
                </a:lnTo>
                <a:lnTo>
                  <a:pt x="8769" y="4702"/>
                </a:lnTo>
                <a:lnTo>
                  <a:pt x="8826" y="4684"/>
                </a:lnTo>
                <a:lnTo>
                  <a:pt x="8884" y="4667"/>
                </a:lnTo>
                <a:lnTo>
                  <a:pt x="8941" y="4649"/>
                </a:lnTo>
                <a:lnTo>
                  <a:pt x="8998" y="4632"/>
                </a:lnTo>
                <a:lnTo>
                  <a:pt x="9055" y="4613"/>
                </a:lnTo>
                <a:lnTo>
                  <a:pt x="9112" y="4596"/>
                </a:lnTo>
                <a:lnTo>
                  <a:pt x="9170" y="4578"/>
                </a:lnTo>
                <a:lnTo>
                  <a:pt x="9227" y="4561"/>
                </a:lnTo>
                <a:lnTo>
                  <a:pt x="9284" y="4542"/>
                </a:lnTo>
                <a:lnTo>
                  <a:pt x="9341" y="4525"/>
                </a:lnTo>
                <a:lnTo>
                  <a:pt x="9398" y="4507"/>
                </a:lnTo>
                <a:lnTo>
                  <a:pt x="9409" y="4504"/>
                </a:lnTo>
                <a:lnTo>
                  <a:pt x="9418" y="4499"/>
                </a:lnTo>
                <a:lnTo>
                  <a:pt x="9427" y="4493"/>
                </a:lnTo>
                <a:lnTo>
                  <a:pt x="9435" y="4488"/>
                </a:lnTo>
                <a:lnTo>
                  <a:pt x="9442" y="4481"/>
                </a:lnTo>
                <a:lnTo>
                  <a:pt x="9449" y="4473"/>
                </a:lnTo>
                <a:lnTo>
                  <a:pt x="9454" y="4465"/>
                </a:lnTo>
                <a:lnTo>
                  <a:pt x="9459" y="4457"/>
                </a:lnTo>
                <a:lnTo>
                  <a:pt x="9463" y="4448"/>
                </a:lnTo>
                <a:lnTo>
                  <a:pt x="9467" y="4439"/>
                </a:lnTo>
                <a:lnTo>
                  <a:pt x="9469" y="4428"/>
                </a:lnTo>
                <a:lnTo>
                  <a:pt x="9470" y="4419"/>
                </a:lnTo>
                <a:lnTo>
                  <a:pt x="9471" y="4409"/>
                </a:lnTo>
                <a:lnTo>
                  <a:pt x="9471" y="4399"/>
                </a:lnTo>
                <a:lnTo>
                  <a:pt x="9469" y="4388"/>
                </a:lnTo>
                <a:lnTo>
                  <a:pt x="9467" y="4378"/>
                </a:lnTo>
                <a:close/>
                <a:moveTo>
                  <a:pt x="4735" y="7758"/>
                </a:moveTo>
                <a:lnTo>
                  <a:pt x="4735" y="7758"/>
                </a:lnTo>
                <a:lnTo>
                  <a:pt x="4580" y="7754"/>
                </a:lnTo>
                <a:lnTo>
                  <a:pt x="4426" y="7742"/>
                </a:lnTo>
                <a:lnTo>
                  <a:pt x="4274" y="7723"/>
                </a:lnTo>
                <a:lnTo>
                  <a:pt x="4125" y="7697"/>
                </a:lnTo>
                <a:lnTo>
                  <a:pt x="3978" y="7663"/>
                </a:lnTo>
                <a:lnTo>
                  <a:pt x="3834" y="7621"/>
                </a:lnTo>
                <a:lnTo>
                  <a:pt x="3692" y="7573"/>
                </a:lnTo>
                <a:lnTo>
                  <a:pt x="3555" y="7520"/>
                </a:lnTo>
                <a:lnTo>
                  <a:pt x="3421" y="7458"/>
                </a:lnTo>
                <a:lnTo>
                  <a:pt x="3290" y="7392"/>
                </a:lnTo>
                <a:lnTo>
                  <a:pt x="3163" y="7319"/>
                </a:lnTo>
                <a:lnTo>
                  <a:pt x="3040" y="7240"/>
                </a:lnTo>
                <a:lnTo>
                  <a:pt x="2921" y="7155"/>
                </a:lnTo>
                <a:lnTo>
                  <a:pt x="2806" y="7064"/>
                </a:lnTo>
                <a:lnTo>
                  <a:pt x="2696" y="6970"/>
                </a:lnTo>
                <a:lnTo>
                  <a:pt x="2590" y="6869"/>
                </a:lnTo>
                <a:lnTo>
                  <a:pt x="2490" y="6764"/>
                </a:lnTo>
                <a:lnTo>
                  <a:pt x="2395" y="6653"/>
                </a:lnTo>
                <a:lnTo>
                  <a:pt x="2305" y="6539"/>
                </a:lnTo>
                <a:lnTo>
                  <a:pt x="2220" y="6419"/>
                </a:lnTo>
                <a:lnTo>
                  <a:pt x="2142" y="6296"/>
                </a:lnTo>
                <a:lnTo>
                  <a:pt x="2069" y="6169"/>
                </a:lnTo>
                <a:lnTo>
                  <a:pt x="2001" y="6039"/>
                </a:lnTo>
                <a:lnTo>
                  <a:pt x="1941" y="5904"/>
                </a:lnTo>
                <a:lnTo>
                  <a:pt x="1886" y="5766"/>
                </a:lnTo>
                <a:lnTo>
                  <a:pt x="1838" y="5625"/>
                </a:lnTo>
                <a:lnTo>
                  <a:pt x="1797" y="5481"/>
                </a:lnTo>
                <a:lnTo>
                  <a:pt x="1764" y="5335"/>
                </a:lnTo>
                <a:lnTo>
                  <a:pt x="1737" y="5185"/>
                </a:lnTo>
                <a:lnTo>
                  <a:pt x="1717" y="5033"/>
                </a:lnTo>
                <a:lnTo>
                  <a:pt x="1706" y="4879"/>
                </a:lnTo>
                <a:lnTo>
                  <a:pt x="1702" y="4723"/>
                </a:lnTo>
                <a:lnTo>
                  <a:pt x="1706" y="4566"/>
                </a:lnTo>
                <a:lnTo>
                  <a:pt x="1717" y="4412"/>
                </a:lnTo>
                <a:lnTo>
                  <a:pt x="1737" y="4261"/>
                </a:lnTo>
                <a:lnTo>
                  <a:pt x="1764" y="4111"/>
                </a:lnTo>
                <a:lnTo>
                  <a:pt x="1797" y="3964"/>
                </a:lnTo>
                <a:lnTo>
                  <a:pt x="1838" y="3820"/>
                </a:lnTo>
                <a:lnTo>
                  <a:pt x="1886" y="3679"/>
                </a:lnTo>
                <a:lnTo>
                  <a:pt x="1941" y="3541"/>
                </a:lnTo>
                <a:lnTo>
                  <a:pt x="2001" y="3407"/>
                </a:lnTo>
                <a:lnTo>
                  <a:pt x="2069" y="3275"/>
                </a:lnTo>
                <a:lnTo>
                  <a:pt x="2142" y="3149"/>
                </a:lnTo>
                <a:lnTo>
                  <a:pt x="2220" y="3025"/>
                </a:lnTo>
                <a:lnTo>
                  <a:pt x="2305" y="2907"/>
                </a:lnTo>
                <a:lnTo>
                  <a:pt x="2395" y="2792"/>
                </a:lnTo>
                <a:lnTo>
                  <a:pt x="2490" y="2682"/>
                </a:lnTo>
                <a:lnTo>
                  <a:pt x="2590" y="2577"/>
                </a:lnTo>
                <a:lnTo>
                  <a:pt x="2696" y="2476"/>
                </a:lnTo>
                <a:lnTo>
                  <a:pt x="2806" y="2380"/>
                </a:lnTo>
                <a:lnTo>
                  <a:pt x="2921" y="2290"/>
                </a:lnTo>
                <a:lnTo>
                  <a:pt x="3040" y="2206"/>
                </a:lnTo>
                <a:lnTo>
                  <a:pt x="3163" y="2127"/>
                </a:lnTo>
                <a:lnTo>
                  <a:pt x="3290" y="2054"/>
                </a:lnTo>
                <a:lnTo>
                  <a:pt x="3421" y="1986"/>
                </a:lnTo>
                <a:lnTo>
                  <a:pt x="3555" y="1926"/>
                </a:lnTo>
                <a:lnTo>
                  <a:pt x="3692" y="1871"/>
                </a:lnTo>
                <a:lnTo>
                  <a:pt x="3834" y="1824"/>
                </a:lnTo>
                <a:lnTo>
                  <a:pt x="3978" y="1783"/>
                </a:lnTo>
                <a:lnTo>
                  <a:pt x="4125" y="1749"/>
                </a:lnTo>
                <a:lnTo>
                  <a:pt x="4274" y="1723"/>
                </a:lnTo>
                <a:lnTo>
                  <a:pt x="4426" y="1703"/>
                </a:lnTo>
                <a:lnTo>
                  <a:pt x="4580" y="1691"/>
                </a:lnTo>
                <a:lnTo>
                  <a:pt x="4735" y="1687"/>
                </a:lnTo>
                <a:lnTo>
                  <a:pt x="4891" y="1691"/>
                </a:lnTo>
                <a:lnTo>
                  <a:pt x="5046" y="1703"/>
                </a:lnTo>
                <a:lnTo>
                  <a:pt x="5197" y="1723"/>
                </a:lnTo>
                <a:lnTo>
                  <a:pt x="5347" y="1749"/>
                </a:lnTo>
                <a:lnTo>
                  <a:pt x="5494" y="1783"/>
                </a:lnTo>
                <a:lnTo>
                  <a:pt x="5638" y="1824"/>
                </a:lnTo>
                <a:lnTo>
                  <a:pt x="5779" y="1871"/>
                </a:lnTo>
                <a:lnTo>
                  <a:pt x="5916" y="1926"/>
                </a:lnTo>
                <a:lnTo>
                  <a:pt x="6051" y="1986"/>
                </a:lnTo>
                <a:lnTo>
                  <a:pt x="6182" y="2054"/>
                </a:lnTo>
                <a:lnTo>
                  <a:pt x="6309" y="2127"/>
                </a:lnTo>
                <a:lnTo>
                  <a:pt x="6432" y="2206"/>
                </a:lnTo>
                <a:lnTo>
                  <a:pt x="6550" y="2290"/>
                </a:lnTo>
                <a:lnTo>
                  <a:pt x="6666" y="2380"/>
                </a:lnTo>
                <a:lnTo>
                  <a:pt x="6775" y="2476"/>
                </a:lnTo>
                <a:lnTo>
                  <a:pt x="6881" y="2577"/>
                </a:lnTo>
                <a:lnTo>
                  <a:pt x="6982" y="2682"/>
                </a:lnTo>
                <a:lnTo>
                  <a:pt x="7076" y="2792"/>
                </a:lnTo>
                <a:lnTo>
                  <a:pt x="7167" y="2907"/>
                </a:lnTo>
                <a:lnTo>
                  <a:pt x="7251" y="3025"/>
                </a:lnTo>
                <a:lnTo>
                  <a:pt x="7330" y="3149"/>
                </a:lnTo>
                <a:lnTo>
                  <a:pt x="7403" y="3275"/>
                </a:lnTo>
                <a:lnTo>
                  <a:pt x="7470" y="3407"/>
                </a:lnTo>
                <a:lnTo>
                  <a:pt x="7531" y="3541"/>
                </a:lnTo>
                <a:lnTo>
                  <a:pt x="7585" y="3679"/>
                </a:lnTo>
                <a:lnTo>
                  <a:pt x="7633" y="3820"/>
                </a:lnTo>
                <a:lnTo>
                  <a:pt x="7674" y="3964"/>
                </a:lnTo>
                <a:lnTo>
                  <a:pt x="7707" y="4111"/>
                </a:lnTo>
                <a:lnTo>
                  <a:pt x="7735" y="4261"/>
                </a:lnTo>
                <a:lnTo>
                  <a:pt x="7754" y="4412"/>
                </a:lnTo>
                <a:lnTo>
                  <a:pt x="7766" y="4566"/>
                </a:lnTo>
                <a:lnTo>
                  <a:pt x="7769" y="4723"/>
                </a:lnTo>
                <a:lnTo>
                  <a:pt x="7766" y="4879"/>
                </a:lnTo>
                <a:lnTo>
                  <a:pt x="7754" y="5033"/>
                </a:lnTo>
                <a:lnTo>
                  <a:pt x="7735" y="5185"/>
                </a:lnTo>
                <a:lnTo>
                  <a:pt x="7707" y="5335"/>
                </a:lnTo>
                <a:lnTo>
                  <a:pt x="7674" y="5481"/>
                </a:lnTo>
                <a:lnTo>
                  <a:pt x="7633" y="5625"/>
                </a:lnTo>
                <a:lnTo>
                  <a:pt x="7585" y="5766"/>
                </a:lnTo>
                <a:lnTo>
                  <a:pt x="7531" y="5904"/>
                </a:lnTo>
                <a:lnTo>
                  <a:pt x="7470" y="6039"/>
                </a:lnTo>
                <a:lnTo>
                  <a:pt x="7403" y="6169"/>
                </a:lnTo>
                <a:lnTo>
                  <a:pt x="7330" y="6296"/>
                </a:lnTo>
                <a:lnTo>
                  <a:pt x="7251" y="6419"/>
                </a:lnTo>
                <a:lnTo>
                  <a:pt x="7167" y="6539"/>
                </a:lnTo>
                <a:lnTo>
                  <a:pt x="7076" y="6653"/>
                </a:lnTo>
                <a:lnTo>
                  <a:pt x="6982" y="6764"/>
                </a:lnTo>
                <a:lnTo>
                  <a:pt x="6881" y="6869"/>
                </a:lnTo>
                <a:lnTo>
                  <a:pt x="6775" y="6970"/>
                </a:lnTo>
                <a:lnTo>
                  <a:pt x="6666" y="7064"/>
                </a:lnTo>
                <a:lnTo>
                  <a:pt x="6550" y="7155"/>
                </a:lnTo>
                <a:lnTo>
                  <a:pt x="6432" y="7240"/>
                </a:lnTo>
                <a:lnTo>
                  <a:pt x="6309" y="7319"/>
                </a:lnTo>
                <a:lnTo>
                  <a:pt x="6182" y="7392"/>
                </a:lnTo>
                <a:lnTo>
                  <a:pt x="6051" y="7458"/>
                </a:lnTo>
                <a:lnTo>
                  <a:pt x="5916" y="7520"/>
                </a:lnTo>
                <a:lnTo>
                  <a:pt x="5779" y="7573"/>
                </a:lnTo>
                <a:lnTo>
                  <a:pt x="5638" y="7621"/>
                </a:lnTo>
                <a:lnTo>
                  <a:pt x="5494" y="7663"/>
                </a:lnTo>
                <a:lnTo>
                  <a:pt x="5347" y="7697"/>
                </a:lnTo>
                <a:lnTo>
                  <a:pt x="5197" y="7723"/>
                </a:lnTo>
                <a:lnTo>
                  <a:pt x="5046" y="7742"/>
                </a:lnTo>
                <a:lnTo>
                  <a:pt x="4891" y="7754"/>
                </a:lnTo>
                <a:lnTo>
                  <a:pt x="4735" y="7758"/>
                </a:lnTo>
                <a:close/>
              </a:path>
            </a:pathLst>
          </a:custGeom>
          <a:solidFill>
            <a:schemeClr val="accent1"/>
          </a:solidFill>
          <a:ln>
            <a:noFill/>
          </a:ln>
        </p:spPr>
        <p:txBody>
          <a:bodyPr vert="horz" wrap="square" lIns="109728" tIns="54864" rIns="109728" bIns="54864" numCol="1" anchor="t" anchorCtr="0" compatLnSpc="1"/>
          <a:lstStyle/>
          <a:p>
            <a:endParaRPr lang="zh-CN" altLang="en-US" sz="2160"/>
          </a:p>
        </p:txBody>
      </p:sp>
      <p:sp>
        <p:nvSpPr>
          <p:cNvPr id="22" name="Freeform 17"/>
          <p:cNvSpPr>
            <a:spLocks noEditPoints="1"/>
          </p:cNvSpPr>
          <p:nvPr/>
        </p:nvSpPr>
        <p:spPr bwMode="auto">
          <a:xfrm>
            <a:off x="6586686" y="1503251"/>
            <a:ext cx="2255520" cy="2221230"/>
          </a:xfrm>
          <a:custGeom>
            <a:avLst/>
            <a:gdLst>
              <a:gd name="T0" fmla="*/ 9304 w 9471"/>
              <a:gd name="T1" fmla="*/ 3488 h 9335"/>
              <a:gd name="T2" fmla="*/ 9202 w 9471"/>
              <a:gd name="T3" fmla="*/ 3329 h 9335"/>
              <a:gd name="T4" fmla="*/ 8293 w 9471"/>
              <a:gd name="T5" fmla="*/ 3374 h 9335"/>
              <a:gd name="T6" fmla="*/ 7694 w 9471"/>
              <a:gd name="T7" fmla="*/ 2423 h 9335"/>
              <a:gd name="T8" fmla="*/ 8136 w 9471"/>
              <a:gd name="T9" fmla="*/ 1609 h 9335"/>
              <a:gd name="T10" fmla="*/ 8147 w 9471"/>
              <a:gd name="T11" fmla="*/ 1421 h 9335"/>
              <a:gd name="T12" fmla="*/ 7441 w 9471"/>
              <a:gd name="T13" fmla="*/ 838 h 9335"/>
              <a:gd name="T14" fmla="*/ 7262 w 9471"/>
              <a:gd name="T15" fmla="*/ 783 h 9335"/>
              <a:gd name="T16" fmla="*/ 6090 w 9471"/>
              <a:gd name="T17" fmla="*/ 1226 h 9335"/>
              <a:gd name="T18" fmla="*/ 5401 w 9471"/>
              <a:gd name="T19" fmla="*/ 626 h 9335"/>
              <a:gd name="T20" fmla="*/ 5302 w 9471"/>
              <a:gd name="T21" fmla="*/ 29 h 9335"/>
              <a:gd name="T22" fmla="*/ 4795 w 9471"/>
              <a:gd name="T23" fmla="*/ 25 h 9335"/>
              <a:gd name="T24" fmla="*/ 4185 w 9471"/>
              <a:gd name="T25" fmla="*/ 16 h 9335"/>
              <a:gd name="T26" fmla="*/ 4085 w 9471"/>
              <a:gd name="T27" fmla="*/ 507 h 9335"/>
              <a:gd name="T28" fmla="*/ 3518 w 9471"/>
              <a:gd name="T29" fmla="*/ 1176 h 9335"/>
              <a:gd name="T30" fmla="*/ 2306 w 9471"/>
              <a:gd name="T31" fmla="*/ 871 h 9335"/>
              <a:gd name="T32" fmla="*/ 2080 w 9471"/>
              <a:gd name="T33" fmla="*/ 788 h 9335"/>
              <a:gd name="T34" fmla="*/ 1381 w 9471"/>
              <a:gd name="T35" fmla="*/ 1381 h 9335"/>
              <a:gd name="T36" fmla="*/ 1297 w 9471"/>
              <a:gd name="T37" fmla="*/ 1549 h 9335"/>
              <a:gd name="T38" fmla="*/ 1789 w 9471"/>
              <a:gd name="T39" fmla="*/ 2314 h 9335"/>
              <a:gd name="T40" fmla="*/ 1264 w 9471"/>
              <a:gd name="T41" fmla="*/ 3307 h 9335"/>
              <a:gd name="T42" fmla="*/ 340 w 9471"/>
              <a:gd name="T43" fmla="*/ 3332 h 9335"/>
              <a:gd name="T44" fmla="*/ 173 w 9471"/>
              <a:gd name="T45" fmla="*/ 3417 h 9335"/>
              <a:gd name="T46" fmla="*/ 20 w 9471"/>
              <a:gd name="T47" fmla="*/ 4320 h 9335"/>
              <a:gd name="T48" fmla="*/ 62 w 9471"/>
              <a:gd name="T49" fmla="*/ 4504 h 9335"/>
              <a:gd name="T50" fmla="*/ 932 w 9471"/>
              <a:gd name="T51" fmla="*/ 4773 h 9335"/>
              <a:gd name="T52" fmla="*/ 1168 w 9471"/>
              <a:gd name="T53" fmla="*/ 5873 h 9335"/>
              <a:gd name="T54" fmla="*/ 390 w 9471"/>
              <a:gd name="T55" fmla="*/ 6579 h 9335"/>
              <a:gd name="T56" fmla="*/ 640 w 9471"/>
              <a:gd name="T57" fmla="*/ 7019 h 9335"/>
              <a:gd name="T58" fmla="*/ 937 w 9471"/>
              <a:gd name="T59" fmla="*/ 7552 h 9335"/>
              <a:gd name="T60" fmla="*/ 1412 w 9471"/>
              <a:gd name="T61" fmla="*/ 7393 h 9335"/>
              <a:gd name="T62" fmla="*/ 2270 w 9471"/>
              <a:gd name="T63" fmla="*/ 7547 h 9335"/>
              <a:gd name="T64" fmla="*/ 2709 w 9471"/>
              <a:gd name="T65" fmla="*/ 8344 h 9335"/>
              <a:gd name="T66" fmla="*/ 2599 w 9471"/>
              <a:gd name="T67" fmla="*/ 8940 h 9335"/>
              <a:gd name="T68" fmla="*/ 3072 w 9471"/>
              <a:gd name="T69" fmla="*/ 9116 h 9335"/>
              <a:gd name="T70" fmla="*/ 3644 w 9471"/>
              <a:gd name="T71" fmla="*/ 9333 h 9335"/>
              <a:gd name="T72" fmla="*/ 3905 w 9471"/>
              <a:gd name="T73" fmla="*/ 8907 h 9335"/>
              <a:gd name="T74" fmla="*/ 4661 w 9471"/>
              <a:gd name="T75" fmla="*/ 8471 h 9335"/>
              <a:gd name="T76" fmla="*/ 5511 w 9471"/>
              <a:gd name="T77" fmla="*/ 8800 h 9335"/>
              <a:gd name="T78" fmla="*/ 5808 w 9471"/>
              <a:gd name="T79" fmla="*/ 9327 h 9335"/>
              <a:gd name="T80" fmla="*/ 6284 w 9471"/>
              <a:gd name="T81" fmla="*/ 9157 h 9335"/>
              <a:gd name="T82" fmla="*/ 6862 w 9471"/>
              <a:gd name="T83" fmla="*/ 8956 h 9335"/>
              <a:gd name="T84" fmla="*/ 6787 w 9471"/>
              <a:gd name="T85" fmla="*/ 8462 h 9335"/>
              <a:gd name="T86" fmla="*/ 7089 w 9471"/>
              <a:gd name="T87" fmla="*/ 7641 h 9335"/>
              <a:gd name="T88" fmla="*/ 7949 w 9471"/>
              <a:gd name="T89" fmla="*/ 7347 h 9335"/>
              <a:gd name="T90" fmla="*/ 8515 w 9471"/>
              <a:gd name="T91" fmla="*/ 7560 h 9335"/>
              <a:gd name="T92" fmla="*/ 8772 w 9471"/>
              <a:gd name="T93" fmla="*/ 7124 h 9335"/>
              <a:gd name="T94" fmla="*/ 9084 w 9471"/>
              <a:gd name="T95" fmla="*/ 6599 h 9335"/>
              <a:gd name="T96" fmla="*/ 8376 w 9471"/>
              <a:gd name="T97" fmla="*/ 6013 h 9335"/>
              <a:gd name="T98" fmla="*/ 8479 w 9471"/>
              <a:gd name="T99" fmla="*/ 4866 h 9335"/>
              <a:gd name="T100" fmla="*/ 9341 w 9471"/>
              <a:gd name="T101" fmla="*/ 4524 h 9335"/>
              <a:gd name="T102" fmla="*/ 9470 w 9471"/>
              <a:gd name="T103" fmla="*/ 4388 h 9335"/>
              <a:gd name="T104" fmla="*/ 2921 w 9471"/>
              <a:gd name="T105" fmla="*/ 7155 h 9335"/>
              <a:gd name="T106" fmla="*/ 1736 w 9471"/>
              <a:gd name="T107" fmla="*/ 5185 h 9335"/>
              <a:gd name="T108" fmla="*/ 2304 w 9471"/>
              <a:gd name="T109" fmla="*/ 2907 h 9335"/>
              <a:gd name="T110" fmla="*/ 4274 w 9471"/>
              <a:gd name="T111" fmla="*/ 1722 h 9335"/>
              <a:gd name="T112" fmla="*/ 6550 w 9471"/>
              <a:gd name="T113" fmla="*/ 2290 h 9335"/>
              <a:gd name="T114" fmla="*/ 7734 w 9471"/>
              <a:gd name="T115" fmla="*/ 4261 h 9335"/>
              <a:gd name="T116" fmla="*/ 7166 w 9471"/>
              <a:gd name="T117" fmla="*/ 6538 h 9335"/>
              <a:gd name="T118" fmla="*/ 5197 w 9471"/>
              <a:gd name="T119" fmla="*/ 7723 h 9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471" h="9335">
                <a:moveTo>
                  <a:pt x="9466" y="4378"/>
                </a:moveTo>
                <a:lnTo>
                  <a:pt x="9450" y="4320"/>
                </a:lnTo>
                <a:lnTo>
                  <a:pt x="9436" y="4262"/>
                </a:lnTo>
                <a:lnTo>
                  <a:pt x="9421" y="4202"/>
                </a:lnTo>
                <a:lnTo>
                  <a:pt x="9407" y="4144"/>
                </a:lnTo>
                <a:lnTo>
                  <a:pt x="9393" y="4085"/>
                </a:lnTo>
                <a:lnTo>
                  <a:pt x="9381" y="4025"/>
                </a:lnTo>
                <a:lnTo>
                  <a:pt x="9369" y="3966"/>
                </a:lnTo>
                <a:lnTo>
                  <a:pt x="9358" y="3907"/>
                </a:lnTo>
                <a:lnTo>
                  <a:pt x="9349" y="3847"/>
                </a:lnTo>
                <a:lnTo>
                  <a:pt x="9339" y="3788"/>
                </a:lnTo>
                <a:lnTo>
                  <a:pt x="9331" y="3727"/>
                </a:lnTo>
                <a:lnTo>
                  <a:pt x="9323" y="3668"/>
                </a:lnTo>
                <a:lnTo>
                  <a:pt x="9316" y="3608"/>
                </a:lnTo>
                <a:lnTo>
                  <a:pt x="9309" y="3547"/>
                </a:lnTo>
                <a:lnTo>
                  <a:pt x="9304" y="3488"/>
                </a:lnTo>
                <a:lnTo>
                  <a:pt x="9300" y="3427"/>
                </a:lnTo>
                <a:lnTo>
                  <a:pt x="9298" y="3417"/>
                </a:lnTo>
                <a:lnTo>
                  <a:pt x="9295" y="3407"/>
                </a:lnTo>
                <a:lnTo>
                  <a:pt x="9293" y="3396"/>
                </a:lnTo>
                <a:lnTo>
                  <a:pt x="9288" y="3387"/>
                </a:lnTo>
                <a:lnTo>
                  <a:pt x="9284" y="3379"/>
                </a:lnTo>
                <a:lnTo>
                  <a:pt x="9278" y="3370"/>
                </a:lnTo>
                <a:lnTo>
                  <a:pt x="9271" y="3363"/>
                </a:lnTo>
                <a:lnTo>
                  <a:pt x="9264" y="3356"/>
                </a:lnTo>
                <a:lnTo>
                  <a:pt x="9258" y="3350"/>
                </a:lnTo>
                <a:lnTo>
                  <a:pt x="9249" y="3344"/>
                </a:lnTo>
                <a:lnTo>
                  <a:pt x="9241" y="3339"/>
                </a:lnTo>
                <a:lnTo>
                  <a:pt x="9231" y="3336"/>
                </a:lnTo>
                <a:lnTo>
                  <a:pt x="9221" y="3332"/>
                </a:lnTo>
                <a:lnTo>
                  <a:pt x="9212" y="3330"/>
                </a:lnTo>
                <a:lnTo>
                  <a:pt x="9202" y="3329"/>
                </a:lnTo>
                <a:lnTo>
                  <a:pt x="9190" y="3329"/>
                </a:lnTo>
                <a:lnTo>
                  <a:pt x="9131" y="3332"/>
                </a:lnTo>
                <a:lnTo>
                  <a:pt x="9072" y="3335"/>
                </a:lnTo>
                <a:lnTo>
                  <a:pt x="9011" y="3338"/>
                </a:lnTo>
                <a:lnTo>
                  <a:pt x="8952" y="3340"/>
                </a:lnTo>
                <a:lnTo>
                  <a:pt x="8891" y="3344"/>
                </a:lnTo>
                <a:lnTo>
                  <a:pt x="8832" y="3347"/>
                </a:lnTo>
                <a:lnTo>
                  <a:pt x="8773" y="3350"/>
                </a:lnTo>
                <a:lnTo>
                  <a:pt x="8712" y="3353"/>
                </a:lnTo>
                <a:lnTo>
                  <a:pt x="8653" y="3355"/>
                </a:lnTo>
                <a:lnTo>
                  <a:pt x="8592" y="3359"/>
                </a:lnTo>
                <a:lnTo>
                  <a:pt x="8533" y="3361"/>
                </a:lnTo>
                <a:lnTo>
                  <a:pt x="8473" y="3364"/>
                </a:lnTo>
                <a:lnTo>
                  <a:pt x="8413" y="3367"/>
                </a:lnTo>
                <a:lnTo>
                  <a:pt x="8354" y="3370"/>
                </a:lnTo>
                <a:lnTo>
                  <a:pt x="8293" y="3374"/>
                </a:lnTo>
                <a:lnTo>
                  <a:pt x="8234" y="3376"/>
                </a:lnTo>
                <a:lnTo>
                  <a:pt x="8207" y="3307"/>
                </a:lnTo>
                <a:lnTo>
                  <a:pt x="8178" y="3239"/>
                </a:lnTo>
                <a:lnTo>
                  <a:pt x="8149" y="3171"/>
                </a:lnTo>
                <a:lnTo>
                  <a:pt x="8117" y="3105"/>
                </a:lnTo>
                <a:lnTo>
                  <a:pt x="8085" y="3039"/>
                </a:lnTo>
                <a:lnTo>
                  <a:pt x="8050" y="2974"/>
                </a:lnTo>
                <a:lnTo>
                  <a:pt x="8016" y="2909"/>
                </a:lnTo>
                <a:lnTo>
                  <a:pt x="7980" y="2845"/>
                </a:lnTo>
                <a:lnTo>
                  <a:pt x="7943" y="2782"/>
                </a:lnTo>
                <a:lnTo>
                  <a:pt x="7904" y="2721"/>
                </a:lnTo>
                <a:lnTo>
                  <a:pt x="7864" y="2659"/>
                </a:lnTo>
                <a:lnTo>
                  <a:pt x="7823" y="2598"/>
                </a:lnTo>
                <a:lnTo>
                  <a:pt x="7782" y="2539"/>
                </a:lnTo>
                <a:lnTo>
                  <a:pt x="7739" y="2480"/>
                </a:lnTo>
                <a:lnTo>
                  <a:pt x="7694" y="2423"/>
                </a:lnTo>
                <a:lnTo>
                  <a:pt x="7650" y="2365"/>
                </a:lnTo>
                <a:lnTo>
                  <a:pt x="7682" y="2314"/>
                </a:lnTo>
                <a:lnTo>
                  <a:pt x="7714" y="2264"/>
                </a:lnTo>
                <a:lnTo>
                  <a:pt x="7747" y="2214"/>
                </a:lnTo>
                <a:lnTo>
                  <a:pt x="7779" y="2163"/>
                </a:lnTo>
                <a:lnTo>
                  <a:pt x="7812" y="2113"/>
                </a:lnTo>
                <a:lnTo>
                  <a:pt x="7844" y="2063"/>
                </a:lnTo>
                <a:lnTo>
                  <a:pt x="7877" y="2012"/>
                </a:lnTo>
                <a:lnTo>
                  <a:pt x="7909" y="1961"/>
                </a:lnTo>
                <a:lnTo>
                  <a:pt x="7942" y="1911"/>
                </a:lnTo>
                <a:lnTo>
                  <a:pt x="7974" y="1861"/>
                </a:lnTo>
                <a:lnTo>
                  <a:pt x="8007" y="1811"/>
                </a:lnTo>
                <a:lnTo>
                  <a:pt x="8039" y="1760"/>
                </a:lnTo>
                <a:lnTo>
                  <a:pt x="8072" y="1710"/>
                </a:lnTo>
                <a:lnTo>
                  <a:pt x="8104" y="1659"/>
                </a:lnTo>
                <a:lnTo>
                  <a:pt x="8136" y="1609"/>
                </a:lnTo>
                <a:lnTo>
                  <a:pt x="8169" y="1558"/>
                </a:lnTo>
                <a:lnTo>
                  <a:pt x="8174" y="1549"/>
                </a:lnTo>
                <a:lnTo>
                  <a:pt x="8178" y="1540"/>
                </a:lnTo>
                <a:lnTo>
                  <a:pt x="8182" y="1530"/>
                </a:lnTo>
                <a:lnTo>
                  <a:pt x="8184" y="1521"/>
                </a:lnTo>
                <a:lnTo>
                  <a:pt x="8185" y="1510"/>
                </a:lnTo>
                <a:lnTo>
                  <a:pt x="8185" y="1500"/>
                </a:lnTo>
                <a:lnTo>
                  <a:pt x="8184" y="1491"/>
                </a:lnTo>
                <a:lnTo>
                  <a:pt x="8183" y="1481"/>
                </a:lnTo>
                <a:lnTo>
                  <a:pt x="8181" y="1472"/>
                </a:lnTo>
                <a:lnTo>
                  <a:pt x="8177" y="1462"/>
                </a:lnTo>
                <a:lnTo>
                  <a:pt x="8173" y="1453"/>
                </a:lnTo>
                <a:lnTo>
                  <a:pt x="8168" y="1444"/>
                </a:lnTo>
                <a:lnTo>
                  <a:pt x="8161" y="1436"/>
                </a:lnTo>
                <a:lnTo>
                  <a:pt x="8154" y="1429"/>
                </a:lnTo>
                <a:lnTo>
                  <a:pt x="8147" y="1421"/>
                </a:lnTo>
                <a:lnTo>
                  <a:pt x="8138" y="1416"/>
                </a:lnTo>
                <a:lnTo>
                  <a:pt x="8089" y="1381"/>
                </a:lnTo>
                <a:lnTo>
                  <a:pt x="8039" y="1346"/>
                </a:lnTo>
                <a:lnTo>
                  <a:pt x="7990" y="1311"/>
                </a:lnTo>
                <a:lnTo>
                  <a:pt x="7942" y="1275"/>
                </a:lnTo>
                <a:lnTo>
                  <a:pt x="7894" y="1239"/>
                </a:lnTo>
                <a:lnTo>
                  <a:pt x="7846" y="1201"/>
                </a:lnTo>
                <a:lnTo>
                  <a:pt x="7799" y="1163"/>
                </a:lnTo>
                <a:lnTo>
                  <a:pt x="7753" y="1125"/>
                </a:lnTo>
                <a:lnTo>
                  <a:pt x="7707" y="1086"/>
                </a:lnTo>
                <a:lnTo>
                  <a:pt x="7661" y="1046"/>
                </a:lnTo>
                <a:lnTo>
                  <a:pt x="7617" y="1005"/>
                </a:lnTo>
                <a:lnTo>
                  <a:pt x="7572" y="965"/>
                </a:lnTo>
                <a:lnTo>
                  <a:pt x="7528" y="922"/>
                </a:lnTo>
                <a:lnTo>
                  <a:pt x="7485" y="880"/>
                </a:lnTo>
                <a:lnTo>
                  <a:pt x="7441" y="838"/>
                </a:lnTo>
                <a:lnTo>
                  <a:pt x="7399" y="795"/>
                </a:lnTo>
                <a:lnTo>
                  <a:pt x="7392" y="788"/>
                </a:lnTo>
                <a:lnTo>
                  <a:pt x="7383" y="781"/>
                </a:lnTo>
                <a:lnTo>
                  <a:pt x="7375" y="776"/>
                </a:lnTo>
                <a:lnTo>
                  <a:pt x="7366" y="772"/>
                </a:lnTo>
                <a:lnTo>
                  <a:pt x="7357" y="768"/>
                </a:lnTo>
                <a:lnTo>
                  <a:pt x="7346" y="765"/>
                </a:lnTo>
                <a:lnTo>
                  <a:pt x="7337" y="764"/>
                </a:lnTo>
                <a:lnTo>
                  <a:pt x="7327" y="763"/>
                </a:lnTo>
                <a:lnTo>
                  <a:pt x="7317" y="763"/>
                </a:lnTo>
                <a:lnTo>
                  <a:pt x="7308" y="764"/>
                </a:lnTo>
                <a:lnTo>
                  <a:pt x="7297" y="766"/>
                </a:lnTo>
                <a:lnTo>
                  <a:pt x="7288" y="768"/>
                </a:lnTo>
                <a:lnTo>
                  <a:pt x="7279" y="773"/>
                </a:lnTo>
                <a:lnTo>
                  <a:pt x="7270" y="777"/>
                </a:lnTo>
                <a:lnTo>
                  <a:pt x="7262" y="783"/>
                </a:lnTo>
                <a:lnTo>
                  <a:pt x="7253" y="790"/>
                </a:lnTo>
                <a:lnTo>
                  <a:pt x="7165" y="871"/>
                </a:lnTo>
                <a:lnTo>
                  <a:pt x="7077" y="952"/>
                </a:lnTo>
                <a:lnTo>
                  <a:pt x="6989" y="1034"/>
                </a:lnTo>
                <a:lnTo>
                  <a:pt x="6901" y="1115"/>
                </a:lnTo>
                <a:lnTo>
                  <a:pt x="6814" y="1196"/>
                </a:lnTo>
                <a:lnTo>
                  <a:pt x="6726" y="1279"/>
                </a:lnTo>
                <a:lnTo>
                  <a:pt x="6638" y="1360"/>
                </a:lnTo>
                <a:lnTo>
                  <a:pt x="6550" y="1441"/>
                </a:lnTo>
                <a:lnTo>
                  <a:pt x="6486" y="1407"/>
                </a:lnTo>
                <a:lnTo>
                  <a:pt x="6422" y="1373"/>
                </a:lnTo>
                <a:lnTo>
                  <a:pt x="6357" y="1341"/>
                </a:lnTo>
                <a:lnTo>
                  <a:pt x="6291" y="1311"/>
                </a:lnTo>
                <a:lnTo>
                  <a:pt x="6225" y="1281"/>
                </a:lnTo>
                <a:lnTo>
                  <a:pt x="6158" y="1252"/>
                </a:lnTo>
                <a:lnTo>
                  <a:pt x="6090" y="1226"/>
                </a:lnTo>
                <a:lnTo>
                  <a:pt x="6022" y="1200"/>
                </a:lnTo>
                <a:lnTo>
                  <a:pt x="5952" y="1176"/>
                </a:lnTo>
                <a:lnTo>
                  <a:pt x="5883" y="1152"/>
                </a:lnTo>
                <a:lnTo>
                  <a:pt x="5813" y="1130"/>
                </a:lnTo>
                <a:lnTo>
                  <a:pt x="5742" y="1110"/>
                </a:lnTo>
                <a:lnTo>
                  <a:pt x="5670" y="1090"/>
                </a:lnTo>
                <a:lnTo>
                  <a:pt x="5598" y="1073"/>
                </a:lnTo>
                <a:lnTo>
                  <a:pt x="5527" y="1057"/>
                </a:lnTo>
                <a:lnTo>
                  <a:pt x="5454" y="1042"/>
                </a:lnTo>
                <a:lnTo>
                  <a:pt x="5446" y="982"/>
                </a:lnTo>
                <a:lnTo>
                  <a:pt x="5438" y="922"/>
                </a:lnTo>
                <a:lnTo>
                  <a:pt x="5431" y="863"/>
                </a:lnTo>
                <a:lnTo>
                  <a:pt x="5423" y="804"/>
                </a:lnTo>
                <a:lnTo>
                  <a:pt x="5416" y="744"/>
                </a:lnTo>
                <a:lnTo>
                  <a:pt x="5408" y="685"/>
                </a:lnTo>
                <a:lnTo>
                  <a:pt x="5401" y="626"/>
                </a:lnTo>
                <a:lnTo>
                  <a:pt x="5393" y="566"/>
                </a:lnTo>
                <a:lnTo>
                  <a:pt x="5385" y="507"/>
                </a:lnTo>
                <a:lnTo>
                  <a:pt x="5378" y="448"/>
                </a:lnTo>
                <a:lnTo>
                  <a:pt x="5370" y="388"/>
                </a:lnTo>
                <a:lnTo>
                  <a:pt x="5363" y="328"/>
                </a:lnTo>
                <a:lnTo>
                  <a:pt x="5355" y="268"/>
                </a:lnTo>
                <a:lnTo>
                  <a:pt x="5347" y="209"/>
                </a:lnTo>
                <a:lnTo>
                  <a:pt x="5341" y="150"/>
                </a:lnTo>
                <a:lnTo>
                  <a:pt x="5333" y="90"/>
                </a:lnTo>
                <a:lnTo>
                  <a:pt x="5331" y="80"/>
                </a:lnTo>
                <a:lnTo>
                  <a:pt x="5328" y="70"/>
                </a:lnTo>
                <a:lnTo>
                  <a:pt x="5325" y="61"/>
                </a:lnTo>
                <a:lnTo>
                  <a:pt x="5320" y="51"/>
                </a:lnTo>
                <a:lnTo>
                  <a:pt x="5314" y="43"/>
                </a:lnTo>
                <a:lnTo>
                  <a:pt x="5309" y="35"/>
                </a:lnTo>
                <a:lnTo>
                  <a:pt x="5302" y="29"/>
                </a:lnTo>
                <a:lnTo>
                  <a:pt x="5294" y="22"/>
                </a:lnTo>
                <a:lnTo>
                  <a:pt x="5286" y="16"/>
                </a:lnTo>
                <a:lnTo>
                  <a:pt x="5277" y="11"/>
                </a:lnTo>
                <a:lnTo>
                  <a:pt x="5268" y="7"/>
                </a:lnTo>
                <a:lnTo>
                  <a:pt x="5258" y="5"/>
                </a:lnTo>
                <a:lnTo>
                  <a:pt x="5249" y="1"/>
                </a:lnTo>
                <a:lnTo>
                  <a:pt x="5239" y="0"/>
                </a:lnTo>
                <a:lnTo>
                  <a:pt x="5229" y="0"/>
                </a:lnTo>
                <a:lnTo>
                  <a:pt x="5218" y="0"/>
                </a:lnTo>
                <a:lnTo>
                  <a:pt x="5158" y="6"/>
                </a:lnTo>
                <a:lnTo>
                  <a:pt x="5098" y="11"/>
                </a:lnTo>
                <a:lnTo>
                  <a:pt x="5037" y="16"/>
                </a:lnTo>
                <a:lnTo>
                  <a:pt x="4977" y="19"/>
                </a:lnTo>
                <a:lnTo>
                  <a:pt x="4916" y="22"/>
                </a:lnTo>
                <a:lnTo>
                  <a:pt x="4856" y="24"/>
                </a:lnTo>
                <a:lnTo>
                  <a:pt x="4795" y="25"/>
                </a:lnTo>
                <a:lnTo>
                  <a:pt x="4736" y="25"/>
                </a:lnTo>
                <a:lnTo>
                  <a:pt x="4675" y="25"/>
                </a:lnTo>
                <a:lnTo>
                  <a:pt x="4615" y="24"/>
                </a:lnTo>
                <a:lnTo>
                  <a:pt x="4554" y="22"/>
                </a:lnTo>
                <a:lnTo>
                  <a:pt x="4494" y="19"/>
                </a:lnTo>
                <a:lnTo>
                  <a:pt x="4433" y="16"/>
                </a:lnTo>
                <a:lnTo>
                  <a:pt x="4373" y="11"/>
                </a:lnTo>
                <a:lnTo>
                  <a:pt x="4313" y="6"/>
                </a:lnTo>
                <a:lnTo>
                  <a:pt x="4253" y="0"/>
                </a:lnTo>
                <a:lnTo>
                  <a:pt x="4242" y="0"/>
                </a:lnTo>
                <a:lnTo>
                  <a:pt x="4232" y="0"/>
                </a:lnTo>
                <a:lnTo>
                  <a:pt x="4221" y="1"/>
                </a:lnTo>
                <a:lnTo>
                  <a:pt x="4212" y="5"/>
                </a:lnTo>
                <a:lnTo>
                  <a:pt x="4203" y="7"/>
                </a:lnTo>
                <a:lnTo>
                  <a:pt x="4194" y="11"/>
                </a:lnTo>
                <a:lnTo>
                  <a:pt x="4185" y="16"/>
                </a:lnTo>
                <a:lnTo>
                  <a:pt x="4177" y="22"/>
                </a:lnTo>
                <a:lnTo>
                  <a:pt x="4169" y="29"/>
                </a:lnTo>
                <a:lnTo>
                  <a:pt x="4162" y="35"/>
                </a:lnTo>
                <a:lnTo>
                  <a:pt x="4156" y="43"/>
                </a:lnTo>
                <a:lnTo>
                  <a:pt x="4151" y="51"/>
                </a:lnTo>
                <a:lnTo>
                  <a:pt x="4146" y="61"/>
                </a:lnTo>
                <a:lnTo>
                  <a:pt x="4143" y="70"/>
                </a:lnTo>
                <a:lnTo>
                  <a:pt x="4139" y="80"/>
                </a:lnTo>
                <a:lnTo>
                  <a:pt x="4138" y="90"/>
                </a:lnTo>
                <a:lnTo>
                  <a:pt x="4130" y="150"/>
                </a:lnTo>
                <a:lnTo>
                  <a:pt x="4123" y="209"/>
                </a:lnTo>
                <a:lnTo>
                  <a:pt x="4115" y="268"/>
                </a:lnTo>
                <a:lnTo>
                  <a:pt x="4107" y="328"/>
                </a:lnTo>
                <a:lnTo>
                  <a:pt x="4100" y="388"/>
                </a:lnTo>
                <a:lnTo>
                  <a:pt x="4092" y="448"/>
                </a:lnTo>
                <a:lnTo>
                  <a:pt x="4085" y="507"/>
                </a:lnTo>
                <a:lnTo>
                  <a:pt x="4077" y="566"/>
                </a:lnTo>
                <a:lnTo>
                  <a:pt x="4071" y="626"/>
                </a:lnTo>
                <a:lnTo>
                  <a:pt x="4063" y="685"/>
                </a:lnTo>
                <a:lnTo>
                  <a:pt x="4055" y="744"/>
                </a:lnTo>
                <a:lnTo>
                  <a:pt x="4048" y="804"/>
                </a:lnTo>
                <a:lnTo>
                  <a:pt x="4040" y="863"/>
                </a:lnTo>
                <a:lnTo>
                  <a:pt x="4033" y="922"/>
                </a:lnTo>
                <a:lnTo>
                  <a:pt x="4025" y="982"/>
                </a:lnTo>
                <a:lnTo>
                  <a:pt x="4017" y="1042"/>
                </a:lnTo>
                <a:lnTo>
                  <a:pt x="3944" y="1057"/>
                </a:lnTo>
                <a:lnTo>
                  <a:pt x="3872" y="1073"/>
                </a:lnTo>
                <a:lnTo>
                  <a:pt x="3800" y="1090"/>
                </a:lnTo>
                <a:lnTo>
                  <a:pt x="3728" y="1110"/>
                </a:lnTo>
                <a:lnTo>
                  <a:pt x="3658" y="1130"/>
                </a:lnTo>
                <a:lnTo>
                  <a:pt x="3588" y="1152"/>
                </a:lnTo>
                <a:lnTo>
                  <a:pt x="3518" y="1176"/>
                </a:lnTo>
                <a:lnTo>
                  <a:pt x="3449" y="1200"/>
                </a:lnTo>
                <a:lnTo>
                  <a:pt x="3380" y="1226"/>
                </a:lnTo>
                <a:lnTo>
                  <a:pt x="3313" y="1252"/>
                </a:lnTo>
                <a:lnTo>
                  <a:pt x="3246" y="1281"/>
                </a:lnTo>
                <a:lnTo>
                  <a:pt x="3180" y="1311"/>
                </a:lnTo>
                <a:lnTo>
                  <a:pt x="3113" y="1341"/>
                </a:lnTo>
                <a:lnTo>
                  <a:pt x="3048" y="1373"/>
                </a:lnTo>
                <a:lnTo>
                  <a:pt x="2984" y="1407"/>
                </a:lnTo>
                <a:lnTo>
                  <a:pt x="2921" y="1441"/>
                </a:lnTo>
                <a:lnTo>
                  <a:pt x="2833" y="1360"/>
                </a:lnTo>
                <a:lnTo>
                  <a:pt x="2745" y="1279"/>
                </a:lnTo>
                <a:lnTo>
                  <a:pt x="2657" y="1196"/>
                </a:lnTo>
                <a:lnTo>
                  <a:pt x="2569" y="1115"/>
                </a:lnTo>
                <a:lnTo>
                  <a:pt x="2481" y="1034"/>
                </a:lnTo>
                <a:lnTo>
                  <a:pt x="2393" y="952"/>
                </a:lnTo>
                <a:lnTo>
                  <a:pt x="2306" y="871"/>
                </a:lnTo>
                <a:lnTo>
                  <a:pt x="2218" y="790"/>
                </a:lnTo>
                <a:lnTo>
                  <a:pt x="2210" y="783"/>
                </a:lnTo>
                <a:lnTo>
                  <a:pt x="2201" y="777"/>
                </a:lnTo>
                <a:lnTo>
                  <a:pt x="2191" y="773"/>
                </a:lnTo>
                <a:lnTo>
                  <a:pt x="2182" y="768"/>
                </a:lnTo>
                <a:lnTo>
                  <a:pt x="2173" y="766"/>
                </a:lnTo>
                <a:lnTo>
                  <a:pt x="2163" y="764"/>
                </a:lnTo>
                <a:lnTo>
                  <a:pt x="2154" y="763"/>
                </a:lnTo>
                <a:lnTo>
                  <a:pt x="2143" y="763"/>
                </a:lnTo>
                <a:lnTo>
                  <a:pt x="2133" y="764"/>
                </a:lnTo>
                <a:lnTo>
                  <a:pt x="2124" y="765"/>
                </a:lnTo>
                <a:lnTo>
                  <a:pt x="2114" y="768"/>
                </a:lnTo>
                <a:lnTo>
                  <a:pt x="2105" y="772"/>
                </a:lnTo>
                <a:lnTo>
                  <a:pt x="2096" y="776"/>
                </a:lnTo>
                <a:lnTo>
                  <a:pt x="2088" y="781"/>
                </a:lnTo>
                <a:lnTo>
                  <a:pt x="2080" y="788"/>
                </a:lnTo>
                <a:lnTo>
                  <a:pt x="2072" y="795"/>
                </a:lnTo>
                <a:lnTo>
                  <a:pt x="2029" y="838"/>
                </a:lnTo>
                <a:lnTo>
                  <a:pt x="1986" y="880"/>
                </a:lnTo>
                <a:lnTo>
                  <a:pt x="1943" y="922"/>
                </a:lnTo>
                <a:lnTo>
                  <a:pt x="1899" y="965"/>
                </a:lnTo>
                <a:lnTo>
                  <a:pt x="1855" y="1005"/>
                </a:lnTo>
                <a:lnTo>
                  <a:pt x="1809" y="1046"/>
                </a:lnTo>
                <a:lnTo>
                  <a:pt x="1764" y="1086"/>
                </a:lnTo>
                <a:lnTo>
                  <a:pt x="1718" y="1125"/>
                </a:lnTo>
                <a:lnTo>
                  <a:pt x="1671" y="1163"/>
                </a:lnTo>
                <a:lnTo>
                  <a:pt x="1624" y="1201"/>
                </a:lnTo>
                <a:lnTo>
                  <a:pt x="1576" y="1239"/>
                </a:lnTo>
                <a:lnTo>
                  <a:pt x="1528" y="1275"/>
                </a:lnTo>
                <a:lnTo>
                  <a:pt x="1481" y="1311"/>
                </a:lnTo>
                <a:lnTo>
                  <a:pt x="1432" y="1346"/>
                </a:lnTo>
                <a:lnTo>
                  <a:pt x="1381" y="1381"/>
                </a:lnTo>
                <a:lnTo>
                  <a:pt x="1332" y="1416"/>
                </a:lnTo>
                <a:lnTo>
                  <a:pt x="1323" y="1421"/>
                </a:lnTo>
                <a:lnTo>
                  <a:pt x="1316" y="1429"/>
                </a:lnTo>
                <a:lnTo>
                  <a:pt x="1309" y="1436"/>
                </a:lnTo>
                <a:lnTo>
                  <a:pt x="1304" y="1444"/>
                </a:lnTo>
                <a:lnTo>
                  <a:pt x="1298" y="1453"/>
                </a:lnTo>
                <a:lnTo>
                  <a:pt x="1293" y="1462"/>
                </a:lnTo>
                <a:lnTo>
                  <a:pt x="1290" y="1472"/>
                </a:lnTo>
                <a:lnTo>
                  <a:pt x="1288" y="1481"/>
                </a:lnTo>
                <a:lnTo>
                  <a:pt x="1287" y="1491"/>
                </a:lnTo>
                <a:lnTo>
                  <a:pt x="1285" y="1500"/>
                </a:lnTo>
                <a:lnTo>
                  <a:pt x="1285" y="1510"/>
                </a:lnTo>
                <a:lnTo>
                  <a:pt x="1287" y="1521"/>
                </a:lnTo>
                <a:lnTo>
                  <a:pt x="1289" y="1530"/>
                </a:lnTo>
                <a:lnTo>
                  <a:pt x="1292" y="1540"/>
                </a:lnTo>
                <a:lnTo>
                  <a:pt x="1297" y="1549"/>
                </a:lnTo>
                <a:lnTo>
                  <a:pt x="1301" y="1558"/>
                </a:lnTo>
                <a:lnTo>
                  <a:pt x="1335" y="1609"/>
                </a:lnTo>
                <a:lnTo>
                  <a:pt x="1366" y="1659"/>
                </a:lnTo>
                <a:lnTo>
                  <a:pt x="1400" y="1710"/>
                </a:lnTo>
                <a:lnTo>
                  <a:pt x="1432" y="1760"/>
                </a:lnTo>
                <a:lnTo>
                  <a:pt x="1463" y="1811"/>
                </a:lnTo>
                <a:lnTo>
                  <a:pt x="1497" y="1861"/>
                </a:lnTo>
                <a:lnTo>
                  <a:pt x="1528" y="1911"/>
                </a:lnTo>
                <a:lnTo>
                  <a:pt x="1562" y="1961"/>
                </a:lnTo>
                <a:lnTo>
                  <a:pt x="1594" y="2012"/>
                </a:lnTo>
                <a:lnTo>
                  <a:pt x="1627" y="2063"/>
                </a:lnTo>
                <a:lnTo>
                  <a:pt x="1659" y="2113"/>
                </a:lnTo>
                <a:lnTo>
                  <a:pt x="1692" y="2163"/>
                </a:lnTo>
                <a:lnTo>
                  <a:pt x="1724" y="2214"/>
                </a:lnTo>
                <a:lnTo>
                  <a:pt x="1757" y="2264"/>
                </a:lnTo>
                <a:lnTo>
                  <a:pt x="1789" y="2314"/>
                </a:lnTo>
                <a:lnTo>
                  <a:pt x="1822" y="2365"/>
                </a:lnTo>
                <a:lnTo>
                  <a:pt x="1776" y="2423"/>
                </a:lnTo>
                <a:lnTo>
                  <a:pt x="1732" y="2480"/>
                </a:lnTo>
                <a:lnTo>
                  <a:pt x="1688" y="2539"/>
                </a:lnTo>
                <a:lnTo>
                  <a:pt x="1647" y="2598"/>
                </a:lnTo>
                <a:lnTo>
                  <a:pt x="1606" y="2659"/>
                </a:lnTo>
                <a:lnTo>
                  <a:pt x="1566" y="2721"/>
                </a:lnTo>
                <a:lnTo>
                  <a:pt x="1528" y="2782"/>
                </a:lnTo>
                <a:lnTo>
                  <a:pt x="1491" y="2845"/>
                </a:lnTo>
                <a:lnTo>
                  <a:pt x="1454" y="2909"/>
                </a:lnTo>
                <a:lnTo>
                  <a:pt x="1420" y="2974"/>
                </a:lnTo>
                <a:lnTo>
                  <a:pt x="1386" y="3039"/>
                </a:lnTo>
                <a:lnTo>
                  <a:pt x="1354" y="3105"/>
                </a:lnTo>
                <a:lnTo>
                  <a:pt x="1322" y="3171"/>
                </a:lnTo>
                <a:lnTo>
                  <a:pt x="1292" y="3239"/>
                </a:lnTo>
                <a:lnTo>
                  <a:pt x="1264" y="3307"/>
                </a:lnTo>
                <a:lnTo>
                  <a:pt x="1236" y="3376"/>
                </a:lnTo>
                <a:lnTo>
                  <a:pt x="1177" y="3374"/>
                </a:lnTo>
                <a:lnTo>
                  <a:pt x="1118" y="3370"/>
                </a:lnTo>
                <a:lnTo>
                  <a:pt x="1057" y="3367"/>
                </a:lnTo>
                <a:lnTo>
                  <a:pt x="998" y="3364"/>
                </a:lnTo>
                <a:lnTo>
                  <a:pt x="937" y="3361"/>
                </a:lnTo>
                <a:lnTo>
                  <a:pt x="878" y="3359"/>
                </a:lnTo>
                <a:lnTo>
                  <a:pt x="818" y="3355"/>
                </a:lnTo>
                <a:lnTo>
                  <a:pt x="758" y="3353"/>
                </a:lnTo>
                <a:lnTo>
                  <a:pt x="699" y="3350"/>
                </a:lnTo>
                <a:lnTo>
                  <a:pt x="639" y="3347"/>
                </a:lnTo>
                <a:lnTo>
                  <a:pt x="579" y="3344"/>
                </a:lnTo>
                <a:lnTo>
                  <a:pt x="519" y="3340"/>
                </a:lnTo>
                <a:lnTo>
                  <a:pt x="459" y="3338"/>
                </a:lnTo>
                <a:lnTo>
                  <a:pt x="399" y="3335"/>
                </a:lnTo>
                <a:lnTo>
                  <a:pt x="340" y="3332"/>
                </a:lnTo>
                <a:lnTo>
                  <a:pt x="280" y="3329"/>
                </a:lnTo>
                <a:lnTo>
                  <a:pt x="269" y="3329"/>
                </a:lnTo>
                <a:lnTo>
                  <a:pt x="259" y="3330"/>
                </a:lnTo>
                <a:lnTo>
                  <a:pt x="249" y="3332"/>
                </a:lnTo>
                <a:lnTo>
                  <a:pt x="239" y="3336"/>
                </a:lnTo>
                <a:lnTo>
                  <a:pt x="230" y="3339"/>
                </a:lnTo>
                <a:lnTo>
                  <a:pt x="222" y="3344"/>
                </a:lnTo>
                <a:lnTo>
                  <a:pt x="213" y="3350"/>
                </a:lnTo>
                <a:lnTo>
                  <a:pt x="206" y="3356"/>
                </a:lnTo>
                <a:lnTo>
                  <a:pt x="199" y="3363"/>
                </a:lnTo>
                <a:lnTo>
                  <a:pt x="192" y="3370"/>
                </a:lnTo>
                <a:lnTo>
                  <a:pt x="187" y="3379"/>
                </a:lnTo>
                <a:lnTo>
                  <a:pt x="182" y="3387"/>
                </a:lnTo>
                <a:lnTo>
                  <a:pt x="178" y="3396"/>
                </a:lnTo>
                <a:lnTo>
                  <a:pt x="175" y="3407"/>
                </a:lnTo>
                <a:lnTo>
                  <a:pt x="173" y="3417"/>
                </a:lnTo>
                <a:lnTo>
                  <a:pt x="172" y="3427"/>
                </a:lnTo>
                <a:lnTo>
                  <a:pt x="166" y="3488"/>
                </a:lnTo>
                <a:lnTo>
                  <a:pt x="162" y="3547"/>
                </a:lnTo>
                <a:lnTo>
                  <a:pt x="155" y="3608"/>
                </a:lnTo>
                <a:lnTo>
                  <a:pt x="148" y="3668"/>
                </a:lnTo>
                <a:lnTo>
                  <a:pt x="140" y="3727"/>
                </a:lnTo>
                <a:lnTo>
                  <a:pt x="132" y="3788"/>
                </a:lnTo>
                <a:lnTo>
                  <a:pt x="123" y="3847"/>
                </a:lnTo>
                <a:lnTo>
                  <a:pt x="113" y="3907"/>
                </a:lnTo>
                <a:lnTo>
                  <a:pt x="101" y="3966"/>
                </a:lnTo>
                <a:lnTo>
                  <a:pt x="90" y="4025"/>
                </a:lnTo>
                <a:lnTo>
                  <a:pt x="77" y="4085"/>
                </a:lnTo>
                <a:lnTo>
                  <a:pt x="63" y="4144"/>
                </a:lnTo>
                <a:lnTo>
                  <a:pt x="50" y="4202"/>
                </a:lnTo>
                <a:lnTo>
                  <a:pt x="35" y="4262"/>
                </a:lnTo>
                <a:lnTo>
                  <a:pt x="20" y="4320"/>
                </a:lnTo>
                <a:lnTo>
                  <a:pt x="4" y="4378"/>
                </a:lnTo>
                <a:lnTo>
                  <a:pt x="2" y="4388"/>
                </a:lnTo>
                <a:lnTo>
                  <a:pt x="0" y="4399"/>
                </a:lnTo>
                <a:lnTo>
                  <a:pt x="0" y="4409"/>
                </a:lnTo>
                <a:lnTo>
                  <a:pt x="1" y="4419"/>
                </a:lnTo>
                <a:lnTo>
                  <a:pt x="2" y="4428"/>
                </a:lnTo>
                <a:lnTo>
                  <a:pt x="4" y="4439"/>
                </a:lnTo>
                <a:lnTo>
                  <a:pt x="8" y="4448"/>
                </a:lnTo>
                <a:lnTo>
                  <a:pt x="12" y="4457"/>
                </a:lnTo>
                <a:lnTo>
                  <a:pt x="17" y="4465"/>
                </a:lnTo>
                <a:lnTo>
                  <a:pt x="22" y="4473"/>
                </a:lnTo>
                <a:lnTo>
                  <a:pt x="29" y="4481"/>
                </a:lnTo>
                <a:lnTo>
                  <a:pt x="36" y="4488"/>
                </a:lnTo>
                <a:lnTo>
                  <a:pt x="44" y="4493"/>
                </a:lnTo>
                <a:lnTo>
                  <a:pt x="53" y="4499"/>
                </a:lnTo>
                <a:lnTo>
                  <a:pt x="62" y="4504"/>
                </a:lnTo>
                <a:lnTo>
                  <a:pt x="73" y="4507"/>
                </a:lnTo>
                <a:lnTo>
                  <a:pt x="130" y="4524"/>
                </a:lnTo>
                <a:lnTo>
                  <a:pt x="187" y="4543"/>
                </a:lnTo>
                <a:lnTo>
                  <a:pt x="244" y="4560"/>
                </a:lnTo>
                <a:lnTo>
                  <a:pt x="301" y="4578"/>
                </a:lnTo>
                <a:lnTo>
                  <a:pt x="359" y="4596"/>
                </a:lnTo>
                <a:lnTo>
                  <a:pt x="416" y="4613"/>
                </a:lnTo>
                <a:lnTo>
                  <a:pt x="473" y="4632"/>
                </a:lnTo>
                <a:lnTo>
                  <a:pt x="530" y="4649"/>
                </a:lnTo>
                <a:lnTo>
                  <a:pt x="587" y="4667"/>
                </a:lnTo>
                <a:lnTo>
                  <a:pt x="645" y="4684"/>
                </a:lnTo>
                <a:lnTo>
                  <a:pt x="702" y="4702"/>
                </a:lnTo>
                <a:lnTo>
                  <a:pt x="759" y="4719"/>
                </a:lnTo>
                <a:lnTo>
                  <a:pt x="817" y="4738"/>
                </a:lnTo>
                <a:lnTo>
                  <a:pt x="874" y="4755"/>
                </a:lnTo>
                <a:lnTo>
                  <a:pt x="932" y="4773"/>
                </a:lnTo>
                <a:lnTo>
                  <a:pt x="989" y="4790"/>
                </a:lnTo>
                <a:lnTo>
                  <a:pt x="991" y="4866"/>
                </a:lnTo>
                <a:lnTo>
                  <a:pt x="995" y="4941"/>
                </a:lnTo>
                <a:lnTo>
                  <a:pt x="999" y="5015"/>
                </a:lnTo>
                <a:lnTo>
                  <a:pt x="1006" y="5089"/>
                </a:lnTo>
                <a:lnTo>
                  <a:pt x="1014" y="5162"/>
                </a:lnTo>
                <a:lnTo>
                  <a:pt x="1023" y="5237"/>
                </a:lnTo>
                <a:lnTo>
                  <a:pt x="1033" y="5309"/>
                </a:lnTo>
                <a:lnTo>
                  <a:pt x="1046" y="5382"/>
                </a:lnTo>
                <a:lnTo>
                  <a:pt x="1060" y="5452"/>
                </a:lnTo>
                <a:lnTo>
                  <a:pt x="1074" y="5524"/>
                </a:lnTo>
                <a:lnTo>
                  <a:pt x="1090" y="5595"/>
                </a:lnTo>
                <a:lnTo>
                  <a:pt x="1107" y="5665"/>
                </a:lnTo>
                <a:lnTo>
                  <a:pt x="1126" y="5736"/>
                </a:lnTo>
                <a:lnTo>
                  <a:pt x="1146" y="5804"/>
                </a:lnTo>
                <a:lnTo>
                  <a:pt x="1168" y="5873"/>
                </a:lnTo>
                <a:lnTo>
                  <a:pt x="1191" y="5941"/>
                </a:lnTo>
                <a:lnTo>
                  <a:pt x="1095" y="6013"/>
                </a:lnTo>
                <a:lnTo>
                  <a:pt x="999" y="6086"/>
                </a:lnTo>
                <a:lnTo>
                  <a:pt x="904" y="6158"/>
                </a:lnTo>
                <a:lnTo>
                  <a:pt x="809" y="6231"/>
                </a:lnTo>
                <a:lnTo>
                  <a:pt x="714" y="6303"/>
                </a:lnTo>
                <a:lnTo>
                  <a:pt x="618" y="6376"/>
                </a:lnTo>
                <a:lnTo>
                  <a:pt x="522" y="6448"/>
                </a:lnTo>
                <a:lnTo>
                  <a:pt x="427" y="6521"/>
                </a:lnTo>
                <a:lnTo>
                  <a:pt x="419" y="6528"/>
                </a:lnTo>
                <a:lnTo>
                  <a:pt x="411" y="6535"/>
                </a:lnTo>
                <a:lnTo>
                  <a:pt x="406" y="6543"/>
                </a:lnTo>
                <a:lnTo>
                  <a:pt x="400" y="6552"/>
                </a:lnTo>
                <a:lnTo>
                  <a:pt x="395" y="6560"/>
                </a:lnTo>
                <a:lnTo>
                  <a:pt x="392" y="6569"/>
                </a:lnTo>
                <a:lnTo>
                  <a:pt x="390" y="6579"/>
                </a:lnTo>
                <a:lnTo>
                  <a:pt x="387" y="6588"/>
                </a:lnTo>
                <a:lnTo>
                  <a:pt x="386" y="6599"/>
                </a:lnTo>
                <a:lnTo>
                  <a:pt x="386" y="6609"/>
                </a:lnTo>
                <a:lnTo>
                  <a:pt x="387" y="6618"/>
                </a:lnTo>
                <a:lnTo>
                  <a:pt x="390" y="6628"/>
                </a:lnTo>
                <a:lnTo>
                  <a:pt x="392" y="6637"/>
                </a:lnTo>
                <a:lnTo>
                  <a:pt x="397" y="6648"/>
                </a:lnTo>
                <a:lnTo>
                  <a:pt x="401" y="6657"/>
                </a:lnTo>
                <a:lnTo>
                  <a:pt x="407" y="6665"/>
                </a:lnTo>
                <a:lnTo>
                  <a:pt x="442" y="6715"/>
                </a:lnTo>
                <a:lnTo>
                  <a:pt x="476" y="6764"/>
                </a:lnTo>
                <a:lnTo>
                  <a:pt x="511" y="6814"/>
                </a:lnTo>
                <a:lnTo>
                  <a:pt x="544" y="6865"/>
                </a:lnTo>
                <a:lnTo>
                  <a:pt x="576" y="6916"/>
                </a:lnTo>
                <a:lnTo>
                  <a:pt x="608" y="6967"/>
                </a:lnTo>
                <a:lnTo>
                  <a:pt x="640" y="7019"/>
                </a:lnTo>
                <a:lnTo>
                  <a:pt x="669" y="7071"/>
                </a:lnTo>
                <a:lnTo>
                  <a:pt x="700" y="7124"/>
                </a:lnTo>
                <a:lnTo>
                  <a:pt x="729" y="7176"/>
                </a:lnTo>
                <a:lnTo>
                  <a:pt x="757" y="7230"/>
                </a:lnTo>
                <a:lnTo>
                  <a:pt x="785" y="7284"/>
                </a:lnTo>
                <a:lnTo>
                  <a:pt x="812" y="7337"/>
                </a:lnTo>
                <a:lnTo>
                  <a:pt x="838" y="7392"/>
                </a:lnTo>
                <a:lnTo>
                  <a:pt x="864" y="7447"/>
                </a:lnTo>
                <a:lnTo>
                  <a:pt x="890" y="7502"/>
                </a:lnTo>
                <a:lnTo>
                  <a:pt x="894" y="7511"/>
                </a:lnTo>
                <a:lnTo>
                  <a:pt x="900" y="7520"/>
                </a:lnTo>
                <a:lnTo>
                  <a:pt x="906" y="7528"/>
                </a:lnTo>
                <a:lnTo>
                  <a:pt x="914" y="7535"/>
                </a:lnTo>
                <a:lnTo>
                  <a:pt x="920" y="7542"/>
                </a:lnTo>
                <a:lnTo>
                  <a:pt x="928" y="7547"/>
                </a:lnTo>
                <a:lnTo>
                  <a:pt x="937" y="7552"/>
                </a:lnTo>
                <a:lnTo>
                  <a:pt x="947" y="7556"/>
                </a:lnTo>
                <a:lnTo>
                  <a:pt x="956" y="7560"/>
                </a:lnTo>
                <a:lnTo>
                  <a:pt x="965" y="7562"/>
                </a:lnTo>
                <a:lnTo>
                  <a:pt x="975" y="7563"/>
                </a:lnTo>
                <a:lnTo>
                  <a:pt x="984" y="7564"/>
                </a:lnTo>
                <a:lnTo>
                  <a:pt x="995" y="7563"/>
                </a:lnTo>
                <a:lnTo>
                  <a:pt x="1005" y="7562"/>
                </a:lnTo>
                <a:lnTo>
                  <a:pt x="1015" y="7560"/>
                </a:lnTo>
                <a:lnTo>
                  <a:pt x="1025" y="7556"/>
                </a:lnTo>
                <a:lnTo>
                  <a:pt x="1080" y="7534"/>
                </a:lnTo>
                <a:lnTo>
                  <a:pt x="1135" y="7510"/>
                </a:lnTo>
                <a:lnTo>
                  <a:pt x="1191" y="7487"/>
                </a:lnTo>
                <a:lnTo>
                  <a:pt x="1246" y="7464"/>
                </a:lnTo>
                <a:lnTo>
                  <a:pt x="1301" y="7440"/>
                </a:lnTo>
                <a:lnTo>
                  <a:pt x="1356" y="7417"/>
                </a:lnTo>
                <a:lnTo>
                  <a:pt x="1412" y="7393"/>
                </a:lnTo>
                <a:lnTo>
                  <a:pt x="1467" y="7370"/>
                </a:lnTo>
                <a:lnTo>
                  <a:pt x="1522" y="7347"/>
                </a:lnTo>
                <a:lnTo>
                  <a:pt x="1578" y="7324"/>
                </a:lnTo>
                <a:lnTo>
                  <a:pt x="1632" y="7301"/>
                </a:lnTo>
                <a:lnTo>
                  <a:pt x="1688" y="7278"/>
                </a:lnTo>
                <a:lnTo>
                  <a:pt x="1743" y="7254"/>
                </a:lnTo>
                <a:lnTo>
                  <a:pt x="1799" y="7231"/>
                </a:lnTo>
                <a:lnTo>
                  <a:pt x="1854" y="7208"/>
                </a:lnTo>
                <a:lnTo>
                  <a:pt x="1908" y="7184"/>
                </a:lnTo>
                <a:lnTo>
                  <a:pt x="1958" y="7239"/>
                </a:lnTo>
                <a:lnTo>
                  <a:pt x="2008" y="7293"/>
                </a:lnTo>
                <a:lnTo>
                  <a:pt x="2058" y="7345"/>
                </a:lnTo>
                <a:lnTo>
                  <a:pt x="2109" y="7398"/>
                </a:lnTo>
                <a:lnTo>
                  <a:pt x="2162" y="7448"/>
                </a:lnTo>
                <a:lnTo>
                  <a:pt x="2215" y="7498"/>
                </a:lnTo>
                <a:lnTo>
                  <a:pt x="2270" y="7547"/>
                </a:lnTo>
                <a:lnTo>
                  <a:pt x="2326" y="7594"/>
                </a:lnTo>
                <a:lnTo>
                  <a:pt x="2382" y="7641"/>
                </a:lnTo>
                <a:lnTo>
                  <a:pt x="2440" y="7687"/>
                </a:lnTo>
                <a:lnTo>
                  <a:pt x="2498" y="7731"/>
                </a:lnTo>
                <a:lnTo>
                  <a:pt x="2558" y="7774"/>
                </a:lnTo>
                <a:lnTo>
                  <a:pt x="2617" y="7816"/>
                </a:lnTo>
                <a:lnTo>
                  <a:pt x="2679" y="7857"/>
                </a:lnTo>
                <a:lnTo>
                  <a:pt x="2740" y="7897"/>
                </a:lnTo>
                <a:lnTo>
                  <a:pt x="2803" y="7935"/>
                </a:lnTo>
                <a:lnTo>
                  <a:pt x="2789" y="7994"/>
                </a:lnTo>
                <a:lnTo>
                  <a:pt x="2776" y="8052"/>
                </a:lnTo>
                <a:lnTo>
                  <a:pt x="2763" y="8111"/>
                </a:lnTo>
                <a:lnTo>
                  <a:pt x="2749" y="8169"/>
                </a:lnTo>
                <a:lnTo>
                  <a:pt x="2737" y="8228"/>
                </a:lnTo>
                <a:lnTo>
                  <a:pt x="2723" y="8286"/>
                </a:lnTo>
                <a:lnTo>
                  <a:pt x="2709" y="8344"/>
                </a:lnTo>
                <a:lnTo>
                  <a:pt x="2697" y="8403"/>
                </a:lnTo>
                <a:lnTo>
                  <a:pt x="2683" y="8462"/>
                </a:lnTo>
                <a:lnTo>
                  <a:pt x="2669" y="8520"/>
                </a:lnTo>
                <a:lnTo>
                  <a:pt x="2657" y="8578"/>
                </a:lnTo>
                <a:lnTo>
                  <a:pt x="2643" y="8636"/>
                </a:lnTo>
                <a:lnTo>
                  <a:pt x="2631" y="8696"/>
                </a:lnTo>
                <a:lnTo>
                  <a:pt x="2617" y="8754"/>
                </a:lnTo>
                <a:lnTo>
                  <a:pt x="2603" y="8812"/>
                </a:lnTo>
                <a:lnTo>
                  <a:pt x="2591" y="8870"/>
                </a:lnTo>
                <a:lnTo>
                  <a:pt x="2588" y="8881"/>
                </a:lnTo>
                <a:lnTo>
                  <a:pt x="2587" y="8891"/>
                </a:lnTo>
                <a:lnTo>
                  <a:pt x="2588" y="8901"/>
                </a:lnTo>
                <a:lnTo>
                  <a:pt x="2590" y="8912"/>
                </a:lnTo>
                <a:lnTo>
                  <a:pt x="2592" y="8922"/>
                </a:lnTo>
                <a:lnTo>
                  <a:pt x="2595" y="8931"/>
                </a:lnTo>
                <a:lnTo>
                  <a:pt x="2599" y="8940"/>
                </a:lnTo>
                <a:lnTo>
                  <a:pt x="2603" y="8948"/>
                </a:lnTo>
                <a:lnTo>
                  <a:pt x="2609" y="8956"/>
                </a:lnTo>
                <a:lnTo>
                  <a:pt x="2616" y="8964"/>
                </a:lnTo>
                <a:lnTo>
                  <a:pt x="2623" y="8971"/>
                </a:lnTo>
                <a:lnTo>
                  <a:pt x="2631" y="8978"/>
                </a:lnTo>
                <a:lnTo>
                  <a:pt x="2639" y="8982"/>
                </a:lnTo>
                <a:lnTo>
                  <a:pt x="2648" y="8988"/>
                </a:lnTo>
                <a:lnTo>
                  <a:pt x="2658" y="8991"/>
                </a:lnTo>
                <a:lnTo>
                  <a:pt x="2667" y="8995"/>
                </a:lnTo>
                <a:lnTo>
                  <a:pt x="2727" y="9010"/>
                </a:lnTo>
                <a:lnTo>
                  <a:pt x="2785" y="9026"/>
                </a:lnTo>
                <a:lnTo>
                  <a:pt x="2843" y="9042"/>
                </a:lnTo>
                <a:lnTo>
                  <a:pt x="2901" y="9060"/>
                </a:lnTo>
                <a:lnTo>
                  <a:pt x="2958" y="9077"/>
                </a:lnTo>
                <a:lnTo>
                  <a:pt x="3015" y="9096"/>
                </a:lnTo>
                <a:lnTo>
                  <a:pt x="3072" y="9116"/>
                </a:lnTo>
                <a:lnTo>
                  <a:pt x="3129" y="9136"/>
                </a:lnTo>
                <a:lnTo>
                  <a:pt x="3186" y="9157"/>
                </a:lnTo>
                <a:lnTo>
                  <a:pt x="3242" y="9179"/>
                </a:lnTo>
                <a:lnTo>
                  <a:pt x="3298" y="9201"/>
                </a:lnTo>
                <a:lnTo>
                  <a:pt x="3354" y="9224"/>
                </a:lnTo>
                <a:lnTo>
                  <a:pt x="3410" y="9248"/>
                </a:lnTo>
                <a:lnTo>
                  <a:pt x="3465" y="9273"/>
                </a:lnTo>
                <a:lnTo>
                  <a:pt x="3521" y="9299"/>
                </a:lnTo>
                <a:lnTo>
                  <a:pt x="3574" y="9325"/>
                </a:lnTo>
                <a:lnTo>
                  <a:pt x="3585" y="9329"/>
                </a:lnTo>
                <a:lnTo>
                  <a:pt x="3594" y="9332"/>
                </a:lnTo>
                <a:lnTo>
                  <a:pt x="3604" y="9334"/>
                </a:lnTo>
                <a:lnTo>
                  <a:pt x="3614" y="9335"/>
                </a:lnTo>
                <a:lnTo>
                  <a:pt x="3625" y="9335"/>
                </a:lnTo>
                <a:lnTo>
                  <a:pt x="3634" y="9335"/>
                </a:lnTo>
                <a:lnTo>
                  <a:pt x="3644" y="9333"/>
                </a:lnTo>
                <a:lnTo>
                  <a:pt x="3653" y="9330"/>
                </a:lnTo>
                <a:lnTo>
                  <a:pt x="3662" y="9327"/>
                </a:lnTo>
                <a:lnTo>
                  <a:pt x="3671" y="9322"/>
                </a:lnTo>
                <a:lnTo>
                  <a:pt x="3680" y="9318"/>
                </a:lnTo>
                <a:lnTo>
                  <a:pt x="3688" y="9311"/>
                </a:lnTo>
                <a:lnTo>
                  <a:pt x="3695" y="9304"/>
                </a:lnTo>
                <a:lnTo>
                  <a:pt x="3702" y="9297"/>
                </a:lnTo>
                <a:lnTo>
                  <a:pt x="3708" y="9288"/>
                </a:lnTo>
                <a:lnTo>
                  <a:pt x="3714" y="9280"/>
                </a:lnTo>
                <a:lnTo>
                  <a:pt x="3741" y="9227"/>
                </a:lnTo>
                <a:lnTo>
                  <a:pt x="3768" y="9173"/>
                </a:lnTo>
                <a:lnTo>
                  <a:pt x="3796" y="9119"/>
                </a:lnTo>
                <a:lnTo>
                  <a:pt x="3823" y="9067"/>
                </a:lnTo>
                <a:lnTo>
                  <a:pt x="3850" y="9013"/>
                </a:lnTo>
                <a:lnTo>
                  <a:pt x="3878" y="8959"/>
                </a:lnTo>
                <a:lnTo>
                  <a:pt x="3905" y="8907"/>
                </a:lnTo>
                <a:lnTo>
                  <a:pt x="3933" y="8853"/>
                </a:lnTo>
                <a:lnTo>
                  <a:pt x="3960" y="8800"/>
                </a:lnTo>
                <a:lnTo>
                  <a:pt x="3987" y="8747"/>
                </a:lnTo>
                <a:lnTo>
                  <a:pt x="4015" y="8693"/>
                </a:lnTo>
                <a:lnTo>
                  <a:pt x="4042" y="8640"/>
                </a:lnTo>
                <a:lnTo>
                  <a:pt x="4070" y="8586"/>
                </a:lnTo>
                <a:lnTo>
                  <a:pt x="4097" y="8534"/>
                </a:lnTo>
                <a:lnTo>
                  <a:pt x="4124" y="8480"/>
                </a:lnTo>
                <a:lnTo>
                  <a:pt x="4152" y="8426"/>
                </a:lnTo>
                <a:lnTo>
                  <a:pt x="4224" y="8438"/>
                </a:lnTo>
                <a:lnTo>
                  <a:pt x="4295" y="8447"/>
                </a:lnTo>
                <a:lnTo>
                  <a:pt x="4367" y="8454"/>
                </a:lnTo>
                <a:lnTo>
                  <a:pt x="4440" y="8461"/>
                </a:lnTo>
                <a:lnTo>
                  <a:pt x="4513" y="8465"/>
                </a:lnTo>
                <a:lnTo>
                  <a:pt x="4588" y="8470"/>
                </a:lnTo>
                <a:lnTo>
                  <a:pt x="4661" y="8471"/>
                </a:lnTo>
                <a:lnTo>
                  <a:pt x="4736" y="8472"/>
                </a:lnTo>
                <a:lnTo>
                  <a:pt x="4810" y="8471"/>
                </a:lnTo>
                <a:lnTo>
                  <a:pt x="4883" y="8470"/>
                </a:lnTo>
                <a:lnTo>
                  <a:pt x="4957" y="8465"/>
                </a:lnTo>
                <a:lnTo>
                  <a:pt x="5030" y="8461"/>
                </a:lnTo>
                <a:lnTo>
                  <a:pt x="5103" y="8454"/>
                </a:lnTo>
                <a:lnTo>
                  <a:pt x="5175" y="8447"/>
                </a:lnTo>
                <a:lnTo>
                  <a:pt x="5247" y="8438"/>
                </a:lnTo>
                <a:lnTo>
                  <a:pt x="5319" y="8426"/>
                </a:lnTo>
                <a:lnTo>
                  <a:pt x="5346" y="8480"/>
                </a:lnTo>
                <a:lnTo>
                  <a:pt x="5374" y="8534"/>
                </a:lnTo>
                <a:lnTo>
                  <a:pt x="5401" y="8586"/>
                </a:lnTo>
                <a:lnTo>
                  <a:pt x="5428" y="8640"/>
                </a:lnTo>
                <a:lnTo>
                  <a:pt x="5456" y="8693"/>
                </a:lnTo>
                <a:lnTo>
                  <a:pt x="5483" y="8747"/>
                </a:lnTo>
                <a:lnTo>
                  <a:pt x="5511" y="8800"/>
                </a:lnTo>
                <a:lnTo>
                  <a:pt x="5538" y="8853"/>
                </a:lnTo>
                <a:lnTo>
                  <a:pt x="5565" y="8907"/>
                </a:lnTo>
                <a:lnTo>
                  <a:pt x="5593" y="8959"/>
                </a:lnTo>
                <a:lnTo>
                  <a:pt x="5620" y="9013"/>
                </a:lnTo>
                <a:lnTo>
                  <a:pt x="5648" y="9067"/>
                </a:lnTo>
                <a:lnTo>
                  <a:pt x="5675" y="9119"/>
                </a:lnTo>
                <a:lnTo>
                  <a:pt x="5702" y="9173"/>
                </a:lnTo>
                <a:lnTo>
                  <a:pt x="5730" y="9227"/>
                </a:lnTo>
                <a:lnTo>
                  <a:pt x="5757" y="9280"/>
                </a:lnTo>
                <a:lnTo>
                  <a:pt x="5763" y="9289"/>
                </a:lnTo>
                <a:lnTo>
                  <a:pt x="5768" y="9297"/>
                </a:lnTo>
                <a:lnTo>
                  <a:pt x="5775" y="9304"/>
                </a:lnTo>
                <a:lnTo>
                  <a:pt x="5783" y="9311"/>
                </a:lnTo>
                <a:lnTo>
                  <a:pt x="5790" y="9318"/>
                </a:lnTo>
                <a:lnTo>
                  <a:pt x="5799" y="9322"/>
                </a:lnTo>
                <a:lnTo>
                  <a:pt x="5808" y="9327"/>
                </a:lnTo>
                <a:lnTo>
                  <a:pt x="5818" y="9330"/>
                </a:lnTo>
                <a:lnTo>
                  <a:pt x="5827" y="9333"/>
                </a:lnTo>
                <a:lnTo>
                  <a:pt x="5837" y="9335"/>
                </a:lnTo>
                <a:lnTo>
                  <a:pt x="5846" y="9335"/>
                </a:lnTo>
                <a:lnTo>
                  <a:pt x="5856" y="9335"/>
                </a:lnTo>
                <a:lnTo>
                  <a:pt x="5867" y="9334"/>
                </a:lnTo>
                <a:lnTo>
                  <a:pt x="5877" y="9332"/>
                </a:lnTo>
                <a:lnTo>
                  <a:pt x="5886" y="9329"/>
                </a:lnTo>
                <a:lnTo>
                  <a:pt x="5896" y="9325"/>
                </a:lnTo>
                <a:lnTo>
                  <a:pt x="5951" y="9299"/>
                </a:lnTo>
                <a:lnTo>
                  <a:pt x="6006" y="9273"/>
                </a:lnTo>
                <a:lnTo>
                  <a:pt x="6061" y="9248"/>
                </a:lnTo>
                <a:lnTo>
                  <a:pt x="6116" y="9224"/>
                </a:lnTo>
                <a:lnTo>
                  <a:pt x="6172" y="9201"/>
                </a:lnTo>
                <a:lnTo>
                  <a:pt x="6228" y="9179"/>
                </a:lnTo>
                <a:lnTo>
                  <a:pt x="6284" y="9157"/>
                </a:lnTo>
                <a:lnTo>
                  <a:pt x="6341" y="9136"/>
                </a:lnTo>
                <a:lnTo>
                  <a:pt x="6398" y="9116"/>
                </a:lnTo>
                <a:lnTo>
                  <a:pt x="6455" y="9096"/>
                </a:lnTo>
                <a:lnTo>
                  <a:pt x="6512" y="9077"/>
                </a:lnTo>
                <a:lnTo>
                  <a:pt x="6571" y="9060"/>
                </a:lnTo>
                <a:lnTo>
                  <a:pt x="6628" y="9042"/>
                </a:lnTo>
                <a:lnTo>
                  <a:pt x="6686" y="9026"/>
                </a:lnTo>
                <a:lnTo>
                  <a:pt x="6744" y="9010"/>
                </a:lnTo>
                <a:lnTo>
                  <a:pt x="6803" y="8995"/>
                </a:lnTo>
                <a:lnTo>
                  <a:pt x="6814" y="8991"/>
                </a:lnTo>
                <a:lnTo>
                  <a:pt x="6823" y="8988"/>
                </a:lnTo>
                <a:lnTo>
                  <a:pt x="6832" y="8982"/>
                </a:lnTo>
                <a:lnTo>
                  <a:pt x="6840" y="8977"/>
                </a:lnTo>
                <a:lnTo>
                  <a:pt x="6848" y="8971"/>
                </a:lnTo>
                <a:lnTo>
                  <a:pt x="6855" y="8964"/>
                </a:lnTo>
                <a:lnTo>
                  <a:pt x="6862" y="8956"/>
                </a:lnTo>
                <a:lnTo>
                  <a:pt x="6867" y="8948"/>
                </a:lnTo>
                <a:lnTo>
                  <a:pt x="6872" y="8940"/>
                </a:lnTo>
                <a:lnTo>
                  <a:pt x="6875" y="8931"/>
                </a:lnTo>
                <a:lnTo>
                  <a:pt x="6879" y="8921"/>
                </a:lnTo>
                <a:lnTo>
                  <a:pt x="6881" y="8912"/>
                </a:lnTo>
                <a:lnTo>
                  <a:pt x="6882" y="8901"/>
                </a:lnTo>
                <a:lnTo>
                  <a:pt x="6883" y="8891"/>
                </a:lnTo>
                <a:lnTo>
                  <a:pt x="6882" y="8881"/>
                </a:lnTo>
                <a:lnTo>
                  <a:pt x="6880" y="8870"/>
                </a:lnTo>
                <a:lnTo>
                  <a:pt x="6867" y="8812"/>
                </a:lnTo>
                <a:lnTo>
                  <a:pt x="6854" y="8754"/>
                </a:lnTo>
                <a:lnTo>
                  <a:pt x="6841" y="8696"/>
                </a:lnTo>
                <a:lnTo>
                  <a:pt x="6827" y="8636"/>
                </a:lnTo>
                <a:lnTo>
                  <a:pt x="6814" y="8578"/>
                </a:lnTo>
                <a:lnTo>
                  <a:pt x="6801" y="8520"/>
                </a:lnTo>
                <a:lnTo>
                  <a:pt x="6787" y="8462"/>
                </a:lnTo>
                <a:lnTo>
                  <a:pt x="6774" y="8403"/>
                </a:lnTo>
                <a:lnTo>
                  <a:pt x="6761" y="8344"/>
                </a:lnTo>
                <a:lnTo>
                  <a:pt x="6747" y="8286"/>
                </a:lnTo>
                <a:lnTo>
                  <a:pt x="6735" y="8228"/>
                </a:lnTo>
                <a:lnTo>
                  <a:pt x="6721" y="8169"/>
                </a:lnTo>
                <a:lnTo>
                  <a:pt x="6707" y="8111"/>
                </a:lnTo>
                <a:lnTo>
                  <a:pt x="6695" y="8052"/>
                </a:lnTo>
                <a:lnTo>
                  <a:pt x="6681" y="7994"/>
                </a:lnTo>
                <a:lnTo>
                  <a:pt x="6668" y="7935"/>
                </a:lnTo>
                <a:lnTo>
                  <a:pt x="6730" y="7897"/>
                </a:lnTo>
                <a:lnTo>
                  <a:pt x="6792" y="7857"/>
                </a:lnTo>
                <a:lnTo>
                  <a:pt x="6854" y="7816"/>
                </a:lnTo>
                <a:lnTo>
                  <a:pt x="6913" y="7774"/>
                </a:lnTo>
                <a:lnTo>
                  <a:pt x="6972" y="7731"/>
                </a:lnTo>
                <a:lnTo>
                  <a:pt x="7030" y="7687"/>
                </a:lnTo>
                <a:lnTo>
                  <a:pt x="7089" y="7641"/>
                </a:lnTo>
                <a:lnTo>
                  <a:pt x="7145" y="7594"/>
                </a:lnTo>
                <a:lnTo>
                  <a:pt x="7200" y="7547"/>
                </a:lnTo>
                <a:lnTo>
                  <a:pt x="7255" y="7498"/>
                </a:lnTo>
                <a:lnTo>
                  <a:pt x="7309" y="7448"/>
                </a:lnTo>
                <a:lnTo>
                  <a:pt x="7361" y="7398"/>
                </a:lnTo>
                <a:lnTo>
                  <a:pt x="7413" y="7345"/>
                </a:lnTo>
                <a:lnTo>
                  <a:pt x="7464" y="7293"/>
                </a:lnTo>
                <a:lnTo>
                  <a:pt x="7513" y="7239"/>
                </a:lnTo>
                <a:lnTo>
                  <a:pt x="7562" y="7184"/>
                </a:lnTo>
                <a:lnTo>
                  <a:pt x="7617" y="7208"/>
                </a:lnTo>
                <a:lnTo>
                  <a:pt x="7673" y="7231"/>
                </a:lnTo>
                <a:lnTo>
                  <a:pt x="7728" y="7254"/>
                </a:lnTo>
                <a:lnTo>
                  <a:pt x="7782" y="7278"/>
                </a:lnTo>
                <a:lnTo>
                  <a:pt x="7838" y="7301"/>
                </a:lnTo>
                <a:lnTo>
                  <a:pt x="7893" y="7324"/>
                </a:lnTo>
                <a:lnTo>
                  <a:pt x="7949" y="7347"/>
                </a:lnTo>
                <a:lnTo>
                  <a:pt x="8004" y="7370"/>
                </a:lnTo>
                <a:lnTo>
                  <a:pt x="8060" y="7393"/>
                </a:lnTo>
                <a:lnTo>
                  <a:pt x="8114" y="7417"/>
                </a:lnTo>
                <a:lnTo>
                  <a:pt x="8169" y="7440"/>
                </a:lnTo>
                <a:lnTo>
                  <a:pt x="8225" y="7464"/>
                </a:lnTo>
                <a:lnTo>
                  <a:pt x="8280" y="7487"/>
                </a:lnTo>
                <a:lnTo>
                  <a:pt x="8336" y="7510"/>
                </a:lnTo>
                <a:lnTo>
                  <a:pt x="8390" y="7534"/>
                </a:lnTo>
                <a:lnTo>
                  <a:pt x="8446" y="7556"/>
                </a:lnTo>
                <a:lnTo>
                  <a:pt x="8456" y="7560"/>
                </a:lnTo>
                <a:lnTo>
                  <a:pt x="8466" y="7562"/>
                </a:lnTo>
                <a:lnTo>
                  <a:pt x="8476" y="7564"/>
                </a:lnTo>
                <a:lnTo>
                  <a:pt x="8486" y="7564"/>
                </a:lnTo>
                <a:lnTo>
                  <a:pt x="8495" y="7563"/>
                </a:lnTo>
                <a:lnTo>
                  <a:pt x="8506" y="7562"/>
                </a:lnTo>
                <a:lnTo>
                  <a:pt x="8515" y="7560"/>
                </a:lnTo>
                <a:lnTo>
                  <a:pt x="8524" y="7556"/>
                </a:lnTo>
                <a:lnTo>
                  <a:pt x="8533" y="7552"/>
                </a:lnTo>
                <a:lnTo>
                  <a:pt x="8542" y="7547"/>
                </a:lnTo>
                <a:lnTo>
                  <a:pt x="8550" y="7542"/>
                </a:lnTo>
                <a:lnTo>
                  <a:pt x="8558" y="7535"/>
                </a:lnTo>
                <a:lnTo>
                  <a:pt x="8565" y="7528"/>
                </a:lnTo>
                <a:lnTo>
                  <a:pt x="8571" y="7520"/>
                </a:lnTo>
                <a:lnTo>
                  <a:pt x="8576" y="7511"/>
                </a:lnTo>
                <a:lnTo>
                  <a:pt x="8581" y="7502"/>
                </a:lnTo>
                <a:lnTo>
                  <a:pt x="8606" y="7447"/>
                </a:lnTo>
                <a:lnTo>
                  <a:pt x="8632" y="7392"/>
                </a:lnTo>
                <a:lnTo>
                  <a:pt x="8659" y="7337"/>
                </a:lnTo>
                <a:lnTo>
                  <a:pt x="8686" y="7284"/>
                </a:lnTo>
                <a:lnTo>
                  <a:pt x="8713" y="7230"/>
                </a:lnTo>
                <a:lnTo>
                  <a:pt x="8742" y="7176"/>
                </a:lnTo>
                <a:lnTo>
                  <a:pt x="8772" y="7124"/>
                </a:lnTo>
                <a:lnTo>
                  <a:pt x="8801" y="7071"/>
                </a:lnTo>
                <a:lnTo>
                  <a:pt x="8831" y="7019"/>
                </a:lnTo>
                <a:lnTo>
                  <a:pt x="8863" y="6967"/>
                </a:lnTo>
                <a:lnTo>
                  <a:pt x="8895" y="6916"/>
                </a:lnTo>
                <a:lnTo>
                  <a:pt x="8927" y="6865"/>
                </a:lnTo>
                <a:lnTo>
                  <a:pt x="8960" y="6814"/>
                </a:lnTo>
                <a:lnTo>
                  <a:pt x="8994" y="6764"/>
                </a:lnTo>
                <a:lnTo>
                  <a:pt x="9028" y="6715"/>
                </a:lnTo>
                <a:lnTo>
                  <a:pt x="9064" y="6665"/>
                </a:lnTo>
                <a:lnTo>
                  <a:pt x="9069" y="6657"/>
                </a:lnTo>
                <a:lnTo>
                  <a:pt x="9074" y="6648"/>
                </a:lnTo>
                <a:lnTo>
                  <a:pt x="9078" y="6637"/>
                </a:lnTo>
                <a:lnTo>
                  <a:pt x="9081" y="6628"/>
                </a:lnTo>
                <a:lnTo>
                  <a:pt x="9083" y="6618"/>
                </a:lnTo>
                <a:lnTo>
                  <a:pt x="9084" y="6609"/>
                </a:lnTo>
                <a:lnTo>
                  <a:pt x="9084" y="6599"/>
                </a:lnTo>
                <a:lnTo>
                  <a:pt x="9083" y="6588"/>
                </a:lnTo>
                <a:lnTo>
                  <a:pt x="9081" y="6579"/>
                </a:lnTo>
                <a:lnTo>
                  <a:pt x="9078" y="6569"/>
                </a:lnTo>
                <a:lnTo>
                  <a:pt x="9075" y="6560"/>
                </a:lnTo>
                <a:lnTo>
                  <a:pt x="9071" y="6552"/>
                </a:lnTo>
                <a:lnTo>
                  <a:pt x="9065" y="6543"/>
                </a:lnTo>
                <a:lnTo>
                  <a:pt x="9059" y="6535"/>
                </a:lnTo>
                <a:lnTo>
                  <a:pt x="9051" y="6528"/>
                </a:lnTo>
                <a:lnTo>
                  <a:pt x="9043" y="6521"/>
                </a:lnTo>
                <a:lnTo>
                  <a:pt x="8948" y="6448"/>
                </a:lnTo>
                <a:lnTo>
                  <a:pt x="8853" y="6376"/>
                </a:lnTo>
                <a:lnTo>
                  <a:pt x="8758" y="6303"/>
                </a:lnTo>
                <a:lnTo>
                  <a:pt x="8662" y="6231"/>
                </a:lnTo>
                <a:lnTo>
                  <a:pt x="8566" y="6158"/>
                </a:lnTo>
                <a:lnTo>
                  <a:pt x="8471" y="6086"/>
                </a:lnTo>
                <a:lnTo>
                  <a:pt x="8376" y="6013"/>
                </a:lnTo>
                <a:lnTo>
                  <a:pt x="8280" y="5941"/>
                </a:lnTo>
                <a:lnTo>
                  <a:pt x="8303" y="5873"/>
                </a:lnTo>
                <a:lnTo>
                  <a:pt x="8324" y="5804"/>
                </a:lnTo>
                <a:lnTo>
                  <a:pt x="8345" y="5736"/>
                </a:lnTo>
                <a:lnTo>
                  <a:pt x="8363" y="5665"/>
                </a:lnTo>
                <a:lnTo>
                  <a:pt x="8380" y="5595"/>
                </a:lnTo>
                <a:lnTo>
                  <a:pt x="8397" y="5524"/>
                </a:lnTo>
                <a:lnTo>
                  <a:pt x="8412" y="5452"/>
                </a:lnTo>
                <a:lnTo>
                  <a:pt x="8425" y="5382"/>
                </a:lnTo>
                <a:lnTo>
                  <a:pt x="8437" y="5309"/>
                </a:lnTo>
                <a:lnTo>
                  <a:pt x="8448" y="5237"/>
                </a:lnTo>
                <a:lnTo>
                  <a:pt x="8457" y="5162"/>
                </a:lnTo>
                <a:lnTo>
                  <a:pt x="8465" y="5089"/>
                </a:lnTo>
                <a:lnTo>
                  <a:pt x="8471" y="5015"/>
                </a:lnTo>
                <a:lnTo>
                  <a:pt x="8476" y="4941"/>
                </a:lnTo>
                <a:lnTo>
                  <a:pt x="8479" y="4866"/>
                </a:lnTo>
                <a:lnTo>
                  <a:pt x="8482" y="4790"/>
                </a:lnTo>
                <a:lnTo>
                  <a:pt x="8539" y="4773"/>
                </a:lnTo>
                <a:lnTo>
                  <a:pt x="8597" y="4755"/>
                </a:lnTo>
                <a:lnTo>
                  <a:pt x="8654" y="4738"/>
                </a:lnTo>
                <a:lnTo>
                  <a:pt x="8711" y="4719"/>
                </a:lnTo>
                <a:lnTo>
                  <a:pt x="8768" y="4702"/>
                </a:lnTo>
                <a:lnTo>
                  <a:pt x="8825" y="4684"/>
                </a:lnTo>
                <a:lnTo>
                  <a:pt x="8883" y="4667"/>
                </a:lnTo>
                <a:lnTo>
                  <a:pt x="8940" y="4649"/>
                </a:lnTo>
                <a:lnTo>
                  <a:pt x="8997" y="4632"/>
                </a:lnTo>
                <a:lnTo>
                  <a:pt x="9055" y="4613"/>
                </a:lnTo>
                <a:lnTo>
                  <a:pt x="9112" y="4596"/>
                </a:lnTo>
                <a:lnTo>
                  <a:pt x="9170" y="4578"/>
                </a:lnTo>
                <a:lnTo>
                  <a:pt x="9227" y="4560"/>
                </a:lnTo>
                <a:lnTo>
                  <a:pt x="9284" y="4543"/>
                </a:lnTo>
                <a:lnTo>
                  <a:pt x="9341" y="4524"/>
                </a:lnTo>
                <a:lnTo>
                  <a:pt x="9398" y="4507"/>
                </a:lnTo>
                <a:lnTo>
                  <a:pt x="9408" y="4504"/>
                </a:lnTo>
                <a:lnTo>
                  <a:pt x="9417" y="4499"/>
                </a:lnTo>
                <a:lnTo>
                  <a:pt x="9427" y="4493"/>
                </a:lnTo>
                <a:lnTo>
                  <a:pt x="9434" y="4488"/>
                </a:lnTo>
                <a:lnTo>
                  <a:pt x="9441" y="4481"/>
                </a:lnTo>
                <a:lnTo>
                  <a:pt x="9448" y="4473"/>
                </a:lnTo>
                <a:lnTo>
                  <a:pt x="9454" y="4465"/>
                </a:lnTo>
                <a:lnTo>
                  <a:pt x="9458" y="4457"/>
                </a:lnTo>
                <a:lnTo>
                  <a:pt x="9463" y="4448"/>
                </a:lnTo>
                <a:lnTo>
                  <a:pt x="9466" y="4439"/>
                </a:lnTo>
                <a:lnTo>
                  <a:pt x="9469" y="4428"/>
                </a:lnTo>
                <a:lnTo>
                  <a:pt x="9470" y="4419"/>
                </a:lnTo>
                <a:lnTo>
                  <a:pt x="9471" y="4409"/>
                </a:lnTo>
                <a:lnTo>
                  <a:pt x="9471" y="4399"/>
                </a:lnTo>
                <a:lnTo>
                  <a:pt x="9470" y="4388"/>
                </a:lnTo>
                <a:lnTo>
                  <a:pt x="9466" y="4378"/>
                </a:lnTo>
                <a:close/>
                <a:moveTo>
                  <a:pt x="4736" y="7757"/>
                </a:moveTo>
                <a:lnTo>
                  <a:pt x="4736" y="7757"/>
                </a:lnTo>
                <a:lnTo>
                  <a:pt x="4580" y="7754"/>
                </a:lnTo>
                <a:lnTo>
                  <a:pt x="4425" y="7742"/>
                </a:lnTo>
                <a:lnTo>
                  <a:pt x="4274" y="7723"/>
                </a:lnTo>
                <a:lnTo>
                  <a:pt x="4124" y="7696"/>
                </a:lnTo>
                <a:lnTo>
                  <a:pt x="3977" y="7663"/>
                </a:lnTo>
                <a:lnTo>
                  <a:pt x="3833" y="7621"/>
                </a:lnTo>
                <a:lnTo>
                  <a:pt x="3692" y="7574"/>
                </a:lnTo>
                <a:lnTo>
                  <a:pt x="3555" y="7520"/>
                </a:lnTo>
                <a:lnTo>
                  <a:pt x="3420" y="7458"/>
                </a:lnTo>
                <a:lnTo>
                  <a:pt x="3289" y="7392"/>
                </a:lnTo>
                <a:lnTo>
                  <a:pt x="3162" y="7319"/>
                </a:lnTo>
                <a:lnTo>
                  <a:pt x="3039" y="7239"/>
                </a:lnTo>
                <a:lnTo>
                  <a:pt x="2921" y="7155"/>
                </a:lnTo>
                <a:lnTo>
                  <a:pt x="2805" y="7064"/>
                </a:lnTo>
                <a:lnTo>
                  <a:pt x="2696" y="6970"/>
                </a:lnTo>
                <a:lnTo>
                  <a:pt x="2590" y="6869"/>
                </a:lnTo>
                <a:lnTo>
                  <a:pt x="2489" y="6763"/>
                </a:lnTo>
                <a:lnTo>
                  <a:pt x="2395" y="6653"/>
                </a:lnTo>
                <a:lnTo>
                  <a:pt x="2304" y="6538"/>
                </a:lnTo>
                <a:lnTo>
                  <a:pt x="2220" y="6419"/>
                </a:lnTo>
                <a:lnTo>
                  <a:pt x="2141" y="6296"/>
                </a:lnTo>
                <a:lnTo>
                  <a:pt x="2068" y="6169"/>
                </a:lnTo>
                <a:lnTo>
                  <a:pt x="2001" y="6038"/>
                </a:lnTo>
                <a:lnTo>
                  <a:pt x="1940" y="5904"/>
                </a:lnTo>
                <a:lnTo>
                  <a:pt x="1886" y="5766"/>
                </a:lnTo>
                <a:lnTo>
                  <a:pt x="1838" y="5625"/>
                </a:lnTo>
                <a:lnTo>
                  <a:pt x="1797" y="5481"/>
                </a:lnTo>
                <a:lnTo>
                  <a:pt x="1764" y="5334"/>
                </a:lnTo>
                <a:lnTo>
                  <a:pt x="1736" y="5185"/>
                </a:lnTo>
                <a:lnTo>
                  <a:pt x="1717" y="5032"/>
                </a:lnTo>
                <a:lnTo>
                  <a:pt x="1705" y="4878"/>
                </a:lnTo>
                <a:lnTo>
                  <a:pt x="1702" y="4723"/>
                </a:lnTo>
                <a:lnTo>
                  <a:pt x="1705" y="4567"/>
                </a:lnTo>
                <a:lnTo>
                  <a:pt x="1717" y="4412"/>
                </a:lnTo>
                <a:lnTo>
                  <a:pt x="1736" y="4261"/>
                </a:lnTo>
                <a:lnTo>
                  <a:pt x="1764" y="4111"/>
                </a:lnTo>
                <a:lnTo>
                  <a:pt x="1797" y="3964"/>
                </a:lnTo>
                <a:lnTo>
                  <a:pt x="1838" y="3820"/>
                </a:lnTo>
                <a:lnTo>
                  <a:pt x="1886" y="3678"/>
                </a:lnTo>
                <a:lnTo>
                  <a:pt x="1940" y="3541"/>
                </a:lnTo>
                <a:lnTo>
                  <a:pt x="2001" y="3407"/>
                </a:lnTo>
                <a:lnTo>
                  <a:pt x="2068" y="3275"/>
                </a:lnTo>
                <a:lnTo>
                  <a:pt x="2141" y="3149"/>
                </a:lnTo>
                <a:lnTo>
                  <a:pt x="2220" y="3025"/>
                </a:lnTo>
                <a:lnTo>
                  <a:pt x="2304" y="2907"/>
                </a:lnTo>
                <a:lnTo>
                  <a:pt x="2395" y="2791"/>
                </a:lnTo>
                <a:lnTo>
                  <a:pt x="2489" y="2682"/>
                </a:lnTo>
                <a:lnTo>
                  <a:pt x="2590" y="2577"/>
                </a:lnTo>
                <a:lnTo>
                  <a:pt x="2696" y="2475"/>
                </a:lnTo>
                <a:lnTo>
                  <a:pt x="2805" y="2380"/>
                </a:lnTo>
                <a:lnTo>
                  <a:pt x="2921" y="2290"/>
                </a:lnTo>
                <a:lnTo>
                  <a:pt x="3039" y="2206"/>
                </a:lnTo>
                <a:lnTo>
                  <a:pt x="3162" y="2127"/>
                </a:lnTo>
                <a:lnTo>
                  <a:pt x="3289" y="2054"/>
                </a:lnTo>
                <a:lnTo>
                  <a:pt x="3420" y="1986"/>
                </a:lnTo>
                <a:lnTo>
                  <a:pt x="3555" y="1926"/>
                </a:lnTo>
                <a:lnTo>
                  <a:pt x="3692" y="1871"/>
                </a:lnTo>
                <a:lnTo>
                  <a:pt x="3833" y="1823"/>
                </a:lnTo>
                <a:lnTo>
                  <a:pt x="3977" y="1782"/>
                </a:lnTo>
                <a:lnTo>
                  <a:pt x="4124" y="1749"/>
                </a:lnTo>
                <a:lnTo>
                  <a:pt x="4274" y="1722"/>
                </a:lnTo>
                <a:lnTo>
                  <a:pt x="4425" y="1703"/>
                </a:lnTo>
                <a:lnTo>
                  <a:pt x="4580" y="1691"/>
                </a:lnTo>
                <a:lnTo>
                  <a:pt x="4736" y="1687"/>
                </a:lnTo>
                <a:lnTo>
                  <a:pt x="4891" y="1691"/>
                </a:lnTo>
                <a:lnTo>
                  <a:pt x="5045" y="1703"/>
                </a:lnTo>
                <a:lnTo>
                  <a:pt x="5197" y="1722"/>
                </a:lnTo>
                <a:lnTo>
                  <a:pt x="5346" y="1749"/>
                </a:lnTo>
                <a:lnTo>
                  <a:pt x="5493" y="1782"/>
                </a:lnTo>
                <a:lnTo>
                  <a:pt x="5637" y="1823"/>
                </a:lnTo>
                <a:lnTo>
                  <a:pt x="5779" y="1871"/>
                </a:lnTo>
                <a:lnTo>
                  <a:pt x="5916" y="1926"/>
                </a:lnTo>
                <a:lnTo>
                  <a:pt x="6050" y="1986"/>
                </a:lnTo>
                <a:lnTo>
                  <a:pt x="6181" y="2054"/>
                </a:lnTo>
                <a:lnTo>
                  <a:pt x="6308" y="2127"/>
                </a:lnTo>
                <a:lnTo>
                  <a:pt x="6431" y="2206"/>
                </a:lnTo>
                <a:lnTo>
                  <a:pt x="6550" y="2290"/>
                </a:lnTo>
                <a:lnTo>
                  <a:pt x="6665" y="2380"/>
                </a:lnTo>
                <a:lnTo>
                  <a:pt x="6775" y="2475"/>
                </a:lnTo>
                <a:lnTo>
                  <a:pt x="6881" y="2577"/>
                </a:lnTo>
                <a:lnTo>
                  <a:pt x="6981" y="2682"/>
                </a:lnTo>
                <a:lnTo>
                  <a:pt x="7076" y="2791"/>
                </a:lnTo>
                <a:lnTo>
                  <a:pt x="7166" y="2907"/>
                </a:lnTo>
                <a:lnTo>
                  <a:pt x="7251" y="3025"/>
                </a:lnTo>
                <a:lnTo>
                  <a:pt x="7329" y="3149"/>
                </a:lnTo>
                <a:lnTo>
                  <a:pt x="7402" y="3275"/>
                </a:lnTo>
                <a:lnTo>
                  <a:pt x="7470" y="3407"/>
                </a:lnTo>
                <a:lnTo>
                  <a:pt x="7530" y="3541"/>
                </a:lnTo>
                <a:lnTo>
                  <a:pt x="7585" y="3678"/>
                </a:lnTo>
                <a:lnTo>
                  <a:pt x="7633" y="3820"/>
                </a:lnTo>
                <a:lnTo>
                  <a:pt x="7674" y="3964"/>
                </a:lnTo>
                <a:lnTo>
                  <a:pt x="7707" y="4111"/>
                </a:lnTo>
                <a:lnTo>
                  <a:pt x="7734" y="4261"/>
                </a:lnTo>
                <a:lnTo>
                  <a:pt x="7754" y="4412"/>
                </a:lnTo>
                <a:lnTo>
                  <a:pt x="7765" y="4567"/>
                </a:lnTo>
                <a:lnTo>
                  <a:pt x="7769" y="4723"/>
                </a:lnTo>
                <a:lnTo>
                  <a:pt x="7765" y="4878"/>
                </a:lnTo>
                <a:lnTo>
                  <a:pt x="7754" y="5032"/>
                </a:lnTo>
                <a:lnTo>
                  <a:pt x="7734" y="5185"/>
                </a:lnTo>
                <a:lnTo>
                  <a:pt x="7707" y="5334"/>
                </a:lnTo>
                <a:lnTo>
                  <a:pt x="7674" y="5481"/>
                </a:lnTo>
                <a:lnTo>
                  <a:pt x="7633" y="5625"/>
                </a:lnTo>
                <a:lnTo>
                  <a:pt x="7585" y="5766"/>
                </a:lnTo>
                <a:lnTo>
                  <a:pt x="7530" y="5904"/>
                </a:lnTo>
                <a:lnTo>
                  <a:pt x="7470" y="6038"/>
                </a:lnTo>
                <a:lnTo>
                  <a:pt x="7402" y="6169"/>
                </a:lnTo>
                <a:lnTo>
                  <a:pt x="7329" y="6296"/>
                </a:lnTo>
                <a:lnTo>
                  <a:pt x="7251" y="6419"/>
                </a:lnTo>
                <a:lnTo>
                  <a:pt x="7166" y="6538"/>
                </a:lnTo>
                <a:lnTo>
                  <a:pt x="7076" y="6653"/>
                </a:lnTo>
                <a:lnTo>
                  <a:pt x="6981" y="6763"/>
                </a:lnTo>
                <a:lnTo>
                  <a:pt x="6881" y="6869"/>
                </a:lnTo>
                <a:lnTo>
                  <a:pt x="6775" y="6970"/>
                </a:lnTo>
                <a:lnTo>
                  <a:pt x="6665" y="7064"/>
                </a:lnTo>
                <a:lnTo>
                  <a:pt x="6550" y="7155"/>
                </a:lnTo>
                <a:lnTo>
                  <a:pt x="6431" y="7239"/>
                </a:lnTo>
                <a:lnTo>
                  <a:pt x="6308" y="7319"/>
                </a:lnTo>
                <a:lnTo>
                  <a:pt x="6181" y="7392"/>
                </a:lnTo>
                <a:lnTo>
                  <a:pt x="6050" y="7458"/>
                </a:lnTo>
                <a:lnTo>
                  <a:pt x="5916" y="7520"/>
                </a:lnTo>
                <a:lnTo>
                  <a:pt x="5779" y="7574"/>
                </a:lnTo>
                <a:lnTo>
                  <a:pt x="5637" y="7621"/>
                </a:lnTo>
                <a:lnTo>
                  <a:pt x="5493" y="7663"/>
                </a:lnTo>
                <a:lnTo>
                  <a:pt x="5346" y="7696"/>
                </a:lnTo>
                <a:lnTo>
                  <a:pt x="5197" y="7723"/>
                </a:lnTo>
                <a:lnTo>
                  <a:pt x="5045" y="7742"/>
                </a:lnTo>
                <a:lnTo>
                  <a:pt x="4891" y="7754"/>
                </a:lnTo>
                <a:lnTo>
                  <a:pt x="4736" y="7757"/>
                </a:lnTo>
                <a:close/>
              </a:path>
            </a:pathLst>
          </a:custGeom>
          <a:solidFill>
            <a:schemeClr val="accent1"/>
          </a:solidFill>
          <a:ln>
            <a:noFill/>
          </a:ln>
        </p:spPr>
        <p:txBody>
          <a:bodyPr vert="horz" wrap="square" lIns="109728" tIns="54864" rIns="109728" bIns="54864" numCol="1" anchor="t" anchorCtr="0" compatLnSpc="1"/>
          <a:lstStyle/>
          <a:p>
            <a:endParaRPr lang="zh-CN" altLang="en-US" sz="2160"/>
          </a:p>
        </p:txBody>
      </p:sp>
      <p:sp>
        <p:nvSpPr>
          <p:cNvPr id="23" name="椭圆 22"/>
          <p:cNvSpPr/>
          <p:nvPr/>
        </p:nvSpPr>
        <p:spPr>
          <a:xfrm>
            <a:off x="4326606" y="1965792"/>
            <a:ext cx="1296144" cy="12961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dirty="0"/>
          </a:p>
        </p:txBody>
      </p:sp>
      <p:sp>
        <p:nvSpPr>
          <p:cNvPr id="24" name="椭圆 23"/>
          <p:cNvSpPr/>
          <p:nvPr/>
        </p:nvSpPr>
        <p:spPr>
          <a:xfrm>
            <a:off x="7066374" y="1965792"/>
            <a:ext cx="1296144" cy="12961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5" name="椭圆 24"/>
          <p:cNvSpPr/>
          <p:nvPr/>
        </p:nvSpPr>
        <p:spPr>
          <a:xfrm>
            <a:off x="5730970" y="3580280"/>
            <a:ext cx="1296144" cy="12961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6" name="文本框 10"/>
          <p:cNvSpPr>
            <a:spLocks noChangeArrowheads="1"/>
          </p:cNvSpPr>
          <p:nvPr/>
        </p:nvSpPr>
        <p:spPr bwMode="auto">
          <a:xfrm>
            <a:off x="4578437" y="2334409"/>
            <a:ext cx="7924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a:solidFill>
                  <a:schemeClr val="bg1"/>
                </a:solidFill>
                <a:latin typeface="微软雅黑" panose="020B0503020204020204" charset="-122"/>
                <a:ea typeface="微软雅黑" panose="020B0503020204020204" charset="-122"/>
              </a:rPr>
              <a:t>进口</a:t>
            </a:r>
          </a:p>
        </p:txBody>
      </p:sp>
      <p:sp>
        <p:nvSpPr>
          <p:cNvPr id="28" name="文本框 10"/>
          <p:cNvSpPr>
            <a:spLocks noChangeArrowheads="1"/>
          </p:cNvSpPr>
          <p:nvPr/>
        </p:nvSpPr>
        <p:spPr bwMode="auto">
          <a:xfrm>
            <a:off x="7013407" y="2327632"/>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a:solidFill>
                  <a:schemeClr val="bg1"/>
                </a:solidFill>
                <a:latin typeface="微软雅黑" panose="020B0503020204020204" charset="-122"/>
                <a:ea typeface="微软雅黑" panose="020B0503020204020204" charset="-122"/>
              </a:rPr>
              <a:t>国产名牌</a:t>
            </a:r>
          </a:p>
        </p:txBody>
      </p:sp>
      <p:sp>
        <p:nvSpPr>
          <p:cNvPr id="30" name="矩形 80"/>
          <p:cNvSpPr>
            <a:spLocks noChangeArrowheads="1"/>
          </p:cNvSpPr>
          <p:nvPr/>
        </p:nvSpPr>
        <p:spPr bwMode="auto">
          <a:xfrm>
            <a:off x="1200912" y="1504188"/>
            <a:ext cx="2606802"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6787" tIns="48393" rIns="96787" bIns="48393">
            <a:spAutoFit/>
          </a:bodyPr>
          <a:lstStyle/>
          <a:p>
            <a:pPr algn="l">
              <a:lnSpc>
                <a:spcPts val="1800"/>
              </a:lnSpc>
              <a:spcBef>
                <a:spcPct val="0"/>
              </a:spcBef>
            </a:pPr>
            <a:r>
              <a:rPr lang="zh-CN" altLang="en-US" sz="1440" dirty="0">
                <a:solidFill>
                  <a:schemeClr val="tx1">
                    <a:lumMod val="65000"/>
                    <a:lumOff val="35000"/>
                  </a:schemeClr>
                </a:solidFill>
                <a:latin typeface="方正兰亭黑_GBK" pitchFamily="2" charset="-122"/>
                <a:ea typeface="方正兰亭黑_GBK" pitchFamily="2" charset="-122"/>
                <a:sym typeface="方正兰亭黑_GBK" pitchFamily="2" charset="-122"/>
              </a:rPr>
              <a:t>制造质量的往往决定这一辆汽车的性价比，根据市场反馈，国外进口车由于其优良的制造质量，在二手车交易过程中是否为进口产往往还会影响交易价格。一般情况下，在其他条件都相同的情况下进口车辆价格更高。</a:t>
            </a:r>
          </a:p>
        </p:txBody>
      </p:sp>
      <p:sp>
        <p:nvSpPr>
          <p:cNvPr id="31" name="矩形 80"/>
          <p:cNvSpPr>
            <a:spLocks noChangeArrowheads="1"/>
          </p:cNvSpPr>
          <p:nvPr/>
        </p:nvSpPr>
        <p:spPr bwMode="auto">
          <a:xfrm>
            <a:off x="8363670" y="3804930"/>
            <a:ext cx="2263723"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6787" tIns="48393" rIns="96787" bIns="48393">
            <a:spAutoFit/>
          </a:bodyPr>
          <a:lstStyle/>
          <a:p>
            <a:pPr>
              <a:lnSpc>
                <a:spcPts val="1800"/>
              </a:lnSpc>
              <a:spcBef>
                <a:spcPct val="0"/>
              </a:spcBef>
            </a:pPr>
            <a:r>
              <a:rPr lang="zh-CN" altLang="en-US" sz="1440" dirty="0">
                <a:solidFill>
                  <a:schemeClr val="tx1">
                    <a:lumMod val="65000"/>
                    <a:lumOff val="35000"/>
                  </a:schemeClr>
                </a:solidFill>
                <a:latin typeface="方正兰亭黑_GBK" pitchFamily="2" charset="-122"/>
                <a:ea typeface="方正兰亭黑_GBK" pitchFamily="2" charset="-122"/>
                <a:sym typeface="方正兰亭黑_GBK" pitchFamily="2" charset="-122"/>
              </a:rPr>
              <a:t>根据市场规律，品牌效应往往是影响二手车交易的一条重要因素，在系统设计中我们充分考虑到品牌效应对一辆二手车的价格影响，在制造质量评定的过程中设计了细化设计了品牌价格效益判定的功能。</a:t>
            </a:r>
            <a:endParaRPr lang="en-US" altLang="zh-CN" sz="1440" dirty="0">
              <a:solidFill>
                <a:schemeClr val="tx1">
                  <a:lumMod val="65000"/>
                  <a:lumOff val="35000"/>
                </a:schemeClr>
              </a:solidFill>
              <a:latin typeface="方正兰亭黑_GBK" pitchFamily="2" charset="-122"/>
              <a:ea typeface="方正兰亭黑_GBK" pitchFamily="2" charset="-122"/>
              <a:sym typeface="方正兰亭黑_GBK" pitchFamily="2" charset="-122"/>
            </a:endParaRPr>
          </a:p>
        </p:txBody>
      </p:sp>
      <p:sp>
        <p:nvSpPr>
          <p:cNvPr id="2" name="文本框 1"/>
          <p:cNvSpPr txBox="1"/>
          <p:nvPr/>
        </p:nvSpPr>
        <p:spPr>
          <a:xfrm>
            <a:off x="5731764" y="3804666"/>
            <a:ext cx="1334262" cy="829945"/>
          </a:xfrm>
          <a:prstGeom prst="rect">
            <a:avLst/>
          </a:prstGeom>
          <a:noFill/>
          <a:ln>
            <a:noFill/>
          </a:ln>
        </p:spPr>
        <p:txBody>
          <a:bodyPr wrap="square">
            <a:spAutoFit/>
          </a:bodyPr>
          <a:lstStyle/>
          <a:p>
            <a:pPr algn="ctr"/>
            <a:r>
              <a:rPr lang="zh-CN" altLang="en-US" sz="2400" b="1" dirty="0">
                <a:solidFill>
                  <a:schemeClr val="bg1"/>
                </a:solidFill>
              </a:rPr>
              <a:t>国产非    名牌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p:cTn id="17" dur="500" fill="hold"/>
                                        <p:tgtEl>
                                          <p:spTgt spid="26"/>
                                        </p:tgtEl>
                                        <p:attrNameLst>
                                          <p:attrName>ppt_w</p:attrName>
                                        </p:attrNameLst>
                                      </p:cBhvr>
                                      <p:tavLst>
                                        <p:tav tm="0">
                                          <p:val>
                                            <p:fltVal val="0"/>
                                          </p:val>
                                        </p:tav>
                                        <p:tav tm="100000">
                                          <p:val>
                                            <p:strVal val="#ppt_w"/>
                                          </p:val>
                                        </p:tav>
                                      </p:tavLst>
                                    </p:anim>
                                    <p:anim calcmode="lin" valueType="num">
                                      <p:cBhvr>
                                        <p:cTn id="18" dur="500" fill="hold"/>
                                        <p:tgtEl>
                                          <p:spTgt spid="26"/>
                                        </p:tgtEl>
                                        <p:attrNameLst>
                                          <p:attrName>ppt_h</p:attrName>
                                        </p:attrNameLst>
                                      </p:cBhvr>
                                      <p:tavLst>
                                        <p:tav tm="0">
                                          <p:val>
                                            <p:fltVal val="0"/>
                                          </p:val>
                                        </p:tav>
                                        <p:tav tm="100000">
                                          <p:val>
                                            <p:strVal val="#ppt_h"/>
                                          </p:val>
                                        </p:tav>
                                      </p:tavLst>
                                    </p:anim>
                                    <p:animEffect transition="in" filter="fade">
                                      <p:cBhvr>
                                        <p:cTn id="19" dur="500"/>
                                        <p:tgtEl>
                                          <p:spTgt spid="26"/>
                                        </p:tgtEl>
                                      </p:cBhvr>
                                    </p:animEffect>
                                  </p:childTnLst>
                                </p:cTn>
                              </p:par>
                            </p:childTnLst>
                          </p:cTn>
                        </p:par>
                        <p:par>
                          <p:cTn id="20" fill="hold">
                            <p:stCondLst>
                              <p:cond delay="500"/>
                            </p:stCondLst>
                            <p:childTnLst>
                              <p:par>
                                <p:cTn id="21" presetID="53" presetClass="entr" presetSubtype="16" fill="hold" grpId="1"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p:cTn id="28" dur="500" fill="hold"/>
                                        <p:tgtEl>
                                          <p:spTgt spid="25"/>
                                        </p:tgtEl>
                                        <p:attrNameLst>
                                          <p:attrName>ppt_w</p:attrName>
                                        </p:attrNameLst>
                                      </p:cBhvr>
                                      <p:tavLst>
                                        <p:tav tm="0">
                                          <p:val>
                                            <p:fltVal val="0"/>
                                          </p:val>
                                        </p:tav>
                                        <p:tav tm="100000">
                                          <p:val>
                                            <p:strVal val="#ppt_w"/>
                                          </p:val>
                                        </p:tav>
                                      </p:tavLst>
                                    </p:anim>
                                    <p:anim calcmode="lin" valueType="num">
                                      <p:cBhvr>
                                        <p:cTn id="29" dur="500" fill="hold"/>
                                        <p:tgtEl>
                                          <p:spTgt spid="25"/>
                                        </p:tgtEl>
                                        <p:attrNameLst>
                                          <p:attrName>ppt_h</p:attrName>
                                        </p:attrNameLst>
                                      </p:cBhvr>
                                      <p:tavLst>
                                        <p:tav tm="0">
                                          <p:val>
                                            <p:fltVal val="0"/>
                                          </p:val>
                                        </p:tav>
                                        <p:tav tm="100000">
                                          <p:val>
                                            <p:strVal val="#ppt_h"/>
                                          </p:val>
                                        </p:tav>
                                      </p:tavLst>
                                    </p:anim>
                                    <p:animEffect transition="in" filter="fade">
                                      <p:cBhvr>
                                        <p:cTn id="30" dur="500"/>
                                        <p:tgtEl>
                                          <p:spTgt spid="25"/>
                                        </p:tgtEl>
                                      </p:cBhvr>
                                    </p:animEffect>
                                  </p:childTnLst>
                                </p:cTn>
                              </p:par>
                            </p:childTnLst>
                          </p:cTn>
                        </p:par>
                        <p:par>
                          <p:cTn id="31" fill="hold">
                            <p:stCondLst>
                              <p:cond delay="1000"/>
                            </p:stCondLst>
                            <p:childTnLst>
                              <p:par>
                                <p:cTn id="32" presetID="53" presetClass="entr" presetSubtype="16" fill="hold" grpId="1" nodeType="after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p:cTn id="34" dur="500" fill="hold"/>
                                        <p:tgtEl>
                                          <p:spTgt spid="22"/>
                                        </p:tgtEl>
                                        <p:attrNameLst>
                                          <p:attrName>ppt_w</p:attrName>
                                        </p:attrNameLst>
                                      </p:cBhvr>
                                      <p:tavLst>
                                        <p:tav tm="0">
                                          <p:val>
                                            <p:fltVal val="0"/>
                                          </p:val>
                                        </p:tav>
                                        <p:tav tm="100000">
                                          <p:val>
                                            <p:strVal val="#ppt_w"/>
                                          </p:val>
                                        </p:tav>
                                      </p:tavLst>
                                    </p:anim>
                                    <p:anim calcmode="lin" valueType="num">
                                      <p:cBhvr>
                                        <p:cTn id="35" dur="500" fill="hold"/>
                                        <p:tgtEl>
                                          <p:spTgt spid="22"/>
                                        </p:tgtEl>
                                        <p:attrNameLst>
                                          <p:attrName>ppt_h</p:attrName>
                                        </p:attrNameLst>
                                      </p:cBhvr>
                                      <p:tavLst>
                                        <p:tav tm="0">
                                          <p:val>
                                            <p:fltVal val="0"/>
                                          </p:val>
                                        </p:tav>
                                        <p:tav tm="100000">
                                          <p:val>
                                            <p:strVal val="#ppt_h"/>
                                          </p:val>
                                        </p:tav>
                                      </p:tavLst>
                                    </p:anim>
                                    <p:animEffect transition="in" filter="fade">
                                      <p:cBhvr>
                                        <p:cTn id="36" dur="500"/>
                                        <p:tgtEl>
                                          <p:spTgt spid="22"/>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p:cTn id="39" dur="500" fill="hold"/>
                                        <p:tgtEl>
                                          <p:spTgt spid="24"/>
                                        </p:tgtEl>
                                        <p:attrNameLst>
                                          <p:attrName>ppt_w</p:attrName>
                                        </p:attrNameLst>
                                      </p:cBhvr>
                                      <p:tavLst>
                                        <p:tav tm="0">
                                          <p:val>
                                            <p:fltVal val="0"/>
                                          </p:val>
                                        </p:tav>
                                        <p:tav tm="100000">
                                          <p:val>
                                            <p:strVal val="#ppt_w"/>
                                          </p:val>
                                        </p:tav>
                                      </p:tavLst>
                                    </p:anim>
                                    <p:anim calcmode="lin" valueType="num">
                                      <p:cBhvr>
                                        <p:cTn id="40" dur="500" fill="hold"/>
                                        <p:tgtEl>
                                          <p:spTgt spid="24"/>
                                        </p:tgtEl>
                                        <p:attrNameLst>
                                          <p:attrName>ppt_h</p:attrName>
                                        </p:attrNameLst>
                                      </p:cBhvr>
                                      <p:tavLst>
                                        <p:tav tm="0">
                                          <p:val>
                                            <p:fltVal val="0"/>
                                          </p:val>
                                        </p:tav>
                                        <p:tav tm="100000">
                                          <p:val>
                                            <p:strVal val="#ppt_h"/>
                                          </p:val>
                                        </p:tav>
                                      </p:tavLst>
                                    </p:anim>
                                    <p:animEffect transition="in" filter="fade">
                                      <p:cBhvr>
                                        <p:cTn id="41" dur="500"/>
                                        <p:tgtEl>
                                          <p:spTgt spid="24"/>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anim calcmode="lin" valueType="num">
                                      <p:cBhvr>
                                        <p:cTn id="44" dur="500" fill="hold"/>
                                        <p:tgtEl>
                                          <p:spTgt spid="28"/>
                                        </p:tgtEl>
                                        <p:attrNameLst>
                                          <p:attrName>ppt_w</p:attrName>
                                        </p:attrNameLst>
                                      </p:cBhvr>
                                      <p:tavLst>
                                        <p:tav tm="0">
                                          <p:val>
                                            <p:fltVal val="0"/>
                                          </p:val>
                                        </p:tav>
                                        <p:tav tm="100000">
                                          <p:val>
                                            <p:strVal val="#ppt_w"/>
                                          </p:val>
                                        </p:tav>
                                      </p:tavLst>
                                    </p:anim>
                                    <p:anim calcmode="lin" valueType="num">
                                      <p:cBhvr>
                                        <p:cTn id="45" dur="500" fill="hold"/>
                                        <p:tgtEl>
                                          <p:spTgt spid="28"/>
                                        </p:tgtEl>
                                        <p:attrNameLst>
                                          <p:attrName>ppt_h</p:attrName>
                                        </p:attrNameLst>
                                      </p:cBhvr>
                                      <p:tavLst>
                                        <p:tav tm="0">
                                          <p:val>
                                            <p:fltVal val="0"/>
                                          </p:val>
                                        </p:tav>
                                        <p:tav tm="100000">
                                          <p:val>
                                            <p:strVal val="#ppt_h"/>
                                          </p:val>
                                        </p:tav>
                                      </p:tavLst>
                                    </p:anim>
                                    <p:animEffect transition="in" filter="fade">
                                      <p:cBhvr>
                                        <p:cTn id="46" dur="500"/>
                                        <p:tgtEl>
                                          <p:spTgt spid="28"/>
                                        </p:tgtEl>
                                      </p:cBhvr>
                                    </p:animEffect>
                                  </p:childTnLst>
                                </p:cTn>
                              </p:par>
                            </p:childTnLst>
                          </p:cTn>
                        </p:par>
                        <p:par>
                          <p:cTn id="47" fill="hold">
                            <p:stCondLst>
                              <p:cond delay="1500"/>
                            </p:stCondLst>
                            <p:childTnLst>
                              <p:par>
                                <p:cTn id="48" presetID="8" presetClass="emph" presetSubtype="0" repeatCount="indefinite" fill="hold" grpId="0" nodeType="afterEffect">
                                  <p:stCondLst>
                                    <p:cond delay="0"/>
                                  </p:stCondLst>
                                  <p:childTnLst>
                                    <p:animRot by="21600000">
                                      <p:cBhvr>
                                        <p:cTn id="49" dur="2000" fill="hold"/>
                                        <p:tgtEl>
                                          <p:spTgt spid="21"/>
                                        </p:tgtEl>
                                        <p:attrNameLst>
                                          <p:attrName>r</p:attrName>
                                        </p:attrNameLst>
                                      </p:cBhvr>
                                    </p:animRot>
                                  </p:childTnLst>
                                </p:cTn>
                              </p:par>
                              <p:par>
                                <p:cTn id="50" presetID="8" presetClass="emph" presetSubtype="0" repeatCount="indefinite" fill="hold" grpId="0" nodeType="withEffect">
                                  <p:stCondLst>
                                    <p:cond delay="0"/>
                                  </p:stCondLst>
                                  <p:childTnLst>
                                    <p:animRot by="21600000">
                                      <p:cBhvr>
                                        <p:cTn id="51" dur="2000" fill="hold"/>
                                        <p:tgtEl>
                                          <p:spTgt spid="22"/>
                                        </p:tgtEl>
                                        <p:attrNameLst>
                                          <p:attrName>r</p:attrName>
                                        </p:attrNameLst>
                                      </p:cBhvr>
                                    </p:animRot>
                                  </p:childTnLst>
                                </p:cTn>
                              </p:par>
                              <p:par>
                                <p:cTn id="52" presetID="8" presetClass="emph" presetSubtype="0" repeatCount="indefinite" fill="hold" grpId="0" nodeType="withEffect">
                                  <p:stCondLst>
                                    <p:cond delay="0"/>
                                  </p:stCondLst>
                                  <p:childTnLst>
                                    <p:animRot by="-21600000">
                                      <p:cBhvr>
                                        <p:cTn id="53" dur="2000" fill="hold"/>
                                        <p:tgtEl>
                                          <p:spTgt spid="20"/>
                                        </p:tgtEl>
                                        <p:attrNameLst>
                                          <p:attrName>r</p:attrName>
                                        </p:attrNameLst>
                                      </p:cBhvr>
                                    </p:animRot>
                                  </p:childTnLst>
                                </p:cTn>
                              </p:par>
                              <p:par>
                                <p:cTn id="54" presetID="10" presetClass="entr" presetSubtype="0" fill="hold" grpId="0" nodeType="withEffect">
                                  <p:stCondLst>
                                    <p:cond delay="50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par>
                                <p:cTn id="57" presetID="10" presetClass="entr" presetSubtype="0" fill="hold" grpId="0" nodeType="withEffect">
                                  <p:stCondLst>
                                    <p:cond delay="100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0" grpId="1" bldLvl="0" animBg="1"/>
      <p:bldP spid="21" grpId="0" bldLvl="0" animBg="1"/>
      <p:bldP spid="21" grpId="1" bldLvl="0" animBg="1"/>
      <p:bldP spid="22" grpId="0" bldLvl="0" animBg="1"/>
      <p:bldP spid="22" grpId="1" bldLvl="0" animBg="1"/>
      <p:bldP spid="23" grpId="0" bldLvl="0" animBg="1"/>
      <p:bldP spid="24" grpId="0" bldLvl="0" animBg="1"/>
      <p:bldP spid="25" grpId="0" bldLvl="0" animBg="1"/>
      <p:bldP spid="26" grpId="0"/>
      <p:bldP spid="28" grpId="0"/>
      <p:bldP spid="30" grpId="0"/>
      <p:bldP spid="31"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12700">
          <a:solidFill>
            <a:schemeClr val="accent1"/>
          </a:solidFill>
        </a:ln>
      </a:spPr>
      <a:bodyPr rtlCol="0" anchor="ctr"/>
      <a:lstStyle>
        <a:defPPr algn="ctr">
          <a:defRPr lang="zh-CN" altLang="en-US" sz="1265"/>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1087</Words>
  <Application>Microsoft Office PowerPoint</Application>
  <PresentationFormat>宽屏</PresentationFormat>
  <Paragraphs>152</Paragraphs>
  <Slides>16</Slides>
  <Notes>16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方正粗倩简体</vt:lpstr>
      <vt:lpstr>方正兰亭粗黑_GBK</vt:lpstr>
      <vt:lpstr>方正兰亭粗黑简体</vt:lpstr>
      <vt:lpstr>方正兰亭黑_GBK</vt:lpstr>
      <vt:lpstr>黑体</vt:lpstr>
      <vt:lpstr>宋体</vt:lpstr>
      <vt:lpstr>微软雅黑</vt:lpstr>
      <vt:lpstr>造字工房尚雅体演示版常规体</vt:lpstr>
      <vt:lpstr>Arial</vt:lpstr>
      <vt:lpstr>Calibri</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朱石景</dc:creator>
  <cp:lastModifiedBy>姚 良</cp:lastModifiedBy>
  <cp:revision>5</cp:revision>
  <dcterms:created xsi:type="dcterms:W3CDTF">2019-06-26T14:28:42Z</dcterms:created>
  <dcterms:modified xsi:type="dcterms:W3CDTF">2019-06-26T16:17:12Z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