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A41C-B419-492A-850A-5F50FB1176EE}">
          <p14:sldIdLst>
            <p14:sldId id="277"/>
            <p14:sldId id="256"/>
          </p14:sldIdLst>
        </p14:section>
        <p14:section name="Background of the Project" id="{BB7368B5-0CD9-48A0-BB74-E31B5F9EEC92}">
          <p14:sldIdLst>
            <p14:sldId id="257"/>
          </p14:sldIdLst>
        </p14:section>
        <p14:section name="Statement of the Problem" id="{4663128F-9712-4456-B08F-340D11684DF3}">
          <p14:sldIdLst>
            <p14:sldId id="258"/>
          </p14:sldIdLst>
        </p14:section>
        <p14:section name="Project Solution" id="{AE970544-315A-4D82-AEE1-96EFAB5713D7}">
          <p14:sldIdLst>
            <p14:sldId id="259"/>
          </p14:sldIdLst>
        </p14:section>
        <p14:section name="System Features" id="{BD126001-6307-4939-9FE1-0C8D1EA68B18}">
          <p14:sldIdLst>
            <p14:sldId id="260"/>
          </p14:sldIdLst>
        </p14:section>
        <p14:section name="Limitations" id="{C79BED35-A743-494F-8093-ED7DF781720D}">
          <p14:sldIdLst>
            <p14:sldId id="262"/>
          </p14:sldIdLst>
        </p14:section>
        <p14:section name="Themes,Fonts,Logo" id="{207C5E3D-83B4-4395-ABAF-C43D7C40AF08}">
          <p14:sldIdLst>
            <p14:sldId id="263"/>
          </p14:sldIdLst>
        </p14:section>
        <p14:section name="Sitemap" id="{0FF6B86E-DC0C-4EB9-B45F-83ADE82251B2}">
          <p14:sldIdLst>
            <p14:sldId id="264"/>
            <p14:sldId id="276"/>
          </p14:sldIdLst>
        </p14:section>
        <p14:section name="Wireframe" id="{312A8F8E-D3A7-44A2-A193-39BEC1B8F119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  <p14:sldId id="272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100" d="100"/>
          <a:sy n="100" d="100"/>
        </p:scale>
        <p:origin x="4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1182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4440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79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558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23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3554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600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263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1120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84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9764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65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724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03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660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7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02/02/2023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60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380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SITE MAP</a:t>
            </a:r>
            <a:endParaRPr lang="en-PH" sz="6000" dirty="0"/>
          </a:p>
        </p:txBody>
      </p:sp>
      <p:sp>
        <p:nvSpPr>
          <p:cNvPr id="5" name="Rectangle 4"/>
          <p:cNvSpPr/>
          <p:nvPr/>
        </p:nvSpPr>
        <p:spPr>
          <a:xfrm>
            <a:off x="5858689" y="1138619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76081" y="175719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3874984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7223175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548461" y="32771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9952703" y="4453515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363245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7734913" y="446637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85800" y="4459943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5549079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21709" y="6174978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20" name="Straight Connector 19"/>
          <p:cNvCxnSpPr>
            <a:cxnSpLocks/>
            <a:stCxn id="5" idx="2"/>
            <a:endCxn id="9" idx="0"/>
          </p:cNvCxnSpPr>
          <p:nvPr/>
        </p:nvCxnSpPr>
        <p:spPr>
          <a:xfrm>
            <a:off x="6249628" y="1443419"/>
            <a:ext cx="0" cy="31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0" idx="0"/>
          </p:cNvCxnSpPr>
          <p:nvPr/>
        </p:nvCxnSpPr>
        <p:spPr>
          <a:xfrm flipH="1">
            <a:off x="4575533" y="2060931"/>
            <a:ext cx="1674095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9" idx="2"/>
            <a:endCxn id="11" idx="0"/>
          </p:cNvCxnSpPr>
          <p:nvPr/>
        </p:nvCxnSpPr>
        <p:spPr>
          <a:xfrm>
            <a:off x="6249628" y="2060931"/>
            <a:ext cx="1674096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flipH="1">
            <a:off x="6249010" y="2796067"/>
            <a:ext cx="1674714" cy="48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5276081" y="2644201"/>
            <a:ext cx="19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12" idx="2"/>
            <a:endCxn id="16" idx="0"/>
          </p:cNvCxnSpPr>
          <p:nvPr/>
        </p:nvCxnSpPr>
        <p:spPr>
          <a:xfrm rot="5400000">
            <a:off x="3501045" y="1711978"/>
            <a:ext cx="879076" cy="4616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12" idx="2"/>
            <a:endCxn id="14" idx="0"/>
          </p:cNvCxnSpPr>
          <p:nvPr/>
        </p:nvCxnSpPr>
        <p:spPr>
          <a:xfrm rot="5400000">
            <a:off x="4720078" y="2924583"/>
            <a:ext cx="872649" cy="2185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12" idx="2"/>
            <a:endCxn id="17" idx="0"/>
          </p:cNvCxnSpPr>
          <p:nvPr/>
        </p:nvCxnSpPr>
        <p:spPr>
          <a:xfrm rot="16200000" flipH="1">
            <a:off x="5812995" y="4016882"/>
            <a:ext cx="872649" cy="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2" idx="2"/>
            <a:endCxn id="15" idx="0"/>
          </p:cNvCxnSpPr>
          <p:nvPr/>
        </p:nvCxnSpPr>
        <p:spPr>
          <a:xfrm rot="16200000" flipH="1">
            <a:off x="6899485" y="2930392"/>
            <a:ext cx="885503" cy="2186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8014807" y="1815070"/>
            <a:ext cx="872648" cy="44042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6" idx="2"/>
            <a:endCxn id="18" idx="0"/>
          </p:cNvCxnSpPr>
          <p:nvPr/>
        </p:nvCxnSpPr>
        <p:spPr>
          <a:xfrm>
            <a:off x="1632155" y="4763676"/>
            <a:ext cx="4617474" cy="1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14" idx="2"/>
            <a:endCxn id="18" idx="0"/>
          </p:cNvCxnSpPr>
          <p:nvPr/>
        </p:nvCxnSpPr>
        <p:spPr>
          <a:xfrm>
            <a:off x="4063794" y="4757249"/>
            <a:ext cx="2185835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17" idx="2"/>
            <a:endCxn id="18" idx="0"/>
          </p:cNvCxnSpPr>
          <p:nvPr/>
        </p:nvCxnSpPr>
        <p:spPr>
          <a:xfrm>
            <a:off x="6249628" y="4757249"/>
            <a:ext cx="1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15" idx="2"/>
            <a:endCxn id="18" idx="0"/>
          </p:cNvCxnSpPr>
          <p:nvPr/>
        </p:nvCxnSpPr>
        <p:spPr>
          <a:xfrm flipH="1">
            <a:off x="6249629" y="4770103"/>
            <a:ext cx="2185833" cy="14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" idx="2"/>
            <a:endCxn id="18" idx="0"/>
          </p:cNvCxnSpPr>
          <p:nvPr/>
        </p:nvCxnSpPr>
        <p:spPr>
          <a:xfrm flipH="1">
            <a:off x="6249629" y="4757248"/>
            <a:ext cx="4403623" cy="141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1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WIREFRAME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25DB3-5E4D-617E-D1F4-A26BB35DBC93}"/>
              </a:ext>
            </a:extLst>
          </p:cNvPr>
          <p:cNvSpPr txBox="1">
            <a:spLocks/>
          </p:cNvSpPr>
          <p:nvPr/>
        </p:nvSpPr>
        <p:spPr>
          <a:xfrm>
            <a:off x="11221065" y="-2558027"/>
            <a:ext cx="10414518" cy="506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/>
              <a:t>LANDING PAGE</a:t>
            </a:r>
            <a:endParaRPr lang="en-PH" sz="4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D7DE2B-59FD-8022-FF7D-C41A8E7D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859" y="-4560616"/>
            <a:ext cx="2876952" cy="51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2DE08-F771-2102-F9E9-22E8F16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032" y="8388673"/>
            <a:ext cx="1381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D5261-C1AA-FBF4-1F89-45FB666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924" y="7533267"/>
            <a:ext cx="1066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73664"/>
            <a:ext cx="10414518" cy="5062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LANDING PAGE</a:t>
            </a:r>
            <a:endParaRPr lang="en-PH" sz="4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12" y="1333877"/>
            <a:ext cx="2876952" cy="51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4411" y="964545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03" y="1334082"/>
            <a:ext cx="1381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33903" y="1031991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02" y="1334083"/>
            <a:ext cx="1066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91575" y="964545"/>
            <a:ext cx="17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5880-3CF9-7B70-4EF1-5681BFF5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7386" y="-5276128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7A9D788-EF32-8110-9D6C-2D9453CF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710" y="12579267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6908DE-0B6E-7541-909E-05BBFF73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46" y="-6418967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55266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IN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6" y="2481524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8" y="2491371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6" y="2491371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8168" y="2122039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2115" y="212203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158" y="2112192"/>
            <a:ext cx="179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1C64-B4A7-81CF-D7D0-D5E72376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71045" y="9258426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68B16-7595-C345-92F6-A4F62AFC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006" y="9472879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89D53-BD1E-3A6B-0712-A157203F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484" y="-6691353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835" y="66863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1" y="2620442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05" y="2600130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34" y="2600130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4" y="223079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679" y="223079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5875" y="2230798"/>
            <a:ext cx="16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EC725-F992-05ED-AD22-1DC700EF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5222" y="-766444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E78300-F92E-137D-6FCD-A28804C4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992" y="9160670"/>
            <a:ext cx="13811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64C7F3-C14E-3E2E-0337-DB9D62F6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398" y="9649792"/>
            <a:ext cx="1828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64557"/>
            <a:ext cx="10515600" cy="9134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82" y="1568048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47" y="1421304"/>
            <a:ext cx="1828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41" y="1108050"/>
            <a:ext cx="13811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6904" y="123663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7784" y="1077996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2817" y="787985"/>
            <a:ext cx="171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628B7-787C-6266-9E15-0809420C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987" y="1089336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54C49-1C69-56C0-3FBD-69823AAD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702" y="-6843419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92DCB-04CC-9B8B-5157-05017E9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3425" y="-7609414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84312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ADD PRODUCT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7" y="260888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55" y="2418568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76" y="2389993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3416" y="2233902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4" y="2049236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2909" y="2029998"/>
            <a:ext cx="18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87291-338B-137C-6CE1-7BD6332C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2378" y="10251113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4090-82F4-BCBB-3AF6-F66255ED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98" y="10706937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58E67-2B51-6939-CFD3-26978EE8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48" y="-6886967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461" y="652435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ORDER MANAGEMENT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50" y="2345978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90" y="2293290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88" y="2198040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8" y="198920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4305" y="193332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4326" y="1828708"/>
            <a:ext cx="17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83C7-4382-221F-AE82-6F58659D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193" y="-584302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09009-094D-350A-1ADA-9A7F0485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6850" y="-6971194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F7077-1A29-C0FC-6155-EDC354FA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1301" y="11248288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098" y="63454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SUPPLIERS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64" y="274054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3" y="2762742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42" y="2753217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6907" y="23755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942" y="240984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00" y="2383885"/>
            <a:ext cx="17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7C68F-DBB8-A730-85E0-59DFFD7B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5137" y="10718439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CBCE76FE-96B5-0748-8CE7-519D299B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147" y="10429897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E2AD387-0C94-DF63-AC93-1A1E84A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97" y="-6247159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46" y="644972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STAFF MANAGMENT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06" y="2547833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2818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490" y="219090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517" y="2190905"/>
            <a:ext cx="17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572376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71" y="2572376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11DC-7DA6-A2C5-C89E-B4DA4ADF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4871" y="-8172537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EC31BBB-F815-1FC8-07F7-B9011FAD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7098" y="9338680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084A646-5193-B682-5F01-E6CB5690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5" y="9277286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b="1" dirty="0"/>
              <a:t>INVENTORY MANAGEMENT</a:t>
            </a:r>
            <a:br>
              <a:rPr lang="en-US" b="1" dirty="0"/>
            </a:br>
            <a:r>
              <a:rPr lang="en-US" sz="1600" i="1" dirty="0"/>
              <a:t>(MINIPROJECT 1)</a:t>
            </a:r>
            <a:endParaRPr lang="en-PH" sz="1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563" y="4034252"/>
            <a:ext cx="91440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ANTHONY BERNARD CERENO</a:t>
            </a:r>
          </a:p>
          <a:p>
            <a:r>
              <a:rPr lang="en-US" dirty="0"/>
              <a:t>KRISTINE OSEA</a:t>
            </a:r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491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SETTINGS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62" y="2682276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362" y="21952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218" y="218218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7409" y="2195271"/>
            <a:ext cx="174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71" y="2701906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75" y="2736652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69178FC-DB39-C068-9940-D5A9618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207" y="-6504096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6ECDCED-BA63-7514-1F18-73E48E39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193" y="-7222931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35793472-FD3E-EF24-8E38-D713392D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8858" y="8984062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45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MAINTENANCE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1" y="2639905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942" y="213938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2971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6992" y="2139389"/>
            <a:ext cx="17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7" y="2628992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26" y="2612759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870" y="384328"/>
            <a:ext cx="10571922" cy="887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BACKGROUND OF THE PROJECT</a:t>
            </a:r>
            <a:endParaRPr lang="en-PH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71922" cy="5088834"/>
          </a:xfrm>
        </p:spPr>
        <p:txBody>
          <a:bodyPr>
            <a:noAutofit/>
          </a:bodyPr>
          <a:lstStyle/>
          <a:p>
            <a:pPr marL="457200" indent="0" algn="just" fontAlgn="base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In these challenging times, people are constantly looking for ways to improve their lives and increase their income. As the saying goes, </a:t>
            </a:r>
            <a:r>
              <a:rPr lang="en-US" sz="2400" i="1" dirty="0">
                <a:effectLst/>
                <a:highlight>
                  <a:srgbClr val="00008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"If you want to become a scientist, learn from scientists. But if you want to become a millionaire, learn from millionaires." </a:t>
            </a:r>
            <a:r>
              <a:rPr lang="en-US" sz="2400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-Anonymous.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Entrepreneurship is a great way to do this, and many people start by running a business while also working full-time. However, this can be stressful and time-consuming, and it can be difficult to keep track of everything while you're away from your business.</a:t>
            </a:r>
          </a:p>
          <a:p>
            <a:pPr indent="0" fontAlgn="base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	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But with our inventory management system, 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 can stay in control of your business no matter where you are. Imagine being able to check your phone and with just a few clicks, you can notify your staff and stay informed about what's happening in your business. For those who are serious about becoming wealthy,</a:t>
            </a: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highlight>
                  <a:srgbClr val="00008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Time is Money</a:t>
            </a:r>
            <a:r>
              <a:rPr lang="en-US" sz="2400" dirty="0">
                <a:effectLst/>
                <a:highlight>
                  <a:srgbClr val="00008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highlight>
                  <a:srgbClr val="00008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And with our inventory management system, you'll save both.</a:t>
            </a:r>
            <a:endParaRPr lang="en-US" sz="2400" dirty="0">
              <a:effectLst/>
              <a:highlight>
                <a:srgbClr val="00008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0" y="308587"/>
            <a:ext cx="10515600" cy="892899"/>
          </a:xfrm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PH" sz="6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Statement of the Problem</a:t>
            </a:r>
            <a:endParaRPr lang="en-PH" sz="6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929072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How to prevent in demand product from running out of stock?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How minimize overstock product?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How to avoid losing sales due to expiry or expired product.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How to choose better supplier amongst existing one?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How to minimize stolen goods?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117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PH" sz="6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Project Solution</a:t>
            </a:r>
            <a:endParaRPr lang="en-PH" sz="6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2"/>
            <a:ext cx="10515600" cy="4890054"/>
          </a:xfrm>
        </p:spPr>
        <p:txBody>
          <a:bodyPr/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Compare product performance from past and present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alerts when items are low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items that are hard to sell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detailed reports and Analytic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Only authorized persons set by owner will access the inventory/warehouse</a:t>
            </a:r>
          </a:p>
          <a:p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12980"/>
          </a:xfrm>
        </p:spPr>
        <p:txBody>
          <a:bodyPr anchor="b">
            <a:norm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0" y="2152650"/>
            <a:ext cx="9353550" cy="4705350"/>
          </a:xfrm>
        </p:spPr>
        <p:txBody>
          <a:bodyPr>
            <a:normAutofit/>
          </a:bodyPr>
          <a:lstStyle/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User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Inventory Tracking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Reporting and Analytics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Staff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333"/>
            <a:ext cx="10515600" cy="867327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660"/>
            <a:ext cx="10515600" cy="5658679"/>
          </a:xfrm>
        </p:spPr>
        <p:txBody>
          <a:bodyPr>
            <a:normAutofit fontScale="92500" lnSpcReduction="10000"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Limited to only tracking in/out items in the warehouse/inventory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Dependent on internet connectivity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Requires physical device/smartphone for all staff members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May have compatibility issues with different devices and operating systems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Security concerns such as data privacy and hacking risks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6. Possible downtime due to technical issues or maintenance needs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7. Potential limitations in scalability as the business grows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8. Limited customization options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48DB0E-B92B-DA44-B9D2-88F6001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78" y="-2548695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B14EBD79-C7C8-69F0-4458-362A2BF1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24418" y="1905000"/>
            <a:ext cx="4888373" cy="1169159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328DBD9-C189-CA8C-3F49-01BFCCB27594}"/>
              </a:ext>
            </a:extLst>
          </p:cNvPr>
          <p:cNvSpPr txBox="1">
            <a:spLocks/>
          </p:cNvSpPr>
          <p:nvPr/>
        </p:nvSpPr>
        <p:spPr>
          <a:xfrm>
            <a:off x="13812078" y="10417865"/>
            <a:ext cx="10515600" cy="516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THEME: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r>
              <a:rPr lang="en-US"/>
              <a:t>FONTS: INTER, 64, 24, 16, 12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LOGO:</a:t>
            </a:r>
          </a:p>
          <a:p>
            <a:endParaRPr lang="en-PH"/>
          </a:p>
          <a:p>
            <a:endParaRPr lang="en-PH"/>
          </a:p>
          <a:p>
            <a:endParaRPr lang="en-PH"/>
          </a:p>
          <a:p>
            <a:endParaRPr lang="en-PH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Technology used: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 HTML 5, CSS 3, BOOTSTRAP, FIGMA.COM, CANVA.COM, LOGO.COM.</a:t>
            </a:r>
            <a:endParaRPr lang="en-PH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43" y="139840"/>
            <a:ext cx="11357113" cy="867325"/>
          </a:xfrm>
        </p:spPr>
        <p:txBody>
          <a:bodyPr>
            <a:noAutofit/>
          </a:bodyPr>
          <a:lstStyle/>
          <a:p>
            <a:r>
              <a:rPr lang="en-US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Theme, Fonts, logo, Technology used</a:t>
            </a:r>
            <a:endParaRPr lang="en-PH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FONTS: INTER, 64, 24, 16, 12</a:t>
            </a:r>
          </a:p>
          <a:p>
            <a:pPr marL="0" indent="0">
              <a:buNone/>
            </a:pPr>
            <a:r>
              <a:rPr lang="en-US" dirty="0"/>
              <a:t>LOGO: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Technology used: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HTML 5, CSS 3, BOOTSTRAP, FIGMA.COM, CANVA.COM, LOGO.COM.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448508"/>
            <a:ext cx="648126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8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78" y="1147005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82" y="3429000"/>
            <a:ext cx="4888373" cy="1169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7088"/>
            <a:ext cx="10515600" cy="883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SITE </a:t>
            </a:r>
            <a:r>
              <a:rPr lang="en-US" sz="6700" dirty="0"/>
              <a:t>MAP</a:t>
            </a:r>
            <a:endParaRPr lang="en-PH" sz="6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702-6923-0522-93C3-569CEF0A6D27}"/>
              </a:ext>
            </a:extLst>
          </p:cNvPr>
          <p:cNvSpPr/>
          <p:nvPr/>
        </p:nvSpPr>
        <p:spPr>
          <a:xfrm>
            <a:off x="-10581460" y="11211611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E4AD8-ECE3-4129-A1EA-B2EBCA5E06D5}"/>
              </a:ext>
            </a:extLst>
          </p:cNvPr>
          <p:cNvSpPr/>
          <p:nvPr/>
        </p:nvSpPr>
        <p:spPr>
          <a:xfrm>
            <a:off x="10705331" y="1092024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71FF8-62AA-325C-11AB-A58D9230F856}"/>
              </a:ext>
            </a:extLst>
          </p:cNvPr>
          <p:cNvSpPr/>
          <p:nvPr/>
        </p:nvSpPr>
        <p:spPr>
          <a:xfrm>
            <a:off x="19888809" y="1185691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00DA8-5226-FFC9-1968-C2C925DD7E9F}"/>
              </a:ext>
            </a:extLst>
          </p:cNvPr>
          <p:cNvSpPr/>
          <p:nvPr/>
        </p:nvSpPr>
        <p:spPr>
          <a:xfrm>
            <a:off x="17003045" y="1013322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8FFA1-930F-3082-AE2A-C29E656EAA3E}"/>
              </a:ext>
            </a:extLst>
          </p:cNvPr>
          <p:cNvSpPr/>
          <p:nvPr/>
        </p:nvSpPr>
        <p:spPr>
          <a:xfrm>
            <a:off x="9513010" y="-7399491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696F3E-03FA-471F-B3F2-401BEB62494B}"/>
              </a:ext>
            </a:extLst>
          </p:cNvPr>
          <p:cNvSpPr/>
          <p:nvPr/>
        </p:nvSpPr>
        <p:spPr>
          <a:xfrm>
            <a:off x="24293052" y="171154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0959D-7050-A926-FC7D-EBE07F3178A2}"/>
              </a:ext>
            </a:extLst>
          </p:cNvPr>
          <p:cNvSpPr/>
          <p:nvPr/>
        </p:nvSpPr>
        <p:spPr>
          <a:xfrm>
            <a:off x="-6651524" y="-317885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F6FD7-9A4F-93A6-0607-C18616259902}"/>
              </a:ext>
            </a:extLst>
          </p:cNvPr>
          <p:cNvSpPr/>
          <p:nvPr/>
        </p:nvSpPr>
        <p:spPr>
          <a:xfrm>
            <a:off x="23942778" y="-517784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D1C36C-5C9A-58DE-709F-E69DBB0E7DA6}"/>
              </a:ext>
            </a:extLst>
          </p:cNvPr>
          <p:cNvSpPr/>
          <p:nvPr/>
        </p:nvSpPr>
        <p:spPr>
          <a:xfrm>
            <a:off x="-1256687" y="-7630127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AEDC0-3463-FF6A-C887-BC6AEC876235}"/>
              </a:ext>
            </a:extLst>
          </p:cNvPr>
          <p:cNvSpPr/>
          <p:nvPr/>
        </p:nvSpPr>
        <p:spPr>
          <a:xfrm>
            <a:off x="21437998" y="-7652039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0FEC7B-A939-8347-D8F8-6CFAF592EBCD}"/>
              </a:ext>
            </a:extLst>
          </p:cNvPr>
          <p:cNvSpPr/>
          <p:nvPr/>
        </p:nvSpPr>
        <p:spPr>
          <a:xfrm>
            <a:off x="-11118441" y="-6123947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F4E473-02A0-5554-6E9D-BAC417A87F5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V="1">
            <a:off x="-10190521" y="10920248"/>
            <a:ext cx="21869399" cy="59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3F636A-E9FA-0E9D-0D2B-63273E8560A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678878" y="11223981"/>
            <a:ext cx="8910480" cy="63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31867B-79C1-B14C-2A03-54ED504CBFA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11678878" y="10133227"/>
            <a:ext cx="6024716" cy="10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1E24F6-BA09-1279-0884-29E8385A13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 flipV="1">
            <a:off x="10213559" y="-7399491"/>
            <a:ext cx="7490035" cy="1783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53791E-F986-4BE3-229E-AD626984107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 flipV="1">
            <a:off x="17003045" y="10285094"/>
            <a:ext cx="4286861" cy="172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26A2B81-972F-3104-5F23-295805AC3DEC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 flipH="1">
            <a:off x="4684429" y="-12624887"/>
            <a:ext cx="534369" cy="10523891"/>
          </a:xfrm>
          <a:prstGeom prst="bentConnector5">
            <a:avLst>
              <a:gd name="adj1" fmla="val -42779"/>
              <a:gd name="adj2" fmla="val 48832"/>
              <a:gd name="adj3" fmla="val 14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AD512C3-5BE1-AE80-B2C7-2A84D0672F1A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172838" y="-13219571"/>
            <a:ext cx="3916908" cy="1616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FFA0D5D-9EDB-D053-E702-A09EB8433DFD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rot="5400000" flipH="1" flipV="1">
            <a:off x="15897912" y="-13336392"/>
            <a:ext cx="556281" cy="11924988"/>
          </a:xfrm>
          <a:prstGeom prst="bentConnector5">
            <a:avLst>
              <a:gd name="adj1" fmla="val -41094"/>
              <a:gd name="adj2" fmla="val 50000"/>
              <a:gd name="adj3" fmla="val 141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02A83CF-FD0D-4270-C215-20932EDC61F1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rot="16200000" flipH="1">
            <a:off x="16469488" y="-13351687"/>
            <a:ext cx="1917911" cy="14429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CAE706C-6C59-C1C4-5FF4-2CF3CDC4042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13199929" y="-10082128"/>
            <a:ext cx="8807302" cy="1478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F0C9C-FD72-DF26-E5D2-D9BBA977FF7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-10190521" y="-7326394"/>
            <a:ext cx="9880189" cy="120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22B6E7-1721-5735-2C67-6C6839BAB84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 flipV="1">
            <a:off x="-10190521" y="-6123947"/>
            <a:ext cx="4239546" cy="32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17F94D-893F-7C89-4DD8-FF5E59C3B78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-10190521" y="-7348306"/>
            <a:ext cx="32329068" cy="122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605035-383E-9F0F-FC58-B4C662D9E70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 flipV="1">
            <a:off x="-10190521" y="-6123947"/>
            <a:ext cx="34833848" cy="124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DBEF0-E10A-BE56-FC31-541319EDB83D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 flipV="1">
            <a:off x="-10190521" y="-6123947"/>
            <a:ext cx="35184122" cy="81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573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 3</vt:lpstr>
      <vt:lpstr>Wisp</vt:lpstr>
      <vt:lpstr>PowerPoint Presentation</vt:lpstr>
      <vt:lpstr>INVENTORY MANAGEMENT (MINIPROJECT 1)</vt:lpstr>
      <vt:lpstr>BACKGROUND OF THE PROJECT</vt:lpstr>
      <vt:lpstr>Statement of the Problem</vt:lpstr>
      <vt:lpstr>Project Solution</vt:lpstr>
      <vt:lpstr>System Features</vt:lpstr>
      <vt:lpstr>Limitations</vt:lpstr>
      <vt:lpstr>Theme, Fonts, logo, Technology used</vt:lpstr>
      <vt:lpstr>SITE MAP</vt:lpstr>
      <vt:lpstr>SITE MAP</vt:lpstr>
      <vt:lpstr>PowerPoint Presentation</vt:lpstr>
      <vt:lpstr>LANDING PAGE</vt:lpstr>
      <vt:lpstr>SIGN IN</vt:lpstr>
      <vt:lpstr>SIGN UP</vt:lpstr>
      <vt:lpstr>STORE</vt:lpstr>
      <vt:lpstr>ADD PRODUCT</vt:lpstr>
      <vt:lpstr>ORDER MANAGEMENT</vt:lpstr>
      <vt:lpstr>SUPPLIERS</vt:lpstr>
      <vt:lpstr>STAFF MANAGMENT</vt:lpstr>
      <vt:lpstr>SETTINGS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Alreen Catacutan</dc:creator>
  <cp:lastModifiedBy>Alreen Catacutan</cp:lastModifiedBy>
  <cp:revision>17</cp:revision>
  <dcterms:created xsi:type="dcterms:W3CDTF">2023-01-27T11:08:00Z</dcterms:created>
  <dcterms:modified xsi:type="dcterms:W3CDTF">2023-02-02T12:42:13Z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A40F5EF37B5B456288C7514B53C1A3E4</vt:lpwstr>
  </property>
  <property fmtid="{D5CDD505-2E9C-101B-9397-08002B2CF9AE}" pid="3" name="KSOProductBuildVer">
    <vt:lpwstr>1033-11.2.0.11440</vt:lpwstr>
  </property>
</Properties>
</file>