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12A41C-B419-492A-850A-5F50FB1176EE}">
          <p14:sldIdLst>
            <p14:sldId id="256"/>
          </p14:sldIdLst>
        </p14:section>
        <p14:section name="Untitled Section" id="{BB7368B5-0CD9-48A0-BB74-E31B5F9EEC92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801F-467D-BCEF-493B-C748B287B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8B903-F6F9-6BDD-93E5-50DDBA226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A9E3-3496-B821-6DCF-A3C060C4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27/01/2023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69706-217F-B290-D69D-FD62D45D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1CCA9-CEDA-9BC7-FD57-B4DF45BA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931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59B4-8391-1DD6-C0BC-19C78D74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072D0-4C6B-B25A-565D-0B4DC2250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3F65C-C8E4-D407-A0F6-7658035B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27/01/2023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BC21-C2AE-E634-3D06-2B6184B3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0EE88-8AF2-B10B-4614-EDD2532C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788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E2A84-C491-8C22-4A29-EB7E2E27E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C9A9A-F9B9-8F46-4A06-D574359C1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2C66-B2AD-4306-2CBE-8916FDC4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27/01/2023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6B1F5-E327-056E-C490-52FC51F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8AA14-ED96-97C0-1FA3-0096AB2C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844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A144-D7A6-9CD5-DA78-3689A154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7B7F-C79A-FD25-049F-1A9FBF0D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C5563-A623-0329-53DA-B87337E0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27/01/2023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2174D-E049-8161-F24B-95489E58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CEA8-FEB7-4439-3159-8A0E8E0B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204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E8D1-21E5-8F11-3A71-A3D9F04A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C518C-6AF3-89C7-70EC-76283A273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52D77-B9E1-93EA-7B6F-3B0AE274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27/01/2023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CB3B8-F14F-DC27-8507-7758C342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0ABFE-30E0-CB62-0D39-9EC122C6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254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208C-A7AC-65EB-C3F8-A8D0003D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F312-34EE-B849-EDFB-074C03BE9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FC901-13F5-4254-3D91-CC719F049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E1AAA-CE1F-0B4B-2084-E64CB153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27/01/2023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7CA13-C5EA-55A0-4504-CB7E272C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7BD49-7297-FD3D-BFB8-87842483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05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7D0-5024-6497-69D7-79DA5B0D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535C6-EC6D-FE7F-CB9B-DA87CE35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C5349-F9BD-0C1A-08B9-68A41A3D1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D8466-BCFF-AA98-CD5C-E1E11C98E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D3A2E-80C1-AC33-C107-AF487FFD5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987FD-ECC5-CF43-067D-1CB07FD5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27/01/2023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7ECD6-0354-1F00-2218-D41AAB21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CE9F1-F393-2FDC-A1E3-CD8BF685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319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07DD-C30B-C482-F85B-6A0E6102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8A188-262E-7950-BDD6-FCEEDADD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27/01/2023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149CA-2691-F2DC-927C-5A9EB0BC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F43A6-9ACC-D59E-953E-0901F8D7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44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A2341-DA40-FF6E-93ED-F8734321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27/01/2023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FE486-D214-42C5-CA4E-2D2076BE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3E681-91D8-3B05-0CC3-5954A1A7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64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9B00-9FCF-F37E-9E63-F548E018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3E48-1ACC-7B50-3C65-D2E5DBF2A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14260-9AE9-8385-3AF8-69448F4CD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8CEB3-3E49-962F-AB6D-8D4325F7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27/01/2023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F124-5FBD-F9D8-C65C-6561B420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383E-067F-A829-E450-770B54D4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627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BF89-92C8-38D9-2B36-8354876D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F7252-5733-AD16-124C-99C59BEBE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2F78B-A1D7-18B4-D150-F11083269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6EB5D-22D9-B2AF-0F15-E99735AD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27/01/2023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FDF72-C7C1-5322-3EC1-8C60AAE2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A3174-C6C1-9D28-471D-4142A080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741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B5B81-DFE4-1C5E-40CC-40DCF40D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96C2-3A14-4DE1-2E23-92609CA1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A6E33-62DB-E88C-22BA-CD08D855E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2669-56AE-4347-90EE-8C5DDA719B74}" type="datetimeFigureOut">
              <a:rPr lang="en-PH" smtClean="0"/>
              <a:t>27/01/2023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7342E-8464-860D-91F0-C02071B93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CBC4-375E-410F-2F7D-6A85C39F0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57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D996-38CE-1D0D-63BA-1343B98D6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MINI PROJECT 1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6A9AA-9871-72F8-515A-D1BD40610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ANTHONY BERNARD CERENO</a:t>
            </a:r>
          </a:p>
          <a:p>
            <a:r>
              <a:rPr lang="en-US" dirty="0"/>
              <a:t>KRISTINE OSEA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0160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C3CD-667A-129D-415E-5C935485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5800" cy="1325563"/>
          </a:xfrm>
        </p:spPr>
        <p:txBody>
          <a:bodyPr/>
          <a:lstStyle/>
          <a:p>
            <a:pPr algn="ctr"/>
            <a:r>
              <a:rPr lang="en-US" b="1" dirty="0"/>
              <a:t>INVENTORY MANAGER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4FA7-CAF8-1948-4791-1068537F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0267" cy="4351338"/>
          </a:xfrm>
        </p:spPr>
        <p:txBody>
          <a:bodyPr/>
          <a:lstStyle/>
          <a:p>
            <a:r>
              <a:rPr lang="en-US" dirty="0"/>
              <a:t>PROBLEM SOLUTION</a:t>
            </a:r>
          </a:p>
          <a:p>
            <a:r>
              <a:rPr lang="en-PH" dirty="0"/>
              <a:t>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PH" b="1" dirty="0"/>
              <a:t>DESCRIPTION OF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PH" b="1" dirty="0"/>
              <a:t>FEATURES AND LIMITATIONS</a:t>
            </a:r>
          </a:p>
          <a:p>
            <a:pPr marL="514350" indent="-514350">
              <a:buFont typeface="+mj-lt"/>
              <a:buAutoNum type="arabicPeriod"/>
            </a:pPr>
            <a:r>
              <a:rPr lang="en-PH" b="1" dirty="0"/>
              <a:t>THEME, FONTS, LOGO, TECHNOLOGY USED</a:t>
            </a:r>
          </a:p>
          <a:p>
            <a:pPr marL="514350" indent="-514350">
              <a:buFont typeface="+mj-lt"/>
              <a:buAutoNum type="arabicPeriod"/>
            </a:pPr>
            <a:r>
              <a:rPr lang="en-PH" b="1" dirty="0"/>
              <a:t>SITE MAP</a:t>
            </a:r>
          </a:p>
          <a:p>
            <a:pPr marL="514350" indent="-514350">
              <a:buFont typeface="+mj-lt"/>
              <a:buAutoNum type="arabicPeriod"/>
            </a:pPr>
            <a:r>
              <a:rPr lang="en-PH" b="1" dirty="0"/>
              <a:t>MOCKUP/WIREFRAME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34548-DAE2-AC7E-2832-B78CD801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67" y="365125"/>
            <a:ext cx="5095874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4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B2D1-1F7A-7946-77B6-AB56215D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6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PROBLEMS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0934-80AA-0F36-FEFA-090A50AA4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734"/>
            <a:ext cx="10515600" cy="5257799"/>
          </a:xfrm>
        </p:spPr>
        <p:txBody>
          <a:bodyPr>
            <a:normAutofit lnSpcReduction="10000"/>
          </a:bodyPr>
          <a:lstStyle/>
          <a:p>
            <a:pPr algn="l" fontAlgn="base">
              <a:buFont typeface="+mj-lt"/>
              <a:buAutoNum type="arabicPeriod"/>
            </a:pP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Struggle to stock shelves, or shortage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sa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mga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paninda</a:t>
            </a:r>
            <a:endParaRPr lang="en-PH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Maling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bilang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ng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mga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paninda</a:t>
            </a:r>
            <a:endParaRPr lang="en-PH" dirty="0">
              <a:solidFill>
                <a:srgbClr val="000000"/>
              </a:solidFill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Hirap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paubusin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yung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mga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hindi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mabentang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product</a:t>
            </a:r>
          </a:p>
          <a:p>
            <a:pPr algn="l" fontAlgn="base">
              <a:buFont typeface="+mj-lt"/>
              <a:buAutoNum type="arabicPeriod"/>
            </a:pP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Nahihirapan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maghanap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ng </a:t>
            </a:r>
            <a:r>
              <a:rPr lang="en-PH" dirty="0">
                <a:solidFill>
                  <a:srgbClr val="000000"/>
                </a:solidFill>
                <a:latin typeface="inherit"/>
              </a:rPr>
              <a:t>s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upplier</a:t>
            </a:r>
            <a:endParaRPr lang="en-PH" dirty="0">
              <a:solidFill>
                <a:srgbClr val="000000"/>
              </a:solidFill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Nahihirapan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mamili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ng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mabentang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brand,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tulad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ng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kape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anung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kape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yung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mabenta</a:t>
            </a:r>
            <a:endParaRPr lang="en-PH" dirty="0">
              <a:solidFill>
                <a:srgbClr val="000000"/>
              </a:solidFill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Sobrang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stocks</a:t>
            </a:r>
          </a:p>
          <a:p>
            <a:pPr algn="l" fontAlgn="base">
              <a:buFont typeface="+mj-lt"/>
              <a:buAutoNum type="arabicPeriod"/>
            </a:pP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mga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items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na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inaabutan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na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ng expiration.</a:t>
            </a:r>
          </a:p>
          <a:p>
            <a:pPr algn="l" fontAlgn="base">
              <a:buFont typeface="+mj-lt"/>
              <a:buAutoNum type="arabicPeriod"/>
            </a:pP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list ng items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na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kailangan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ng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ipush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for promotion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gawa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ng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malapit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na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itong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maexpire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paano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maiwasan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ang 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inherit"/>
              </a:rPr>
              <a:t>kupit</a:t>
            </a:r>
            <a:r>
              <a:rPr lang="en-PH" b="0" i="0" dirty="0">
                <a:solidFill>
                  <a:srgbClr val="000000"/>
                </a:solidFill>
                <a:effectLst/>
                <a:latin typeface="inherit"/>
              </a:rPr>
              <a:t> from employee.</a:t>
            </a:r>
          </a:p>
        </p:txBody>
      </p:sp>
    </p:spTree>
    <p:extLst>
      <p:ext uri="{BB962C8B-B14F-4D97-AF65-F5344CB8AC3E}">
        <p14:creationId xmlns:p14="http://schemas.microsoft.com/office/powerpoint/2010/main" val="331171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DB53-1D3B-B1B7-F84C-0E39ABF8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SOLUTIONS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BBE6-E3BC-3867-12C2-348825C5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REAL-TIME – TRACK INVENTORY THROUGH THE WEBSITE</a:t>
            </a:r>
          </a:p>
          <a:p>
            <a:r>
              <a:rPr lang="en-US" dirty="0"/>
              <a:t>ALERT SYSTEM – FOR LOW/EXPIRING ITEMS</a:t>
            </a:r>
          </a:p>
          <a:p>
            <a:r>
              <a:rPr lang="en-PH" dirty="0"/>
              <a:t>SUGGESTION SECTION – FIND SIMILAR PRODUCTS</a:t>
            </a:r>
          </a:p>
          <a:p>
            <a:r>
              <a:rPr lang="en-PH" dirty="0"/>
              <a:t>STAFF MANAGEMENT – ALLOW ONLY AUTHORIZED PERSONNEL</a:t>
            </a:r>
          </a:p>
          <a:p>
            <a:r>
              <a:rPr lang="en-PH" dirty="0"/>
              <a:t>PRECISE MATHEMATICS – AUTOMATIC CALCULATION OF PRICE/OUT 					ITEMS</a:t>
            </a:r>
          </a:p>
          <a:p>
            <a:r>
              <a:rPr lang="en-PH" dirty="0"/>
              <a:t>CONTACTS – RECORD/ADD SUPPLIERS FOR EASY ORDERING</a:t>
            </a:r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356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3709-B83E-3243-2E49-602378C2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5F096-9522-C5C4-D225-6CCAA724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0" i="0" dirty="0">
                <a:solidFill>
                  <a:srgbClr val="374151"/>
                </a:solidFill>
                <a:effectLst/>
                <a:latin typeface="Söhne"/>
              </a:rPr>
              <a:t>Product Management</a:t>
            </a:r>
          </a:p>
          <a:p>
            <a:r>
              <a:rPr lang="en-PH" b="0" i="0" dirty="0">
                <a:solidFill>
                  <a:srgbClr val="374151"/>
                </a:solidFill>
                <a:effectLst/>
                <a:latin typeface="Söhne"/>
              </a:rPr>
              <a:t>Inventory Tracking</a:t>
            </a:r>
          </a:p>
          <a:p>
            <a:r>
              <a:rPr lang="en-PH" b="0" i="0" dirty="0">
                <a:solidFill>
                  <a:srgbClr val="374151"/>
                </a:solidFill>
                <a:effectLst/>
                <a:latin typeface="Söhne"/>
              </a:rPr>
              <a:t>Order Management</a:t>
            </a:r>
            <a:endParaRPr lang="en-PH" dirty="0">
              <a:solidFill>
                <a:srgbClr val="374151"/>
              </a:solidFill>
              <a:latin typeface="Söhne"/>
            </a:endParaRPr>
          </a:p>
          <a:p>
            <a:r>
              <a:rPr lang="en-PH" b="0" i="0" dirty="0">
                <a:solidFill>
                  <a:srgbClr val="374151"/>
                </a:solidFill>
                <a:effectLst/>
                <a:latin typeface="Söhne"/>
              </a:rPr>
              <a:t>Reporting and Analytics</a:t>
            </a:r>
          </a:p>
          <a:p>
            <a:r>
              <a:rPr lang="en-PH" b="0" i="0" dirty="0">
                <a:solidFill>
                  <a:srgbClr val="374151"/>
                </a:solidFill>
                <a:effectLst/>
                <a:latin typeface="Söhne"/>
              </a:rPr>
              <a:t>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386626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0C4E-6F62-7531-D912-79755A80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AND LIMITATIONS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810E-C96B-E367-0886-06DAF2DDF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NAVIGATE</a:t>
            </a:r>
          </a:p>
          <a:p>
            <a:r>
              <a:rPr lang="en-US" dirty="0"/>
              <a:t>RESPONSIVE DESIGN</a:t>
            </a:r>
          </a:p>
          <a:p>
            <a:r>
              <a:rPr lang="en-US" dirty="0"/>
              <a:t>STRAIGHT TO THE POINT</a:t>
            </a:r>
          </a:p>
          <a:p>
            <a:r>
              <a:rPr lang="en-US" dirty="0"/>
              <a:t>EASY TO MANAGE PEOPLE</a:t>
            </a:r>
          </a:p>
          <a:p>
            <a:r>
              <a:rPr lang="en-US" dirty="0"/>
              <a:t>CLICKABLE LINKS</a:t>
            </a:r>
          </a:p>
          <a:p>
            <a:r>
              <a:rPr lang="en-US" dirty="0"/>
              <a:t>--------------------------------------------------------------------------------------------</a:t>
            </a:r>
          </a:p>
          <a:p>
            <a:r>
              <a:rPr lang="en-US" dirty="0"/>
              <a:t>VIEW ONLY PAGE</a:t>
            </a:r>
          </a:p>
          <a:p>
            <a:r>
              <a:rPr lang="en-US" dirty="0"/>
              <a:t>NO BACK-END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0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F775-DC44-71B7-EBB9-5E0D4720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THEME, FONTS, LOGO, TECHNOLOGY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E0DB-82BF-1CAF-A1AB-890B6E07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THEME – CUSTOMIZED THEME</a:t>
            </a:r>
          </a:p>
          <a:p>
            <a:r>
              <a:rPr lang="en-US" dirty="0"/>
              <a:t>FONTS – SANS SERIF, VERDANA</a:t>
            </a:r>
          </a:p>
          <a:p>
            <a:r>
              <a:rPr lang="en-US" dirty="0"/>
              <a:t>LOGO – SELF-MADE</a:t>
            </a:r>
          </a:p>
          <a:p>
            <a:r>
              <a:rPr lang="en-US" dirty="0"/>
              <a:t>HTML 5</a:t>
            </a:r>
          </a:p>
          <a:p>
            <a:r>
              <a:rPr lang="en-US" dirty="0"/>
              <a:t>CSS 3</a:t>
            </a:r>
          </a:p>
          <a:p>
            <a:r>
              <a:rPr lang="en-US" dirty="0"/>
              <a:t>BOOTSTRAP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8092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Söhne</vt:lpstr>
      <vt:lpstr>Office Theme</vt:lpstr>
      <vt:lpstr>MINI PROJECT 1</vt:lpstr>
      <vt:lpstr>INVENTORY MANAGER</vt:lpstr>
      <vt:lpstr>PROBLEMS</vt:lpstr>
      <vt:lpstr>SOLUTIONS</vt:lpstr>
      <vt:lpstr>FEATURES</vt:lpstr>
      <vt:lpstr>FEATURES AND LIMITATIONS</vt:lpstr>
      <vt:lpstr>THEME, FONTS, LOGO, 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</dc:title>
  <dc:creator>Alreen Catacutan</dc:creator>
  <cp:lastModifiedBy>Alreen Catacutan</cp:lastModifiedBy>
  <cp:revision>1</cp:revision>
  <dcterms:created xsi:type="dcterms:W3CDTF">2023-01-27T11:08:15Z</dcterms:created>
  <dcterms:modified xsi:type="dcterms:W3CDTF">2023-01-27T12:19:55Z</dcterms:modified>
</cp:coreProperties>
</file>