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76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2A41C-B419-492A-850A-5F50FB1176EE}">
          <p14:sldIdLst>
            <p14:sldId id="279"/>
            <p14:sldId id="256"/>
          </p14:sldIdLst>
        </p14:section>
        <p14:section name="Background of the Project" id="{BB7368B5-0CD9-48A0-BB74-E31B5F9EEC92}">
          <p14:sldIdLst>
            <p14:sldId id="257"/>
          </p14:sldIdLst>
        </p14:section>
        <p14:section name="Statement of the Problem" id="{4663128F-9712-4456-B08F-340D11684DF3}">
          <p14:sldIdLst>
            <p14:sldId id="258"/>
          </p14:sldIdLst>
        </p14:section>
        <p14:section name="Project Solution" id="{AE970544-315A-4D82-AEE1-96EFAB5713D7}">
          <p14:sldIdLst>
            <p14:sldId id="259"/>
          </p14:sldIdLst>
        </p14:section>
        <p14:section name="System Features" id="{BD126001-6307-4939-9FE1-0C8D1EA68B18}">
          <p14:sldIdLst>
            <p14:sldId id="260"/>
          </p14:sldIdLst>
        </p14:section>
        <p14:section name="Limitations" id="{C79BED35-A743-494F-8093-ED7DF781720D}">
          <p14:sldIdLst>
            <p14:sldId id="262"/>
          </p14:sldIdLst>
        </p14:section>
        <p14:section name="Themes,Fonts,Logo" id="{207C5E3D-83B4-4395-ABAF-C43D7C40AF08}">
          <p14:sldIdLst>
            <p14:sldId id="263"/>
          </p14:sldIdLst>
        </p14:section>
        <p14:section name="Sitemap" id="{0FF6B86E-DC0C-4EB9-B45F-83ADE82251B2}">
          <p14:sldIdLst>
            <p14:sldId id="264"/>
            <p14:sldId id="276"/>
          </p14:sldIdLst>
        </p14:section>
        <p14:section name="Wireframe" id="{312A8F8E-D3A7-44A2-A193-39BEC1B8F119}">
          <p14:sldIdLst>
            <p14:sldId id="266"/>
            <p14:sldId id="265"/>
            <p14:sldId id="267"/>
            <p14:sldId id="268"/>
            <p14:sldId id="269"/>
            <p14:sldId id="270"/>
            <p14:sldId id="271"/>
            <p14:sldId id="273"/>
            <p14:sldId id="272"/>
            <p14:sldId id="275"/>
            <p14:sldId id="274"/>
          </p14:sldIdLst>
        </p14:section>
        <p14:section name="Actual Site" id="{2B4C6C85-A641-43DD-BD19-6EFAB0F54307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318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456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0509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333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3991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418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8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969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856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0368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49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9962669-56AE-4347-90EE-8C5DDA719B74}" type="datetimeFigureOut">
              <a:rPr lang="en-PH" smtClean="0"/>
              <a:t>03/02/2023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ACEB63A-F49B-451D-B324-72165565036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1206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ww.portfolio.com/miniproject1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30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6817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SITE MAP</a:t>
            </a:r>
            <a:endParaRPr lang="en-PH" sz="6000" dirty="0"/>
          </a:p>
        </p:txBody>
      </p:sp>
      <p:sp>
        <p:nvSpPr>
          <p:cNvPr id="5" name="Rectangle 4"/>
          <p:cNvSpPr/>
          <p:nvPr/>
        </p:nvSpPr>
        <p:spPr>
          <a:xfrm>
            <a:off x="5858689" y="1138619"/>
            <a:ext cx="781878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276081" y="1757198"/>
            <a:ext cx="1947094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  <a:endParaRPr lang="en-PH" dirty="0"/>
          </a:p>
        </p:txBody>
      </p:sp>
      <p:sp>
        <p:nvSpPr>
          <p:cNvPr id="10" name="Rectangle 9"/>
          <p:cNvSpPr/>
          <p:nvPr/>
        </p:nvSpPr>
        <p:spPr>
          <a:xfrm>
            <a:off x="3874984" y="24923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PH" dirty="0"/>
          </a:p>
        </p:txBody>
      </p:sp>
      <p:sp>
        <p:nvSpPr>
          <p:cNvPr id="11" name="Rectangle 10"/>
          <p:cNvSpPr/>
          <p:nvPr/>
        </p:nvSpPr>
        <p:spPr>
          <a:xfrm>
            <a:off x="7223175" y="24923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5548461" y="327713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PH" dirty="0"/>
          </a:p>
        </p:txBody>
      </p:sp>
      <p:sp>
        <p:nvSpPr>
          <p:cNvPr id="13" name="Rectangle 12"/>
          <p:cNvSpPr/>
          <p:nvPr/>
        </p:nvSpPr>
        <p:spPr>
          <a:xfrm>
            <a:off x="9952703" y="4453515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363245" y="4453516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  <a:endParaRPr lang="en-PH" dirty="0"/>
          </a:p>
        </p:txBody>
      </p:sp>
      <p:sp>
        <p:nvSpPr>
          <p:cNvPr id="15" name="Rectangle 14"/>
          <p:cNvSpPr/>
          <p:nvPr/>
        </p:nvSpPr>
        <p:spPr>
          <a:xfrm>
            <a:off x="7734913" y="4466370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685800" y="4459943"/>
            <a:ext cx="1892710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PH" dirty="0"/>
          </a:p>
        </p:txBody>
      </p:sp>
      <p:sp>
        <p:nvSpPr>
          <p:cNvPr id="17" name="Rectangle 16"/>
          <p:cNvSpPr/>
          <p:nvPr/>
        </p:nvSpPr>
        <p:spPr>
          <a:xfrm>
            <a:off x="5549079" y="4453516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STAFFS</a:t>
            </a:r>
            <a:endParaRPr lang="en-PH" dirty="0"/>
          </a:p>
        </p:txBody>
      </p:sp>
      <p:sp>
        <p:nvSpPr>
          <p:cNvPr id="18" name="Rectangle 17"/>
          <p:cNvSpPr/>
          <p:nvPr/>
        </p:nvSpPr>
        <p:spPr>
          <a:xfrm>
            <a:off x="5321709" y="6174978"/>
            <a:ext cx="1855839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  <a:endParaRPr lang="en-PH" dirty="0"/>
          </a:p>
        </p:txBody>
      </p:sp>
      <p:cxnSp>
        <p:nvCxnSpPr>
          <p:cNvPr id="20" name="Straight Connector 19"/>
          <p:cNvCxnSpPr>
            <a:cxnSpLocks/>
            <a:stCxn id="5" idx="2"/>
            <a:endCxn id="9" idx="0"/>
          </p:cNvCxnSpPr>
          <p:nvPr/>
        </p:nvCxnSpPr>
        <p:spPr>
          <a:xfrm>
            <a:off x="6249628" y="1443419"/>
            <a:ext cx="0" cy="31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9" idx="2"/>
            <a:endCxn id="10" idx="0"/>
          </p:cNvCxnSpPr>
          <p:nvPr/>
        </p:nvCxnSpPr>
        <p:spPr>
          <a:xfrm flipH="1">
            <a:off x="4575533" y="2060931"/>
            <a:ext cx="1674095" cy="4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stCxn id="9" idx="2"/>
            <a:endCxn id="11" idx="0"/>
          </p:cNvCxnSpPr>
          <p:nvPr/>
        </p:nvCxnSpPr>
        <p:spPr>
          <a:xfrm>
            <a:off x="6249628" y="2060931"/>
            <a:ext cx="1674096" cy="431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12" idx="0"/>
          </p:cNvCxnSpPr>
          <p:nvPr/>
        </p:nvCxnSpPr>
        <p:spPr>
          <a:xfrm flipH="1">
            <a:off x="6249010" y="2796067"/>
            <a:ext cx="1674714" cy="481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11" idx="1"/>
          </p:cNvCxnSpPr>
          <p:nvPr/>
        </p:nvCxnSpPr>
        <p:spPr>
          <a:xfrm>
            <a:off x="5276081" y="2644201"/>
            <a:ext cx="194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  <a:stCxn id="12" idx="2"/>
            <a:endCxn id="16" idx="0"/>
          </p:cNvCxnSpPr>
          <p:nvPr/>
        </p:nvCxnSpPr>
        <p:spPr>
          <a:xfrm rot="5400000">
            <a:off x="3501045" y="1711978"/>
            <a:ext cx="879076" cy="46168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stCxn id="12" idx="2"/>
            <a:endCxn id="14" idx="0"/>
          </p:cNvCxnSpPr>
          <p:nvPr/>
        </p:nvCxnSpPr>
        <p:spPr>
          <a:xfrm rot="5400000">
            <a:off x="4720078" y="2924583"/>
            <a:ext cx="872649" cy="21852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12" idx="2"/>
            <a:endCxn id="17" idx="0"/>
          </p:cNvCxnSpPr>
          <p:nvPr/>
        </p:nvCxnSpPr>
        <p:spPr>
          <a:xfrm rot="16200000" flipH="1">
            <a:off x="5812995" y="4016882"/>
            <a:ext cx="872649" cy="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/>
          <p:cNvCxnSpPr>
            <a:stCxn id="12" idx="2"/>
            <a:endCxn id="15" idx="0"/>
          </p:cNvCxnSpPr>
          <p:nvPr/>
        </p:nvCxnSpPr>
        <p:spPr>
          <a:xfrm rot="16200000" flipH="1">
            <a:off x="6899485" y="2930392"/>
            <a:ext cx="885503" cy="21864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8014807" y="1815070"/>
            <a:ext cx="872648" cy="44042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6" idx="2"/>
            <a:endCxn id="18" idx="0"/>
          </p:cNvCxnSpPr>
          <p:nvPr/>
        </p:nvCxnSpPr>
        <p:spPr>
          <a:xfrm>
            <a:off x="1632155" y="4763676"/>
            <a:ext cx="4617474" cy="1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14" idx="2"/>
            <a:endCxn id="18" idx="0"/>
          </p:cNvCxnSpPr>
          <p:nvPr/>
        </p:nvCxnSpPr>
        <p:spPr>
          <a:xfrm>
            <a:off x="4063794" y="4757249"/>
            <a:ext cx="2185835" cy="141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17" idx="2"/>
            <a:endCxn id="18" idx="0"/>
          </p:cNvCxnSpPr>
          <p:nvPr/>
        </p:nvCxnSpPr>
        <p:spPr>
          <a:xfrm>
            <a:off x="6249628" y="4757249"/>
            <a:ext cx="1" cy="141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15" idx="2"/>
            <a:endCxn id="18" idx="0"/>
          </p:cNvCxnSpPr>
          <p:nvPr/>
        </p:nvCxnSpPr>
        <p:spPr>
          <a:xfrm flipH="1">
            <a:off x="6249629" y="4770103"/>
            <a:ext cx="2185833" cy="140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" idx="2"/>
            <a:endCxn id="18" idx="0"/>
          </p:cNvCxnSpPr>
          <p:nvPr/>
        </p:nvCxnSpPr>
        <p:spPr>
          <a:xfrm flipH="1">
            <a:off x="6249629" y="4757248"/>
            <a:ext cx="4403623" cy="141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0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/>
              <a:t>WIREFRAME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C25DB3-5E4D-617E-D1F4-A26BB35DBC93}"/>
              </a:ext>
            </a:extLst>
          </p:cNvPr>
          <p:cNvSpPr txBox="1">
            <a:spLocks/>
          </p:cNvSpPr>
          <p:nvPr/>
        </p:nvSpPr>
        <p:spPr>
          <a:xfrm>
            <a:off x="11221065" y="-2558027"/>
            <a:ext cx="10414518" cy="506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/>
              <a:t>LANDING PAGE</a:t>
            </a:r>
            <a:endParaRPr lang="en-PH" sz="4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D7DE2B-59FD-8022-FF7D-C41A8E7D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13859" y="-4560616"/>
            <a:ext cx="2876952" cy="518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2DE08-F771-2102-F9E9-22E8F161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8032" y="8388673"/>
            <a:ext cx="13811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D5261-C1AA-FBF4-1F89-45FB666E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924" y="7533267"/>
            <a:ext cx="1066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741" y="696359"/>
            <a:ext cx="10414518" cy="50621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LANDING PAGE</a:t>
            </a:r>
            <a:endParaRPr lang="en-PH" sz="4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78" y="2234240"/>
            <a:ext cx="2449150" cy="441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9761" y="184926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65" y="2357548"/>
            <a:ext cx="1137920" cy="416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58062" y="186490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34" y="2234241"/>
            <a:ext cx="956335" cy="454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805680" y="1864909"/>
            <a:ext cx="174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15880-3CF9-7B70-4EF1-5681BFF5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7386" y="-5276128"/>
            <a:ext cx="3410426" cy="230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7A9D788-EF32-8110-9D6C-2D9453CF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4710" y="12579267"/>
            <a:ext cx="20955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A6908DE-0B6E-7541-909E-05BBFF73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246" y="-6418967"/>
            <a:ext cx="1590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38537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SIGN IN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66" y="2481524"/>
            <a:ext cx="3410426" cy="230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28" y="2491371"/>
            <a:ext cx="20955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66" y="2491371"/>
            <a:ext cx="1590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8168" y="2122039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2115" y="212203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158" y="2112192"/>
            <a:ext cx="179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31C64-B4A7-81CF-D7D0-D5E72376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71045" y="9258426"/>
            <a:ext cx="2972215" cy="21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68B16-7595-C345-92F6-A4F62AFC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006" y="9472879"/>
            <a:ext cx="1819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89D53-BD1E-3A6B-0712-A157203FD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484" y="-6691353"/>
            <a:ext cx="13525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29930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SIGN UP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1" y="2620442"/>
            <a:ext cx="2972215" cy="210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05" y="2600130"/>
            <a:ext cx="18192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34" y="2600130"/>
            <a:ext cx="13525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2814" y="223079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0679" y="223079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05875" y="2230798"/>
            <a:ext cx="16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EC725-F992-05ED-AD22-1DC700EF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65222" y="-7664442"/>
            <a:ext cx="247364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DE78300-F92E-137D-6FCD-A28804C4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992" y="9160670"/>
            <a:ext cx="13811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E064C7F3-C14E-3E2E-0337-DB9D62F6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8398" y="9649792"/>
            <a:ext cx="18288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21" y="531488"/>
            <a:ext cx="10515600" cy="91343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STORE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22" y="2262162"/>
            <a:ext cx="247364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697" y="2306079"/>
            <a:ext cx="1485649" cy="426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10" y="2151191"/>
            <a:ext cx="1139492" cy="454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2554" y="1892830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4959" y="189669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3070" y="1781859"/>
            <a:ext cx="171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628B7-787C-6266-9E15-0809420C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1987" y="10893360"/>
            <a:ext cx="3620005" cy="26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254C49-1C69-56C0-3FBD-69823AAD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1702" y="-6843419"/>
            <a:ext cx="2181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92DCB-04CC-9B8B-5157-05017E92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93425" y="-7609414"/>
            <a:ext cx="1666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944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ADD PRODUCT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47" y="2608880"/>
            <a:ext cx="3620005" cy="267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555" y="2418568"/>
            <a:ext cx="2181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76" y="2389993"/>
            <a:ext cx="1666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83416" y="2233902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604" y="2049236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2909" y="2029998"/>
            <a:ext cx="181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87291-338B-137C-6CE1-7BD6332C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22378" y="10251113"/>
            <a:ext cx="3505690" cy="24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A4090-82F4-BCBB-3AF6-F66255ED1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3098" y="10706937"/>
            <a:ext cx="2114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58E67-2B51-6939-CFD3-26978EE8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648" y="-6886967"/>
            <a:ext cx="16097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67769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ORDER MANAGEMENT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50" y="2345978"/>
            <a:ext cx="3505690" cy="24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590" y="2293290"/>
            <a:ext cx="21145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388" y="2198040"/>
            <a:ext cx="16097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72818" y="198920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4305" y="193332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94326" y="1828708"/>
            <a:ext cx="172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83C7-4382-221F-AE82-6F58659D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193" y="-5843021"/>
            <a:ext cx="3629532" cy="262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209009-094D-350A-1ADA-9A7F0485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6850" y="-6971194"/>
            <a:ext cx="21907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F7077-1A29-C0FC-6155-EDC354FA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31301" y="11248288"/>
            <a:ext cx="1676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2750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SUPPLIERS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64" y="2740541"/>
            <a:ext cx="3629532" cy="262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73" y="2762742"/>
            <a:ext cx="21907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842" y="2753217"/>
            <a:ext cx="16764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6907" y="237557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942" y="2409848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25700" y="2383885"/>
            <a:ext cx="171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7C68F-DBB8-A730-85E0-59DFFD7B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5137" y="10718439"/>
            <a:ext cx="3982006" cy="283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CBCE76FE-96B5-0748-8CE7-519D299BF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147" y="10429897"/>
            <a:ext cx="2133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E2AD387-0C94-DF63-AC93-1A1E84A5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97" y="-6247159"/>
            <a:ext cx="1619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46" y="437938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STAFF MANAGMENT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06" y="2547833"/>
            <a:ext cx="3982006" cy="283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2818" y="215662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7490" y="219090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5517" y="2190905"/>
            <a:ext cx="171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2572376"/>
            <a:ext cx="21336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71" y="2572376"/>
            <a:ext cx="16192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711DC-7DA6-A2C5-C89E-B4DA4ADFA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74871" y="-8172537"/>
            <a:ext cx="3600953" cy="2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EC31BBB-F815-1FC8-07F7-B9011FAD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7098" y="9338680"/>
            <a:ext cx="2238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084A646-5193-B682-5F01-E6CB5690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875" y="9277286"/>
            <a:ext cx="1647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3763"/>
            <a:ext cx="9144000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INVENTORY MANAGEMENT</a:t>
            </a:r>
            <a:br>
              <a:rPr lang="en-US" b="1" dirty="0"/>
            </a:br>
            <a:r>
              <a:rPr lang="en-US" sz="1600" i="1" dirty="0"/>
              <a:t>(MINIPROJECT 1)</a:t>
            </a:r>
            <a:endParaRPr lang="en-PH" sz="1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3586"/>
            <a:ext cx="9144000" cy="1655762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ANTHONY BERNARD CERENO</a:t>
            </a:r>
          </a:p>
          <a:p>
            <a:r>
              <a:rPr lang="en-US" dirty="0"/>
              <a:t>KRISTINE OSEA</a:t>
            </a:r>
            <a:endParaRPr lang="en-PH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27" y="416125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SETTINGS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62" y="2682276"/>
            <a:ext cx="3600953" cy="2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27362" y="2195271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7218" y="2182185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57409" y="2195271"/>
            <a:ext cx="174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71" y="2701906"/>
            <a:ext cx="22383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75" y="2736652"/>
            <a:ext cx="16478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69178FC-DB39-C068-9940-D5A9618C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9207" y="-6504096"/>
            <a:ext cx="3658111" cy="26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6ECDCED-BA63-7514-1F18-73E48E39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6193" y="-7222931"/>
            <a:ext cx="2200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35793472-FD3E-EF24-8E38-D713392D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8858" y="8984062"/>
            <a:ext cx="1666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8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MAINTENANCE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71" y="2639905"/>
            <a:ext cx="3658111" cy="261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72942" y="2139389"/>
            <a:ext cx="13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2971" y="2156628"/>
            <a:ext cx="27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6992" y="2139389"/>
            <a:ext cx="17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67" y="2628992"/>
            <a:ext cx="2200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426" y="2612759"/>
            <a:ext cx="1666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60C9-74A4-95A7-CBE3-63B70765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60865"/>
            <a:ext cx="9784080" cy="1850815"/>
          </a:xfrm>
        </p:spPr>
        <p:txBody>
          <a:bodyPr anchor="b">
            <a:normAutofit/>
          </a:bodyPr>
          <a:lstStyle/>
          <a:p>
            <a:pPr algn="ctr"/>
            <a:r>
              <a:rPr lang="en-PH" sz="8800" dirty="0"/>
              <a:t>ACTUAL SITE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E986-F3F3-4074-EF88-9FB6D2D61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42655"/>
            <a:ext cx="9784080" cy="5015345"/>
          </a:xfrm>
        </p:spPr>
        <p:txBody>
          <a:bodyPr anchor="ctr"/>
          <a:lstStyle/>
          <a:p>
            <a:pPr marL="0" indent="0" algn="ctr">
              <a:buNone/>
            </a:pPr>
            <a:endParaRPr lang="en-PH" sz="5400" dirty="0"/>
          </a:p>
          <a:p>
            <a:pPr marL="0" indent="0" algn="ctr">
              <a:buNone/>
            </a:pPr>
            <a:r>
              <a:rPr lang="en-PH" sz="5400" dirty="0">
                <a:hlinkClick r:id="rId2"/>
              </a:rPr>
              <a:t>http://localhost/www.portfolio.com/miniproject1/index.html</a:t>
            </a:r>
            <a:endParaRPr lang="en-PH" sz="5400" dirty="0"/>
          </a:p>
          <a:p>
            <a:pPr marL="0" indent="0" algn="ctr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673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39" y="496957"/>
            <a:ext cx="10571922" cy="8878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BACKGROUND OF THE PROJECT</a:t>
            </a:r>
            <a:endParaRPr lang="en-PH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71922" cy="5088834"/>
          </a:xfrm>
        </p:spPr>
        <p:txBody>
          <a:bodyPr>
            <a:noAutofit/>
          </a:bodyPr>
          <a:lstStyle/>
          <a:p>
            <a:pPr marL="457200" indent="0" algn="just" fontAlgn="base">
              <a:lnSpc>
                <a:spcPct val="107000"/>
              </a:lnSpc>
              <a:spcAft>
                <a:spcPts val="1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800100" algn="just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	"If you want to become a scientist, learn from scientists. But if you want to become a millionaire, learn from millionaires." -Anonymous.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algn="just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		It can be stressful and time-consuming, and it can be difficult to keep track of everything while you're away from your business.</a:t>
            </a:r>
          </a:p>
          <a:p>
            <a:pPr marL="685800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		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But with our inventory management system, 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you can stay in control of your business no matter where you are. </a:t>
            </a:r>
          </a:p>
          <a:p>
            <a:pPr marL="685800" fontAlgn="base">
              <a:lnSpc>
                <a:spcPct val="107000"/>
              </a:lnSpc>
              <a:spcAft>
                <a:spcPts val="1800"/>
              </a:spcAft>
            </a:pPr>
            <a:r>
              <a:rPr lang="en-US" sz="2400" b="1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Time is Money</a:t>
            </a: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And with our inventory management system, you'll save both.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5653"/>
            <a:ext cx="10515600" cy="892899"/>
          </a:xfrm>
        </p:spPr>
        <p:txBody>
          <a:bodyPr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PH" sz="60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Statement of the Problem</a:t>
            </a:r>
            <a:endParaRPr lang="en-PH" sz="6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725"/>
            <a:ext cx="10515600" cy="4480975"/>
          </a:xfrm>
        </p:spPr>
        <p:txBody>
          <a:bodyPr>
            <a:noAutofit/>
          </a:bodyPr>
          <a:lstStyle/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 How to prevent in demand product from running out of stock?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How minimize overstock product?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How to avoid losing sales due to expiry or expired product.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How to choose better supplier amongst existing one?</a:t>
            </a:r>
          </a:p>
          <a:p>
            <a:pPr marL="9144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 How to minimize stolen goods?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704"/>
            <a:ext cx="10515600" cy="1119117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PH" sz="6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Project Solution</a:t>
            </a:r>
            <a:endParaRPr lang="en-PH" sz="6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242"/>
            <a:ext cx="10515600" cy="4890054"/>
          </a:xfrm>
        </p:spPr>
        <p:txBody>
          <a:bodyPr/>
          <a:lstStyle/>
          <a:p>
            <a:pPr marL="4572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Compare product performance from past and present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Provide alerts when items are low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Identify items that are hard to sell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Provide detailed reports and Analytic</a:t>
            </a:r>
          </a:p>
          <a:p>
            <a:pPr marL="342900" lvl="0" indent="-342900" algn="just">
              <a:lnSpc>
                <a:spcPct val="108000"/>
              </a:lnSpc>
              <a:spcAft>
                <a:spcPts val="800"/>
              </a:spcAft>
              <a:buFont typeface="Times New Roman" panose="02020603050405020304" pitchFamily="18" charset="0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Only authorized persons set by owner will access the inventory/warehouse</a:t>
            </a:r>
          </a:p>
          <a:p>
            <a:endParaRPr lang="en-PH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457201"/>
            <a:ext cx="8911687" cy="1212980"/>
          </a:xfrm>
        </p:spPr>
        <p:txBody>
          <a:bodyPr anchor="b">
            <a:normAutofit/>
          </a:bodyPr>
          <a:lstStyle/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60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450" y="2152650"/>
            <a:ext cx="9353550" cy="4705350"/>
          </a:xfrm>
        </p:spPr>
        <p:txBody>
          <a:bodyPr>
            <a:normAutofit/>
          </a:bodyPr>
          <a:lstStyle/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A.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User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Inventory Tracking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Order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Real-time Reporting and Analytics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Notifications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Staff Management</a:t>
            </a:r>
          </a:p>
          <a:p>
            <a:pPr indent="457200" fontAlgn="base">
              <a:lnSpc>
                <a:spcPct val="11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lang="en-US" sz="1800" b="1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Product Management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3665"/>
            <a:ext cx="10515600" cy="867327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PH" sz="60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 fontScale="92500" lnSpcReduction="20000"/>
          </a:bodyPr>
          <a:lstStyle/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 Limited to only tracking in/out items in the warehouse/inventory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Dependent on internet connectivity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Requires physical device/smartphone for all staff members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May have compatibility issues with different devices and operating systems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 Security concerns such as data privacy and hacking risks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6. Possible downtime due to technical issues or maintenance needs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7. Potential limitations in scalability as the business grows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8. Limited customization options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48DB0E-B92B-DA44-B9D2-88F60016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078" y="-2548695"/>
            <a:ext cx="5943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B14EBD79-C7C8-69F0-4458-362A2BF1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24418" y="1905000"/>
            <a:ext cx="4888373" cy="1169159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A328DBD9-C189-CA8C-3F49-01BFCCB27594}"/>
              </a:ext>
            </a:extLst>
          </p:cNvPr>
          <p:cNvSpPr txBox="1">
            <a:spLocks/>
          </p:cNvSpPr>
          <p:nvPr/>
        </p:nvSpPr>
        <p:spPr>
          <a:xfrm>
            <a:off x="13812078" y="10417865"/>
            <a:ext cx="10515600" cy="516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/>
              <a:t>THEME:</a:t>
            </a:r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r>
              <a:rPr lang="en-US"/>
              <a:t>FONTS: INTER, 64, 24, 16, 12</a:t>
            </a:r>
          </a:p>
          <a:p>
            <a:pPr marL="0" indent="0">
              <a:buFont typeface="Wingdings 3" charset="2"/>
              <a:buNone/>
            </a:pPr>
            <a:r>
              <a:rPr lang="en-US"/>
              <a:t>LOGO:</a:t>
            </a:r>
          </a:p>
          <a:p>
            <a:endParaRPr lang="en-PH"/>
          </a:p>
          <a:p>
            <a:endParaRPr lang="en-PH"/>
          </a:p>
          <a:p>
            <a:endParaRPr lang="en-PH"/>
          </a:p>
          <a:p>
            <a:endParaRPr lang="en-PH"/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PH">
                <a:latin typeface="Calibri" panose="020F0502020204030204" pitchFamily="34" charset="0"/>
                <a:cs typeface="Times New Roman" panose="02020603050405020304" pitchFamily="18" charset="0"/>
              </a:rPr>
              <a:t>Technology used: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 3" charset="2"/>
              <a:buNone/>
            </a:pPr>
            <a:r>
              <a:rPr lang="en-PH">
                <a:latin typeface="Calibri" panose="020F0502020204030204" pitchFamily="34" charset="0"/>
                <a:cs typeface="Times New Roman" panose="02020603050405020304" pitchFamily="18" charset="0"/>
              </a:rPr>
              <a:t> HTML 5, CSS 3, BOOTSTRAP, FIGMA.COM, CANVA.COM, LOGO.COM.</a:t>
            </a:r>
            <a:endParaRPr lang="en-PH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862"/>
            <a:ext cx="12192000" cy="1632938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latin typeface="Calibri Light" panose="020F0302020204030204" pitchFamily="34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Theme, Fonts, logo, Technology used</a:t>
            </a:r>
            <a:endParaRPr lang="en-PH" sz="54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TTHEME: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FONTS: INTER, 64, 24, 16,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LOGO:</a:t>
            </a:r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H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Technology used:  HTML 5, CSS 3, BOOTSTRAP, FIGMA.COM, CANVA.COM, LOGO.COM.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79" y="2064581"/>
            <a:ext cx="59436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112" y="4476428"/>
            <a:ext cx="4888373" cy="1169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13" y="3524735"/>
            <a:ext cx="10515600" cy="8838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SITE </a:t>
            </a:r>
            <a:r>
              <a:rPr lang="en-US" sz="6700" dirty="0">
                <a:solidFill>
                  <a:schemeClr val="tx1"/>
                </a:solidFill>
              </a:rPr>
              <a:t>MAP</a:t>
            </a:r>
            <a:endParaRPr lang="en-PH" sz="67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D1702-6923-0522-93C3-569CEF0A6D27}"/>
              </a:ext>
            </a:extLst>
          </p:cNvPr>
          <p:cNvSpPr/>
          <p:nvPr/>
        </p:nvSpPr>
        <p:spPr>
          <a:xfrm>
            <a:off x="-10581460" y="11211611"/>
            <a:ext cx="781878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  <a:endParaRPr lang="en-P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4E4AD8-ECE3-4129-A1EA-B2EBCA5E06D5}"/>
              </a:ext>
            </a:extLst>
          </p:cNvPr>
          <p:cNvSpPr/>
          <p:nvPr/>
        </p:nvSpPr>
        <p:spPr>
          <a:xfrm>
            <a:off x="10705331" y="10920248"/>
            <a:ext cx="1947094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LANDING PAGE</a:t>
            </a:r>
            <a:endParaRPr lang="en-P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71FF8-62AA-325C-11AB-A58D9230F856}"/>
              </a:ext>
            </a:extLst>
          </p:cNvPr>
          <p:cNvSpPr/>
          <p:nvPr/>
        </p:nvSpPr>
        <p:spPr>
          <a:xfrm>
            <a:off x="19888809" y="1185691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P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900DA8-5226-FFC9-1968-C2C925DD7E9F}"/>
              </a:ext>
            </a:extLst>
          </p:cNvPr>
          <p:cNvSpPr/>
          <p:nvPr/>
        </p:nvSpPr>
        <p:spPr>
          <a:xfrm>
            <a:off x="17003045" y="10133227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P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48FFA1-930F-3082-AE2A-C29E656EAA3E}"/>
              </a:ext>
            </a:extLst>
          </p:cNvPr>
          <p:cNvSpPr/>
          <p:nvPr/>
        </p:nvSpPr>
        <p:spPr>
          <a:xfrm>
            <a:off x="9513010" y="-7399491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P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696F3E-03FA-471F-B3F2-401BEB62494B}"/>
              </a:ext>
            </a:extLst>
          </p:cNvPr>
          <p:cNvSpPr/>
          <p:nvPr/>
        </p:nvSpPr>
        <p:spPr>
          <a:xfrm>
            <a:off x="24293052" y="1711544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en-P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10959D-7050-A926-FC7D-EBE07F3178A2}"/>
              </a:ext>
            </a:extLst>
          </p:cNvPr>
          <p:cNvSpPr/>
          <p:nvPr/>
        </p:nvSpPr>
        <p:spPr>
          <a:xfrm>
            <a:off x="-6651524" y="-3178850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  <a:endParaRPr lang="en-P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5F6FD7-9A4F-93A6-0607-C18616259902}"/>
              </a:ext>
            </a:extLst>
          </p:cNvPr>
          <p:cNvSpPr/>
          <p:nvPr/>
        </p:nvSpPr>
        <p:spPr>
          <a:xfrm>
            <a:off x="23942778" y="-5177847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SUPPLIERS</a:t>
            </a:r>
            <a:endParaRPr lang="en-P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D1C36C-5C9A-58DE-709F-E69DBB0E7DA6}"/>
              </a:ext>
            </a:extLst>
          </p:cNvPr>
          <p:cNvSpPr/>
          <p:nvPr/>
        </p:nvSpPr>
        <p:spPr>
          <a:xfrm>
            <a:off x="-1256687" y="-7630127"/>
            <a:ext cx="1892710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P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6AEDC0-3463-FF6A-C887-BC6AEC876235}"/>
              </a:ext>
            </a:extLst>
          </p:cNvPr>
          <p:cNvSpPr/>
          <p:nvPr/>
        </p:nvSpPr>
        <p:spPr>
          <a:xfrm>
            <a:off x="21437998" y="-7652039"/>
            <a:ext cx="1401097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STAFFS</a:t>
            </a:r>
            <a:endParaRPr lang="en-P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0FEC7B-A939-8347-D8F8-6CFAF592EBCD}"/>
              </a:ext>
            </a:extLst>
          </p:cNvPr>
          <p:cNvSpPr/>
          <p:nvPr/>
        </p:nvSpPr>
        <p:spPr>
          <a:xfrm>
            <a:off x="-11118441" y="-6123947"/>
            <a:ext cx="1855839" cy="303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  <a:endParaRPr lang="en-PH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F4E473-02A0-5554-6E9D-BAC417A87F54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V="1">
            <a:off x="-10190521" y="10920248"/>
            <a:ext cx="21869399" cy="59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3F636A-E9FA-0E9D-0D2B-63273E8560AE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678878" y="11223981"/>
            <a:ext cx="8910480" cy="63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31867B-79C1-B14C-2A03-54ED504CBFA5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V="1">
            <a:off x="11678878" y="10133227"/>
            <a:ext cx="6024716" cy="109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1E24F6-BA09-1279-0884-29E8385A13E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 flipV="1">
            <a:off x="10213559" y="-7399491"/>
            <a:ext cx="7490035" cy="17836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53791E-F986-4BE3-229E-AD626984107F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H="1" flipV="1">
            <a:off x="17003045" y="10285094"/>
            <a:ext cx="4286861" cy="172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26A2B81-972F-3104-5F23-295805AC3DEC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 flipH="1">
            <a:off x="4684429" y="-12624887"/>
            <a:ext cx="534369" cy="10523891"/>
          </a:xfrm>
          <a:prstGeom prst="bentConnector5">
            <a:avLst>
              <a:gd name="adj1" fmla="val -42779"/>
              <a:gd name="adj2" fmla="val 48832"/>
              <a:gd name="adj3" fmla="val 142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AD512C3-5BE1-AE80-B2C7-2A84D0672F1A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5400000">
            <a:off x="172838" y="-13219571"/>
            <a:ext cx="3916908" cy="1616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FFA0D5D-9EDB-D053-E702-A09EB8433DFD}"/>
              </a:ext>
            </a:extLst>
          </p:cNvPr>
          <p:cNvCxnSpPr>
            <a:stCxn id="32" idx="2"/>
            <a:endCxn id="39" idx="0"/>
          </p:cNvCxnSpPr>
          <p:nvPr/>
        </p:nvCxnSpPr>
        <p:spPr>
          <a:xfrm rot="5400000" flipH="1" flipV="1">
            <a:off x="15897912" y="-13336392"/>
            <a:ext cx="556281" cy="11924988"/>
          </a:xfrm>
          <a:prstGeom prst="bentConnector5">
            <a:avLst>
              <a:gd name="adj1" fmla="val -41094"/>
              <a:gd name="adj2" fmla="val 50000"/>
              <a:gd name="adj3" fmla="val 141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02A83CF-FD0D-4270-C215-20932EDC61F1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rot="16200000" flipH="1">
            <a:off x="16469488" y="-13351687"/>
            <a:ext cx="1917911" cy="14429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CAE706C-6C59-C1C4-5FF4-2CF3CDC4042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13199929" y="-10082128"/>
            <a:ext cx="8807302" cy="147800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8F0C9C-FD72-DF26-E5D2-D9BBA977FF7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-10190521" y="-7326394"/>
            <a:ext cx="9880189" cy="120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22B6E7-1721-5735-2C67-6C6839BAB847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 flipV="1">
            <a:off x="-10190521" y="-6123947"/>
            <a:ext cx="4239546" cy="324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17F94D-893F-7C89-4DD8-FF5E59C3B783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-10190521" y="-7348306"/>
            <a:ext cx="32329068" cy="122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605035-383E-9F0F-FC58-B4C662D9E704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 flipV="1">
            <a:off x="-10190521" y="-6123947"/>
            <a:ext cx="34833848" cy="124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7DBEF0-E10A-BE56-FC31-541319EDB83D}"/>
              </a:ext>
            </a:extLst>
          </p:cNvPr>
          <p:cNvCxnSpPr>
            <a:cxnSpLocks/>
            <a:stCxn id="33" idx="2"/>
            <a:endCxn id="41" idx="0"/>
          </p:cNvCxnSpPr>
          <p:nvPr/>
        </p:nvCxnSpPr>
        <p:spPr>
          <a:xfrm flipH="1" flipV="1">
            <a:off x="-10190521" y="-6123947"/>
            <a:ext cx="35184122" cy="813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152</TotalTime>
  <Words>506</Words>
  <Application>Microsoft Office PowerPoint</Application>
  <PresentationFormat>Widescreen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Corbel</vt:lpstr>
      <vt:lpstr>Times New Roman</vt:lpstr>
      <vt:lpstr>Wingdings</vt:lpstr>
      <vt:lpstr>Wingdings 3</vt:lpstr>
      <vt:lpstr>Banded</vt:lpstr>
      <vt:lpstr>PowerPoint Presentation</vt:lpstr>
      <vt:lpstr>INVENTORY MANAGEMENT (MINIPROJECT 1)</vt:lpstr>
      <vt:lpstr>BACKGROUND OF THE PROJECT</vt:lpstr>
      <vt:lpstr>Statement of the Problem</vt:lpstr>
      <vt:lpstr>Project Solution</vt:lpstr>
      <vt:lpstr>System Features</vt:lpstr>
      <vt:lpstr>Limitations</vt:lpstr>
      <vt:lpstr>Theme, Fonts, logo, Technology used</vt:lpstr>
      <vt:lpstr>SITE MAP</vt:lpstr>
      <vt:lpstr>SITE MAP</vt:lpstr>
      <vt:lpstr>PowerPoint Presentation</vt:lpstr>
      <vt:lpstr>LANDING PAGE</vt:lpstr>
      <vt:lpstr>SIGN IN</vt:lpstr>
      <vt:lpstr>SIGN UP</vt:lpstr>
      <vt:lpstr>STORE</vt:lpstr>
      <vt:lpstr>ADD PRODUCT</vt:lpstr>
      <vt:lpstr>ORDER MANAGEMENT</vt:lpstr>
      <vt:lpstr>SUPPLIERS</vt:lpstr>
      <vt:lpstr>STAFF MANAGMENT</vt:lpstr>
      <vt:lpstr>SETTINGS</vt:lpstr>
      <vt:lpstr>MAINTENANCE</vt:lpstr>
      <vt:lpstr>ACTUAL SITE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1</dc:title>
  <dc:creator>Alreen Catacutan</dc:creator>
  <cp:lastModifiedBy>Alreen Catacutan</cp:lastModifiedBy>
  <cp:revision>24</cp:revision>
  <dcterms:created xsi:type="dcterms:W3CDTF">2023-01-27T11:08:00Z</dcterms:created>
  <dcterms:modified xsi:type="dcterms:W3CDTF">2023-02-03T13:04:12Z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A40F5EF37B5B456288C7514B53C1A3E4</vt:lpwstr>
  </property>
  <property fmtid="{D5CDD505-2E9C-101B-9397-08002B2CF9AE}" pid="3" name="KSOProductBuildVer">
    <vt:lpwstr>1033-11.2.0.11440</vt:lpwstr>
  </property>
</Properties>
</file>