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58" r:id="rId4"/>
    <p:sldId id="259" r:id="rId5"/>
    <p:sldId id="261" r:id="rId6"/>
    <p:sldId id="260" r:id="rId7"/>
    <p:sldId id="283" r:id="rId8"/>
    <p:sldId id="286" r:id="rId9"/>
    <p:sldId id="262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95D3C-1BD1-4F19-B731-53798253594C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0D13F3-E5C6-47FC-9941-961409F9F1DB}">
      <dgm:prSet phldrT="[Text]"/>
      <dgm:spPr/>
      <dgm:t>
        <a:bodyPr/>
        <a:lstStyle/>
        <a:p>
          <a:r>
            <a:rPr lang="en-IN" dirty="0"/>
            <a:t>Customer </a:t>
          </a:r>
          <a:endParaRPr lang="en-US" dirty="0"/>
        </a:p>
      </dgm:t>
    </dgm:pt>
    <dgm:pt modelId="{0FDBB74A-5937-4C61-A466-BFE3078D4C0F}" type="parTrans" cxnId="{B91D153A-0083-48A5-A621-1F26265C5AAF}">
      <dgm:prSet/>
      <dgm:spPr/>
      <dgm:t>
        <a:bodyPr/>
        <a:lstStyle/>
        <a:p>
          <a:endParaRPr lang="en-US"/>
        </a:p>
      </dgm:t>
    </dgm:pt>
    <dgm:pt modelId="{6D6DAF25-638B-4986-AEAC-B4F338863A2B}" type="sibTrans" cxnId="{B91D153A-0083-48A5-A621-1F26265C5AAF}">
      <dgm:prSet/>
      <dgm:spPr/>
      <dgm:t>
        <a:bodyPr/>
        <a:lstStyle/>
        <a:p>
          <a:endParaRPr lang="en-US"/>
        </a:p>
      </dgm:t>
    </dgm:pt>
    <dgm:pt modelId="{596A6B72-77AA-4069-8755-FCBC05B496B9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Succeeded by assuring the perspective of </a:t>
          </a:r>
        </a:p>
      </dgm:t>
    </dgm:pt>
    <dgm:pt modelId="{453A4AFA-58ED-4515-BECD-47F607F262A3}" type="parTrans" cxnId="{4FFE2FB2-8BA6-4054-B89F-049E54917808}">
      <dgm:prSet/>
      <dgm:spPr/>
      <dgm:t>
        <a:bodyPr/>
        <a:lstStyle/>
        <a:p>
          <a:endParaRPr lang="en-US"/>
        </a:p>
      </dgm:t>
    </dgm:pt>
    <dgm:pt modelId="{DCB33EB6-3A02-4DCC-8010-2C40EFEE5970}" type="sibTrans" cxnId="{4FFE2FB2-8BA6-4054-B89F-049E54917808}">
      <dgm:prSet/>
      <dgm:spPr/>
      <dgm:t>
        <a:bodyPr/>
        <a:lstStyle/>
        <a:p>
          <a:endParaRPr lang="en-US"/>
        </a:p>
      </dgm:t>
    </dgm:pt>
    <dgm:pt modelId="{773DAC0F-CD43-4E42-BDBE-299DAF0687A9}">
      <dgm:prSet phldrT="[Text]"/>
      <dgm:spPr/>
      <dgm:t>
        <a:bodyPr/>
        <a:lstStyle/>
        <a:p>
          <a:r>
            <a:rPr lang="en-IN" dirty="0"/>
            <a:t>Financial</a:t>
          </a:r>
          <a:endParaRPr lang="en-US" dirty="0"/>
        </a:p>
      </dgm:t>
    </dgm:pt>
    <dgm:pt modelId="{31BB4A35-8DA9-4D1E-A941-C89A13EEC57C}" type="parTrans" cxnId="{6A2B2D51-2F44-4526-AA78-E49EF1EAA697}">
      <dgm:prSet/>
      <dgm:spPr/>
      <dgm:t>
        <a:bodyPr/>
        <a:lstStyle/>
        <a:p>
          <a:endParaRPr lang="en-US"/>
        </a:p>
      </dgm:t>
    </dgm:pt>
    <dgm:pt modelId="{F8FF7A69-315C-4E06-8E3C-82318A278208}" type="sibTrans" cxnId="{6A2B2D51-2F44-4526-AA78-E49EF1EAA697}">
      <dgm:prSet/>
      <dgm:spPr/>
      <dgm:t>
        <a:bodyPr/>
        <a:lstStyle/>
        <a:p>
          <a:endParaRPr lang="en-US"/>
        </a:p>
      </dgm:t>
    </dgm:pt>
    <dgm:pt modelId="{F7F5AABD-9A05-4B1A-8924-8ADB58CC55C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Improve revenue with the higher number of successful enrollments of students by providing them with a broad range of internship opportunities</a:t>
          </a:r>
        </a:p>
      </dgm:t>
    </dgm:pt>
    <dgm:pt modelId="{276DAB94-C682-42F7-B933-0C615316ED12}" type="parTrans" cxnId="{FBE583C3-7491-483D-B06D-5F609EB8F78D}">
      <dgm:prSet/>
      <dgm:spPr/>
      <dgm:t>
        <a:bodyPr/>
        <a:lstStyle/>
        <a:p>
          <a:endParaRPr lang="en-US"/>
        </a:p>
      </dgm:t>
    </dgm:pt>
    <dgm:pt modelId="{EBA5EA2A-4534-4A98-A015-9C12A04F843E}" type="sibTrans" cxnId="{FBE583C3-7491-483D-B06D-5F609EB8F78D}">
      <dgm:prSet/>
      <dgm:spPr/>
      <dgm:t>
        <a:bodyPr/>
        <a:lstStyle/>
        <a:p>
          <a:endParaRPr lang="en-US"/>
        </a:p>
      </dgm:t>
    </dgm:pt>
    <dgm:pt modelId="{BDD8283E-5AE6-4CA6-9927-562170CFEDD2}">
      <dgm:prSet phldrT="[Text]"/>
      <dgm:spPr/>
      <dgm:t>
        <a:bodyPr/>
        <a:lstStyle/>
        <a:p>
          <a:r>
            <a:rPr lang="en-IN" dirty="0"/>
            <a:t>Operational</a:t>
          </a:r>
          <a:endParaRPr lang="en-US" dirty="0"/>
        </a:p>
      </dgm:t>
    </dgm:pt>
    <dgm:pt modelId="{F2E86DCA-71E0-48DB-8C94-AB52D6C36614}" type="parTrans" cxnId="{6C2FA641-743F-40D0-9CC8-D41F694F6AC4}">
      <dgm:prSet/>
      <dgm:spPr/>
      <dgm:t>
        <a:bodyPr/>
        <a:lstStyle/>
        <a:p>
          <a:endParaRPr lang="en-US"/>
        </a:p>
      </dgm:t>
    </dgm:pt>
    <dgm:pt modelId="{5C37CE37-AA4E-4517-A5A0-08EFAECC1AFD}" type="sibTrans" cxnId="{6C2FA641-743F-40D0-9CC8-D41F694F6AC4}">
      <dgm:prSet/>
      <dgm:spPr/>
      <dgm:t>
        <a:bodyPr/>
        <a:lstStyle/>
        <a:p>
          <a:endParaRPr lang="en-US"/>
        </a:p>
      </dgm:t>
    </dgm:pt>
    <dgm:pt modelId="{006E461E-1C82-4507-8A5A-A0D7993A532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Avoid  incompetence in progress</a:t>
          </a:r>
        </a:p>
      </dgm:t>
    </dgm:pt>
    <dgm:pt modelId="{0233B36C-E32D-45FB-9573-52C401CE8C23}" type="parTrans" cxnId="{B94ADD28-0C36-49CB-B235-FF5939626716}">
      <dgm:prSet/>
      <dgm:spPr/>
      <dgm:t>
        <a:bodyPr/>
        <a:lstStyle/>
        <a:p>
          <a:endParaRPr lang="en-US"/>
        </a:p>
      </dgm:t>
    </dgm:pt>
    <dgm:pt modelId="{02435B8F-FE96-4137-A524-97C069410FE7}" type="sibTrans" cxnId="{B94ADD28-0C36-49CB-B235-FF5939626716}">
      <dgm:prSet/>
      <dgm:spPr/>
      <dgm:t>
        <a:bodyPr/>
        <a:lstStyle/>
        <a:p>
          <a:endParaRPr lang="en-US"/>
        </a:p>
      </dgm:t>
    </dgm:pt>
    <dgm:pt modelId="{DA93EC83-FE44-4DD9-99D9-971C4BE9FBFE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students and students-to-be</a:t>
          </a:r>
        </a:p>
      </dgm:t>
    </dgm:pt>
    <dgm:pt modelId="{0A7373CF-C351-4884-A7CB-7E46A6B0ECFD}" type="parTrans" cxnId="{B8385119-C20A-4A9D-B4F9-BCD851EDDFC7}">
      <dgm:prSet/>
      <dgm:spPr/>
      <dgm:t>
        <a:bodyPr/>
        <a:lstStyle/>
        <a:p>
          <a:endParaRPr lang="en-US"/>
        </a:p>
      </dgm:t>
    </dgm:pt>
    <dgm:pt modelId="{18DFA944-CB97-4A4D-88DB-1A9D53809143}" type="sibTrans" cxnId="{B8385119-C20A-4A9D-B4F9-BCD851EDDFC7}">
      <dgm:prSet/>
      <dgm:spPr/>
      <dgm:t>
        <a:bodyPr/>
        <a:lstStyle/>
        <a:p>
          <a:endParaRPr lang="en-US"/>
        </a:p>
      </dgm:t>
    </dgm:pt>
    <dgm:pt modelId="{71E04889-0836-41AD-A943-706FA385F22A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provide with the essential</a:t>
          </a:r>
        </a:p>
      </dgm:t>
    </dgm:pt>
    <dgm:pt modelId="{10768446-3E99-4468-86F7-1309BFD61004}" type="parTrans" cxnId="{9D143852-235B-46D9-B6A6-C1AAD63114FF}">
      <dgm:prSet/>
      <dgm:spPr/>
      <dgm:t>
        <a:bodyPr/>
        <a:lstStyle/>
        <a:p>
          <a:endParaRPr lang="en-US"/>
        </a:p>
      </dgm:t>
    </dgm:pt>
    <dgm:pt modelId="{FB2A263C-7B08-46B3-9894-D0F7DA3984B4}" type="sibTrans" cxnId="{9D143852-235B-46D9-B6A6-C1AAD63114FF}">
      <dgm:prSet/>
      <dgm:spPr/>
      <dgm:t>
        <a:bodyPr/>
        <a:lstStyle/>
        <a:p>
          <a:endParaRPr lang="en-US"/>
        </a:p>
      </dgm:t>
    </dgm:pt>
    <dgm:pt modelId="{A2F71E63-4ADC-4830-B46B-013AEFE08C1B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information and assistance required in a</a:t>
          </a:r>
        </a:p>
      </dgm:t>
    </dgm:pt>
    <dgm:pt modelId="{FD3E0E15-C25B-4859-99B5-28EF360A49DA}" type="parTrans" cxnId="{8B77071C-6094-483F-A3F2-B140F8112179}">
      <dgm:prSet/>
      <dgm:spPr/>
      <dgm:t>
        <a:bodyPr/>
        <a:lstStyle/>
        <a:p>
          <a:endParaRPr lang="en-US"/>
        </a:p>
      </dgm:t>
    </dgm:pt>
    <dgm:pt modelId="{4A6E5B23-5E90-47E4-B44F-A0A9E90350AA}" type="sibTrans" cxnId="{8B77071C-6094-483F-A3F2-B140F8112179}">
      <dgm:prSet/>
      <dgm:spPr/>
      <dgm:t>
        <a:bodyPr/>
        <a:lstStyle/>
        <a:p>
          <a:endParaRPr lang="en-US"/>
        </a:p>
      </dgm:t>
    </dgm:pt>
    <dgm:pt modelId="{0FF4EB1E-56D3-4C4D-A1C9-228F79C23E50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appropriate manner</a:t>
          </a:r>
        </a:p>
      </dgm:t>
    </dgm:pt>
    <dgm:pt modelId="{36D7B9F4-D048-4CD5-94B8-497C26CA4AEA}" type="parTrans" cxnId="{3E34FF7A-11FC-49B0-BC43-96002DA1ABFD}">
      <dgm:prSet/>
      <dgm:spPr/>
      <dgm:t>
        <a:bodyPr/>
        <a:lstStyle/>
        <a:p>
          <a:endParaRPr lang="en-US"/>
        </a:p>
      </dgm:t>
    </dgm:pt>
    <dgm:pt modelId="{188CBE70-D6FF-4EE3-8C1E-E58C6F9656BF}" type="sibTrans" cxnId="{3E34FF7A-11FC-49B0-BC43-96002DA1ABFD}">
      <dgm:prSet/>
      <dgm:spPr/>
      <dgm:t>
        <a:bodyPr/>
        <a:lstStyle/>
        <a:p>
          <a:endParaRPr lang="en-US"/>
        </a:p>
      </dgm:t>
    </dgm:pt>
    <dgm:pt modelId="{BFEB7738-735C-4F67-9EE4-C1CA4C974626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induced by missing documentation and</a:t>
          </a:r>
        </a:p>
      </dgm:t>
    </dgm:pt>
    <dgm:pt modelId="{D0995A04-0624-48F8-A6C6-DF356E6AA221}" type="parTrans" cxnId="{DBB23AEA-C489-48FB-A2F0-887693A4A192}">
      <dgm:prSet/>
      <dgm:spPr/>
      <dgm:t>
        <a:bodyPr/>
        <a:lstStyle/>
        <a:p>
          <a:endParaRPr lang="en-US"/>
        </a:p>
      </dgm:t>
    </dgm:pt>
    <dgm:pt modelId="{61F51E7E-2807-45F6-ADE4-60D25FBA0166}" type="sibTrans" cxnId="{DBB23AEA-C489-48FB-A2F0-887693A4A192}">
      <dgm:prSet/>
      <dgm:spPr/>
      <dgm:t>
        <a:bodyPr/>
        <a:lstStyle/>
        <a:p>
          <a:endParaRPr lang="en-US"/>
        </a:p>
      </dgm:t>
    </dgm:pt>
    <dgm:pt modelId="{53019A64-711B-490C-AC77-33D6C0D54253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the lack of control in</a:t>
          </a:r>
        </a:p>
      </dgm:t>
    </dgm:pt>
    <dgm:pt modelId="{42C181C5-47FC-4AF5-B7BF-2AB59F4991E6}" type="parTrans" cxnId="{165BF968-AD1F-430B-9F01-C126ABBB1DE0}">
      <dgm:prSet/>
      <dgm:spPr/>
      <dgm:t>
        <a:bodyPr/>
        <a:lstStyle/>
        <a:p>
          <a:endParaRPr lang="en-US"/>
        </a:p>
      </dgm:t>
    </dgm:pt>
    <dgm:pt modelId="{9730732B-2A36-496C-A058-F822F1F767AC}" type="sibTrans" cxnId="{165BF968-AD1F-430B-9F01-C126ABBB1DE0}">
      <dgm:prSet/>
      <dgm:spPr/>
      <dgm:t>
        <a:bodyPr/>
        <a:lstStyle/>
        <a:p>
          <a:endParaRPr lang="en-US"/>
        </a:p>
      </dgm:t>
    </dgm:pt>
    <dgm:pt modelId="{63EE5CEE-4C56-47E6-B679-867EF2287F37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documentation deliverables</a:t>
          </a:r>
          <a:r>
            <a:rPr lang="en-US" sz="1400" dirty="0"/>
            <a:t>.</a:t>
          </a:r>
        </a:p>
      </dgm:t>
    </dgm:pt>
    <dgm:pt modelId="{FECF6DBD-2BD2-4743-AF61-C11211681A71}" type="parTrans" cxnId="{E328A2F9-71B1-450A-86EE-BFF45E396F76}">
      <dgm:prSet/>
      <dgm:spPr/>
      <dgm:t>
        <a:bodyPr/>
        <a:lstStyle/>
        <a:p>
          <a:endParaRPr lang="en-US"/>
        </a:p>
      </dgm:t>
    </dgm:pt>
    <dgm:pt modelId="{B0CD09C0-646E-4ADF-A55A-A40E1A3C449C}" type="sibTrans" cxnId="{E328A2F9-71B1-450A-86EE-BFF45E396F76}">
      <dgm:prSet/>
      <dgm:spPr/>
      <dgm:t>
        <a:bodyPr/>
        <a:lstStyle/>
        <a:p>
          <a:endParaRPr lang="en-US"/>
        </a:p>
      </dgm:t>
    </dgm:pt>
    <dgm:pt modelId="{914437FC-E63A-48FF-AB57-2D7250C50696}" type="pres">
      <dgm:prSet presAssocID="{61B95D3C-1BD1-4F19-B731-53798253594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D5704F8-3EDE-48F1-9744-7DFE29ED9348}" type="pres">
      <dgm:prSet presAssocID="{BDD8283E-5AE6-4CA6-9927-562170CFEDD2}" presName="ChildAccent3" presStyleCnt="0"/>
      <dgm:spPr/>
    </dgm:pt>
    <dgm:pt modelId="{0F9EF9CE-B86D-42CF-8D53-DEA8C0ED9D0E}" type="pres">
      <dgm:prSet presAssocID="{BDD8283E-5AE6-4CA6-9927-562170CFEDD2}" presName="ChildAccent" presStyleLbl="alignImgPlace1" presStyleIdx="0" presStyleCnt="3"/>
      <dgm:spPr/>
    </dgm:pt>
    <dgm:pt modelId="{2BE98471-2268-4E75-83F3-F2C03C3480F4}" type="pres">
      <dgm:prSet presAssocID="{BDD8283E-5AE6-4CA6-9927-562170CFEDD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8DDBBA9-E098-47BC-8FF8-F2C11C1FEC1C}" type="pres">
      <dgm:prSet presAssocID="{BDD8283E-5AE6-4CA6-9927-562170CFEDD2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8A9B43D6-C1F5-499B-9EE6-E74E3C2CE878}" type="pres">
      <dgm:prSet presAssocID="{773DAC0F-CD43-4E42-BDBE-299DAF0687A9}" presName="ChildAccent2" presStyleCnt="0"/>
      <dgm:spPr/>
    </dgm:pt>
    <dgm:pt modelId="{35494783-B84F-4195-B2B6-B302804F8476}" type="pres">
      <dgm:prSet presAssocID="{773DAC0F-CD43-4E42-BDBE-299DAF0687A9}" presName="ChildAccent" presStyleLbl="alignImgPlace1" presStyleIdx="1" presStyleCnt="3"/>
      <dgm:spPr/>
    </dgm:pt>
    <dgm:pt modelId="{E2E7FB51-7028-4369-BCEC-B695AD7DBD74}" type="pres">
      <dgm:prSet presAssocID="{773DAC0F-CD43-4E42-BDBE-299DAF0687A9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E9045E-A83A-4673-95BB-1B54C5683D59}" type="pres">
      <dgm:prSet presAssocID="{773DAC0F-CD43-4E42-BDBE-299DAF0687A9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4E93B93-6788-4D06-8B21-F878259B99D6}" type="pres">
      <dgm:prSet presAssocID="{EE0D13F3-E5C6-47FC-9941-961409F9F1DB}" presName="ChildAccent1" presStyleCnt="0"/>
      <dgm:spPr/>
    </dgm:pt>
    <dgm:pt modelId="{DA470DB4-C2F3-4A47-A587-8EF22399D0C9}" type="pres">
      <dgm:prSet presAssocID="{EE0D13F3-E5C6-47FC-9941-961409F9F1DB}" presName="ChildAccent" presStyleLbl="alignImgPlace1" presStyleIdx="2" presStyleCnt="3"/>
      <dgm:spPr/>
    </dgm:pt>
    <dgm:pt modelId="{9BE04721-68E9-46B6-A5AC-221101FAD85A}" type="pres">
      <dgm:prSet presAssocID="{EE0D13F3-E5C6-47FC-9941-961409F9F1D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97AEB7-57D1-4A0D-89C3-8D4996B9BF96}" type="pres">
      <dgm:prSet presAssocID="{EE0D13F3-E5C6-47FC-9941-961409F9F1D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DD8EFB04-CE2C-43D3-912A-AC59126BEA51}" type="presOf" srcId="{773DAC0F-CD43-4E42-BDBE-299DAF0687A9}" destId="{3AE9045E-A83A-4673-95BB-1B54C5683D59}" srcOrd="0" destOrd="0" presId="urn:microsoft.com/office/officeart/2011/layout/InterconnectedBlockProcess"/>
    <dgm:cxn modelId="{B8385119-C20A-4A9D-B4F9-BCD851EDDFC7}" srcId="{EE0D13F3-E5C6-47FC-9941-961409F9F1DB}" destId="{DA93EC83-FE44-4DD9-99D9-971C4BE9FBFE}" srcOrd="1" destOrd="0" parTransId="{0A7373CF-C351-4884-A7CB-7E46A6B0ECFD}" sibTransId="{18DFA944-CB97-4A4D-88DB-1A9D53809143}"/>
    <dgm:cxn modelId="{8B77071C-6094-483F-A3F2-B140F8112179}" srcId="{EE0D13F3-E5C6-47FC-9941-961409F9F1DB}" destId="{A2F71E63-4ADC-4830-B46B-013AEFE08C1B}" srcOrd="3" destOrd="0" parTransId="{FD3E0E15-C25B-4859-99B5-28EF360A49DA}" sibTransId="{4A6E5B23-5E90-47E4-B44F-A0A9E90350AA}"/>
    <dgm:cxn modelId="{201FE920-F8E7-4AC5-A952-52D677F28FEF}" type="presOf" srcId="{BFEB7738-735C-4F67-9EE4-C1CA4C974626}" destId="{0F9EF9CE-B86D-42CF-8D53-DEA8C0ED9D0E}" srcOrd="0" destOrd="1" presId="urn:microsoft.com/office/officeart/2011/layout/InterconnectedBlockProcess"/>
    <dgm:cxn modelId="{AEDD2D21-F327-419E-9A20-FB67D818ECDA}" type="presOf" srcId="{0FF4EB1E-56D3-4C4D-A1C9-228F79C23E50}" destId="{DA470DB4-C2F3-4A47-A587-8EF22399D0C9}" srcOrd="0" destOrd="4" presId="urn:microsoft.com/office/officeart/2011/layout/InterconnectedBlockProcess"/>
    <dgm:cxn modelId="{B94ADD28-0C36-49CB-B235-FF5939626716}" srcId="{BDD8283E-5AE6-4CA6-9927-562170CFEDD2}" destId="{006E461E-1C82-4507-8A5A-A0D7993A532A}" srcOrd="0" destOrd="0" parTransId="{0233B36C-E32D-45FB-9573-52C401CE8C23}" sibTransId="{02435B8F-FE96-4137-A524-97C069410FE7}"/>
    <dgm:cxn modelId="{B91D153A-0083-48A5-A621-1F26265C5AAF}" srcId="{61B95D3C-1BD1-4F19-B731-53798253594C}" destId="{EE0D13F3-E5C6-47FC-9941-961409F9F1DB}" srcOrd="0" destOrd="0" parTransId="{0FDBB74A-5937-4C61-A466-BFE3078D4C0F}" sibTransId="{6D6DAF25-638B-4986-AEAC-B4F338863A2B}"/>
    <dgm:cxn modelId="{823A013E-8565-404B-8635-37316BFA450C}" type="presOf" srcId="{006E461E-1C82-4507-8A5A-A0D7993A532A}" destId="{0F9EF9CE-B86D-42CF-8D53-DEA8C0ED9D0E}" srcOrd="0" destOrd="0" presId="urn:microsoft.com/office/officeart/2011/layout/InterconnectedBlockProcess"/>
    <dgm:cxn modelId="{B5AC265C-67D8-4305-AD9B-ABCEC8F5DCE1}" type="presOf" srcId="{63EE5CEE-4C56-47E6-B679-867EF2287F37}" destId="{2BE98471-2268-4E75-83F3-F2C03C3480F4}" srcOrd="1" destOrd="3" presId="urn:microsoft.com/office/officeart/2011/layout/InterconnectedBlockProcess"/>
    <dgm:cxn modelId="{6C2FA641-743F-40D0-9CC8-D41F694F6AC4}" srcId="{61B95D3C-1BD1-4F19-B731-53798253594C}" destId="{BDD8283E-5AE6-4CA6-9927-562170CFEDD2}" srcOrd="2" destOrd="0" parTransId="{F2E86DCA-71E0-48DB-8C94-AB52D6C36614}" sibTransId="{5C37CE37-AA4E-4517-A5A0-08EFAECC1AFD}"/>
    <dgm:cxn modelId="{EEFF8C66-23D1-42A3-84E5-36DEE3315D5C}" type="presOf" srcId="{EE0D13F3-E5C6-47FC-9941-961409F9F1DB}" destId="{ED97AEB7-57D1-4A0D-89C3-8D4996B9BF96}" srcOrd="0" destOrd="0" presId="urn:microsoft.com/office/officeart/2011/layout/InterconnectedBlockProcess"/>
    <dgm:cxn modelId="{4BB84C67-04F2-4799-9C0D-5E30A0BFA840}" type="presOf" srcId="{F7F5AABD-9A05-4B1A-8924-8ADB58CC55CA}" destId="{E2E7FB51-7028-4369-BCEC-B695AD7DBD74}" srcOrd="1" destOrd="0" presId="urn:microsoft.com/office/officeart/2011/layout/InterconnectedBlockProcess"/>
    <dgm:cxn modelId="{165BF968-AD1F-430B-9F01-C126ABBB1DE0}" srcId="{BDD8283E-5AE6-4CA6-9927-562170CFEDD2}" destId="{53019A64-711B-490C-AC77-33D6C0D54253}" srcOrd="2" destOrd="0" parTransId="{42C181C5-47FC-4AF5-B7BF-2AB59F4991E6}" sibTransId="{9730732B-2A36-496C-A058-F822F1F767AC}"/>
    <dgm:cxn modelId="{338E8A6A-8246-4732-A6B6-CB417E90868A}" type="presOf" srcId="{71E04889-0836-41AD-A943-706FA385F22A}" destId="{DA470DB4-C2F3-4A47-A587-8EF22399D0C9}" srcOrd="0" destOrd="2" presId="urn:microsoft.com/office/officeart/2011/layout/InterconnectedBlockProcess"/>
    <dgm:cxn modelId="{6A2B2D51-2F44-4526-AA78-E49EF1EAA697}" srcId="{61B95D3C-1BD1-4F19-B731-53798253594C}" destId="{773DAC0F-CD43-4E42-BDBE-299DAF0687A9}" srcOrd="1" destOrd="0" parTransId="{31BB4A35-8DA9-4D1E-A941-C89A13EEC57C}" sibTransId="{F8FF7A69-315C-4E06-8E3C-82318A278208}"/>
    <dgm:cxn modelId="{9D143852-235B-46D9-B6A6-C1AAD63114FF}" srcId="{EE0D13F3-E5C6-47FC-9941-961409F9F1DB}" destId="{71E04889-0836-41AD-A943-706FA385F22A}" srcOrd="2" destOrd="0" parTransId="{10768446-3E99-4468-86F7-1309BFD61004}" sibTransId="{FB2A263C-7B08-46B3-9894-D0F7DA3984B4}"/>
    <dgm:cxn modelId="{5D387B76-1FF8-4C04-B497-AD05BE45CFEC}" type="presOf" srcId="{DA93EC83-FE44-4DD9-99D9-971C4BE9FBFE}" destId="{9BE04721-68E9-46B6-A5AC-221101FAD85A}" srcOrd="1" destOrd="1" presId="urn:microsoft.com/office/officeart/2011/layout/InterconnectedBlockProcess"/>
    <dgm:cxn modelId="{A9AE707A-1E1D-4556-9CC0-59E00198CAB7}" type="presOf" srcId="{F7F5AABD-9A05-4B1A-8924-8ADB58CC55CA}" destId="{35494783-B84F-4195-B2B6-B302804F8476}" srcOrd="0" destOrd="0" presId="urn:microsoft.com/office/officeart/2011/layout/InterconnectedBlockProcess"/>
    <dgm:cxn modelId="{3E34FF7A-11FC-49B0-BC43-96002DA1ABFD}" srcId="{EE0D13F3-E5C6-47FC-9941-961409F9F1DB}" destId="{0FF4EB1E-56D3-4C4D-A1C9-228F79C23E50}" srcOrd="4" destOrd="0" parTransId="{36D7B9F4-D048-4CD5-94B8-497C26CA4AEA}" sibTransId="{188CBE70-D6FF-4EE3-8C1E-E58C6F9656BF}"/>
    <dgm:cxn modelId="{A1E8497B-1005-408A-A59B-C67284BAEEB4}" type="presOf" srcId="{61B95D3C-1BD1-4F19-B731-53798253594C}" destId="{914437FC-E63A-48FF-AB57-2D7250C50696}" srcOrd="0" destOrd="0" presId="urn:microsoft.com/office/officeart/2011/layout/InterconnectedBlockProcess"/>
    <dgm:cxn modelId="{BF6B447E-B35B-4985-B892-53A86CF9FF44}" type="presOf" srcId="{0FF4EB1E-56D3-4C4D-A1C9-228F79C23E50}" destId="{9BE04721-68E9-46B6-A5AC-221101FAD85A}" srcOrd="1" destOrd="4" presId="urn:microsoft.com/office/officeart/2011/layout/InterconnectedBlockProcess"/>
    <dgm:cxn modelId="{AA9AF189-804C-48F2-8D54-972059EC3676}" type="presOf" srcId="{BFEB7738-735C-4F67-9EE4-C1CA4C974626}" destId="{2BE98471-2268-4E75-83F3-F2C03C3480F4}" srcOrd="1" destOrd="1" presId="urn:microsoft.com/office/officeart/2011/layout/InterconnectedBlockProcess"/>
    <dgm:cxn modelId="{F2C04E95-E3FE-44F9-BF25-144C9E46686A}" type="presOf" srcId="{DA93EC83-FE44-4DD9-99D9-971C4BE9FBFE}" destId="{DA470DB4-C2F3-4A47-A587-8EF22399D0C9}" srcOrd="0" destOrd="1" presId="urn:microsoft.com/office/officeart/2011/layout/InterconnectedBlockProcess"/>
    <dgm:cxn modelId="{84D1F6A0-5E5A-4286-83A0-541A76F028AA}" type="presOf" srcId="{A2F71E63-4ADC-4830-B46B-013AEFE08C1B}" destId="{DA470DB4-C2F3-4A47-A587-8EF22399D0C9}" srcOrd="0" destOrd="3" presId="urn:microsoft.com/office/officeart/2011/layout/InterconnectedBlockProcess"/>
    <dgm:cxn modelId="{C5FBC5AB-E94B-4690-83C6-E38B71CF63E0}" type="presOf" srcId="{A2F71E63-4ADC-4830-B46B-013AEFE08C1B}" destId="{9BE04721-68E9-46B6-A5AC-221101FAD85A}" srcOrd="1" destOrd="3" presId="urn:microsoft.com/office/officeart/2011/layout/InterconnectedBlockProcess"/>
    <dgm:cxn modelId="{4FFE2FB2-8BA6-4054-B89F-049E54917808}" srcId="{EE0D13F3-E5C6-47FC-9941-961409F9F1DB}" destId="{596A6B72-77AA-4069-8755-FCBC05B496B9}" srcOrd="0" destOrd="0" parTransId="{453A4AFA-58ED-4515-BECD-47F607F262A3}" sibTransId="{DCB33EB6-3A02-4DCC-8010-2C40EFEE5970}"/>
    <dgm:cxn modelId="{8920D0B3-96B9-4026-9715-11F28EC331B0}" type="presOf" srcId="{63EE5CEE-4C56-47E6-B679-867EF2287F37}" destId="{0F9EF9CE-B86D-42CF-8D53-DEA8C0ED9D0E}" srcOrd="0" destOrd="3" presId="urn:microsoft.com/office/officeart/2011/layout/InterconnectedBlockProcess"/>
    <dgm:cxn modelId="{059FBAB7-652A-4113-969E-ED9303675E25}" type="presOf" srcId="{596A6B72-77AA-4069-8755-FCBC05B496B9}" destId="{9BE04721-68E9-46B6-A5AC-221101FAD85A}" srcOrd="1" destOrd="0" presId="urn:microsoft.com/office/officeart/2011/layout/InterconnectedBlockProcess"/>
    <dgm:cxn modelId="{9DDF28C3-3259-4054-8750-595AFB0D18D6}" type="presOf" srcId="{006E461E-1C82-4507-8A5A-A0D7993A532A}" destId="{2BE98471-2268-4E75-83F3-F2C03C3480F4}" srcOrd="1" destOrd="0" presId="urn:microsoft.com/office/officeart/2011/layout/InterconnectedBlockProcess"/>
    <dgm:cxn modelId="{FBE583C3-7491-483D-B06D-5F609EB8F78D}" srcId="{773DAC0F-CD43-4E42-BDBE-299DAF0687A9}" destId="{F7F5AABD-9A05-4B1A-8924-8ADB58CC55CA}" srcOrd="0" destOrd="0" parTransId="{276DAB94-C682-42F7-B933-0C615316ED12}" sibTransId="{EBA5EA2A-4534-4A98-A015-9C12A04F843E}"/>
    <dgm:cxn modelId="{CDB9EAC4-C938-4E77-80D4-F2E0CC500B22}" type="presOf" srcId="{71E04889-0836-41AD-A943-706FA385F22A}" destId="{9BE04721-68E9-46B6-A5AC-221101FAD85A}" srcOrd="1" destOrd="2" presId="urn:microsoft.com/office/officeart/2011/layout/InterconnectedBlockProcess"/>
    <dgm:cxn modelId="{2D63DCCE-F3E4-49C3-94A1-AC82EA55A112}" type="presOf" srcId="{53019A64-711B-490C-AC77-33D6C0D54253}" destId="{0F9EF9CE-B86D-42CF-8D53-DEA8C0ED9D0E}" srcOrd="0" destOrd="2" presId="urn:microsoft.com/office/officeart/2011/layout/InterconnectedBlockProcess"/>
    <dgm:cxn modelId="{5A6186DC-7AFE-433E-A2CB-0087C3A54D25}" type="presOf" srcId="{596A6B72-77AA-4069-8755-FCBC05B496B9}" destId="{DA470DB4-C2F3-4A47-A587-8EF22399D0C9}" srcOrd="0" destOrd="0" presId="urn:microsoft.com/office/officeart/2011/layout/InterconnectedBlockProcess"/>
    <dgm:cxn modelId="{DBB23AEA-C489-48FB-A2F0-887693A4A192}" srcId="{BDD8283E-5AE6-4CA6-9927-562170CFEDD2}" destId="{BFEB7738-735C-4F67-9EE4-C1CA4C974626}" srcOrd="1" destOrd="0" parTransId="{D0995A04-0624-48F8-A6C6-DF356E6AA221}" sibTransId="{61F51E7E-2807-45F6-ADE4-60D25FBA0166}"/>
    <dgm:cxn modelId="{28E8A4EA-049D-44E9-9CD7-FDCD116278FC}" type="presOf" srcId="{BDD8283E-5AE6-4CA6-9927-562170CFEDD2}" destId="{08DDBBA9-E098-47BC-8FF8-F2C11C1FEC1C}" srcOrd="0" destOrd="0" presId="urn:microsoft.com/office/officeart/2011/layout/InterconnectedBlockProcess"/>
    <dgm:cxn modelId="{5F7BE3EE-726B-4BC1-B878-1589A6E46871}" type="presOf" srcId="{53019A64-711B-490C-AC77-33D6C0D54253}" destId="{2BE98471-2268-4E75-83F3-F2C03C3480F4}" srcOrd="1" destOrd="2" presId="urn:microsoft.com/office/officeart/2011/layout/InterconnectedBlockProcess"/>
    <dgm:cxn modelId="{E328A2F9-71B1-450A-86EE-BFF45E396F76}" srcId="{BDD8283E-5AE6-4CA6-9927-562170CFEDD2}" destId="{63EE5CEE-4C56-47E6-B679-867EF2287F37}" srcOrd="3" destOrd="0" parTransId="{FECF6DBD-2BD2-4743-AF61-C11211681A71}" sibTransId="{B0CD09C0-646E-4ADF-A55A-A40E1A3C449C}"/>
    <dgm:cxn modelId="{C6F626C6-8F73-4FB9-905C-DEFF0A5935D2}" type="presParOf" srcId="{914437FC-E63A-48FF-AB57-2D7250C50696}" destId="{3D5704F8-3EDE-48F1-9744-7DFE29ED9348}" srcOrd="0" destOrd="0" presId="urn:microsoft.com/office/officeart/2011/layout/InterconnectedBlockProcess"/>
    <dgm:cxn modelId="{65CFFEFF-3714-4D1E-8115-547A1C63CBCD}" type="presParOf" srcId="{3D5704F8-3EDE-48F1-9744-7DFE29ED9348}" destId="{0F9EF9CE-B86D-42CF-8D53-DEA8C0ED9D0E}" srcOrd="0" destOrd="0" presId="urn:microsoft.com/office/officeart/2011/layout/InterconnectedBlockProcess"/>
    <dgm:cxn modelId="{7534798D-DCD1-40B2-A1BA-0ECC5371A97A}" type="presParOf" srcId="{914437FC-E63A-48FF-AB57-2D7250C50696}" destId="{2BE98471-2268-4E75-83F3-F2C03C3480F4}" srcOrd="1" destOrd="0" presId="urn:microsoft.com/office/officeart/2011/layout/InterconnectedBlockProcess"/>
    <dgm:cxn modelId="{C0009AF3-80D0-41E1-ACF3-72E251B309F3}" type="presParOf" srcId="{914437FC-E63A-48FF-AB57-2D7250C50696}" destId="{08DDBBA9-E098-47BC-8FF8-F2C11C1FEC1C}" srcOrd="2" destOrd="0" presId="urn:microsoft.com/office/officeart/2011/layout/InterconnectedBlockProcess"/>
    <dgm:cxn modelId="{B8B3F6F5-93BA-4C15-A108-D781E5407B39}" type="presParOf" srcId="{914437FC-E63A-48FF-AB57-2D7250C50696}" destId="{8A9B43D6-C1F5-499B-9EE6-E74E3C2CE878}" srcOrd="3" destOrd="0" presId="urn:microsoft.com/office/officeart/2011/layout/InterconnectedBlockProcess"/>
    <dgm:cxn modelId="{DDE135F8-AAA4-4829-8D4E-7BCD381E4538}" type="presParOf" srcId="{8A9B43D6-C1F5-499B-9EE6-E74E3C2CE878}" destId="{35494783-B84F-4195-B2B6-B302804F8476}" srcOrd="0" destOrd="0" presId="urn:microsoft.com/office/officeart/2011/layout/InterconnectedBlockProcess"/>
    <dgm:cxn modelId="{F82CCA3F-EB3E-4936-9158-97F1C8B707D1}" type="presParOf" srcId="{914437FC-E63A-48FF-AB57-2D7250C50696}" destId="{E2E7FB51-7028-4369-BCEC-B695AD7DBD74}" srcOrd="4" destOrd="0" presId="urn:microsoft.com/office/officeart/2011/layout/InterconnectedBlockProcess"/>
    <dgm:cxn modelId="{F385D797-3EA5-4CF3-BAB1-47D060599D07}" type="presParOf" srcId="{914437FC-E63A-48FF-AB57-2D7250C50696}" destId="{3AE9045E-A83A-4673-95BB-1B54C5683D59}" srcOrd="5" destOrd="0" presId="urn:microsoft.com/office/officeart/2011/layout/InterconnectedBlockProcess"/>
    <dgm:cxn modelId="{9E42EE8F-8187-496E-A8E3-F49AA43C42E8}" type="presParOf" srcId="{914437FC-E63A-48FF-AB57-2D7250C50696}" destId="{04E93B93-6788-4D06-8B21-F878259B99D6}" srcOrd="6" destOrd="0" presId="urn:microsoft.com/office/officeart/2011/layout/InterconnectedBlockProcess"/>
    <dgm:cxn modelId="{0493EC6D-7E15-42DE-A076-6C4460D19BDA}" type="presParOf" srcId="{04E93B93-6788-4D06-8B21-F878259B99D6}" destId="{DA470DB4-C2F3-4A47-A587-8EF22399D0C9}" srcOrd="0" destOrd="0" presId="urn:microsoft.com/office/officeart/2011/layout/InterconnectedBlockProcess"/>
    <dgm:cxn modelId="{A7796305-9E66-42DD-B8C8-A4DEA4D083ED}" type="presParOf" srcId="{914437FC-E63A-48FF-AB57-2D7250C50696}" destId="{9BE04721-68E9-46B6-A5AC-221101FAD85A}" srcOrd="7" destOrd="0" presId="urn:microsoft.com/office/officeart/2011/layout/InterconnectedBlockProcess"/>
    <dgm:cxn modelId="{F952F7B6-319C-410E-A4DD-72865E590048}" type="presParOf" srcId="{914437FC-E63A-48FF-AB57-2D7250C50696}" destId="{ED97AEB7-57D1-4A0D-89C3-8D4996B9BF96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F9CE-B86D-42CF-8D53-DEA8C0ED9D0E}">
      <dsp:nvSpPr>
        <dsp:cNvPr id="0" name=""/>
        <dsp:cNvSpPr/>
      </dsp:nvSpPr>
      <dsp:spPr>
        <a:xfrm>
          <a:off x="6034692" y="839311"/>
          <a:ext cx="1771915" cy="3937647"/>
        </a:xfrm>
        <a:prstGeom prst="wedgeRectCallout">
          <a:avLst>
            <a:gd name="adj1" fmla="val 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Avoid  incompetence in progress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induced by missing documentation and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the lack of control in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documentation deliverables</a:t>
          </a:r>
          <a:r>
            <a:rPr lang="en-US" sz="1400" kern="1200" dirty="0"/>
            <a:t>.</a:t>
          </a:r>
        </a:p>
      </dsp:txBody>
      <dsp:txXfrm>
        <a:off x="6259571" y="839311"/>
        <a:ext cx="1547036" cy="3937647"/>
      </dsp:txXfrm>
    </dsp:sp>
    <dsp:sp modelId="{08DDBBA9-E098-47BC-8FF8-F2C11C1FEC1C}">
      <dsp:nvSpPr>
        <dsp:cNvPr id="0" name=""/>
        <dsp:cNvSpPr/>
      </dsp:nvSpPr>
      <dsp:spPr>
        <a:xfrm>
          <a:off x="6034692" y="0"/>
          <a:ext cx="1771915" cy="8407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Operational</a:t>
          </a:r>
          <a:endParaRPr lang="en-US" sz="2500" kern="1200" dirty="0"/>
        </a:p>
      </dsp:txBody>
      <dsp:txXfrm>
        <a:off x="6034692" y="0"/>
        <a:ext cx="1771915" cy="840744"/>
      </dsp:txXfrm>
    </dsp:sp>
    <dsp:sp modelId="{35494783-B84F-4195-B2B6-B302804F8476}">
      <dsp:nvSpPr>
        <dsp:cNvPr id="0" name=""/>
        <dsp:cNvSpPr/>
      </dsp:nvSpPr>
      <dsp:spPr>
        <a:xfrm>
          <a:off x="4262245" y="839311"/>
          <a:ext cx="1771915" cy="365676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2">
            <a:tint val="50000"/>
            <a:hueOff val="-9216587"/>
            <a:satOff val="4319"/>
            <a:lumOff val="83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Improve revenue with the higher number of successful enrollments of students by providing them with a broad range of internship opportunities</a:t>
          </a:r>
        </a:p>
      </dsp:txBody>
      <dsp:txXfrm>
        <a:off x="4487124" y="839311"/>
        <a:ext cx="1547036" cy="3656762"/>
      </dsp:txXfrm>
    </dsp:sp>
    <dsp:sp modelId="{3AE9045E-A83A-4673-95BB-1B54C5683D59}">
      <dsp:nvSpPr>
        <dsp:cNvPr id="0" name=""/>
        <dsp:cNvSpPr/>
      </dsp:nvSpPr>
      <dsp:spPr>
        <a:xfrm>
          <a:off x="4262245" y="136143"/>
          <a:ext cx="1771915" cy="703168"/>
        </a:xfrm>
        <a:prstGeom prst="rect">
          <a:avLst/>
        </a:prstGeom>
        <a:solidFill>
          <a:schemeClr val="accent2">
            <a:hueOff val="-9168704"/>
            <a:satOff val="35715"/>
            <a:lumOff val="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Financial</a:t>
          </a:r>
          <a:endParaRPr lang="en-US" sz="2500" kern="1200" dirty="0"/>
        </a:p>
      </dsp:txBody>
      <dsp:txXfrm>
        <a:off x="4262245" y="136143"/>
        <a:ext cx="1771915" cy="703168"/>
      </dsp:txXfrm>
    </dsp:sp>
    <dsp:sp modelId="{DA470DB4-C2F3-4A47-A587-8EF22399D0C9}">
      <dsp:nvSpPr>
        <dsp:cNvPr id="0" name=""/>
        <dsp:cNvSpPr/>
      </dsp:nvSpPr>
      <dsp:spPr>
        <a:xfrm>
          <a:off x="2490330" y="839311"/>
          <a:ext cx="1771915" cy="337539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2">
            <a:tint val="50000"/>
            <a:hueOff val="-18433174"/>
            <a:satOff val="8638"/>
            <a:lumOff val="166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Succeeded by assuring the perspective of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students and students-to-be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provide with the essential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information and assistance required in a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appropriate manner</a:t>
          </a:r>
        </a:p>
      </dsp:txBody>
      <dsp:txXfrm>
        <a:off x="2715208" y="839311"/>
        <a:ext cx="1547036" cy="3375399"/>
      </dsp:txXfrm>
    </dsp:sp>
    <dsp:sp modelId="{ED97AEB7-57D1-4A0D-89C3-8D4996B9BF96}">
      <dsp:nvSpPr>
        <dsp:cNvPr id="0" name=""/>
        <dsp:cNvSpPr/>
      </dsp:nvSpPr>
      <dsp:spPr>
        <a:xfrm>
          <a:off x="2490330" y="276585"/>
          <a:ext cx="1771915" cy="562725"/>
        </a:xfrm>
        <a:prstGeom prst="rect">
          <a:avLst/>
        </a:prstGeom>
        <a:solidFill>
          <a:schemeClr val="accent2">
            <a:hueOff val="-18337408"/>
            <a:satOff val="71431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Customer </a:t>
          </a:r>
          <a:endParaRPr lang="en-US" sz="2500" kern="1200" dirty="0"/>
        </a:p>
      </dsp:txBody>
      <dsp:txXfrm>
        <a:off x="2490330" y="276585"/>
        <a:ext cx="1771915" cy="562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18.10.2018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18.10.2018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5953"/>
            <a:ext cx="9144000" cy="1786094"/>
          </a:xfrm>
        </p:spPr>
        <p:txBody>
          <a:bodyPr/>
          <a:lstStyle/>
          <a:p>
            <a:r>
              <a:rPr lang="en-IN" altLang="en-US" dirty="0">
                <a:latin typeface="Bell MT" panose="02020503060305020303" pitchFamily="18" charset="0"/>
              </a:rPr>
              <a:t>Student Internship Web Portal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55D3A-5D0E-42BB-BB2B-C8889F1C9F7B}"/>
              </a:ext>
            </a:extLst>
          </p:cNvPr>
          <p:cNvSpPr txBox="1"/>
          <p:nvPr/>
        </p:nvSpPr>
        <p:spPr>
          <a:xfrm>
            <a:off x="5009322" y="5565913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  <a:latin typeface="Bell MT" panose="02020503060305020303" pitchFamily="18" charset="0"/>
              </a:rPr>
              <a:t>BHANU &amp; PARTH</a:t>
            </a:r>
            <a:endParaRPr lang="en-US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861EA5-E451-4A34-A227-D8C8C484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5" y="696584"/>
            <a:ext cx="5579165" cy="681642"/>
          </a:xfrm>
        </p:spPr>
        <p:txBody>
          <a:bodyPr>
            <a:normAutofit/>
          </a:bodyPr>
          <a:lstStyle/>
          <a:p>
            <a:r>
              <a:rPr lang="en-IN" b="0" dirty="0">
                <a:latin typeface="Bell MT" panose="02020503060305020303" pitchFamily="18" charset="0"/>
              </a:rPr>
              <a:t>Who will get benefited? 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98BB-975C-4730-9266-FFE94F00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A8CAC-7D1D-487B-8CE0-FB4D4AC7C0EB}"/>
              </a:ext>
            </a:extLst>
          </p:cNvPr>
          <p:cNvSpPr txBox="1"/>
          <p:nvPr/>
        </p:nvSpPr>
        <p:spPr>
          <a:xfrm>
            <a:off x="1881809" y="1775791"/>
            <a:ext cx="8401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/>
                </a:solidFill>
                <a:latin typeface="Bell MT" panose="02020503060305020303" pitchFamily="18" charset="0"/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/>
                </a:solidFill>
                <a:latin typeface="Bell MT" panose="02020503060305020303" pitchFamily="18" charset="0"/>
              </a:rPr>
              <a:t>Internship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/>
                </a:solidFill>
                <a:latin typeface="Bell MT" panose="02020503060305020303" pitchFamily="18" charset="0"/>
              </a:rPr>
              <a:t>Organisations</a:t>
            </a:r>
            <a:endParaRPr lang="en-US" sz="36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598-EF96-4D16-B7B3-4A1E6EE7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11" y="338622"/>
            <a:ext cx="2915733" cy="652969"/>
          </a:xfrm>
        </p:spPr>
        <p:txBody>
          <a:bodyPr/>
          <a:lstStyle/>
          <a:p>
            <a:r>
              <a:rPr lang="en-IN" b="0" dirty="0">
                <a:latin typeface="Bell MT" panose="02020503060305020303" pitchFamily="18" charset="0"/>
              </a:rPr>
              <a:t>Gantt Chart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4320F-0482-4758-89D1-E40AB41A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1D048-0AD5-4D46-A6A5-FBB58813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28"/>
          <a:stretch/>
        </p:blipFill>
        <p:spPr>
          <a:xfrm>
            <a:off x="331304" y="991591"/>
            <a:ext cx="11569148" cy="56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6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A51F-B509-4F12-A770-C5FB8B80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8906A-E9D4-45F8-B374-4A791443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83" y="3033932"/>
            <a:ext cx="7322234" cy="3661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CA32A-2388-48DF-A581-83152973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51" y="576546"/>
            <a:ext cx="4971958" cy="26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4159-25D7-4773-ABB6-75AE8D9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39827E1-8870-4C53-8A0A-16043225FBB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57" b="5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0BE01-222D-4E11-9027-4DB42BE945FD}"/>
              </a:ext>
            </a:extLst>
          </p:cNvPr>
          <p:cNvSpPr txBox="1"/>
          <p:nvPr/>
        </p:nvSpPr>
        <p:spPr>
          <a:xfrm>
            <a:off x="291547" y="2167368"/>
            <a:ext cx="347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  <a:latin typeface="Bell MT" panose="02020503060305020303" pitchFamily="18" charset="0"/>
              </a:rPr>
              <a:t>Project Idea</a:t>
            </a:r>
            <a:endParaRPr lang="en-US" sz="36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FB1FC-B77A-4753-A101-68EBF968181D}"/>
              </a:ext>
            </a:extLst>
          </p:cNvPr>
          <p:cNvSpPr txBox="1"/>
          <p:nvPr/>
        </p:nvSpPr>
        <p:spPr>
          <a:xfrm>
            <a:off x="135454" y="3429000"/>
            <a:ext cx="5768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/>
                </a:solidFill>
                <a:latin typeface="Bell MT" panose="02020503060305020303" pitchFamily="18" charset="0"/>
              </a:rPr>
              <a:t>Is to provide internships for students as per their area of interest </a:t>
            </a:r>
            <a:endParaRPr lang="en-US" sz="28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8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2" y="1660321"/>
            <a:ext cx="5021940" cy="804338"/>
          </a:xfrm>
        </p:spPr>
        <p:txBody>
          <a:bodyPr/>
          <a:lstStyle/>
          <a:p>
            <a:r>
              <a:rPr lang="en-IN" b="0" dirty="0">
                <a:latin typeface="Bell MT" panose="02020503060305020303" pitchFamily="18" charset="0"/>
              </a:rPr>
              <a:t>Research question</a:t>
            </a:r>
            <a:endParaRPr lang="ru-RU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8751" y="3220278"/>
            <a:ext cx="11415440" cy="1977401"/>
          </a:xfrm>
        </p:spPr>
        <p:txBody>
          <a:bodyPr>
            <a:normAutofit fontScale="92500" lnSpcReduction="10000"/>
          </a:bodyPr>
          <a:lstStyle/>
          <a:p>
            <a:r>
              <a:rPr lang="en-NZ" sz="3600" dirty="0">
                <a:solidFill>
                  <a:schemeClr val="bg2"/>
                </a:solidFill>
                <a:latin typeface="Bell MT" panose="02020503060305020303" pitchFamily="18" charset="0"/>
              </a:rPr>
              <a:t>Can we expand the doors of opportunities for the students who are looking for industry work experience by providing internships in organizations with low cost ?</a:t>
            </a:r>
            <a:endParaRPr lang="en-US" sz="3600" dirty="0">
              <a:solidFill>
                <a:schemeClr val="bg2"/>
              </a:solidFill>
              <a:latin typeface="Bell MT" panose="02020503060305020303" pitchFamily="18" charset="0"/>
            </a:endParaRPr>
          </a:p>
          <a:p>
            <a:r>
              <a:rPr lang="en-NZ" sz="3600" b="1" dirty="0"/>
              <a:t> </a:t>
            </a:r>
            <a:endParaRPr lang="en-US" sz="3600" dirty="0"/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83300" cy="258775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7646" y="147218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234" y="1169631"/>
            <a:ext cx="4494133" cy="804338"/>
          </a:xfrm>
        </p:spPr>
        <p:txBody>
          <a:bodyPr/>
          <a:lstStyle/>
          <a:p>
            <a:r>
              <a:rPr lang="en-IN" b="0" dirty="0">
                <a:latin typeface="Bell MT" panose="02020503060305020303" pitchFamily="18" charset="0"/>
              </a:rPr>
              <a:t>Aim &amp; Objectives</a:t>
            </a:r>
            <a:endParaRPr lang="ru-RU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570F9-0FE2-4EF3-A6B0-85396366E19B}"/>
              </a:ext>
            </a:extLst>
          </p:cNvPr>
          <p:cNvSpPr txBox="1"/>
          <p:nvPr/>
        </p:nvSpPr>
        <p:spPr>
          <a:xfrm>
            <a:off x="4837042" y="2345635"/>
            <a:ext cx="7222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chemeClr val="bg2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The aim is to develop a web portal for student internships.</a:t>
            </a:r>
          </a:p>
          <a:p>
            <a:endParaRPr lang="en-NZ" sz="2800" dirty="0">
              <a:solidFill>
                <a:schemeClr val="bg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NZ" sz="2800" dirty="0">
                <a:solidFill>
                  <a:schemeClr val="bg2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1. Designing a user-friendly interface. </a:t>
            </a:r>
            <a:endParaRPr lang="en-US" sz="2800" dirty="0">
              <a:solidFill>
                <a:schemeClr val="bg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NZ" sz="2800" dirty="0">
                <a:solidFill>
                  <a:schemeClr val="bg2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2. Automating business processes to become more effective.</a:t>
            </a:r>
            <a:endParaRPr lang="en-US" sz="2800" dirty="0">
              <a:solidFill>
                <a:schemeClr val="bg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NZ" sz="2800" dirty="0">
                <a:solidFill>
                  <a:schemeClr val="bg2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3. Improve user satisfaction through better service.</a:t>
            </a:r>
            <a:endParaRPr lang="en-US" sz="2800" dirty="0">
              <a:solidFill>
                <a:schemeClr val="bg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endParaRPr lang="en-NZ" sz="2800" dirty="0">
              <a:solidFill>
                <a:schemeClr val="bg2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92" y="784178"/>
            <a:ext cx="6506451" cy="569086"/>
          </a:xfrm>
        </p:spPr>
        <p:txBody>
          <a:bodyPr>
            <a:normAutofit fontScale="90000"/>
          </a:bodyPr>
          <a:lstStyle/>
          <a:p>
            <a:r>
              <a:rPr lang="en-IN" b="0" dirty="0">
                <a:latin typeface="Bell MT" panose="02020503060305020303" pitchFamily="18" charset="0"/>
              </a:rPr>
              <a:t>Measurable</a:t>
            </a:r>
            <a:r>
              <a:rPr lang="en-IN" dirty="0">
                <a:latin typeface="Bell MT" panose="02020503060305020303" pitchFamily="18" charset="0"/>
              </a:rPr>
              <a:t> Organisational Values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6EC1F485-F0CB-4900-A2F5-7C5A581EC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466535"/>
              </p:ext>
            </p:extLst>
          </p:nvPr>
        </p:nvGraphicFramePr>
        <p:xfrm>
          <a:off x="778643" y="1698578"/>
          <a:ext cx="10296938" cy="4776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75" y="2325376"/>
            <a:ext cx="5021940" cy="804338"/>
          </a:xfrm>
        </p:spPr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Added value 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7F3FF-3E1C-46D5-A3FD-68E87DE2CCCD}"/>
              </a:ext>
            </a:extLst>
          </p:cNvPr>
          <p:cNvSpPr txBox="1"/>
          <p:nvPr/>
        </p:nvSpPr>
        <p:spPr>
          <a:xfrm>
            <a:off x="622852" y="3429000"/>
            <a:ext cx="3949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latin typeface="Bell MT" panose="02020503060305020303" pitchFamily="18" charset="0"/>
              </a:rPr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latin typeface="Bell MT" panose="02020503060305020303" pitchFamily="18" charset="0"/>
              </a:rPr>
              <a:t>Solving Disputes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D723-CD64-40D5-97F4-2ED4437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7</a:t>
            </a:fld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F7110-D922-4A7E-9B7C-9E22F720F959}"/>
              </a:ext>
            </a:extLst>
          </p:cNvPr>
          <p:cNvSpPr txBox="1"/>
          <p:nvPr/>
        </p:nvSpPr>
        <p:spPr>
          <a:xfrm>
            <a:off x="3730487" y="477942"/>
            <a:ext cx="510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/>
                </a:solidFill>
                <a:latin typeface="Bell MT" panose="02020503060305020303" pitchFamily="18" charset="0"/>
              </a:rPr>
              <a:t>Methodology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08E2F-3343-49B7-80D7-C65C67CB5B68}"/>
              </a:ext>
            </a:extLst>
          </p:cNvPr>
          <p:cNvSpPr txBox="1"/>
          <p:nvPr/>
        </p:nvSpPr>
        <p:spPr>
          <a:xfrm>
            <a:off x="381389" y="2267738"/>
            <a:ext cx="668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Bell MT" panose="02020503060305020303" pitchFamily="18" charset="0"/>
              </a:rPr>
              <a:t>Allows Design Change.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Bell MT" panose="02020503060305020303" pitchFamily="18" charset="0"/>
              </a:rPr>
              <a:t>Adaptive Planning, Early Delivery And Continuous Improvement.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B9C1-B06C-45A3-8F69-8441A252707C}"/>
              </a:ext>
            </a:extLst>
          </p:cNvPr>
          <p:cNvSpPr txBox="1"/>
          <p:nvPr/>
        </p:nvSpPr>
        <p:spPr>
          <a:xfrm>
            <a:off x="955888" y="1570240"/>
            <a:ext cx="34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bg2"/>
                </a:solidFill>
                <a:latin typeface="Bell MT" panose="02020503060305020303" pitchFamily="18" charset="0"/>
              </a:rPr>
              <a:t>Agile </a:t>
            </a:r>
            <a:endParaRPr lang="en-US" sz="32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D3B70-0F7F-47BA-8892-ED83A7A0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62" y="1520740"/>
            <a:ext cx="4836290" cy="34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E56F4-7D92-4F39-A6B8-6EC880E8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E73E9-652A-4444-B34F-8BF39DDE6130}"/>
              </a:ext>
            </a:extLst>
          </p:cNvPr>
          <p:cNvSpPr txBox="1"/>
          <p:nvPr/>
        </p:nvSpPr>
        <p:spPr>
          <a:xfrm>
            <a:off x="4850295" y="622851"/>
            <a:ext cx="428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  <a:latin typeface="Bell MT" panose="02020503060305020303" pitchFamily="18" charset="0"/>
              </a:rPr>
              <a:t>Technology</a:t>
            </a:r>
            <a:endParaRPr lang="en-US" sz="36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925D7-F02B-4F97-83F1-39F42F56C024}"/>
              </a:ext>
            </a:extLst>
          </p:cNvPr>
          <p:cNvSpPr txBox="1"/>
          <p:nvPr/>
        </p:nvSpPr>
        <p:spPr>
          <a:xfrm>
            <a:off x="887896" y="1868557"/>
            <a:ext cx="5844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latin typeface="Bell MT" panose="02020503060305020303" pitchFamily="18" charset="0"/>
              </a:rPr>
              <a:t>Database -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latin typeface="Bell MT" panose="02020503060305020303" pitchFamily="18" charset="0"/>
              </a:rPr>
              <a:t>Frontend –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latin typeface="Bell MT" panose="02020503060305020303" pitchFamily="18" charset="0"/>
              </a:rPr>
              <a:t>Backend – 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E4511-6A06-42D1-BA3A-0CAB1E0C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326" y="3116773"/>
            <a:ext cx="3124200" cy="309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675FE-1720-4F8C-B231-24038B84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04" y="3573778"/>
            <a:ext cx="2305878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4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8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0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377" y="0"/>
            <a:ext cx="3801784" cy="2254263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6728" y="3030547"/>
            <a:ext cx="4705272" cy="3827453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8267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100" smtClean="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85AA1B7A-F999-4514-860C-1BC6B140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244" y="162427"/>
            <a:ext cx="4464049" cy="1070167"/>
          </a:xfrm>
        </p:spPr>
        <p:txBody>
          <a:bodyPr>
            <a:normAutofit fontScale="90000"/>
          </a:bodyPr>
          <a:lstStyle/>
          <a:p>
            <a:br>
              <a:rPr lang="en-IN" sz="4000" b="0">
                <a:solidFill>
                  <a:srgbClr val="006666"/>
                </a:solidFill>
                <a:latin typeface="Bell MT" panose="02020503060305020303" pitchFamily="18" charset="0"/>
              </a:rPr>
            </a:br>
            <a:r>
              <a:rPr lang="en-IN" sz="4000" b="0">
                <a:solidFill>
                  <a:srgbClr val="006666"/>
                </a:solidFill>
                <a:latin typeface="Bell MT" panose="02020503060305020303" pitchFamily="18" charset="0"/>
              </a:rPr>
              <a:t>Student Enrolment Business Process</a:t>
            </a:r>
            <a:endParaRPr lang="en-US" sz="4000" b="0" dirty="0">
              <a:solidFill>
                <a:srgbClr val="006666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A6A58-85EB-42C2-85C1-E7999C18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31" y="162427"/>
            <a:ext cx="3655048" cy="637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Bell MT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Student Internship Web Portal</vt:lpstr>
      <vt:lpstr>PowerPoint Presentation</vt:lpstr>
      <vt:lpstr>Research question</vt:lpstr>
      <vt:lpstr>Aim &amp; Objectives</vt:lpstr>
      <vt:lpstr>Measurable Organisational Values</vt:lpstr>
      <vt:lpstr>Added value </vt:lpstr>
      <vt:lpstr>PowerPoint Presentation</vt:lpstr>
      <vt:lpstr>PowerPoint Presentation</vt:lpstr>
      <vt:lpstr> Student Enrolment Business Process</vt:lpstr>
      <vt:lpstr>Who will get benefited? </vt:lpstr>
      <vt:lpstr>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2018-10-16T07:17:20Z</dcterms:created>
  <dcterms:modified xsi:type="dcterms:W3CDTF">2018-10-17T23:30:26Z</dcterms:modified>
</cp:coreProperties>
</file>