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19.macmillanlearning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(LLMs, embeddings, neural nets and more)</a:t>
            </a:r>
          </a:p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029-4ADF-5775-9550-7907B6A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3443-9EE2-CBA5-E53F-169EEB55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machine learning (ML) in NLP</a:t>
            </a:r>
          </a:p>
          <a:p>
            <a:r>
              <a:rPr lang="en-US" dirty="0"/>
              <a:t>Brief history of recent ML advances</a:t>
            </a:r>
          </a:p>
          <a:p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Tasks possible</a:t>
            </a:r>
          </a:p>
          <a:p>
            <a:pPr lvl="1"/>
            <a:r>
              <a:rPr lang="en-US" dirty="0"/>
              <a:t>(Hands on) Pre-training</a:t>
            </a:r>
          </a:p>
          <a:p>
            <a:pPr lvl="1"/>
            <a:r>
              <a:rPr lang="en-US" dirty="0"/>
              <a:t>(Hands on) Fine-tuning</a:t>
            </a:r>
          </a:p>
          <a:p>
            <a:r>
              <a:rPr lang="en-US" dirty="0"/>
              <a:t>Class challenge: </a:t>
            </a:r>
          </a:p>
          <a:p>
            <a:pPr lvl="1"/>
            <a:r>
              <a:rPr lang="en-US" dirty="0"/>
              <a:t>Use ML to make the best pneumonia model</a:t>
            </a:r>
          </a:p>
          <a:p>
            <a:r>
              <a:rPr lang="en-US" dirty="0"/>
              <a:t>Wrap up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91F-3046-9D3E-1E83-CC25FB8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using ML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296-D443-772E-A563-C8340F8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Alec showed crafting manual rules</a:t>
            </a:r>
          </a:p>
          <a:p>
            <a:r>
              <a:rPr lang="en-US" dirty="0"/>
              <a:t>Extremely powerful, yet we consider:</a:t>
            </a:r>
          </a:p>
          <a:p>
            <a:pPr lvl="1"/>
            <a:r>
              <a:rPr lang="en-US" dirty="0"/>
              <a:t>Time to craft rules</a:t>
            </a:r>
          </a:p>
          <a:p>
            <a:pPr lvl="1"/>
            <a:r>
              <a:rPr lang="en-US" dirty="0"/>
              <a:t>Is there a way we could learn to generalize to complexity of data?</a:t>
            </a:r>
          </a:p>
          <a:p>
            <a:r>
              <a:rPr lang="en-US" dirty="0"/>
              <a:t>ML is changing our work</a:t>
            </a:r>
          </a:p>
          <a:p>
            <a:pPr lvl="1"/>
            <a:r>
              <a:rPr lang="en-US" dirty="0"/>
              <a:t>Image recognition</a:t>
            </a:r>
          </a:p>
          <a:p>
            <a:pPr lvl="1"/>
            <a:r>
              <a:rPr 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8962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6966-65DF-5368-29A7-15455082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3BA-67A8-E9E9-8744-1505A134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not heard of ChatGPT?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A3D75-A6A7-0553-EF23-31AA82B7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70" y="1457953"/>
            <a:ext cx="4496576" cy="5273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92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4D2-3F66-9FB9-1191-CDE365A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5AE86-E6BE-F5FB-EC89-8F3BD044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89E7B-41AB-9FEC-68E6-7FDD125CC595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</p:spTree>
    <p:extLst>
      <p:ext uri="{BB962C8B-B14F-4D97-AF65-F5344CB8AC3E}">
        <p14:creationId xmlns:p14="http://schemas.microsoft.com/office/powerpoint/2010/main" val="14284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DDFC-D9B0-3C97-8E0E-97DBA0B7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87E-AC87-B6A8-0760-6BEBD41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B7DCC-D1F7-B7FC-5501-84A112D5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A0E29-BD00-761B-E59A-58041615E9B9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pic>
        <p:nvPicPr>
          <p:cNvPr id="1026" name="Picture 2" descr="Timeline showing progression of COVID-19. December 2019: first cases of COVID-19 emerge in China; January 21, 2020: First U.S. Case identified, Washington state; January 23, 2020: Chinese city of Wuhan in lockdown; virus emerges in Europe; January 31, 2020: World Health Organization declares a global health emergency; March and April 2020: borders sealed, schools and workplaces closed, events canceled, masking and social distancing started; April 2, 2020: 1 million cases worldwide; June 2020: Infection rates start to go down but then climb again as states attempt to reopen; July 2021: U.S. breaks its record for daily cases and deaths; large scale testing of vaccines begin; September 2020: 1 million deaths worldwide; December 2021: U.S. and U.K. approve emergency use of Pfizer vaccine; virus variants are identified; January 2021: vaccines become available to first responders and individuals 65 and older; 2 millin deaths worldwide; July 2021: delta variant found in 65 countries worldwide; September 2021: 4.5 million deaths worldwide, 5.8 billion does of vaccines given worldwide, 370 million vaccines give in the United States; October 2021: 700,000 people in U.S. dead from COVID-19, which is more than caused by 1918 flu pandemic; November 2021: The World Health Organization identified omicron as a new variant of concern; January 2022: Omicron variant makes up more than 99% of the new cases of COVID-19.">
            <a:extLst>
              <a:ext uri="{FF2B5EF4-FFF2-40B4-BE49-F238E27FC236}">
                <a16:creationId xmlns:a16="http://schemas.microsoft.com/office/drawing/2014/main" id="{311B3F9C-7740-79DE-6BEF-0698BDE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73" y="1977397"/>
            <a:ext cx="5174721" cy="1884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27369B51-DBEC-D053-37CC-740E37E209DE}"/>
              </a:ext>
            </a:extLst>
          </p:cNvPr>
          <p:cNvSpPr/>
          <p:nvPr/>
        </p:nvSpPr>
        <p:spPr>
          <a:xfrm>
            <a:off x="6496872" y="3692694"/>
            <a:ext cx="5174721" cy="1660663"/>
          </a:xfrm>
          <a:prstGeom prst="up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has been a dynamic, evolving situation… the data has shifted as we have shifted with testing, vaccines, variants,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94A34-6E90-ED36-A3E2-13E0FFDA9224}"/>
              </a:ext>
            </a:extLst>
          </p:cNvPr>
          <p:cNvSpPr/>
          <p:nvPr/>
        </p:nvSpPr>
        <p:spPr>
          <a:xfrm>
            <a:off x="6496871" y="5577155"/>
            <a:ext cx="5174721" cy="5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needed methods to generalize and leverage our labeled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3526-ED87-5C19-8417-C0113A3EFD31}"/>
              </a:ext>
            </a:extLst>
          </p:cNvPr>
          <p:cNvSpPr txBox="1"/>
          <p:nvPr/>
        </p:nvSpPr>
        <p:spPr>
          <a:xfrm>
            <a:off x="6336004" y="6358467"/>
            <a:ext cx="56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https://covid19.macmillanlearning.com/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0A46-3D39-39CA-ED0C-AB90C853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18FE-DEF9-B44E-FA93-12B9F5C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8CBB0-AE04-7BFA-7819-F9DB95EA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95C4C-B15C-92CA-511B-DE4563EC9487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D7B8104-35E6-54EB-0D7E-B249DD322CB5}"/>
              </a:ext>
            </a:extLst>
          </p:cNvPr>
          <p:cNvSpPr/>
          <p:nvPr/>
        </p:nvSpPr>
        <p:spPr>
          <a:xfrm>
            <a:off x="5875867" y="3285067"/>
            <a:ext cx="1337733" cy="128089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0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51</TotalTime>
  <Words>221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NLP with machine learning</vt:lpstr>
      <vt:lpstr>Agenda</vt:lpstr>
      <vt:lpstr>Motivation for using ML in NLP</vt:lpstr>
      <vt:lpstr>Has anyone not heard of ChatGPT?</vt:lpstr>
      <vt:lpstr>Yet rules still have a place (what about something very new?)</vt:lpstr>
      <vt:lpstr>Yet rules still have a place (what about something very new?)</vt:lpstr>
      <vt:lpstr>Yet rules still have a place (what about something very new?)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 Peterson</cp:lastModifiedBy>
  <cp:revision>9</cp:revision>
  <dcterms:created xsi:type="dcterms:W3CDTF">2024-02-04T22:16:24Z</dcterms:created>
  <dcterms:modified xsi:type="dcterms:W3CDTF">2024-02-04T23:07:56Z</dcterms:modified>
</cp:coreProperties>
</file>