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7" r:id="rId4"/>
    <p:sldId id="299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8T22:08:50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5240 4514 21 0,'-1'-7'92'0,"2"7"-17"16,3 5-8-16,-8-11-1 0,4 6 19 15,4 0-25-15,-4-4-3 0,0 9-4 16,0-3-4-16,-4-4-3 0,4 2-5 16,0 0-4-16,-1-1-3 0,1 4-3 15,-2 7-3-15,4 0-2 0,-2 2-3 16,6 3-2-16,-4 5 0 0,5-2-1 16,-11 2 0-16,14 2-1 0,2 10 0 15,1-2-1-15,-1 8-2 0,0 4-3 16,1 7-1-16,1 1-2 0,-3 5-1 0,1 2 0 15,-2 5 1-15,8 14 0 0,-2 1 0 16,2-8 2-16,2 3 1 0,2-2 0 16,-7-15-2-16,1-3-1 0,1 1-1 15,-3-3-2-15,4 2-1 0,-8-10-2 16,-10-2-2-16,5-6-1 0,-2-14 0 16,-1-5-2-16,-2-4-1 0,0-4-1 15,0 0 0-15,3-7 1 0,-4 1-1 16,-1-1 2-16,4 2 1 0,-1 12 0 15,3-1 2-15,-1-1 0 0,0 3 0 0,1 1-1 16,-4-2 0-16,0-13 0 0,0 13-1 16,-5-8 0-16,3 1 0 0,-3-7-2 15,2-7 0-15,-2 6 0 0,5 7-1 16,-9-12 0-16,-4 6 0 0,0 0 0 16,-4-4 1-16,-7 8 0 0,-4-16 0 15,0 0 1-15,-11 2-1 0,2 0 1 16,1 2 1-16,-6 1-1 0,0 2 1 0,4 5-1 15,-6 4 1-15,-1-9 0 0,1-2 0 16,-2 15 1-16,-6-4-1 0,12-4 1 16,-7 6-1-16,3-6 1 0,-7 10 0 15,4-3 0-15,-3-4 0 0,3 6-1 16,12 2 1-16,6-7 0 0,-1 1-1 16,-3-5 1-16,4 6-1 0,3-1 1 15,-5-8 0-15,8 1 0 0,10 9 0 16,-1-5 0-16,-2 3 0 0,7-4 0 15,1 6 0-15,8-2-1 0,2-5 1 0,-1-1-1 16,4 4-1-16,4-3 1 0,1-3-1 16,0-3 0-16,-9-2 0 0,6-2 0 15,5 2 0-15,-17-4 0 0,6-5 0 16,6-1 0-16,-4 3 0 0,-6-3 0 16,-10-16-1-16,6 7 1 0,14-1 0 15,-11-7 0-15,-6-7-1 0,7-3 1 16,3 3-1-16,-7-18-1 0,-3-7 0 15,0 4-3-15,5-4-2 0,-6 0-1 0,7 2 0 16,1 10 1-16,1-2 0 0,-6 12 0 16,3-4 0-16,-2 14 0 0,0-5 2 15,4 6 1-15,-2-6 0 0,5 5 0 16,-7 3 0-16,2 7 4 0,4 4 1 16,-1 4 1-16,-3-1-1 0,12-1 1 15,-12 4 0-15,11-3 0 0,-1 1 0 16,7-1 1-16,-2 4 1 0,7-2 2 0,3 6 5 15,2 6 4-15,4-2 4 0,3-8 3 16,-2 11 3-16,9-4 2 0,8 5 0 16,6-4-6-16,18-3-3 0,-2 4-3 15,-3-1-5-15,-3-9-3 0,-6 1-2 16,-12 3-1-16,8 4-10 0,-8 2-15 16,-2 0-10-16,-5-2-153 0,-8-9 85 15,-7 19-115-15,13-8-524 0</inkml:trace>
  <inkml:trace contextRef="#ctx0" brushRef="#br0" timeOffset="12780.059">9066 8622 299 0,'0'14'187'0,"10"-1"-50"16,-7-13 18-16,5 0-26 0,4 2-53 16,8-2-4-16,-5-2-7 0,5-3-10 15,-1-3-12-15,-4 8-5 0,3-5-6 16,5-4-3-16,3 4-3 0,7-1-3 0,2 4-2 15,-3 2-2-15,0-7-2 0,4 2-2 16,3 2-2-16,1 3-2 0,-2 0-2 16,3-3-1-16,-3 6-2 0,-1-1-1 15,0-4-1-15,-1 4 0 0,-9-1-2 16,0 4-1-16,-10 0 0 0,-6-3 0 16,-6 6-1-16,-5-1 0 0,0 5-1 15,-6 1-1-15,-4 0 0 0,-6 16-1 16,1-2-2-16,-11 4-1 0,-1-2-1 15,-1-7-1-15,-3 9-2 0,-5-4-3 0,9 1-1 16,0 6-3-16,7 4 1 0,-12-9 2 16,12 6 0-16,2-2 3 0,-7-13 1 15,8-1 1-15,7-9 0 0,7-10 0 16,6 0 0-16,-3-9 0 0,13-9-1 16,4-4 3-16,5-6 1 0,6-6 4 15,7 6 1-15,6-5 1 0,2-1 0 0,5 9 1 16,1-5-1-16,-9-2 0 0,-1-1 0 15,-3 1 0-15,-7-1-1 0,-4-3 1 16,-5 3-1-16,-8 11 0 0,-2-3 1 16,-10 5 0-16,-4 3 1 0,1-3-1 15,-9 2 1-15,-3 5 0 0,-7-2 0 16,-3 1-1-16,2 6 0 0,0-4 1 16,-9-1-1-16,0 3 1 0,-6 0 0 15,7 8 0-15,0 0 1 0,2 2-1 0,4 0 10 16,15 7-8-16,-20-4 39 0,5 2-226 15,17-1 132-15,-1 1-93 0,9-3-818 16</inkml:trace>
  <inkml:trace contextRef="#ctx0" brushRef="#br0" timeOffset="14397.316">8606 8591 120 0,'7'3'131'0,"-7"-3"5"15,0-3-13-15,0 1-8 0,-4 2-9 16,1 0-12-16,3 0-22 0,-7 0-16 16,4 0-13-16,-1 5-10 0,-6-2-8 15,0 2-8-15,-1 2-4 0,-4 0-5 16,-4-1-2-16,3 6-2 0,-6 1-1 0,-7 2-1 16,-4-3-1-16,-6-2 1 0,-7 2-1 15,9 3 0-15,-5-8 0 0,5-1 1 16,-3 8-1-16,8-8 1 0,-13 3-1 15,12-4 0-15,4 3 0 0,3 2-2 16,-1-2-5-16,9-1-5 0,4-2-6 16,-6 9-4-16,7-19-3 0,11 18 2 15,-3-6 3-15,2-9 3 0,3-1 8 16,10 8 5-16,-4-5 4 0,8 5 7 0,2-10 2 16,8 11 2-16,1-6 3 0,-2-1 1 15,1 1 0-15,-1 0 2 0,11 6-2 16,-4-6-2-16,1-3-2 0,3 1-2 15,-7 9 0-15,-2 0 0 0,-5-9-1 16,-2 2 0-16,6 3-3 0,-3 4 0 16,-7 1-2-16,-4-8-1 0,-7 5-2 15,-3-5-2-15,-7-5 0 0,-6 4-1 16,0-13 0-16,-2 11 0 0,3-2 1 0,-3 0 0 16,-2 5-1-16,0 5 0 0,1-5-1 15,-9-2-2-15,0 6-2 0,4-6-4 16,-5 9-3-16,1-21-7 0,-5 1-8 15,6 5-7-15,-8-6-5 0,7-4 0 16,-3-1 2-16,15 4 5 0,-8-5 7 16,18-6 8-16,-7 4 11 0,7 2 12 15,4-5 7-15,4 3 6 0,-5 0 4 16,7 1 5-16,0-5 2 0,10 6 0 0,1 7-4 16,-1-2-4-16,8-5-5 15,-4 2 0-15,11-4-9 0,2 0-13 0,7 2-141 16,13 3 87-16,8 2-96 0,-9 2-515 15</inkml:trace>
  <inkml:trace contextRef="#ctx0" brushRef="#br0" timeOffset="44211.435">4516 8026 283 0,'-1'8'170'16,"2"4"-69"-16,-2-4 28 0,-6-8-36 16,-1 0-32-16,-9-5-13 0,5 15-4 15,-3-7 0-15,-6-3-11 0,0-1-4 16,-2 7-5-16,0-4-3 0,-12 1-4 0,-2-1-4 16,-2-4-2-16,1-3-3 0,-6 5-2 15,3-6-1-15,-3 6-1 0,4-2-1 16,-2 2 0-16,5 0 0 0,7-5 0 15,7 7-1-15,3-4 1 0,8-3 0 16,9 2 0-16,3-9 1 0,6 12-1 16,10-7 1-16,4-1 0 0,15 1 0 15,7 2 0-15,3 5 0 0,1 5 0 16,11-5-1-16,-8 2 0 0,-6 3-1 0,-3 0 1 16,1-3 2-16,-15 6-1 0,-2-13 1 15,-9 5 0-15,1 5-1 0,-9 3 0 16,-7-3-3-16,-5 2 0 0,-8-7-2 15,-6 8 0-15,-6 2 0 0,-12-1 0 16,-4-8 1-16,-4 11 0 0,-7 2-6 16,-5 4-18-16,-3 5 70 0,5-3-222 15,-6 0 111-15,13-1-71 0,14 8-737 16</inkml:trace>
  <inkml:trace contextRef="#ctx0" brushRef="#br0" timeOffset="99098.851">16484 4325 281 0,'3'-8'116'0,"2"-6"-10"16,2 6 25-16,1-2-43 0,-5 3-11 15,1 7-1-15,1-1-1 0,-5 1-7 16,5 1-6-16,-5 4-9 0,3 4-4 15,-3 9 0-15,0-5 0 0,5 1-6 16,0 19-4-16,-12 16-5 0,7-7-2 16,-3 18-2-16,3 18-4 0,0 6-4 15,-13-2 0-15,4 25-1 0,1 10-1 16,-2-9-1-16,0 11-3 0,0 3-1 0,-3-20-4 16,-2-8-2-16,-1 2-4 0,1-15-2 15,-1-19-2-15,2-7-1 0,-6-17-1 16,5-4 3-16,-3-19-4 0,6 5-8 15,-5-15-9-15,7-5-9 0,0-5-14 16,0-9-17-16,4-17-31 0,7-6-13 16,1-15-8-16,15-3-12 0,4-14-15 15,-1-3-11-15,11 2-16 0,-5-5 17 16,-6 3-9-16,5-5-20 0,-4 10 49 0</inkml:trace>
  <inkml:trace contextRef="#ctx0" brushRef="#br0" timeOffset="99634.646">16539 4310 166 0,'1'-13'105'0,"-4"6"-22"16,5-11 9-16,-2 3-22 0,-5-4-15 0,8 2-8 16,0-1-2-16,-3 10-2 0,6-6 0 15,0 3 5-15,1 2 3 0,0 3 5 16,-7 1 3-16,1 1 1 0,6-1-7 15,3 5-6-15,-2-6-10 0,-6 1-5 16,10 10-5-16,3-5-5 0,0 13-2 16,3-1 1-16,2 1 2 0,-1 10 1 15,2 4 2-15,-1 0-1 0,-3 6-2 16,8 14-2-16,2-5-2 0,1 13-2 0,-1-1-3 16,8 14-2-16,-1-4-2 0,4 24-1 15,2-4-1-15,7 16-1 0,-12-11-1 16,7 6 0-16,-7-15-1 0,-10 2 0 15,0-2-1-15,-1-3 0 0,-4-3-2 16,-7-7 0-16,4-6-2 0,-11-14 0 16,-4-12-1-16,-4-5 0 0,6-11-2 15,1-8 0-15,-12-11-4 0,2 0-6 16,-2-8-6-16,4-7-5 0,1-3-5 0,-3-16-5 16,5 1-3-16,-1-2-1 0,1-5 5 15,0-1 3-15,0 1 5 0,1 7 5 16,1 10 5-16,-4-1 5 0,1-4 3 15,1 8 2-15,-2-7 3 0,-6 0 1 16,-4-3 0-16,-1 7 0 0,3 6 0 16,-7-6 0-16,2 9 0 0,-5 4-1 15,-5-3 1-15,-10-1 5 0,1 1 4 16,-3 5 2-16,1-9 3 0,-6 17 1 0,8-2 1 16,-12 2 0-16,0 7-2 0,1-2 3 15,-3 3 41-15,-4-3-240 0,5-3 136 16,2 6-73-16,-2-8-884 0</inkml:trace>
  <inkml:trace contextRef="#ctx0" brushRef="#br0" timeOffset="114415.627">15915 6281 172 0,'5'-5'110'16,"-1"1"-9"-16,-3-6 4 0,3 9-21 15,-1 1-13-15,9 0-3 0,-4-2-5 16,4 4-2-16,-11 4-6 0,-1 1-2 0,7-2 1 15,-14 8 0-15,1 2-2 0,-4 4-4 16,-10-2-9-16,0 9-2 0,-6 6-6 16,-14 3-4-16,-8 12-5 0,1 21-4 15,-6 11-2-15,-8 5-5 0,-1 18-3 16,-3 11 1-16,-15-11-2 0,6 13-1 16,6 1-3-16,3-6 1 0,3 4 0 15,8-6-2-15,14-14 1 0,-7-5 0 16,-8-16-5-16,5-19-8 0,0 2-13 15,-5-10-22-15,1-5-16 0,14-6-140 0,12 9 66 16,4-16-103-16,13 14-448 0</inkml:trace>
  <inkml:trace contextRef="#ctx0" brushRef="#br0" timeOffset="115464.616">17544 6226 177 0,'18'1'131'0,"-11"-4"-70"16,1 0 23-16,-8-6-8 0,7 2-45 15,-7-1-7-15,3-4 2 0,-6 11 14 0,3-4 6 16,0 5-3-16,5-2 6 0,3 9 3 15,-3-6 2-15,3 4 5 0,-1 4-6 16,3 2-5-16,-3 5 1 0,10 12-9 16,-4 0-2-16,7 2-3 0,5 7-4 15,-1 3-3-15,6 12-5 0,3 17-1 16,7-1 2-16,12 21 0 0,2 3 0 16,4 0-2-16,-1-5 1 0,11 20 0 15,-1-7-2-15,22 17 1 0,-2-9-2 0,11 13-2 16,-2-13-2-16,-9-6-3 0,-9-13-3 15,-9-9-2-15,-2-6-6 0,1-4 1 16,-9-10-4-16,-19-13-5 0,3-4-9 16,-9-6 79-16,-21-20-291 0,1 1 153 15,-1 11-81-15</inkml:trace>
  <inkml:trace contextRef="#ctx0" brushRef="#br0" timeOffset="135121.836">13971 8654 198 0,'3'-5'118'0,"-3"-2"-24"0,0 1 14 0,-1 1-26 15,2 3-18-15,-2-5-8 0,7 6-8 16,-6 1-1-16,0 1-3 0,-8-2-6 16,11 9-1-16,1 0 3 0,4 12 6 15,-15 4 2-15,14-1-3 0,-5 17-5 16,3-5 2-16,1 4-3 0,-7 16-4 15,-1 5-5-15,2 2-4 0,-5 5-4 16,7 10-3-16,3-4-4 0,-5 8-2 16,6-3-3-16,-2 6-2 0,4-17-3 15,-6 6-2-15,-1-18-1 0,-2 0 2 16,4-14-4-16,-6 4-14 0,-2-22-22 0,1 2 16 16,1-15-184-16,5 0 93 0,-4-10-112 15,0-5-595-15</inkml:trace>
  <inkml:trace contextRef="#ctx0" brushRef="#br0" timeOffset="135770.941">13845 8838 304 0,'12'-18'130'0,"0"4"-37"15,-10-8 34-15,8 2-42 0,-7 5-20 16,-3-10-3-16,10 2 2 0,-3 5-2 16,4-4-5-16,1 3-5 0,5 6-5 15,3-5-1-15,3 8-1 0,-3 3-3 16,4 0-7-16,-3-6-4 0,-1 5-5 15,1-3-4-15,10 3-4 0,-6-4-2 16,-1 4-2-16,-2 8-1 0,3 0-1 0,-4 12-1 16,4-4-1-16,-3 5-1 0,-3 11-3 15,-9 8 0-15,-7-11-3 0,-3 13-1 16,-3-2-1-16,-4 8-1 0,-10-12-1 16,-3 6 1-16,-2 4-1 0,-1 10 1 15,0-6-1-15,-4 3 1 0,-2 5 0 16,-1-11 0-16,2-6 0 0,-4-4 0 15,5 11 0-15,1-18-1 0,4 4 1 16,-5-7-1-16,12-13 0 0,3-4-1 16,2-7 0-16,7-3 0 0,1 1-1 0,4-11 2 15,15 4-1-15,4-2 2 0,6-4 1 16,8 6 1-16,5 2 0 0,1-3 1 16,0 9 0-16,8 1 0 0,3 3-1 15,-1-3 0-15,1 8 0 0,10-3 0 16,-15 7-1-16,-7 1-1 0,4 7 1 15,-11 11-2-15,-3 2 1 0,-5 5-1 16,-1 16 0-16,1 9-1 0,-17 4 1 0,-5-5-2 16,-3 13 1-16,-13-13-1 0,-10 2 0 15,-14-3 0-15,-8 5-1 0,-2-8 2 16,0 9-1-16,-5-7 1 0,-5-8 1 16,17 0 1-16,-12-6-9 0,1-14-14 15,4-13-21-15,-3-8-51 0,-7-6-117 16,10-12 58-16,5-9-132 0,12-6-381 15</inkml:trace>
  <inkml:trace contextRef="#ctx0" brushRef="#br0" timeOffset="162896.694">13295 10362 85 0,'-1'-13'105'15,"4"5"-5"-15,-3-1-8 0,3 6-2 0,-1-4-7 16,3-3-6-16,-2 3-7 0,-1 2-5 16,-2-6-6-16,-3 1-5 0,1 6-4 15,-1-2-1-15,-7 6-5 0,0-2-6 16,0 7-4-16,0 8-2 0,-7-3-3 15,5 9-2-15,-13 8-3 0,-7 8-3 16,6 11-1-16,-15 10-1 0,-2 5 0 16,1 18 0-16,-5 10 0 0,-9 4 0 15,-3 4-2-15,-1 3-3 0,-4-4-1 0,-1-8-2 16,7 1-3-16,1-9-3 0,7-8-1 16,4-7-1-16,6-6 4 0,7-9-7 15,10 2-14-15,-9-14-25 0,2-8-164 16,-4 2 100-16,2-10-143 0,4 4-574 15</inkml:trace>
  <inkml:trace contextRef="#ctx0" brushRef="#br0" timeOffset="163931.755">11933 12271 353 0,'0'8'155'0,"3"-3"-49"0,-6 0 33 0,3-3-54 16,0-4-20-16,-10-8-11 0,1 4-8 16,-2 2-9-16,-3-1-8 0,-12-1-8 15,-1-1-8-15,-10 7-4 0,4 0-1 16,-14 5-2-16,7-8 1 0,-2 8 0 15,3 1-1-15,-11 1 1 0,5-2 0 16,-2 10-1-16,-8 0 0 0,2 2 0 0,1-4-2 16,2 14 0-16,1-7 0 0,7-2-1 15,2 12 1-15,9 1-1 0,2-20 1 16,-3 8-1-16,9-3 1 0,3-2-1 16,0 4 1-16,6-3-1 0,3 10 3 15,2-5 5-15,3 2 5 0,6 13 3 16,0 5 2-16,-9-6 4 0,6 1 2 15,8 18 0-15,-3-6-2 0,3-2-1 16,-4 5-2-16,11 11-1 0,8 0-2 0,2 1 0 16,6 7-2-16,-8 3-2 0,-3-11-2 15,-9-2-1-15,1-6-1 0,-9 3-1 16,6-8-2-16,-1 9-2 0,-3-12-1 16,-2 3-2-16,0-12-2 0,-7 4 0 15,6-14 0-15,-4 1-2 0,-2-2 1 16,4-3 0-16,-1-15 0 0,-2 4-2 15,11 4-9-15,-7-8-15 0,-8-14-16 0,3 1-21 16,1-8 46-16,16 1-213 0,-7-10 92 16,2-11-56-16,15 7-688 0</inkml:trace>
  <inkml:trace contextRef="#ctx0" brushRef="#br0" timeOffset="164168.368">11652 13055 457 0,'-3'0'229'0,"-4"2"-127"16,-3 3 64-16,3-4-72 0,-3 6-31 15,-10-2-40-15,-10 2 17 0,-5-12-3 16,-7 11-12-16,4-1-9 0,-11-3-1 15,2-2-12-15,-6 0 1 0,3 0-183 16,-5 7 113-16,3-2-109 0,12-4-679 0</inkml:trace>
  <inkml:trace contextRef="#ctx0" brushRef="#br0" timeOffset="203655.847">5349 7533 103 0,'0'-7'101'0,"0"7"-14"16,3 0 0-16,1-2-4 0,-4 2-17 0,-2-3-7 15,0 1-5-15,2 7-4 0,0-1-3 16,-3 2-110-16,-4-1 111 0,7 2 3 15,0 13 4-15,-3-2 0 0,0 9-1 16,3 8-3-16,0 7 108 0,0 3-115 16,0 17-4-16,3 13-6 0,0 14-3 15,-3-2-4-15,4 8-4 0,-1 7-5 16,2 2-4-16,2-13-3 0,-1 10-3 16,1-11-2-16,0-16-2 0,-2-19-1 0,-5-8 2 15,0-21-5-15,-4-4-15 0,4-9-20 16,-1-1-35-16,-4-9-35 0,-2 4-98 15,0-2 29-15,4 2-107 0,-2-1-251 16</inkml:trace>
  <inkml:trace contextRef="#ctx0" brushRef="#br0" timeOffset="204855.615">5163 8886 352 0,'5'2'132'0,"-1"3"-42"0,-6-7 30 16,4 4-65-16,-11-2-15 0,6 7-5 15,-2 1-9-15,-3-16-7 0,-9 3-4 16,2 10-1-16,-12 1-2 0,4-1 1 15,-12-10-1-15,8 5-2 0,-6 12-1 16,2-5-1-16,-5-4-2 0,1 2-1 16,-6 10-1-16,-2-3 0 0,-4 1 0 0,5 2-5 15,-4 4-15-15,0-11-34 16,3 5-80-16,-4 1-11 0,2-2 1 0,8-4-131 16,0 12 35-16</inkml:trace>
  <inkml:trace contextRef="#ctx0" brushRef="#br0" timeOffset="205439.559">4286 9191 363 0,'23'-5'191'0,"1"11"-56"16,1-2 26-16,-2-3-54 0,4 1-32 15,-2-2-15-15,2 0-12 0,-1 5-12 16,3 2-10-16,-2-2-8 0,1-2-5 16,-18 7-3-16,-2-3-2 0,-8-7-3 15,-1-4-1-15,-3 8-2 0,-6-1 0 16,0-5-2-16,9 7 0 0,-8-10 0 15,-1 12-3-15,-3-2-7 0,3-3-6 16,-7-7-8-16,-1 5-9 0,-1-7-9 0,-6 4-8 16,-2-9-3-16,11 0 4 0,2 4 7 15,3-5 7-15,2 6 10 0,-4 2 9 16,-2-2 9-16,2-1 6 0,-1-4 2 16,7 5 2-16,7 1 3 0,-10-1 7 15,10 4 8-15,7 3 3 0,-7-12 4 16,7 4 4-16,-1-7-1 0,6-5-3 15,3-5-7-15,0-2-7 0,5-7-2 16,5 11-7-16,0-9 132 0,6 5-293 0,-6 2 148 16,5 4-15-16,-5-6-1024 0</inkml:trace>
  <inkml:trace contextRef="#ctx0" brushRef="#br0" timeOffset="206925.716">5606 8918 61 0,'12'0'98'0,"-3"-5"-7"0,-4 5-8 15,-4-7 4-15,6 1-16 0,-2 7-9 16,3 4-9-16,-3-16-9 0,2 7-6 16,1 6-5-16,4-4-2 0,0 4-4 15,1-15 6-15,-1 4 0 0,8 13-1 16,0 1-3-16,7-7-3 0,-2-1-4 15,2 1-1-15,3 4-9 0,-7 3-4 0,4-10-2 16,-4 1-3-16,2 4-1 0,-1-5-1 16,-1 5-1-16,-6 0 0 0,1-6 0 15,-3 6 0-15,-5 6 0 0,0-6-2 16,-10 7 0-16,0-12-1 0,-3 12 0 16,-2 3-2-16,0 5 1 0,-8 0-3 15,4 10 1-15,-2-3-1 0,0 4-2 16,-2-6 0-16,3-5 0 0,-7 2 1 0,4 0 1 15,-2-5 2-15,5-4 2 0,-3 5 2 16,13-6 3-16,6 3 0 0,-6-3 2 16,4-6 1-16,4 1 1 0,-1-2 0 15,3-2 0-15,-2-9 1 0,10 1 0 16,2-9 0-16,6 1 0 0,-6-4 0 16,0 0 2-16,-9-1 0 0,3 6 0 15,-9-9 0-15,0 4-1 0,0 2-1 16,-4 1-1-16,-1 6-2 0,-1 6-3 15,-11-1 0-15,-1 1 2 0,-7 1-13 0,-9-1-29 16,-9 0-111-16,3 6 72 0,-7 1-112 16,-7-10-392-16</inkml:trace>
  <inkml:trace contextRef="#ctx0" brushRef="#br0" timeOffset="-185352.274">14611 10295 466 0,'7'-1'147'0,"0"9"-62"0,-7-15 59 16,10 12-82-16,-7 0-14 0,0 5-2 15,7 2 7-15,-3 2 3 0,-7-4 2 16,12 16 2-16,-1 6 0 0,13 13 1 15,1 10 0-15,2 7-5 0,8 7-2 16,1 11-9-16,1 2-8 0,12 11-5 16,6-4-6-16,3 6-5 0,1 7-3 15,-2 4-5-15,-2-4-4 0,0 3-3 16,-13-12-2-16,-4-12-1 0,6 2 0 0,-17-18 0 16,-11-11 1-16,1-4-27 0,-14-6-24 15,-3-14 92-15,-18-4-293 0,6-6 137 16,-1 0-95-16,6-15-945 0</inkml:trace>
  <inkml:trace contextRef="#ctx0" brushRef="#br0" timeOffset="-162194.991">7033 4014 110 0,'8'-10'110'0,"-8"-7"-17"0,3 2 1 16,-1-5-3-16,1 4-21 0,-1-1-8 16,1 9-4-16,-3-1-6 0,4 4-5 15,-1 4-8-15,-1 2-4 0,-2 6-3 16,0 8-1-16,3 8-4 0,4 12-1 0,-9 7-4 16,5 5-1-16,1 2-1 15,-4 6-2-15,-4 5-3 0,3-7-3 0,-3 1-3 16,4-1-2-16,-3-11-2 0,3-8-2 15,-2 2-1-15,7-6-2 0,-10-16 0 16,4 1-1-16,-1-15-1 0,2-7 0 16,0-13 0-16,2 0 0 0,-2-13 1 15,5-4 0-15,-2 0 0 0,4-3 1 16,-2-4 1-16,-5 4 0 0,6 5 0 16,-6 5 2-16,5 7 0 0,-3 3 0 0,-4 13 1 15,4 7 1-15,-2 7-1 0,-7-1 0 16,4 14 0-16,-7 4-1 0,3 8-1 15,4 3 3-15,-4 11-10 0,1 0-16 16,1-11-142-16,1 12 88 0,-1-6-107 16,7-21-514-16</inkml:trace>
  <inkml:trace contextRef="#ctx0" brushRef="#br0" timeOffset="-161110.93">8064 3817 207 0,'7'-2'102'0,"5"-11"-22"16,-7 11 18-16,3 4-30 0,-6-2-16 0,4 2-3 16,-6 11 1-16,-6-6-6 0,11 13-6 15,-7 6-5-15,5 15-4 0,-4 7-2 16,-8 6-4-16,11 11-7 0,-4-2-3 15,-1 12-4-15,10-13-2 0,-9 4-2 16,7-11-1-16,-5-10-1 0,-3-15-1 16,-1-5-2-16,6-10 0 0,-10-8-1 15,1-1-1-15,0-11-1 0,4-5 1 16,-6-10-1-16,3-20 2 0,-6-7 0 16,10-4 1-16,-9-6 0 0,4-3 0 0,4 3 1 15,4 0 1-15,4 12-1 0,-6 5 1 16,-4 8 1-16,6 12-1 0,-1 6 1 15,5 6 0-15,-3 3 0 0,-7 5 0 16,10 7 0-16,0 4 0 0,2 11-1 16,1 10 0-16,-3 8 1 0,-2 4-1 15,4 4 0-15,-2-3 0 0,2-1 0 0,0-4 0 16,-7-2-1-16,1-9 1 0,-2-3 0 16,-1-7-10-16,2-11-16 0,-7-1-118 15,7-9 72-15,9 4-97 0,6-7-419 16</inkml:trace>
  <inkml:trace contextRef="#ctx0" brushRef="#br0" timeOffset="-159639.967">15454 12351 282 0,'-4'0'138'0,"11"-1"-44"0,-2-4 28 0,3 3-37 16,-8-3-24-16,7-3-5 0,-8 1-3 15,1-5-6-15,-2 5-6 0,-8 1-6 16,6-1-4-16,6 7-4 0,-7 7-1 15,-3-6-1-15,-1 6-2 0,-4 12-1 16,-5-6-1-16,-6 0-3 0,2 1-3 16,1 16 1-16,1 3 1 0,0 7 0 0,-2 7-1 15,0 13 0-15,-1 2 1 0,-1 5 3 16,6 6-3-16,5 11-2 0,3-5-2 16,0-11 0-16,3 6-2 0,7-6 0 15,5 1-2-15,2 4 1 0,8-11 1 16,-2-8-1-16,12 6 1 0,-3-20 0 15,3-10-2-15,3-3-1 0,4-4-2 16,1-16-2-16,9-1-2 0,-7-4 0 16,11 3-2-16,5-5 0 0,-11-5-1 0,4 0-1 15,4-3 0-15,-6-6-1 0,-2-6 0 16,-5-6-1-16,1-3 1 0,-3-9-1 16,-3-2 2-16,-6-2 0 0,4 10 1 15,2 4 0-15,-8 11 1 0,-1-3 1 16,3 2-1-16,-9 2 0 0,-2-4 0 15,2-5-2-15,-6 5 1 0,-3 5 0 16,6-10 0-16,-12 3-1 0,0 9 1 16,2-5 1-16,-9-2-1 0,0 8 1 15,12 2 1-15,-11 0-1 0,1-3 0 0,5 6 0 16,-9-3 0-16,8 3 0 0,7 5 0 16,-16-4-1-16,9 1 1 0,1 1-1 15,1-1 1-15,6 5 0 0,-7-6 0 16,-5 6 0-16,3-5-1 0,-1 1 0 15,-4-1 0-15,-9-1 0 0,1 4-1 16,0-3 0-16,3 0 0 0,-8 2 0 16,-4-6-2-16,-2 3 2 0,-6-1-1 15,-12-3 2-15,4 3 3 0,-5 4-14 0,2 3 96 16,2 0-291-16,5-5 156 0,4 5-78 16,7 1-1013-16</inkml:trace>
  <inkml:trace contextRef="#ctx0" brushRef="#br0" timeOffset="-147846.922">7701 7676 256 0,'-3'-3'141'0,"10"3"-55"0,-7 2 32 16,0 3-30-16,-7 5-31 0,7 6-8 15,0-1 3-15,-2 7 1 0,1 5-7 16,-4 6-5-16,5 1-4 0,-2 13-2 16,-1 1-3-16,1-1-2 0,7 15-3 15,-10-2-3-15,7-5-4 0,-9 12-5 16,14 1-1-16,-7-12-2 0,-4 2-3 15,4-3-3-15,0-13-3 0,-3-10-1 16,1-11-2-16,-6-4-1 0,16-13-1 0,-13-4-2 16,-5-9 0-16,5-4-1 0,5-2-1 15,-1-10 0-15,-3-9-3 0,-3-8-2 16,4-9-5-16,0-6-1 0,3-5 0 16,-2 3 2-16,2-1 1 0,5 12 3 15,4-6 4-15,2 1 5 0,3 6 3 16,-4 5 0-16,1-1 0 0,-2 3 0 15,-9 6 0-15,3-4-1 0,-6 14 1 16,3 1-1-16,0 21 2 0,-2-3-1 0,-10 5 1 16,12 7 0-16,-8 11 2 0,1 1 0 15,-1 4 2-15,-2 11 1 0,8 6 1 16,2 5 3-16,-5 7 1 0,5 13-1 16,-1-2 1-16,1 8-2 0,-2 5-2 15,-2 0-1-15,10-8 0 0,-5 6-3 16,6-14 7-16,-2-8-185 0,-7-15 110 15,9-22-93-15,3-10-689 0</inkml:trace>
  <inkml:trace contextRef="#ctx0" brushRef="#br0" timeOffset="-139473.704">14962 13889 370 0,'15'-20'143'0,"-1"7"-36"16,-1 4 32-16,-3-4-57 0,-3 8-17 15,-4 5 4-15,-3 6-4 0,0-14-1 16,-7 8-3-16,-3 8-2 0,0 18-1 16,-3-1-9-16,-14 0-4 0,-1 15-6 15,-12 23-5-15,-17-8-7 0,-8 12-5 16,-2 19-4-16,-3 9 1 0,-1 8-5 16,4 9-5-16,4-3-2 0,-1-9 3 15,-1 2-5-15,8-13-12 0,-5-16-17 16,4-11 91-16,8-3-292 0,6-24 143 0,19-8-80 15,24-7-985-15</inkml:trace>
  <inkml:trace contextRef="#ctx0" brushRef="#br0" timeOffset="-138506.013">13208 15707 283 0,'12'9'132'15,"-2"-2"-39"-15,-10-7 31 0,-3-5-33 16,0 1-23-16,-4 6-2 0,0 5 2 0,0-6-2 16,-1 11-2-16,3 3-6 0,5 15-5 15,-7 7-3-15,16 3 0 0,-9 7-3 16,-4 1-5-16,-1-3-5 0,4 2-6 15,-6 5-4-15,4 8-5 0,3 7-5 16,-4 8-4-16,-2-16-4 0,11 1-3 16,-4-7-2-16,-7 4-2 0,6-17-1 15,3 9-2-15,0-7-11 0,4-11-13 16,-14-11-17-16,6-6-16 0,6-3-160 0,3-11 78 16,2-5-104-16,7-6-540 15</inkml:trace>
  <inkml:trace contextRef="#ctx0" brushRef="#br0" timeOffset="-138232.097">13805 16053 401 0,'5'0'180'0,"-3"0"-79"16,-4-5 51-16,-3-1-58 0,-3 2-31 16,-4-1-12-16,-1 7 0 0,-2 10 0 15,-5-12-7-15,-14 6-10 0,6 8-9 16,-4-6-5-16,-13-1-4 0,2-2-2 0,9-3-4 16,-6 9-3-16,3-4-3 0,10 1-18 15,-1-8-22-15,8 7-126 0,3-2-27 16,7-2 26-16,4-11-178 0,6 6-72 15</inkml:trace>
  <inkml:trace contextRef="#ctx0" brushRef="#br0" timeOffset="-137922.1">13792 15250 470 0,'7'15'187'0,"-1"3"-72"15,-6-5 58-15,4 1-75 0,-4 4-28 16,-4 5-6-16,9 23-3 0,0 7-4 0,-5 9-4 16,0 6-12-16,-3-1-7 0,6 9-5 15,4 12-3-15,-5 1-5 0,-1-1-4 16,13 18-5-16,-14 2-4 0,5-13-2 15,-10-1-3-15,-5 1 2 0,11-8-9 16,-6-17-13-16,2 2-18 0,3-8-49 16,-7-6-137-16,-6-14 71 0,-4-4-135 15,4-5-469-15</inkml:trace>
  <inkml:trace contextRef="#ctx0" brushRef="#br0" timeOffset="-111379.16">19404 8769 15 0,'19'-16'-11'15,"3"7"108"-15,-2-12-31 0,-7 1 16 16,2-6-3-16,-5 3 7 0,0-4-23 16,-3 2-2-16,-1-10-1 0,-1 8 1 15,4 6-6-15,-4-4 0 0,-5-2-4 16,5 14-5-16,5-3-5 0,-10-4-6 0,0 2-9 15,3 10-5-15,-6-4-5 16,-5 9-2-16,-4 3-2 0,-8 0 0 0,-4 8-3 16,-7 4 0-16,-11 9-1 0,-5 8-2 15,-5 6-1-15,-3 12-1 0,0 13 0 16,-9-2 1-16,12 18-1 0,-3 4 2 16,0 5-1-16,5 15 2 0,11 7-1 15,-11-5 10-15,17 7 1 0,6 0 1 16,14-17 2-16,8-4 2 0,5-9 1 15,10-14 0-15,5-17-8 0,3 6-2 0,4-21-2 16,10-18-3-16,20 4-1 0,18-1-3 16,13-1 0-16,21-11-2 0,8-1 0 15,10-11 0-15,-15 1 1 0,10-12-2 16,-7-8-10-16,-11-2 85 0,-17 0-266 16,0 12 142-16,-24 4-71 0</inkml:trace>
  <inkml:trace contextRef="#ctx0" brushRef="#br0" timeOffset="-81381.731">10192 7757 186 0,'15'-4'105'0,"1"-1"-22"0,-15 0 14 0,11 2-23 16,-17-9-14-16,3 12-2 0,2-2-2 16,-1 2-4-16,-3 2-2 0,4 5-3 15,0 5-1-15,0 3-3 0,0 0-1 16,4 5-1-16,-1 6-2 0,-5 8-2 16,1 1-4-16,-10-2-1 0,10 14-3 15,1-5-4-15,-7 6-4 0,7-1-3 0,0 5-3 16,7-9-2-16,-9 1-3 15,2-21 0-15,-3-3-2 0,3-5-2 0,-5-15-2 16,1 0-2-16,4-8 0 0,5-5-2 16,4-16-1-16,-11-9 1 0,5-12 0 15,-3-9 0-15,4-9 0 0,-16 6 0 16,12-5 0-16,-12 19 1 0,11-8-1 16,-4 18 0-16,-2 1 0 0,4 5 1 15,1 6-1-15,2 12 1 0,2 1-1 0,-6 6 1 16,8 7-1-16,-4-1 1 0,-7-3-1 15,15 4 0-15,-8 5 1 0,0 4-1 16,-5 2 1-16,2 4-1 0,3 10 1 16,7-5 0-16,-7 7-1 0,0 8 1 15,1 5 0-15,6 6 0 0,-9 12 0 16,7 1-1-16,2 9 1 0,-7 4 0 16,2-9 0-16,-2-9 0 0,1-1 0 15,6-12-1-15,-12-13 1 0,3 5-1 0,-4-13-1 16,2-20 0-16,6 0-1 0,-2-15-1 15,0-16-1-15,2-18-6 0,3-4-6 16,5-8-4-16,-4-5-3 0,1-10-3 16,-7 8-3-16,0-14-8 0,-1 10-5 15,-5 9-3-15,6 14-2 0,7 6-2 16,-7 21-2-16,7 2-13 0,-2 12-15 16,-5 8-45-16,-2 0-10 0,2 3 9 15,-10 14-89-15,0 16-2 0</inkml:trace>
  <inkml:trace contextRef="#ctx0" brushRef="#br0" timeOffset="-74222.968">20362 10105 363 0,'7'7'145'15,"1"-2"-52"-15,1-5 39 0,-1 0-55 16,-5-4-21-16,-9-2 0 0,9 2 5 15,0-1 1-15,-3 4 0 0,0 2 1 16,11 8-4-16,4 9-1 0,8 9-4 16,-1 4-8-16,4 6-7 0,11 15-7 15,-5-5-6-15,8 8-6 0,5 2-4 16,-1 5-5-16,-4-11-3 0,12 11-2 16,-11-8-2-16,6 6-1 0,5 2-1 0,-13-17-6 15,-3-3-9-15,8 0-15 0,-9-14-15 16,-2-3-54-16,1-3-126 0,-7-2 67 15,-2-2-124-15,-2-3-430 0</inkml:trace>
  <inkml:trace contextRef="#ctx0" brushRef="#br0" timeOffset="-73256.227">22482 11424 427 0,'10'0'177'0,"-10"0"-70"0,-3 0 49 16,0 0-69-16,6 6-28 0,-6-6-11 15,-4 2-5-15,0 3-5 0,4-3-8 16,-9-2-8-16,2-2-5 0,-7-3-3 16,11 5 1-16,-14-2 1 0,-2-3-1 15,-6 5 0-15,-1 4-2 0,-4-4 0 0,-11 1-1 16,-3 6-3-16,-9 0-2 0,-3-6-1 16,-6-2-1-16,-12 1-2 0,2 1 0 15,15 6 0-15,-6-2 0 0,6 8 0 16,10 2 1-16,1 7-1 0,-4-2 1 15,15 5 0-15,-6-5 1 0,9-5 0 16,8-1 0-16,9 8 0 0,-6-2 0 16,11 5 1-16,5 1 0 0,4 4 0 15,8 7-2-15,-9-2 3 0,5-1 4 0,5 16 2 16,-2 2 1-16,4 5 0 0,-1 8 1 16,1 10 2-16,0 4-3 0,-2 11-5 15,-5-17-1-15,-4 3-3 0,8-15 0 16,-6 6-2-16,5-22 0 0,-3 12-1 15,-5-8-1-15,7 2-1 0,-4-17 1 16,4-1-1-16,6-11 0 0,-6-9 1 16,-2 1-1-16,12-6 1 0,-2 4 0 15,2-5-1-15,1 4 1 0,9-1 1 0,3-3-1 16,-2 5 0-16,9-4 0 0,0 5 1 16,3-6-1-16,3 1 1 0,7 11 0 15,6-6-1-15,-5 1 1 0,6 1 0 16,2 0 0-16,8-4 0 0,1 9-1 15,7 0 0-15,-8 1 1 0,12 4-1 16,-6-9 0-16,-9 4 0 0,-2-8-1 16,3-4 0-16,-18-3-1 0,-9-5 1 15,1 2 0-15,-3 5-3 0,-7-6-9 0,-1-7-19 16,-1 6-20-16,-15-7-22 0,-7-13-155 16,1-5 72-16,-9-8-115 0,9-13-505 15</inkml:trace>
  <inkml:trace contextRef="#ctx0" brushRef="#br0" timeOffset="-73007.992">22382 12331 540 0,'-8'2'205'16,"-2"-4"-104"-16,-10 1 72 0,-9-6-90 15,-13 9-35-15,2-9-12 0,-20 14-1 0,0-6 2 16,-2 13-2-16,5-3-10 16,-15 4-9-16,10 2-199 0,-10-7 123 0,2 12-114 15,5 16-743-15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8T22:16:32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14210 7777 265 0,'2'1'113'0,"3"3"-24"0,-4-4 21 16,-1 8-46-16,-1 4-3 0,-1 1-2 15,-3 9-4-15,5 5-4 0,-5-1-4 16,5 9-3-16,0-1-3 0,5-1-3 16,-3 11-6-16,3 6-4 0,1 3-3 15,6 11-1-15,-9 8-1 0,11 5-2 0,-1 3-1 16,4 3-2-16,-12-1-1 0,3-12-1 16,-3-13-3-16,2-3-2 0,0-16-1 15,-1-9-2-15,-7-6-2 0,2-13-3 16,-2-10-2-16,-1 0-2 0,2 0-1 15,-3-10-1-15,1-5 0 0,0-20 0 16,4-5 1-16,-4 5 1 0,-1-24 0 16,1 4 1-16,1 2 0 0,1-3 0 15,-4-4 0-15,1 5 0 0,1-5 1 0,2 13-1 16,-1 7 0-16,-3-10 1 0,6 5-1 16,-4 11 0-16,4-9 1 0,-6-4-1 15,3 14 1-15,1-1-1 0,0 1 1 16,0 14 0-16,1 11 1 0,-1 8-1 15,2 2 0-15,0 1 1 0,-4 7-1 16,4 7 0-16,-6 4 1 0,6 6-1 16,-2 7 1-16,-2 16 0 0,2 10 0 0,6 13 0 15,-8 3 0-15,0 16-1 0,-1-9 1 16,-2 16-1-16,3-2 1 0,-5-9 0 16,4 6-1-16,-2-7-1 0,-5-17-28 15,-2-10-28-15,-1 9-134 0,1-24 78 16,12-3-143-16,0-16-437 0</inkml:trace>
  <inkml:trace contextRef="#ctx0" brushRef="#br0" timeOffset="-107991.514">9517 9110 193 0,'17'5'127'0,"3"-3"-38"0,5 3 12 15,0-5-19-15,-8-7-30 0,4-1-7 16,-2-9-3-16,1 1-7 0,-5-11-5 16,5 2-3-16,5-2-2 0,8 7-1 15,4 5 1-15,8 8 2 0,4 1 0 0,-1-8 1 16,-4 9-2-16,-2-8 0 0,-6 3-1 15,-9 18-1-15,3-8-4 0,4 2-3 16,-9 16-3-16,-5-9-1 0,0 9-3 16,-13-11-3-16,-1 1-2 0,-6 5-2 15,0 1-2-15,0 1 0 0,-1 10-1 16,-11 0 0-16,5 3-1 0,-10 1 0 16,-6-1-1-16,-2 4 0 0,8 10 1 15,-3-7-1-15,-7 3 1 0,4 7 0 0,-7-3 0 16,-5 2 1-16,-5 2 0 0,-4 8 0 15,-3-2 0-15,2 3 0 0,-3-13 0 16,1-1 1-16,0 0-1 0,12 0 0 16,0-9 0-16,7 7 1 0,4-6-1 15,4-5 0-15,-3-6 1 0,-1 5-1 16,13-7 1-16,-6-7 0 0,15 6 0 16,1-4 0-16,7-2 0 0,8 0 0 15,4 1 0-15,-1-1 0 0,6-6 0 0,16-4 0 16,-4 1 0-16,11-8 2 0,6 4 1 15,-2 0 0-15,9-6 2 0,-2-3 2 16,10-4 1-16,-12 1 0 0,7-5-1 16,-15 4 0-16,-1-2-1 0,-7 2-2 15,-4-4-1-15,7 9-1 0,-9-6 0 16,2 6-2-16,-5 1 0 0,-1 2-1 16,-16-2-6-16,-5 2-8 0,-1 2-15 15,-7-5-16-15,-3 1-33 0,-7-6-102 0,-4 1 48 16,-6 5-88-16,-3 2-332 0</inkml:trace>
  <inkml:trace contextRef="#ctx0" brushRef="#br0" timeOffset="-107597.505">10142 9568 330 0,'5'-3'153'0,"-5"1"-65"0,-1 7 36 16,-6-16-49-16,2 12-30 0,-3-7-7 16,-6-4-3-16,-3 5-4 0,-3-2-7 0,-11-1-6 15,-8 8-4-15,-1-2-5 0,-10 4-2 16,-7 4 0-16,4 1 0 0,-3 1-14 15,-7 4-135-15,3-2 86 0,1 22-86 16,6 6-516-16</inkml:trace>
  <inkml:trace contextRef="#ctx0" brushRef="#br0" timeOffset="-65531.393">10540 10254 127 0,'2'6'135'16,"1"-6"-43"-16,-1 0 5 0,-7-8 1 16,3-9-36-16,4 11-8 0,-4 2-2 15,0 1 1-15,4-4 1 0,-4 12 1 16,4-5-1-16,0 5 1 0,1-1 1 16,1 1 1-16,9-5-2 0,-1 5-5 0,3 8-3 15,5 4-1-15,6 8-2 0,-4 0-4 16,5 7-5-16,11 6-6 0,3 7-4 15,2-1-5-15,0 9-5 0,9 12-4 16,2-10-2-16,1-11-2 0,8 13-2 16,-4-7-1-16,-5-5-1 0,-8-8-1 15,1 1-1-15,-13-23-5 0,6 10-11 16,-9-8-14-16,0 1-27 0,-10 4-166 0,-9 0 92 16,-4-5-128-16,-3 11-577 0</inkml:trace>
  <inkml:trace contextRef="#ctx0" brushRef="#br0" timeOffset="-64797.369">11669 11521 377 0,'3'-2'138'0,"-3"2"-47"0,3 2 43 16,-8-2-59-16,0 0-21 0,5 0-3 15,-1 6-1-15,-6 11-4 0,14-2-1 0,-12 18-2 16,10-4-2-16,-4 16 1 0,-4-2 2 16,10 9-2-16,-7 2-2 0,-7 3-8 15,10-6-7-15,-3 8-6 0,5 18-5 16,10-9-4-16,-18 2-4 0,18-3-2 15,-5-1-2-15,0-25 0 0,-18-6 0 16,8-15-10-16,-12-6-13 0,15-6-23 16,-13-8-32-16,-3-3-30 0,0-9-98 15,18-1 31-15,1-2-94 0,3-2-263 0</inkml:trace>
  <inkml:trace contextRef="#ctx0" brushRef="#br0" timeOffset="-64447.675">11684 11796 256 0,'8'-20'143'0,"2"5"-41"0,-3-1 22 16,-6-6-28-16,3 0-24 0,-4 2-6 15,5-8-4-15,2-4-5 0,-6 12-6 0,6-2-8 16,-2-6-6-16,-7 3-5 0,2-2-1 16,9-2-2-16,-9 9-2 0,8-1-2 15,12 4-2-15,0 10-3 0,5-1-3 16,9 6-3-16,-11-4-3 0,4 7-3 15,6-1-1-15,-3 0-2 0,0-13-2 16,2 18-1-16,5-3-2 0,0 11 1 16,6 2-2-16,-8 23 1 0,12 4-1 15,-8 5 1-15,2 8 0 0,-7-1 1 16,-2 1 0-16,-17 0-1 0,-2-5 1 0,-13 5-2 16,-10 0 1-16,-2 6-1 0,-15-1 0 15,-4 10-1-15,-8-5 0 0,7-1 1 16,-8-4 0-16,-3 0 0 0,-4-3 2 15,-1-4-4-15,-6-8-11 0,4-4-24 16,-4-13 25-16,3-15-180 0,-1-13 86 16,5 7-97-16,4-7-580 0</inkml:trace>
  <inkml:trace contextRef="#ctx0" brushRef="#br0" timeOffset="-14580.474">12043 7777 294 0,'9'6'155'0,"-4"-7"-48"15,-7-3 28-15,4 11-41 0,-2-7-26 16,15 10-9-16,-17 3-5 0,2 2-2 16,2 10-10-16,-2 9-5 0,6-2-2 15,-12-1-4-15,-1 11-2 0,12-3-3 16,-7 1-5-16,6-7-5 0,-1 7-4 16,-6-11-3-16,1-1-4 0,7-8-1 15,-15-5-3-15,13-15-1 0,-13 0-2 0,4-1-2 16,-8-18 0-16,11-3 0 0,-14-13 1 15,15 2 1-15,-4-7 1 0,4 1 2 16,4 9 1-16,-1-1 2 0,6-5-1 16,0 15 2-16,-1-4-1 0,1 3 1 15,5 7 1-15,-10-2 2 0,4 9 2 16,-1 8 0-16,2 0 0 0,-12 6-1 16,8 9-1-16,-1 11-2 0,3 2-3 15,-5 7-2-15,-3 15-2 0,1 0 2 0,-3 4 0 16,5 4 0-16,-10-1 1 15,-7-8 0-15,4 4-8 0,-1 2 11 0,1-15-200 16,6 1 116-16,7-8-108 0,-3-1-718 16</inkml:trace>
  <inkml:trace contextRef="#ctx0" brushRef="#br0" timeOffset="-10150.359">12851 12854 512 0,'5'0'268'15,"16"19"55"1,31 16-141-1,29 32 70 1,31 20-144 0,36 15-53-1,8 5 20 1,-17-22-312 0</inkml:trace>
  <inkml:trace contextRef="#ctx0" brushRef="#br0" timeOffset="-8591.09">14920 13922 387 0,'15'0'151'0,"6"7"-47"16,-11-5 47-16,-2-4-55 0,0-5-22 16,-6 7-4-16,-4 9 1 0,-1-11-5 15,0 2-9-15,-4-5-11 0,-6-3-8 16,-8 14-5-16,5-6-2 0,-8 2-1 16,4-4-6-16,4 1-3 0,-8 7-5 15,-4-6-3-15,-7-3-3 0,1 6-3 0,-4-8-2 16,1 5 0-16,-3 0-2 0,11-5 1 15,-7 9-2-15,7-4 1 16,8-5 0-16,-5-9-1 0,0 14 0 0,6-11 1 16,3 14 0-16,-1-1 0 0,4-12 1 15,14 20 1-15,-7-5 1 0,11 8 0 16,4 7 1-16,-6-7 1 0,6-2-1 16,2 9 1-16,-1 3-1 0,1 7 1 15,5 8 1-15,-5 4 1 0,0 8-1 16,0 2-1-16,1 8 1 0,4 1-2 0,-9 5-2 15,5-2-2-15,6 9-1 0,-17-9 0 16,-8-4-1-16,14-1-1 0,-14 3 1 16,10-16-1-16,-17 1 0 0,1-5-1 15,4-9 1-15,7-4 0 0,-9-1-1 16,5-8 1-16,2 4 0 0,-1-9 0 0,9 0 0 16,0 3 0-16,-6-5-2 15,6-4-3-15,4-4-6 0,-2-4-7 0,0-1-8 16,5-6-9-16,-5-4-16 0,10-2-17 15,-8-1 103-15,10-14-261 0,-6 2 124 16,8 5-38-16,-4-2-875 0</inkml:trace>
  <inkml:trace contextRef="#ctx0" brushRef="#br0" timeOffset="-8364.289">14922 14606 609 0,'3'0'171'0,"-6"-2"-39"15,1-8 59-15,-6 2-121 0,-4 1 0 16,-6 1-1-16,1-1-18 0,1-1-11 16,-8 3-6-16,-3-2-12 0,-1 12-6 0,-2-3-3 15,-4-11 2-15,1 4-12 0,-2 5 45 16,-5-8-264-16,-2 1 153 0,2-5-108 15,6 2-933-15</inkml:trace>
  <inkml:trace contextRef="#ctx0" brushRef="#br0" timeOffset="-451.462">11104 8114 287 0,'10'0'133'0,"0"9"-38"16,-2-11 24-16,2 9-42 0,-3-9-15 15,3 4-6-15,0 11-1 0,-7 2-12 16,-3-8-7-16,0 1-5 0,0 4-8 16,0 1-5-16,-8 6-7 0,8 2-5 0,-7 13 0 15,2-6-1-15,5 0-2 0,-5-4 0 16,0-7-2-16,5-11-2 0,0-1 0 16,-3-5 0-16,4-8 0 0,-2-10-1 15,-3-16 1-15,3-13 0 0,6-6 2 16,-12 9 0-16,12-16 0 0,-8 15 0 15,3 8 1-15,0-1-1 0,1 1 1 16,-6 14 0-16,10 1 1 0,-5 15 2 16,0 2 2-16,5 2 0 0,-3 5 1 0,0 4 0 15,1 1 0-15,-3 0 1 0,0 1-1 16,5 10 1-16,-3 4 2 0,3 10 0 16,-4 3 1-16,3-3 0 0,-4-4-2 15,1-1-1-15,-1-2-3 0,-1 3-2 16,-1-4-1-16,0 6-1 0,1-7 0 15,1 2-1-15,-5-5-9 0,0 4-15 16,-2-4-19-16,2 3-134 0,-2-8 76 16,7-1-113-16,4-9-453 0</inkml:trace>
  <inkml:trace contextRef="#ctx0" brushRef="#br0" timeOffset="3838.241">15636 15592 220 0,'0'-5'210'0,"2"3"-77"15,4 4 9-15,-2 0 1 0,2-2-55 0,-1 5-23 16,-3-4-4-16,8 5-6 0,-3 0-8 16,-1 1-4-16,11 6-9 0,-7-1-9 15,14 13 9-15,-1 0-4 0,4 2 1 16,-2 0 0-16,15 11-3 0,-8-15-3 15,10 11-1-15,6 13-6 0,16 3-3 16,-6 2-3-16,14 9-3 0,-2 0-2 16,4-8-1-16,-12-11-3 0,-2-7 0 15,-5-3-5-15,-12-17-13 0,-12 2-12 0,-10-4-193 16,-7-3 114-16,-13-5-137 0,3-3-686 16</inkml:trace>
  <inkml:trace contextRef="#ctx0" brushRef="#br0" timeOffset="4723.825">17814 16483 452 0,'4'10'158'0,"1"-3"-76"15,-5-6 51-15,-5-6-79 0,-5 2-22 0,1 5-5 16,-4-9-4-16,-7 0-2 0,-8 7 0 16,-1 0-4-16,-11-1-4 0,-2 2-4 15,5-1 0-15,4 7 1 0,-16-5 1 16,9 1 7-16,0 4 4 0,-2 6 1 15,1-3 3-15,16 9 0 0,3 2-1 16,8 6 0-16,1-2-4 0,6 8-2 16,-1 1 0-16,1-1 1 0,-1-3-1 15,-2 11 2-15,7-15 0 0,-4 19 0 0,4 1-1 16,1 0-1-16,-3 1-2 0,5 15-1 16,-2-5-3-16,-3 0-1 0,-1 4-3 15,2 8-2-15,-3 8-1 0,4-12-2 16,0 9-1-16,-4-8 0 0,4-4-1 15,1-8-1-15,-3-1 0 0,5-6 0 16,-3-5 0-16,-1-4-1 0,9-8 1 16,-6-5-1-16,4-4 0 0,2-6 1 15,0-9-1-15,3-1-1 0,1-3 1 16,3-2-1-16,3-5-1 0,8 3 1 0,2 1 0 16,0-6 0-16,9-1 1 0,1-4 0 15,10 5 2-15,-8-5 0 0,8 4 0 16,-5 1 1-16,-5-6-1 0,-7 5 0 15,16-4 0-15,-2 5-1 0,-9 1 0 16,1-1 0-16,1 0-1 0,-14 6 1 16,-4-9-1-16,2 8 1 0,-6-5 0 15,-1 6-3-15,-4-1-11 0,-1-3-17 0,-1 5-9 16,1 0-182-16,-7-5 97 0,0 1-125 16,0-1-622-16</inkml:trace>
  <inkml:trace contextRef="#ctx0" brushRef="#br0" timeOffset="4927.011">17776 17312 392 0,'-12'8'203'16,"-1"1"-93"-16,-2-6 47 0,-4-1-56 15,-9-1-36-15,-10 4-14 0,2-3-15 16,1-2 2-16,-8-3-10 0,-7-2-2 15,3 0-11-15,-10-4 41 0,-6-6-227 16,-1 4 131-16,12-3-82 0</inkml:trace>
  <inkml:trace contextRef="#ctx0" brushRef="#br0" timeOffset="31951.392">9044 10536 324 0,'7'-13'180'0,"-1"1"-63"0,1 5 31 15,-5 1-37-15,-2-1-35 0,3 2-7 16,-8 3-2-16,-2 2-3 0,2 9-10 16,-3 1-6-16,-6 5-5 0,-6 10-7 0,-10 3-5 15,-6 7-6-15,-8 7-4 0,-3 5-2 16,2 5-5-16,-3-2-3 0,-1 8-4 15,11 11-2-15,-9 6 0 0,5 0-1 16,-5 4-1-16,-6-11-2 0,-2-1 2 16,1-10-1-16,12 0-6 0,6-12-13 15,9-2-17-15,-3-14-178 0,6-7 102 16,-1-11-130-16,10-2-631 0</inkml:trace>
  <inkml:trace contextRef="#ctx0" brushRef="#br0" timeOffset="72472.913">7965 12035 584 0,'-31'-63'225'15,"-29"16"-103"1,-37 47 84 0,-22 2-109-16,14 36-69 0,16 31 7 15,17 9 6-15,32 6-9 0,20-4-18 16,10 2-20-16,0 0 12 0,0-2 18 15,6 4-9-15,-4-4-7 0,8 0 4 16,7 2 0-16,1 0 1 0,22-7 2 16,9-6-6-16,12 4-4 0,5-13-6 15,9-1 6-15,7-6-1 0,5-11-2 0,0-22-1 16,4-16-1-16,5-4-2 0,-3-7-1 16,-4-17-1-16,-16-21-2 0,-11-3 0 15,-15-7-1-15,-15-12 0 0,-17-13 0 16,-5-7 1-16,-4-10 1 0,-12-5 1 15,-14-7 1-15,-2 14 1 0,-3 8 1 16,-17-5-1-16,5 7 3 0,0 0-11 16,-10 1-10-16,-1 4-4 0,16 21-3 15,-6 16-11-15,9 16-30 0,14 14-28 16,5 13-100-16,20 0 65 0,-43 26-124 0,23 1-324 16</inkml:trace>
  <inkml:trace contextRef="#ctx0" brushRef="#br0" timeOffset="72771.93">7823 12684 412 0,'15'7'181'0,"-1"1"-59"16,4 4 42-16,-3 3-62 0,-5-2-22 15,14 19-9-15,-3-5-1 0,-1 6-6 0,16 9-13 16,5 13-8-16,5-3-11 0,10 11-8 16,3-3-6-16,-4 2-6 0,7-2-5 15,-2-1-1-15,-1-4-4 0,-4 7-9 16,-13-15 20-16,-9 8-222 0,-18-7 128 15,-12-8-112-15,6-6-791 0</inkml:trace>
  <inkml:trace contextRef="#ctx0" brushRef="#br0" timeOffset="76742.165">9871 7889 44 0,'-1'-5'53'16,"-1"3"17"-16,2-3-2 0,-3-2 4 15,-1 1 5-15,1-1 2 0,3 5-5 16,0-1-6-16,0 1-4 0,3 2-7 16,-1 2-4-16,5 4-4 0,-6 1-4 15,3 10-3-15,-4 0-2 0,1 9-6 16,-1 14-5-16,0 2-3 0,-1 0-6 0,2 17-4 15,-1-3-2-15,-8-16-2 0,5 6-2 16,3-5 0-16,6-14-3 0,-6-8-1 16,0 1-2-16,4-5-1 0,-4-14-2 15,0-1-1-15,-5-3 0 0,-7-17-1 16,10-24 1-16,-3 6 1 0,4-2 1 16,-8-24 1-16,6 8 0 0,6 7-1 15,6-11 1-15,-8-7-1 0,-4 20 1 16,10 10-1-16,-4-1 0 0,-3 11 0 0,5 7 0 15,-3 0-1-15,-2 3 1 0,0 4-1 16,3 8 1-16,-6 5 0 0,6 5 0 16,0 10-1-16,-3 4 1 0,4 4 0 15,2 9 0-15,-4-4 0 0,6 12 1 16,-1 4 2-16,0 9 1 0,1-1 1 16,1 5 1-16,-3-5 0 0,-2 1 0 15,-1-9 0-15,-1 1-2 0,-2-4 0 0,-2 0-2 16,-1-6 0-16,-1-5-3 0,-1-14-1 15,0-11-1-15,-1-5 1 0,1-11-1 16,-6-18 1-16,5-11 0 0,-6-20 1 16,12-2 1-16,0-15 0 0,10 0 0 15,-13 2-1-15,8 7 0 0,-7 4 1 16,2 19 0-16,-3 7 0 0,1 8-1 16,-3 4 1-16,3 10 1 0,-3-8-2 15,2 11-1-15,3 0 1 0,-5 4-1 16,5 9 0-16,2 0 0 0,-6 5 0 0,1 2 1 15,3 3 0-15,-3 15 0 0,3 2 0 16,-4 8 1-16,4 3-1 0,4 6 1 16,-1 3 0-16,-5-1 0 0,4 3 1 15,8 6-1-15,-10-10 1 0,3-5-1 16,-3-3 0-16,-1-12-1 0,1-12-1 16,-2-6-1-16,-5-7 0 0,4-13 0 15,1-21 0-15,2-7 0 0,0-11 1 16,-1-10 1-16,1 7 0 0,-5-5 1 0,5 4-1 15,-5 5 0-15,8 7 1 0,-6 11 0 16,3 13 0-16,0 6 0 0,0 1-1 16,-2 11 0-16,4-1 1 0,-6 3-2 15,-1 7 0-15,-1 3-1 0,1 11 1 16,-2 11-3-16,5 5-7 0,-3 16-9 16,2 6-3-16,-2 4-167 0,-3-7 92 15,11 9-101-15,-3-2-589 0</inkml:trace>
  <inkml:trace contextRef="#ctx0" brushRef="#br0" timeOffset="116766.53">8554 13737 254 0,'5'-12'186'0,"2"7"-49"0,-2-2 14 16,-5 4-12-16,6 3-43 0,1 0-7 15,-2 7 1-15,2 1-6 0,3 7-13 16,8 5-2-16,-3 2-8 0,9 10-10 16,-3-5-5-16,6 4-5 0,8 14-7 15,5 2-7-15,7 5-6 0,10 8-5 0,8 4-3 16,-3-6-3-16,0-3-4 0,-4 1-1 16,-4-8-1-16,-7-8-1 0,-5 2-4 15,-1-4-4-15,-6-4-8 0,-4-1-8 16,-10-4 70-16,-11-9-293 0,-5 1 151 15,-5-2-81-15,-8-6-1028 0</inkml:trace>
  <inkml:trace contextRef="#ctx0" brushRef="#br0" timeOffset="117532.893">9626 14957 233 0,'6'-5'269'0,"3"8"-114"0,4-1 8 15,-3 3-92-15,0 7 106 0,-3 1-120 16,0 12-2-16,-6 2-7 0,-2 11-5 16,1-1-7-16,-7 15-4 0,-5-5-2 0,4 5-3 15,-1 1-4-15,4 11-4 0,12-3-2 16,-7 15-3-16,3-6-3 0,2 10-3 16,2-5-3-16,-7-6-2 0,7-11-1 15,-11 6 0-15,1-21-4 0,3-8-9 16,-3-15-19-16,-1 0-28 0,1-20-128 15,-4-13-29-15,7 8 17 0,-6-12-172 16,6-28-60-16</inkml:trace>
  <inkml:trace contextRef="#ctx0" brushRef="#br0" timeOffset="117966.862">9567 15143 223 0,'20'-2'201'0,"-6"-10"-86"0,11 4 20 15,-7-7-4-15,-3-12-54 0,2-1-13 16,6 3-3-16,-3-2 0 0,-3-8-7 16,1 3-7-16,2 10-7 0,2 2-6 0,0 0-2 15,-2 13-2-15,12 1-1 0,-11-1-3 16,5 9-2-16,-6-2-4 0,8 6-4 16,-6 13-4-16,1 3-3 0,-9 3-3 15,-4-7-2-15,0-3-3 0,-10 15-1 16,0-3 0-16,-4 10-2 0,-6-2 1 15,-6 12-1-15,-6-14 0 0,-5 9 1 16,-6 5 0-16,-1-6 1 0,1-7 0 0,3 6-2 16,0-5 2-16,3-10-2 0,-2-2 1 15,6 8 0-15,0-16-1 0,-1-2 1 16,6 2 2-16,4-7-2 0,9 4 2 16,-1 1 1-16,4-6 0 0,5 0 0 15,-3 1 1-15,17 4 0 0,3-4 2 16,7 4 1-16,8-4 2 0,10 9 1 15,-1-9 0-15,9 1 0 0,12 4 0 16,-5 0-1-16,4 1-2 0,-5-1-2 0,2 7-1 16,-4-5-1-16,3 4 0 0,-8 1-2 15,2 1-2-15,-12-1-12 0,-12-1 15 16,-7-4-219-16,-6-8 123 0,-4-6-117 16,-10-1-775-16</inkml:trace>
  <inkml:trace contextRef="#ctx0" brushRef="#br0" timeOffset="136953.223">9572 16251 126 0,'15'-19'96'0,"-5"11"-12"16,-10-5 6-16,17-1-3 0,-10 6-16 15,3-11 15-15,-9-1 1 0,8 5-1 16,-9 2-3-16,0 6 2 0,-4 7-2 16,3 2-1-16,-3 8-16 0,-2 3-8 0,-13-3-5 15,4 15-5-15,-7 11-10 0,4 12-10 16,-2 9-6-16,-10 1-5 0,-10 8-4 15,-10 0-4-15,0 8-3 0,-6 8-2 16,6-12 0-16,15 9-1 0,2-11-1 16,-7-13-5-16,8-15-5 0,7 9-30 15,0-17 114-15,25-32-294 0,-27 35 140 16,27-27-72-16,0-3-948 0</inkml:trace>
  <inkml:trace contextRef="#ctx0" brushRef="#br0" timeOffset="137506.47">8517 17285 333 0,'5'17'169'15,"-3"8"-50"-15,-2-5 30 0,3 22-44 16,-1-2-18-16,-2 7-10 0,2 0-4 16,-2 21-9-16,-2-16-7 0,2 11-10 15,0 3-11-15,-5 4-13 0,3-12-6 16,2-1-5-16,-1 3-5 0,1-13-4 16,0-8-1-16,0-8-3 0,1-4-6 0,-1-8-13 15,-1-13-25-15,1 6-32 0,-4-5-120 16,-2-6 60-16,4-1-122 0,-10-20-378 15</inkml:trace>
  <inkml:trace contextRef="#ctx0" brushRef="#br0" timeOffset="138070.965">8531 17277 398 0,'15'-5'152'0,"-2"5"-69"0,2-8 49 16,3 1-62-16,3-6-23 0,5 1-5 0,-1-2 1 15,4-1-4-15,-1-3 1 0,-1 6-4 16,-9 2-2-16,11 10-2 0,3 7-2 15,-6-5 0-15,-2 6 2 0,6 4-6 16,-15 1-5-16,0 0-5 0,-2 2-5 16,-3 2-4-16,-3-2-4 0,-7-1-3 15,0 6-2-15,-7-7-2 0,-4 4-1 16,-3 6 1-16,-6 1-1 0,0-4 2 0,-12 0 0 16,4 1 1-16,-6-4 1 0,14 0 0 15,0-5 1-15,-1-1-1 0,2-1 1 16,7 2 1-16,-6-5 0 0,0-7 0 15,11 0 1-15,7 13 0 0,3-11 1 16,-3 4 0-16,4-6 1 0,9 7 0 16,2 6 0-16,5 1 0 0,7-3 0 15,3 0 0-15,8 0 0 0,13 14 0 0,-1-8-1 16,15 10-1-16,-1 1 0 0,-6-1 0 16,-9-7-1-16,-3 3 0 0,-14-1-1 15,-14-2-1-15,-4 4 0 0,-11 7-1 16,-3 1-2-16,-11-4-2 0,-18 14-1 15,-16-2 1-15,-5 2 0 0,-17 3 1 16,0 2 0-16,-10-17 2 0,5 10-13 16,-15-13 33-16,14-7-203 0,-13-5 112 15,13 4-96-15,4-11-704 0</inkml:trace>
  <inkml:trace contextRef="#ctx0" brushRef="#br0" timeOffset="144612.936">6070 3748 13 0,'6'12'12'0,"-6"-10"-11"0,-3 0-1 15,3-11 2-15,0 21-12 0,0-10-8 16</inkml:trace>
  <inkml:trace contextRef="#ctx0" brushRef="#br0" timeOffset="146916.352">7155 13388 357 0,'18'-27'-238'16,"-8"7"522"-16,-5 11-159 0,-7-4 93 16,2 8-75-16,-6 3 36 0,-1 7-105 15,-3-5-9-15,-5 7-11 0,-10 10-11 16,-5 4-12-16,-7 10-12 0,-5 10 9 16,-1 8-4-16,-4 6-5 0,-7 15-3 15,-14 0-4-15,-4-1-2 0,3 11-3 16,-4 2-1-16,6 0-2 0,5 10 1 0,-1-15 0 15,7-9-9-15,3-4-17 0,3-14 0 16,11-23-191-16,9-1 106 0,-3-12-129 16,14-14-656-16</inkml:trace>
  <inkml:trace contextRef="#ctx0" brushRef="#br0" timeOffset="147831.601">5627 14633 454 0,'13'8'212'15,"-6"4"-99"-15,4 8 51 0,-9-2-65 16,-4-1-43-16,-3 3-12 0,5 7 2 16,-13 15 1-16,6 3-6 0,-1 1-5 15,-11 8-3-15,-1 1-2 0,7 0-2 16,-4 0-5-16,-1 11-4 0,5-18-3 16,3 12-4-16,0-6-4 0,-4-14-4 15,1-12-2-15,4 1-2 0,-2-16-2 16,1-11-2-16,5-4-7 0,0-11-7 0,5-1-7 15,5-7-10-15,3-25-11 0,9-4-4 16,4-1-3-16,5-20 0 16,-3-7 17-16,-3 3 6 0,-5-6 11 0,5 11 12 15,0 2 5-15,0 9 5 0,-3 4 6 16,5 8-8-16,-7 9 1 0,-2 3 0 16,-1-6 0-16,5 18 1 0,-4-10 0 15,4-1 0-15,-7 2-1 0,1 2 0 0,-2 0 1 16,-4 10 4-16,1 0 2 0,1 12 4 15,0 1 4-15,8 7 2 0,7 0 3 16,-2 7 2-16,-4 6-1 0,-6 6-2 16,4 2-3-16,-3 8-2 0,5 11-2 15,2 2-1-15,5 11-1 0,-3 2-1 16,5 10 0-16,-6-4-1 0,4 7-1 16,-4-1-1-16,1 2-2 0,0-9-2 15,3 8-2-15,-9-9 0 0,-3-2-2 0,1-4 0 16,-4 9-1-16,1-24 0 0,-6-1-1 15,0-7 0-15,-3-8-3 0,0-2 0 16,-6-13-2-16,-4-4-1 0,0-3 0 16,1-8-1-16,-2-12 1 0,1-2 0 15,-1-5 2-15,1-1 1 0,7-4 1 16,-2-1 2-16,0-3 0 0,5-4 0 16,-2 0 1-16,-1 5 0 0,0-5 0 0,-4 15 1 15,0 3-1-15,-3-3-1 0,0 8 1 16,-8-1-1-16,-4-2 1 0,-3 5 0 15,2 2 0-15,-9-3 1 0,7 10-1 16,-4 2 1-16,-2 4 1 0,1-1 12 16,-9 2-12-16,-1 9 88 0,-7 4 0 15,-10 3-293-15,4 1 198 0,16 0-39 16</inkml:trace>
  <inkml:trace contextRef="#ctx0" brushRef="#br0" timeOffset="203218.099">7461 3473 43 0,'1'-2'137'0,"6"-5"-45"0,3 6-4 16,-7-4-10-16,1 5 24 0,2 0-48 15,-9 0 9-15,3 1 0 0,5 3-5 16,-10-1-2-16,10 10 2 0,-5 6 2 16,-5 6 2-16,2 5-9 0,-1 2-4 15,-4 4-5-15,8 3-5 0,-7 11-7 16,6 2-6-16,1 18-2 0,6 7-3 15,-4 5-1-15,3-5-1 0,-3 16-3 0,3-2-1 16,-4-15-2-16,-2-4-3 0,-3 0-2 16,9-22-3-16,-10-10-1 0,0 6-1 15,2-20-1-15,-4-11-2 0,1-1 0 16,7-14-1-16,-7-5 1 0,1-9-1 16,0-14 0-16,6 0 1 0,-1-18 0 15,0-10 1-15,0 7 0 0,0-4 0 16,5-14-1-16,-1-12 1 0,-3 2-1 15,9-10 0-15,-5 4 1 0,-3-4-1 16,-2 7 0-16,2 9 1 0,-4 0-1 0,-6 2 0 16,-2 16 0-16,0 4 0 0,-2 4-1 15,5 8 1-15,4 7-1 0,-1 2 0 16,-2 6 0-16,6 7 0 0,0 3-1 16,3 4 1-16,-8 3 0 0,3 5 1 15,-1 0 0-15,8 7 0 0,-7 4 0 16,4 16 0-16,0 6 0 0,4 6 0 15,-1 18 0-15,4 0 0 0,1 9-1 0,0 16 2 16,2-1 0-16,-1 2 0 0,-2 12 1 16,4-4 0-16,0-8 2 0,-3 6 0 15,2-2 0-15,0-7-1 0,-5-7 1 16,1 4-1-16,-6-3 0 0,-2-12-2 16,0-10 0-16,-2-11 0 0,-3-24-2 15,-8-12 0-15,-4-5 0 0,7-2 0 16,-4-14 0-16,1-14 0 0,6-17 0 15,1-12 1-15,-3-6 1 0,1-13-1 16,0-4 1-16,3-9-1 0,0 1 0 0,-2-8 1 16,10-9-1-16,-13 13 0 0,7-3 0 15,-1-10-1-15,1 10 1 0,-4-2 0 16,-3 3 0-16,7 4 0 0,-7 21 1 16,8 16-1-16,7 17 1 0,-5 18 1 15,-3 20-1-15,6 0 0 0,-9 8-1 16,9 17-1-16,-3 17 0 0,-8 18 0 15,8 9-1-15,1 29 0 0,4 19 1 0,0 7 0 16,-5 11 1-16,2 12 1 0,3 1 3 16,-8-11-2-16,-4-10-7 0,-6-19-5 15,9-7-196-15,4-23 120 0,2-6-129 16</inkml:trace>
  <inkml:trace contextRef="#ctx0" brushRef="#br0" timeOffset="213381.73">10985 3675 25 0,'2'-3'20'0,"-1"-2"-8"0,-11-9 10 16,0-1 4-16,7 3 7 0,4 6 8 16,1 1 7-16,-5-4 8 0,-1 9 8 0,4 0 2 15,0 5-2-15,-1-1-2 0,-4 1-3 16,-2 3-3-16,4 2-5 0,3-1 4 16,-7 17-3-16,4-2-3 0,8 19-2 15,-10 6-2-15,11 4-1 0,-1 2 1 16,-5 19-9-16,2-4-3 0,-2 4-3 15,0 12-3-15,10-4-3 0,-8-13-3 16,6-4-3-16,-8 4-2 0,0-16-2 16,10-13-3-16,-10 5 0 0,4-8-4 0,1-27-2 15,-10-3-3-15,10-7-1 0,-5-4-1 16,-5-27 0-16,5-6-1 0,-7-13 1 16,4-17 1-16,-3-10-1 0,0-5 1 15,-1-10 0-15,2-6 0 0,2 6 0 16,4 5 0-16,-6 3 0 0,4 4 0 15,-11 10-1-15,12-4 1 0,-8 9-1 16,-4 2 1-16,9 2-1 0,-2 15 1 16,0 5 0-16,5 8-1 0,-7 11 0 0,2 11 1 15,5 11-1-15,-8 3 1 0,3 4-1 16,1-1 1-16,3 9 0 0,6 19-1 16,-9-1 1-16,-1 2 1 0,5 19 2 15,5 1 2-15,-5 17 2 0,5-2 3 16,4 24 1-16,1 1 1 0,-2 14 1 15,-5-9-2-15,2 2-1 0,0-7-2 16,-5 0-1-16,0-16-2 0,2-11 0 16,-2-7-3-16,2-18 0 0,-2-21-3 0,-2-11 0 15,0-11-1-15,-3-15-1 0,4-18 1 16,2-14 0-16,-7-20 0 0,1-16 2 16,1-11 0-16,3-6 0 0,-1-14 0 15,-1-4 0-15,3 11 0 0,-2 5-1 16,0 0 1-16,-3 1-2 0,0 19 0 15,2 1-1-15,0 14 1 0,-4 20-1 16,7 20 1-16,0 14 0 0,0 13 1 16,0 8 1-16,3 11 0 0,-3 14-1 15,0 9 0-15,0 18 0 0,7 12 0 0,0 13 0 16,-2 2 0-16,1 8 0 0,3 5 1 16,-9-9-1-16,6 1 5 0,-7-4-5 15,-1-16-15-15,-1-10-13 0,-7-15-177 16,-7-15 107-16,10-1-142 0,5 1-616 15</inkml:trace>
  <inkml:trace contextRef="#ctx0" brushRef="#br0" timeOffset="-195760.89">9425 7681 183 0,'17'-1'98'16,"-1"-4"-19"-16,-5 0 10 0,-8-4-27 15,2 3-14-15,2-6 0 0,1 5-1 16,0 1-3-16,-6-3 3 0,6 9 1 16,-1-7 2-16,-5 7 0 0,3 4-3 15,-9-1-5-15,11 6-2 0,-5-3-8 16,-4 6-2-16,-6 0-4 0,-4-2-2 16,4 6-3-16,-1 11-2 0,-6-4-4 0,-2 3-2 15,-3 0-3-15,-6-2 0 0,-6 1-3 16,-5-4 0-16,10 15-1 0,-6-10 0 15,10 14-2-15,-3-8 0 0,3 2-2 16,-9-13 1-16,-3 1-1 0,2 1-1 16,-2-7 0-16,-2 2 0 0,3-5-1 15,3-4 1-15,-1-3-1 0,5-7 0 16,-5-4 1-16,6-10 0 0,2 1 0 16,-1-9 0-16,5 8 1 0,-2-14 0 0,7 6 0 15,2 0 0-15,-7-9 0 0,-5-2 0 16,3 8-1-16,-3-4 1 0,-2-2 0 15,10 8-1-15,4-1 1 0,3 5 0 16,0-5-1-16,3 2 1 0,1 8 1 16,-1-4-1-16,4 6 0 0,1 1 1 15,4-3 1-15,3 0-8 0,-2-5-8 16,4 2-12-16,-4 3-17 0,0 0-29 16,2-2-30-16,-5 7-55 0,4-2-27 15,-1 1-1-15,-5 7-72 0,2 4-29 0</inkml:trace>
  <inkml:trace contextRef="#ctx0" brushRef="#br0" timeOffset="-195363.131">8504 7715 96 0,'-7'21'92'0,"0"0"-22"15,-1-1 4-15,0 0-4 0,1-2-13 16,-3-1-9-16,3 1-9 0,7 1-5 16,-3-9-6-16,0 0-9 0,-1-10-7 15,-4 0-3-15,8-5-2 0,0-9-2 16,2-1 0-16,1-8 0 0,9 1 0 16,-1-11-1-16,-1-3 0 0,0-5 0 0,4 2 1 15,-4-3-1-15,2 9-1 0,-4 5 1 16,2 4 0-16,-8-4 3 0,-1 8 7 15,-1 3 6-15,4 4 7 0,-3 1 8 16,-1 10 9-16,0 4 8 0,5 5 6 16,4 6 3-16,2 5 2 0,1 6-2 15,0 3 0-15,3 1-6 0,-5-3-5 16,3 7-9-16,1-4-9 0,6 2-8 16,-4 2-6-16,1-7-3 0,-5-11-6 0,-2-4-4 15,0-4-211-15,0-12 128 0,18 2-117 16,1-13-785-16</inkml:trace>
  <inkml:trace contextRef="#ctx0" brushRef="#br0" timeOffset="-179429.794">9611 3789 295 0,'3'-2'110'15,"-3"10"-35"-15,13 7 32 0,-8 0-46 16,-13-10-14-16,1 2-7 0,1 13 13 0,7 0-4 15,1 12-3-15,-12 6-5 0,7 14-2 16,3 15-1-16,0 2 3 0,3-11-12 16,-6 11-2-16,3-1-3 0,6-4-3 15,-6 3-2-15,0-6-3 0,0-2-2 16,7-11-3-16,-9-6-2 0,4-10-2 16,1-5-2-16,-6-22-2 0,0-5-2 15,6-5 0-15,-5-17-2 0,-3-10 0 16,-1-25 1-16,6-1 0 0,6-2-1 0,-6-14 1 15,-3-1 0-15,3 6 0 0,10-11 1 16,-7-2-1-16,-8-6 0 0,7 1 1 16,-2 17-1-16,7 4 0 0,-9 11 1 15,2 20-1-15,2 10 1 0,-4-3 0 16,4 14 0-16,-2 6 0 0,-9-2 0 16,4 8 0-16,2 2 0 0,0 14-1 15,3 7 1-15,-2 6 2 0,-3 8 2 16,5 10 3-16,5 4 2 0,-10 9 2 0,-2 2 3 15,11 11 2-15,2 4-2 0,3 5-1 16,2-11-1-16,-7 6-1 0,2-17-1 16,-6-21-3-16,7-7-1 0,-10-22-1 15,-1-8-2-15,-2-8-1 0,2-15-2 16,8-6-1-16,1-11 0 0,-7-15-1 16,4-12 1-16,-7-1 1 0,5-6-1 15,-2 6 0-15,-3 12 0 0,5 15 0 16,0 16 0-16,3 4 0 0,-3 8 0 0,7 8-1 15,0 8 0-15,1 6-3 0,-5 6-2 16,-11 5-4-16,1 12-4 0,7 3-7 16,-6 10-11-16,-1-10-19 0,-3 12-146 15,7 1 84-15,-1-1-104 0,8-5-517 16</inkml:trace>
  <inkml:trace contextRef="#ctx0" brushRef="#br0" timeOffset="-176895.244">8997 4115 83 0,'5'11'109'0,"-2"-2"16"0,2-4-67 16,-5 1 85-16,0-4-78 0,2 5 44 16,-2-7-79-16,0 1-6 0,-2 3-5 15,-3-4-5-15,5 1-2 0,-6 4-2 0,-1-8-2 16,0 3 0-16,-3 3-2 0,4-3-1 16,-6 2 0-16,4 5-2 0,-4-1 1 15,2-1-2-15,-4-3 0 0,-2 3-1 16,1-3 0-16,1-1-1 0,-11-1 1 15,2 5-1-15,-2 2 0 0,-2 0 1 16,-6-6-1-16,9 6 0 0,-3-2 1 16,6-3-1-16,1 0 1 0,3 4 0 15,4-1 0-15,4-3 0 0,-3-2 0 16,9 0 1-16,0 0 0 0,-4 0 2 0,7-2 6 16,0 2 8-16,12 2 5 0,-1 5 3 15,3-2 2-15,1-5 2 0,0 6 1 16,5 6-3-16,0-2-6 0,2 3-2 15,-2 6-1-15,-8-11-2 0,-7-1-2 16,-5-2-2-16,8 3-2 0,-13-8-4 16,10 9-2-16,-3-9-2 0,3 5-1 15,-5 1-1-15,5 3-1 0,-9-4 0 16,8 1 0-16,-8 1-1 0,1-14 1 0,0 14 0 16,8 0 0-16,-17-14-1 0,-1-1 0 15,9 8-3-15,-13-10-5 0,11 6-6 16,-6-7-6-16,9 2-9 0,4 8-8 15,9 1-4-15,-15-5-5 0,10-2-6 16,4 7-4-16,-4-5 4 0,-2 1 7 16,11-1 7-16,-16 0 7 0,15 5 7 15,-4 4 10-15,1-9 7 0,0 5-3 16,-4-5-9-16,8 3-19 0,-4-5-32 0,0 6-22 16,8-4 3-16,-14-2-60 15,-1-6-30-15</inkml:trace>
  <inkml:trace contextRef="#ctx0" brushRef="#br0" timeOffset="-175892.473">8793 3870 146 0,'-8'-1'74'0,"-2"-3"-19"0,-4 1 13 16,8 0-16-16,-1-1-7 0,-1-2 0 15,-4 6 0-15,2-10 1 0,-2 26 2 16,-6-19 1-16,1 1-3 0,-8 9-2 16,5 5-3-16,-7-11-3 0,10 11-4 0,-3-2 3 15,4 14-4-15,1-1-1 0,1 9 0 16,-6 1 0-16,0 7 2 0,7 4 1 16,-1 8-6-16,-2 1 0 0,6-1-2 15,10 1-3-15,0 3-3 0,3-11-4 16,2 3-3-16,10-8-4 0,5-5-3 15,-3 2-1-15,13 12-1 0,2-9-1 16,4 0-1-16,1-3 0 0,0-6-1 16,-2-16-1-16,2-10 1 0,-7-5-1 0,7-6-1 15,10-14-1-15,-9-14 0 0,-1-13 0 16,1-8-1-16,-13-5-1 0,-6-15 1 16,-8 1 0-16,-4-1 1 0,-7-5 0 15,-5-2 0-15,-2 8 0 0,-6-2 1 16,-4 4-1-16,-6 10 1 0,1 8-1 15,-5 6 1-15,1 8-1 0,4 11 1 16,-3 4-1-16,-7-1 1 0,5 16-1 16,2 3 0-16,0-5 1 0,-5 12-1 0,5 7 1 15,-2 15 0-15,-1 3 0 0,-9-4 0 16,14 13 0-16,-7 4 1 0,-1-16 0 16,3 13 1-16,6 5-1 0,-1-8 1 15,6 5 1-15,5 8 1 0,4 2 0 16,3 1 2-16,5 6-1 0,10-1 2 15,-2 6-1-15,14-1 0 0,3-4-1 16,2-1 0-16,0 4 0 0,10-2 0 16,-2-5 0-16,1-8 0 0,13-7 0 0,-1-20 1 15,1-15-1-15,4-8-2 0,3 1 1 16,-6-26-2-16,0-14 0 0,-8-2-3 16,-9-11 0-16,-14-7-1 0,-11 5 1 15,-8 2-1-15,0-15 0 0,-10 15 1 16,-14-10-1-16,3 5 1 0,-9 3 0 15,-7 12 1-15,-5-4-1 0,7 14-1 16,-4 2 1-16,-2 9 0 0,-4 1 0 16,6 9 0-16,-1 11-1 0,3 5 1 0,0 3 1 15,6 3 0-15,-3 5-1 0,7 12 2 16,-6 0-1-16,-4 9 1 0,5 18 1 16,6-1 0-16,-1 3 0 0,12 9 1 15,10 4 0-15,5-7 1 0,0 12 1 16,10-2 0-16,12 6 0 0,4-6-1 15,3-10 1-15,6-5-1 0,5-3-2 16,-6-20 0-16,2-1-1 0,13-19-1 16,-9-7-1-16,-3-13-1 0,11-14-1 0,-16-13 0 15,-17-15 0-15,3-10-1 0,-9-6-3 16,-9-2-11-16,-10-1-16 0,-2 6-23 16,0 8-144-16,-1 11 77 0,-4 6-117 15,-8-3-485-15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18:08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8472 4047 223 0,'0'0'149'0,"6"0"-32"15,4 0 13-15,0 5-27 0,0-5-25 16,-3 6-12-16,3 1-11 0,-7-9-7 15,2 2-10-15,0 2-6 0,0-2-3 16,3 5 2-16,4-5 3 0,4 5 3 16,7 5 1-16,2 0 2 0,13 8 2 15,9 2-1-15,1-2-1 0,17 10-4 16,9-6-2-16,4 9-3 0,7 2-6 16,4 1-4-16,-6-5-4 0,6 10-2 0,-4-11-4 15,8 10-2-15,0-3-4 0,1-2 0 16,2 3-1-16,-1-3-1 0,-11-8-2 15,-9 2 0-15,-14-4 0 16,-11-3-1-16,-4 5 0 0,-14-5-3 16,-3-7-4-16,5 13-4 0,-6-11-8 0,-13-1-10 15,0-6-20-15,1 8-21 0,-4-2-33 16,-1 1-50-16,1 5-63 0,-7-1 20 16,-2-4-98-16,4 0-146 0</inkml:trace>
  <inkml:trace contextRef="#ctx0" brushRef="#br0" timeOffset="645.215">10406 5038 293 0,'33'8'165'0,"2"-1"-47"15,-4 1 22-15,-1 2-45 0,-4-2-21 16,-1-1-21-16,-6-1-3 0,-3-6-12 16,-8 0-13-16,1 0-10 0,-9 2-4 15,0-4-3-15,-15-2-1 0,-3 2 0 16,-6-5 2-16,-10 1 2 0,-8-8 5 15,1-7 2-15,-2-1 2 0,-6-1-1 16,10 1-2-16,-9 4-2 0,6 3-4 16,4 2-3-16,0 0-4 0,-5 5-1 15,10-4 0-15,-5 0-1 0,1 7 1 0,1 0 0 16,8 4 1-16,9-4-1 0,8 3 1 16,2 4 1-16,9-1 1 0,4 4 0 15,2-5 1-15,11 5 0 0,9 5 0 16,8 9 1-16,4 0 3 0,3 1 2 15,-4-3 2-15,-8-4 3 0,-2-6 2 16,4 4 3-16,-2-11 1 0,-6-1-2 0,-3-4-3 16,-2-2-3-16,-8-6-4 0,-10-19-1 15,0-1-4-15,0-15-4 0,-3-2 0 16,-1-9-2-16,-6-8-2 0,2-7-7 16,-2-4-6-16,0-7 61 0,-11-1-266 15,-8-11 140-15,0 2-81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18:46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6088 8402 298 0,'0'5'114'0,"7"2"-25"15,0 3 37-15,-7-10-44 0,-4-4-9 16,3-1 2-16,6 4-6 0,-4-6 4 16,6 2-17-16,0-1-7 0,12-3-6 15,8 8-6-15,-1-4-3 0,8-2-5 16,9-5-5-16,5 2-3 0,1 0-4 15,3 1-2-15,1-8-4 0,-3 9-1 16,3 1-3-16,0 7-2 0,6-2-1 16,-11-1-1-16,-5 13-1 0,1-2 0 15,-13 1-1-15,-11-3-2 0,-5-14 0 16,-10 8-2-16,-5 0-1 0,-8-7-2 0,-4 2 0 16,-5 5 0-16,1-3 0 0,-11 6 1 15,-6-3 1-15,-5 12 2 0,0-5 0 16,-7-6 1-16,5 4 0 0,2 8 1 15,5 1-1-15,-2 1 1 0,5-2 1 16,2-6-1-16,2-1 1 0,9 1-1 16,2-1 1-16,7-6 0 0,8-5 0 15,10-1 0-15,2 4 1 0,2-13 0 0,8-3 0 16,5-2 1-16,2 5 0 0,1-5 0 16,2-1-1-16,-2-4 0 0,-6-3-1 15,0 1 0-15,-1 7-1 0,2 5 0 16,-7 2-1-16,-5 0 0 0,-1-7 1 15,-12-5-3-15,-4 4-7 0,-12-8-11 16,-4 5-16-16,-3 5 43 0,-15 3-198 16,0-2 93-16,3 14-68 0,-3-2-655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8T22:36:53.4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9-18T22:41:49.923"/>
    </inkml:context>
  </inkml:definitions>
  <inkml:trace contextRef="#ctx0" brushRef="#br0">1870 4410 85 0,'7'-6'107'0,"-7"-13"8"0,0 14-14 16,1-5-3-16,-1-1-6 0,2 11-8 0,0-7-12 15,-2-1-13-15,1 8-7 0,1-7-2 16,3 7 0-16,-2 0 0 0,1-7-4 16,1 14-2-16,-5 0-1 0,-7-1 0 15,9 3-4-15,-4 17-8 0,-8 8-3 16,5 11-2-16,2 18-3 0,-1 19-5 16,3 10-3-16,-11 12-3 0,0-9-3 15,5-1-2-15,-6-6-3 0,5 1 0 0,3-14-12 16,-2-1-12-16,5-13-181 0,1-15 109 15,4-16-127-15,4 3-648 0</inkml:trace>
  <inkml:trace contextRef="#ctx0" brushRef="#br0" timeOffset="10708.759">1388 7309 199 0,'10'8'225'0,"-3"-8"-133"0,-4-7 26 15,1-1-2-15,-3 3-49 0,-2-12-50 16,7 5 41-16,-6 6-3 0,4-8-7 16,1 6 2-16,2-4-8 0,4-1-2 0,-2 5-2 15,-8 1-2-15,11-1-3 0,0 3-3 16,-2-4-4-16,5 3-4 0,5-1-5 16,3 0-2-16,-3-5-3 0,2 6-2 15,-2-1-3-15,-3-1-1 0,0-2-2 16,-2 6 0-16,0-2 0 0,-4 1-1 15,4 5 0-15,-1 0 2 0,-4 1 1 16,-4 4 0-16,4 0 0 0,-5 5 1 16,-1 2-1-16,-4 8-1 0,3 0 0 15,-3 12-2-15,-5-2-1 0,-3-2-1 16,-7 4 0-16,-2 8 0 0,4 2 0 0,-4 5-1 16,-6 6 1-16,-3-4-1 0,-4 3 0 15,-10 0 0-15,0-7-1 0,8 1 0 16,7 10-1-16,-1-10 0 0,5-4-1 15,1 3-1-15,-5-8-1 0,2 8-1 16,3-11 1-16,0 2 0 0,1 3 0 16,6-7 1-16,0-9 2 0,4 2 0 15,-2-10 1-15,11-2 1 0,0-4 0 0,5-4 1 16,3 8-1-16,4-11 0 0,3 3 1 16,8-5 0-16,-1 0 0 0,13-8 1 15,-2-4 0-15,13-3 2 0,7-2 0 16,2-3 1-16,2-3 0 0,5 9-1 15,13-6 0-15,-11 0-1 0,9 0 0 16,-3 0-1-16,2 0-1 0,-8 3 0 16,-2-1 0-16,-15 3-4 0,-6 1-9 15,-7-4-12-15,-16-2-6 0,-4 5-177 0,-1-3 96 16,-5-2-110-16</inkml:trace>
  <inkml:trace contextRef="#ctx0" brushRef="#br0" timeOffset="14178.976">1203 10498 234 0,'6'-12'141'0,"-6"4"-34"16,4 4 11-16,-8-2-34 0,6 1-20 15,-2 0-11-15,2 3-6 0,-2-5-7 16,0 7-5-16,-4 0-2 0,8 0-2 16,-11 12 0-16,4-5 0 0,-2 1-7 15,-2 7-4-15,5 0-2 0,-3 5-2 0,-1 7-3 16,-1 3-3-16,0 7-3 0,-3 4 0 15,-1 3-2-15,-1 11 0 0,-1-1-2 16,3 1-1-16,-11-7 1 0,8-3-2 16,0-18 1-16,4 6-1 0,4-7 1 15,5 0-1-15,0-7 0 0,5-1 0 16,4-10 0-16,4-1 0 0,2-7 0 16,7-8 0-16,-2-2 0 0,7-4 0 15,-7 1-1-15,1 3 1 0,6-3 0 0,0-1 0 16,5 1-1-16,-4-9 1 0,-1 4-1 15,-5 4 1-15,-2-1-1 0,-2 4 1 16,0 4-3-16,4-5-8 0,-3 4-10 16,-3-7-17-16,-4 3-26 0,1-3-78 15,-4 2-32-15,-3-7 12 0,9 0-109 16,9 0-56-16</inkml:trace>
  <inkml:trace contextRef="#ctx0" brushRef="#br0" timeOffset="14463.989">1711 10339 444 0,'-5'28'159'15,"8"7"-45"-15,-3 12 39 0,-3 8-83 16,0-6-13-16,-2 18-7 0,0 8-10 16,-2 12-12-16,-1-9-7 0,-1 18-5 15,4 2-5-15,-8 1-3 0,-9-4-2 16,-1 0-5-16,-1-8-11 0,3-11-20 16,7-15 84-16,4 0-223 0,3-16 105 15,4-9-53-15,3-2-725 0</inkml:trace>
  <inkml:trace contextRef="#ctx0" brushRef="#br0" timeOffset="32814.107">1123 13835 310 0,'6'-3'147'0,"-4"-2"-49"0,-4-2 30 16,-3 7-49-16,5-11-29 0,-13 2-10 15,-1 3-5-15,-1-1-9 0,-1 0-8 16,-1 7-8-16,-3 5-1 0,0-1-2 16,-7 6 2-16,10-2 3 0,-9 4 3 0,6 3 0 15,-2 5 1-15,-2 0 1 0,-2 2-1 16,6-2-1-16,-2-5-4 0,0-4-2 15,9-2-1-15,1 4-1 0,-1-3-1 16,13 0 2-16,6 9 3 0,1-8 1 16,0 1 3-16,6 1 0 0,1-3 2 15,-4-1 0-15,8 2-2 0,12 5-4 16,3 9-2-16,1 3-2 0,8 19-2 16,-12-5-2-16,3 4-2 0,4 10 2 15,-5 4 1-15,-2-12 1 0,-7 6 0 0,-6-1-1 16,-17-16-1-16,3 6 1 0,-3-8-3 15,-10 6-2-15,-13-11-1 0,-4 13-1 16,-3-9 1-16,-2 2 0 0,-4-9 1 16,-1 5 0-16,-2-10 1 0,13 3-1 15,2-5 1-15,7 3-1 0,-9-10 0 16,-1 1-1-16,5-14 1 0,2-7 0 16,-7-18-1-16,21-5 1 0,6-15 0 15,15-9 1-15,10 4 1 0,3-5 1 16,7 2 0-16,14-8 1 0,-4 8 1 0,8-4 0 15,8 0 0-15,-3 0-1 0,2-4 0 16,-1-6 0-16,-16 0-3 0,-9-8-13 16,1 13-11-16,-5 3-161 0,-3 11 96 15,-11 8-119-15</inkml:trace>
  <inkml:trace contextRef="#ctx0" brushRef="#br0" timeOffset="41940.997">1094 16792 510 0,'-10'9'207'0,"3"11"-138"0,-4 0 104 0,1-7-83 16,-17-1-24-16,5 16-27 0,-16-6 26 16,4 10 26-16,3 13-40 0,0 12-10 15,-5-6-8-15,4 8-4 0,5 11-3 16,0-11-4-16,1 18-1 0,16-7-4 16,6 10-2-16,-2 2-4 0,6-7-1 15,11-6-3-15,-9 2-3 0,11-15-2 16,7-8-2-16,7-3-2 0,8-10-3 15,10-13-1-15,-3-4-2 0,0-13 0 16,1-5-1-16,1-11 0 0,-2-9 2 0,3-7 1 16,-12-8 2-16,-4-5 0 0,-11 6 2 15,-8 1-1-15,-7-2 1 0,-3 3 0 16,2 4 1-16,-5 1-1 0,-4-2 1 16,-1 9 0-16,-7 5 0 0,-14 10 2 15,-6 5 0-15,0-6-1 0,-10 14 2 16,6 2-1-16,-1 0 1 0,5 8 1 15,-2-3-2-15,12 6 1 0,-16 4 0 16,11-4 1-16,-6 4-1 0,3 2 0 0,0-3-2 16,11-3-10-16,0 4-14 0,7-5 31 15,5-6-227-15,7-14 118 0,3 0-102 16,10-7-781-16</inkml:trace>
  <inkml:trace contextRef="#ctx0" brushRef="#br0" timeOffset="42342.274">460 16643 20 0,'-8'26'317'0,"10"-5"-138"0,1-1-18 15,6 0 6-15,-8 10 21 0,3 9-103 16,-4 6-3-16,3-1-3 0,-6 16-12 15,-1 5-11-15,1 5-12 0,-1 10-11 16,3 11-7-16,1-5-5 0,-2-4-5 0,-1 19-4 16,6-6-3-16,0-1-4 0,-3 1-1 15,-6-7-2-15,6-19-1 0,-4-9-1 16,4-6-16-16,-3-24-18 0,-7 8-10 16,-3-6 83-16,-1-12-264 0,1-20 113 15,1-5-32-15,12 0-894 0</inkml:trace>
  <inkml:trace contextRef="#ctx0" brushRef="#br0" timeOffset="47246.948">4588 4878 118 0,'2'0'87'16,"-2"-5"-4"-16,0 5-1 0,3 5-12 15,1-3-4-15,4 3-2 0,2 0-3 16,-3 2-7-16,-6-4-2 0,6-3 3 16,-5 5 1-16,-2 2-3 0,3 1-1 15,-10 6-5-15,7 6 1 0,9 6-5 0,-14 13-8 16,-2-2-4-16,10-2-5 0,-6 16-3 16,6-7-4-16,-3 3-1 0,0 5 1 15,2 1-1-15,-2-6-2 16,0-4-1-16,0-9-2 0,0-8-3 0,-5-6-5 15,8-11-5-15,-8-9-1 0,0 0-3 16,0-9 0-16,5-9-1 0,0-10 1 16,5-7 0-16,-1 1 1 0,4-13 1 15,0-1 1-15,-1-4 1 0,5 2 0 0,1-4 0 16,1 8 0-16,1 1 2 0,5 14-1 16,-5-2 0-16,-5-5 1 0,5 9-1 15,0 6 0-15,-2-2 1 0,1 6 0 16,-1 11 0-16,-3 3 0 0,-2 3 1 15,-3 2 0-15,2 2 0 0,0 5 0 16,0 3 0-16,1 5-1 0,2-2 1 16,-3 9-1-16,3-1 0 0,-2 11-1 0,-3-5 0 15,-2 5 1-15,1-2-2 0,-1 8 1 16,2-1 0-16,-3 1 0 0,4-2-1 16,-2-3 1-16,-1-5 0 0,2 3-3 15,0-3-11-15,2-5-8 0,1-4-29 16,-6-11-145-16,1-8 82 0,1-2-113 15,-1 2-514-15</inkml:trace>
  <inkml:trace contextRef="#ctx0" brushRef="#br0" timeOffset="47579.153">5309 4942 174 0,'0'0'158'0,"0"3"-62"0,0-1 15 16,-10 5-1-16,-7-1-38 0,0 8-10 15,-1-1-1-15,-4 7-1 0,1 8-5 16,1 4-6-16,-4-3-12 0,-1 2-6 0,5 3-6 16,10-6-5-16,8 1-5 0,-6 11-3 15,8 0-4-15,10-3-3 0,8-11-3 16,1-1-2-16,1-18-2 0,-2-2-1 16,16-5-2-16,-1-7 0 0,2-6 1 15,-1-12-1-15,-1 0 1 0,-13-7 1 16,-3 2 1-16,0 8 0 0,-7-4 0 15,-5-13 1-15,-4 9 1 0,-1-8-1 16,-1-6 1-16,-6 4 0 0,-1 8 1 16,-3 4-1-16,0 0-1 0,-1 4-5 0,4 14-8 15,3-5-18-15,1 3-28 0,1 6-97 16,-4-1-4-16,11 2 0 0,-4 5-126 16,8-2 41-16</inkml:trace>
  <inkml:trace contextRef="#ctx0" brushRef="#br0" timeOffset="48302.189">5774 4885 4 0,'5'-5'144'16,"-5"-3"-43"-16,-4 1-11 0,-2 0 10 15,-8 1 15-15,4 7-37 0,-8-1 0 16,-1 5-3-16,-1 7-8 0,4 10-5 15,-9-1-7-15,-9 1-7 0,7 10-8 16,-1 0-5-16,1 4-5 0,7 13-5 0,3-4-6 16,1-3-5-16,2 3-4 0,11-17-4 15,0-1-3-15,6 0-2 0,10-12-1 16,7-8-3-16,1-7-2 0,0-5-1 16,-2-14 0-16,6-4 0 0,0-4-1 15,2-6 2-15,-6-9 2 0,11-2 1 16,-10-12 0-16,-10-1 2 0,3-8-2 15,-2 3-2-15,-5-7-3 0,2 7-5 16,0-6-1-16,4 4-4 0,-4 1-3 0,6 3-1 16,-2 4 4-16,-2 10 3 0,-2 6 5 15,3 16 2-15,-13 4 5 0,0 10 4 16,3 10 5-16,-6 3 2 0,6 6 4 16,-8 6 2-16,0 3 2 0,4 4 0 15,-4 3 4-15,-4 3 0 0,3 1 1 16,-4 3 1-16,-1 9 0 0,-2 6-2 15,0 3 1-15,4 7-4 0,-4 5-2 16,5 0-4-16,1 0-3 0,2-2-3 16,0-2-1-16,8-6-1 0,-3 0-2 0,10-12 0 15,0-5-2-15,4-8-1 0,6-14-2 16,-4-1-2-16,5-12-1 0,4-5 0 16,1-8-2-16,-2-14-2 0,8-8-1 15,-9-5-2-15,4-12-3 0,-1 7-1 16,-2 0-1-16,-4-1 0 0,-10 8 1 15,2 0 2-15,-6 11 4 0,-1 7 3 16,-1 5 3-16,-8 1 2 0,9 13 2 0,-3-4 0 16,-2 5 1-16,-8 0 1 0,-7 0 1 15,1 6 0-15,-9 3 1 0,-2 9 2 16,6 10 1-16,3-1 3 0,1 5 4 16,8 0 2-16,0-7 5 0,1-5 2 15,7 5 1-15,-2 3 0 0,-3-1-2 16,8 2-3-16,7-1-3 0,3-1-4 15,1-14-5-15,0 5-1 0,1-4-3 16,8-8-1-16,-2-7 0 0,3 1-16 16,3-12-10-16,12-3-23 0,-10-10-29 0,4-13-115 15,3 1 50-15,1-8-98 0,-11 8-369 16</inkml:trace>
  <inkml:trace contextRef="#ctx0" brushRef="#br0" timeOffset="48601.042">6625 4467 183 0,'-4'0'192'0,"4"7"-86"0,-8 5 7 0,1 11-4 16,-8 2-51-16,-5 7-15 0,-7 1-4 16,-1 2-5-16,-9-8 1 0,4 3-3 15,3 2-4-15,3-5-2 0,2-4-5 16,1 9-2-16,4 1-2 0,4-8-1 16,9-3-1-16,5 1-4 0,2-9-4 15,9-4-2-15,7-2-2 0,8-1-1 16,3-2 0-16,1-8-1 0,9 1 0 0,-7 0 0 15,3-1-1-15,7 0 0 16,-8-1 1-16,5 4-1 0,-4 7 0 0,-4 0 0 16,-16-1-2-16,6 1 0 0,-19 5 0 15,-2-4-2-15,-3 4-1 0,-14 1-1 16,-1 2-4-16,-5 12-2 0,-5 0-5 16,-7-2-7-16,7 5-16 0,0-5-9 15,-3-19-104-15,4 3 55 0,4-9-76 16,7 0-348-16</inkml:trace>
  <inkml:trace contextRef="#ctx0" brushRef="#br0" timeOffset="50534.036">7760 4614 251 0,'3'-13'88'0,"-3"0"-30"0,-3 1 32 16,1-2-43-16,-6 11-13 0,-2 3-3 15,-7-3-3-15,-8 8-5 0,-2 15-4 16,-6 2-5-16,3 4 3 0,1 8 5 16,9 8 4-16,2-2 2 0,-1 5 5 15,6-3 4-15,3-7-4 0,3 3-5 16,4-11-7-16,3-5-4 0,12-4-4 16,8 4-7-16,0-16-5 0,0 1-2 15,8-7-3-15,-4 0-1 0,-1-7-1 0,2-11 0 16,-1 1 0-16,-6-6 1 0,4-12 1 15,-11-2 1-15,3-1 1 0,1-3 0 16,-3 10 0-16,-4 7 0 0,-1 6 0 16,-1 10 1-16,-4-6-1 0,1 6 2 15,1 4 0-15,2 3 2 0,1 1 0 16,0 0 1-16,-1 11 3 0,4 3 3 16,0 1 4-16,-6-2 3 0,6 6 3 0,-2-3 1 15,-3-1 0-15,-1 4-2 0,-1-6-4 16,-5 1-5-16,6-3-4 0,2-1-2 15,-1-3-3-15,-5-2-17 0,7-5-32 16,-5-2-104-16,16-3 65 0,-5-8-115 16,-4-7-358-16</inkml:trace>
  <inkml:trace contextRef="#ctx0" brushRef="#br0" timeOffset="50743.999">8007 4282 380 0,'10'26'210'16,"0"1"-99"-16,-10-10 40 0,0 3-49 16,4-7-41-16,-9 1-18 0,5 6-2 15,-2 15-4-15,0-2-6 0,11 1-8 16,-4 11-7-16,3 3-6 0,5-6-5 16,-6 13-2-16,7-1-6 0,-1-9-8 0,0-8-8 15,-6-11-12-15,3-7-27 0,0-4-43 16,-3-14-73-16,-6-1 37 0,3-6-103 15,-1-11-210-15</inkml:trace>
  <inkml:trace contextRef="#ctx0" brushRef="#br0" timeOffset="50875.354">8089 4527 254 0,'-8'0'142'0,"-6"2"-42"0,3-4 18 16,-9 2-35-16,0 0-26 0,5 7-13 0,-4-12-9 15,-1 5-10-15,10-3-8 0,-7 9-2 16,2-6-23-16,-3 4-118 0,3-11 75 15,2 5-76-15,4-4-451 0</inkml:trace>
  <inkml:trace contextRef="#ctx0" brushRef="#br0" timeOffset="52419.83">8937 4502 75 0,'0'0'116'0,"0"-1"-18"15,5-6-8-15,-3 5 3 0,-2-4-17 16,-4-1-14-16,1-1-8 0,1 1-10 0,2-3-5 16,-5 3-4-16,2 0-6 0,-2 6-2 15,0-1-3-15,-4-1-4 0,11 6-2 16,-5 4-3-16,-7 1-4 0,1-6-2 15,1 8-2-15,5 5-2 0,1-2-2 16,-16-21 0-16,8 8 0 0,-2 2 2 16,9 8 2-16,-14-5 1 0,3-7 4 15,4 5 2-15,0 4 2 0,-3 5 0 16,5-6-1-16,6-1-2 0,-8 9-1 16,2 1-3-16,-4 0-1 0,5 3-2 0,0 1-1 15,1-3 0-15,-3 4-1 0,1 2 0 16,1 1 1-16,2 1 1 0,4 1 2 15,2-5 0-15,-1 2 1 0,4 4-1 16,11 3 1-16,0-6-3 0,0-1-2 16,5-14-1-16,7-4-3 0,-9-4-2 15,0-12-1-15,3-8-1 0,0-5 0 16,-4-9-1-16,3-12 1 0,5-6 1 0,0-7 0 16,-3-9 1-16,-2 3 0 0,-5 1-1 15,-2-3-3-15,-13 0-5 0,2-1-7 16,3 4-6-16,-7 1-7 0,-1 1-7 15,0 14-6-15,-4 7 2 0,7 6 4 16,-7 10 7-16,1 10 8 0,-1 9 7 16,4 6 10-16,1 1 7 0,0 11 4 15,-1 0 2-15,5 4 3 0,-6 9 4 0,4-1 4 16,2 19 5-16,-7-3 4 0,3 4 3 16,1 3 0-16,1-1 0 0,0-4-4 15,-5 5-4-15,1 1-5 0,9-1-5 16,-1 8-4-16,4-1-2 0,-5-2-3 15,7 1-1-15,4-14-1 0,-4-8-1 16,-2-2 0-16,0 1 0 0,-1-15-1 16,0 5 0-16,0-7-2 0,3-9-1 0,-2-4-1 15,4-7-1-15,4 0 0 16,4-8 0-16,2-8 1 0,2-14 1 0,-3 2 1 16,1-12 0-16,-2-1 1 0,2 6 1 15,-4-3 0-15,1 1 1 0,-9 4 0 16,1 0 0-16,-6 7 1 0,-1 4-1 15,-4 11 0-15,0-2 0 0,-7 15 0 16,5 5 0-16,-4 3 0 0,-6 4 0 16,2 6 1-16,3 16 0 0,1-3 0 15,-1 10 0-15,0-3 0 0,0 0 0 16,1-6 0-16,1 8 0 0,-5-3 0 0,6-2-1 16,4 2 1-16,4-5-4 0,6-12-1 15,-2-2-5-15,2-5-2 0,0-4-3 16,7-4-2-16,-4-7-7 0,2-6-5 15,0 1-8-15,9 2-9 0,-9 0-13 16,3-10-18-16,-1 5-31 0,-4-4-23 16,1 4 7-16,-8 0-49 0,-4 9-43 0</inkml:trace>
  <inkml:trace contextRef="#ctx0" brushRef="#br0" timeOffset="52734.71">9438 4499 102 0,'0'8'87'0,"7"4"-13"16,0-4 9-16,-2 1 9 0,3 2-24 15,-8-2-9-15,7 2-1 0,0 3-3 16,-1-2-6-16,-2-4-5 0,-1-1-5 15,-3-2-4-15,8-2-4 0,1-5-8 16,-3 7-7-16,13-5-6 0,-1-11-4 16,0-3-4-16,-2 3-3 0,4-16 0 15,-12-2-2-15,-1-2 1 0,-1 2 0 0,6-13 1 16,-20 14-1-16,4-9-1 0,-6 2-7 16,0 0-7-16,-6 8-3 0,-3 1-2 15,7 12 1-15,-8 6-1 0,-3 3 4 16,5 5 8-16,3 8 7 0,6 11 6 15,6 19 7-15,3-3 6 0,0 7 7 16,7-7 6-16,-7 17 6 0,6-12 3 16,-7 13 2-16,-6-2-5 0,12 9-6 0,2-19-7 15,-4 11-7-15,7-12-5 0,-5-5-5 16,3-1-4-16,-1-6-2 0,5-14-6 16,-7-14-13-16,8 6-18 0,0-7-30 15,1-24-69-15,-6-10-17 0,-8-6-5 16,14-12-95-16,-4-11 6 0</inkml:trace>
  <inkml:trace contextRef="#ctx0" brushRef="#br0" timeOffset="53037.839">9696 3839 417 0,'5'16'131'0,"0"6"-62"0,-2 5 55 15,4 11-72-15,3 4-20 0,-2 0-3 16,1-2-1-16,2 2-2 0,-2-4-6 15,-1 2-8-15,-1-8-5 0,1 2-3 16,2-3-1-16,2 1-1 0,1-3-1 16,7 6 1-16,0-2-1 0,-3-6 0 0,3-9-1 15,-6 2 0-15,-4 2-1 0,-4-15-1 16,-4 1-2-16,0 0-1 0,-2-11 0 16,1 5 0-16,-4-16-1 0,-7 8 1 15,-3-9 2-15,-3 8 1 0,3-8 3 16,-7 3 1-16,3-1 1 0,1-2 0 15,-1 3 1-15,-3 7 0 0,6-3 2 16,-1-6-11-16,2 6-20 0,1-10-20 16,-1-6-90-16,5-8 50 0,4-6-102 15,4 5-277-15</inkml:trace>
  <inkml:trace contextRef="#ctx0" brushRef="#br0" timeOffset="53385.853">9838 4081 272 0,'20'27'170'0,"0"6"-72"16,0-4 33-16,0-4-25 0,-6 5-40 0,4 8-9 16,-3-6 1-16,0-4-1 0,-8-6-9 15,6 0-13-15,-6-10-9 0,-4-4-8 16,4-3-7-16,-10-7-6 0,6-4-4 16,-3 2-3-16,-3-12-1 0,-1-11 0 15,1-2 0-15,3-7 1 0,5 1 0 16,-3 4-2-16,3 6 0 0,1-8-2 15,1 5 1-15,-2-4-1 0,-2 3 2 16,2 1 0-16,5 16 4 0,5 6 2 0,2 6 2 16,5 5 1-16,-4 3 0 0,4 10 3 15,-2 2 1-15,3 4 2 0,-4 1 2 16,6 2 0-16,-10-1 0 0,5 1-1 16,-3-4-3-16,-2 4-2 0,-2 2-3 15,2-4-2-15,-1-4 0 0,-1 3-5 16,-5-7-6-16,-1-11-28 0,-4 1-33 15,-3-7-106-15,0-7 57 0,0-6-126 16,2-4-326-16</inkml:trace>
  <inkml:trace contextRef="#ctx0" brushRef="#br0" timeOffset="53637.036">10684 3966 180 0,'13'0'190'0,"-3"0"-88"0,-6 1 17 0,2 3 3 16,-1-3-53-16,-1 6-18 0,-3 5-2 16,-1 1-2-16,-1 2-6 0,-1 7-11 15,-1 3-10-15,-2 2-6 0,0-4-4 16,5 7-4-16,-2-6-1 0,2-4-1 16,2 0-1-16,-2-5-1 0,5 2-1 15,1-9 0-15,4-1-2 0,5-2 0 16,4-5 1-16,-2 0-5 0,-1-7-20 15,1-5-34-15,-7-1-93 0,-10-4 57 16,3-8-117-16,-1 3-304 0</inkml:trace>
  <inkml:trace contextRef="#ctx0" brushRef="#br0" timeOffset="53762.016">10737 3621 141 0,'-5'-16'235'0,"5"-3"-113"15,2 4 5-15,-7 4-1 0,7 4-52 16,-2 0-52-16,-4 1 16 0,11 11-16 15,-14-9-137-15,1 3-12 0,2 2 27 16,-2 4-146-16,-1 4-73 0</inkml:trace>
  <inkml:trace contextRef="#ctx0" brushRef="#br0" timeOffset="54615.163">4943 6383 7 0,'6'0'430'16,"-2"5"-205"-16,-3 0-35 0,-2 0-1 16,-3 0 8-16,3 0-143 0,-4-2-12 15,-4 0-8-15,-2-1-10 0,-3-2-10 16,-1 0-2-16,-1 0-3 0,-4-2-10 16,1-1-16-16,4 1-7 0,5-3 47 15,-3 4-228-15,11-8 113 0,2 4-70 16</inkml:trace>
  <inkml:trace contextRef="#ctx0" brushRef="#br0" timeOffset="54787.736">4996 6593 430 0,'4'19'168'0,"-4"-6"-75"0,-5-6 51 15,-7 1-70-15,2-3-29 0,-10-3-10 16,-7-2-2-16,-3 5-5 0,2-5-7 0,-6-2-7 15,6 2-4-15,-6 3-13 0,6 2-13 16,-6-3-139-16,9 1 84 0,12 6-104 16,13-6-500-16</inkml:trace>
  <inkml:trace contextRef="#ctx0" brushRef="#br0" timeOffset="55221.069">5240 6219 331 0,'14'-9'236'0,"6"4"-98"16,5-1 25-16,5 4-37 0,0-5-54 15,10-4-26-15,0 4-9 0,-1-5-9 16,-2 4-8-16,6-4-8 0,-15 11-4 0,-1 1-3 15,3 1-1-15,-13 9 1 0,-4-1-1 16,-1 12 1-16,-12 3-1 0,-2 6 0 16,-9 10 0-16,-3 7-1 0,-11-5 1 15,-5 11 0-15,-2 2-1 0,-14 4 1 16,5-4-1-16,0 5 0 0,4 9 0 16,-3-9-1-16,6 3-1 0,-1 1 1 15,5-7-1-15,2-12 0 0,14 2 0 16,14-9-1-16,-1-6 0 0,7-6 1 0,11 0 0 15,6-18 1-15,-6-6 2 0,5-2 1 16,-2-2 0-16,20-3 2 0,4-10-1 16,7 1-1-16,1-6 0 0,2 0-2 15,-11-8-1-15,4 16 0 0,8-8 0 16,-8 10-3-16,-17-7-8 0,9-4-11 16,-16-1-13-16,-13-3-23 0,3-3-135 15,6 1 67-15,-6 7-95 0,7 0-465 16</inkml:trace>
  <inkml:trace contextRef="#ctx0" brushRef="#br0" timeOffset="55705.008">6439 5766 351 0,'5'5'176'0,"-3"-3"-67"0,3 6 38 15,-4-8-41-15,3 5-40 0,4 3-11 16,-10-3 2-16,-3-5-5 0,-3 12-5 16,-9-9-11-16,4 9-12 0,0 11 3 15,-1-2-6-15,6 17-4 0,-2-3-6 0,-2 9-3 16,0-14-2-16,12-2-3 0,4 5-1 15,-1-2-1-15,7-15-1 0,2-2-1 16,3-14-1-16,-5 1 0 0,3-9-2 16,9 0 2-16,1-4-1 0,1-2 2 15,3-1-2-15,-6 2-9 0,-2-2-9 16,-11-8-28-16,6 1 10 0,-3-1-147 16,-6-3 64-16,4-7-89 0,-4-2-453 15</inkml:trace>
  <inkml:trace contextRef="#ctx0" brushRef="#br0" timeOffset="55849.615">6566 5560 326 0,'9'-18'199'0,"2"5"-76"0,1-3 19 16,1-2-48-16,-4 0-42 0,-8 1-3 16,9-3 8-16,-3 7-190 0,-7 13 103 15</inkml:trace>
  <inkml:trace contextRef="#ctx0" brushRef="#br0" timeOffset="-148216.047">16785 4073 274 0,'-4'-7'205'0,"1"-1"-97"0,3-4 27 15,-3 5-16-15,-4 1-57 0,4-8-17 16,-8 8-1-16,-5 4-3 0,-4-3-3 16,-2 5-10-16,-13-2-8 0,0-3-3 15,-2 7 1-15,-5 3 3 0,2-5 2 0,7 7 3 16,1 1 3-16,7 5 5 0,3 11-1 15,5-1 0-15,1 9-1 0,-1 3-1 16,5 3-1-16,4 6-3 0,6 1-2 16,2 3-3-16,0 3-3 0,5-6-2 15,5 7-4-15,4 4-1 0,4 0-3 16,4 9-1-16,-2 10-2 0,-2-7-2 16,-4-1 0-16,-1-3-1 0,-6-1-2 15,1-11 0-15,0 13-1 0,-8-13 0 0,0-10-5 16,0-14-8-16,-6 1-11 0,-3-18-15 15,-6-2-26-15,9 4 75 0,-8-3-241 16,14-3 109-16,-7-2-58 0,1-7-768 16</inkml:trace>
  <inkml:trace contextRef="#ctx0" brushRef="#br0" timeOffset="-148007.472">16454 4810 452 0,'-4'3'198'16,"3"1"-116"-16,-4-4 67 0,-11-11-73 16,-7 3-28-16,-4-5-30 0,-6-1 29 15,-2 6-4-15,8 1-9 0,0 1-10 16,1 1-6-16,5 3-4 0,3 4-4 16,-5 1-3-16,9-3 2 0,4 3-7 0,7 4-8 15,0 0-18-15,4 1-33 0,4 2-119 16,10 0 65-16,5 2-118 0,14 3-399 15</inkml:trace>
  <inkml:trace contextRef="#ctx0" brushRef="#br0" timeOffset="-147662.92">16726 4791 446 0,'13'-1'164'0,"-9"2"-65"15,2-1 51-15,-6 2-76 0,0 3-27 16,-1 3-7-16,-4 11-1 0,-7-1-5 15,4 2-9-15,-1 4-5 0,4 4-4 16,-8-3 2-16,6 2 0 0,7 1-2 16,-13 4-1-16,6-5-1 0,-8-5-2 15,8-2-1-15,9 1-4 0,8-1-2 16,-6 4-1-16,9-2-1 0,7-2-2 16,0-10 0-16,-3-5-1 0,-4-5-1 0,6 1-1 15,-1-2-1-15,-3-1 1 0,12-3-2 16,-4-3 1-16,-3-9 0 0,-6 0 0 15,-4-8 1-15,-2 3 0 0,-1 7 1 16,-7 2-1-16,0-10 1 0,-7 1 1 16,0-2-1-16,-4-1 1 0,-8-3-2 15,4 5-6-15,2 2-7 0,1 8-15 16,5 3-24-16,1 7-29 0,4-2-82 0,-1 0-11 16,3 6-4-16,3-1-100 0,7 4 24 15</inkml:trace>
  <inkml:trace contextRef="#ctx0" brushRef="#br0" timeOffset="-147449.77">17256 5117 485 0,'15'30'212'0,"-7"-16"-100"0,1 1 51 16,-9-15-74-16,-7 0-45 0,-1 0-10 0,-9-8-2 16,-1-11-11-16,1-1-9 0,-6-15-9 15,-4-3 25-15,10 1-2 0,-3-7-4 16,5 1-2-16,15 4 6 0,0 4 4 15,2-3 6-15,3 1-33 0,10 4-6 16,5-1-9-16,3 1-12 0,11-6-25 16,17 4-107-16,18 7-46 0,16-4 31 15,14-11-153-15,15-9-133 0</inkml:trace>
  <inkml:trace contextRef="#ctx0" brushRef="#br0" timeOffset="-146523.689">19012 4464 220 0,'6'-139'220'0,"16"29"-40"16,-9 63-100 15,-13 47 0-31,-15 20-26 47,2 44-27-47,18 41 1 0,3 34 33 15,-4 14-197 1,4-16 286-16,22-38-254 16,15-64-756-1</inkml:trace>
  <inkml:trace contextRef="#ctx0" brushRef="#br0" timeOffset="-146356.968">19134 4623 345 0,'-14'-4'201'0,"7"-1"-91"0,1 4 39 0,-3-3-41 15,1 9-35-15,-5 0-19 0,-4-11-3 16,0-4 2-16,-1 3-5 0,-4-1-11 16,-5 6-9-16,2 2-8 0,4-5-3 15,-3 5-1-15,-1 0-7 0,0 5-3 16,3-3-7-16,4 4-14 0,5-12-19 15,6-8-12-15,7 12-144 0,0-8 70 16,-2-5-103-16,4 4-473 0</inkml:trace>
  <inkml:trace contextRef="#ctx0" brushRef="#br0" timeOffset="-145630.79">19364 4718 371 0,'7'27'236'0,"6"-9"-132"0,-6-3 42 16,0-3-34-16,-11-4-72 0,4-8-19 16,-3 0-1-16,-4-2 1 0,-1-8-1 15,-5-6-6-15,-2-9-2 0,-2 1 1 0,5-1 3 16,-3-2 4-16,3 1 3 0,12 12 5 16,2 1 0-16,3 6-2 0,7 1-3 15,-7-1-3-15,10 4-3 0,-5-11-4 16,-3-3-3-16,9-4-2 0,-2 2-1 15,-1 4-1-15,7 15 0 0,5-1 0 16,0 1-1-16,-1 0 0 0,4 8-1 16,2-10 0-16,-3 11-1 0,10-11-1 0,-2-10-1 15,-5 21 0-15,3-19-1 16,6-7 0-16,-16 12-1 0,1-12 0 0,2 7-1 16,-6 0-1-16,-8 7 0 0,1-4-4 15,-6 0-2-15,-2 1-5 0,-5-1-3 16,-3-5-3-16,-2 12-3 0,-4-6-2 15,-11 4 1-15,0 2 5 0,7 2 4 16,-7 24 5-16,3-6 3 0,-1-1 3 16,-4 3 5-16,2-1 0 0,8-1 1 15,-4 0 0-15,6 7 0 0,10 2 2 0,3 4 0 16,0-18-1-16,7 3 1 0,-13-11 0 16,23 0-1-16,-5-1-1 0,8-11 0 15,4-1-2-15,0-3 0 0,1-9 0 16,9 3-1-16,-5-7 1 0,3 1-1 15,8 2 1-15,-4-3 0 0,-6-1 0 16,-3-4 0-16,4 2-1 0,-6-5 1 16,-6-3-1-16,-2-1 0 0,-1 4 0 15,-9-2 0-15,-4 4-1 0,-6 8 1 0,0-2-1 16,-6 9 0-16,-8 8 0 0,-1 3 1 16,-7 2 0-16,4 7 0 0,-5 3 1 15,4 8 0-15,-1 9 1 0,7 0 0 16,-1 6 1-16,3 1-1 0,7-6 1 15,1 0 0-15,3 9 1 0,0-2 0 16,10 7-1-16,7-2 1 0,1-13 0 16,4 1 0-16,3-8-1 0,0-5-1 0,0 4 0 15,9-6-1-15,-4-8-1 0,-2-3 0 16,2-2 0-16,-3-8-1 0,-9-4 1 16,-3-2 0-16,12 3-12 0,-9-3-22 15,-7 1 62-15,9-4 61 0,0-4-265 16,-7 7 133-16,5 9 51 0,9-10-1106 15</inkml:trace>
  <inkml:trace contextRef="#ctx0" brushRef="#br0" timeOffset="-145209.684">21332 4372 396 0,'0'-5'168'0,"0"2"-99"0,-2-12 67 0,2 3-63 16,-10-2-23-16,4 3-24 0,-4 2 23 16,0 4-1-16,-7 4-12 0,7 1-13 15,-4 8-8-15,4 9-5 0,-1 5-3 16,-1 1-2-16,2 2-2 0,2-7 1 15,-6 4 0-15,-2-2 0 0,9-6 0 16,7 1 4-16,-10 5 3 0,13-7 2 16,1 2 1-16,6 8 1 0,10 1-1 15,0 1 1-15,-4-17-4 0,6 6-4 0,-5-8-2 16,3 1-1-16,7-5-2 0,-1-4 0 16,5-13-1-16,-3 3-1 0,2-3 0 15,-5-7 0-15,-3-9 0 0,6 2-1 16,-1 1 0-16,-7 1 1 0,0-11-5 15,-7 3-11-15,-6 1-16 0,-3 1-19 16,-4-7-19-16,-7-2-19 0,-5 2-33 16,0 11-52-16,-1-4 18 0,0 1-37 0,6 12-149 15</inkml:trace>
  <inkml:trace contextRef="#ctx0" brushRef="#br0" timeOffset="-144824.675">21727 3695 79 0,'10'-20'60'0,"0"5"0"16,0 8 12-16,-9 2 2 0,-1 2 0 15,2 0 1-15,-2 13-2 0,-2-9 1 16,-9-1-7-16,4 5-6 0,-3 17-7 16,0-2-7-16,0 3-6 0,0 1-2 15,-4 4-7-15,8-14-4 0,-8 12-7 16,11-6-4-16,0 10-1 0,3 2-2 15,0 8-1-15,6-5-1 0,-6 4-2 16,5-6-2-16,0 4-1 0,5-3-2 0,2 1 0 16,2-4-2-16,11 1 0 0,3-2-4 15,-3-10-6-15,-1-1-9 0,1-11-9 16,-5 0-8-16,-5-8-4 0,-9-1-7 16,8-4 1-16,-9 3 5 0,-7-5 8 15,10 7 9-15,-14-5 8 0,9 4 5 16,-6-4 9-16,-16-4 6 0,11 4 3 15,-5-5 2-15,-12-1 1 0,5 4 2 16,-4-7-2-16,-1 6 0 0,-13-4-1 0,11 4-6 16,-7 8-23-16,6 0-115 15,0 2 74-15,-4 1-92 0,10 0-423 0</inkml:trace>
  <inkml:trace contextRef="#ctx0" brushRef="#br0" timeOffset="-143954.251">22817 3585 299 0,'3'0'135'16,"-1"3"-39"-16,-7 2 34 0,11 2-42 15,1 13-23-15,0 8-6 0,-4 6 0 16,-1-8-10-16,-1 13-10 0,8-4-12 16,-14 7-7-16,8-2-5 0,-1 13-4 15,3 2-3-15,0-1-2 0,-5 8-2 16,0 11-1-16,1-16 0 0,-1-3 0 15,0-3-1-15,2-15 0 0,-4-8-1 16,9-3-1-16,-3 2-2 0,-6-26-3 0,0-1-1 16,9-1 1-16,-5-28-1 15,3-2 2-15,-4-16 1 0,-1 0 3 0,12 4 2 16,-5-3 1-16,1 5 0 16,-1 2 1-16,6 12 0 0,-6 4-1 0,3 11 1 15,0 4-1-15,0 1 0 0,0 2 0 16,0 5-1-16,2 0-1 0,-2 4 1 15,-2 6-1-15,0 3 0 0,-1 12 0 16,6-3-1-16,-6 5 1 0,3-7 0 0,-2 11 0 16,1-9 1-16,-2 7 1 15,4-3 0-15,1 1 2 0,3 0 0 0,-5-7 0 16,3-7 0-16,4 7-1 0,0-11 0 16,-4-1-2-16,4-5-1 0,-4-1-1 15,1-10 0-15,1 8-1 0,-4-14-1 16,1-11-1-16,-2 2 1 0,7-2 0 15,-4-9 0-15,-3 3 1 0,4 9 0 16,-11 0 1-16,4-5-2 0,-14 7-1 16,0 14-2-16,4 4-1 0,-2-10-1 15,-2 11-1-15,1-3-1 0,-3 16 3 0,-1 0 0 16,3-4 3-16,-8 4 2 0,15 9 1 16,0 4 1-16,2-3 1 0,-5 2 2 15,3-1 2-15,8 4 1 0,-1-7 2 16,-2-4 0-16,10 10 0 0,0-5-1 15,8-1-2-15,-6-1-4 0,3-11-1 16,-3-8-10-16,-4-7-18 0,2 1-24 16,2-14-117-16,0-9 67 0,-7 1-114 15,10-6-383-15</inkml:trace>
  <inkml:trace contextRef="#ctx0" brushRef="#br0" timeOffset="-143470.464">23614 4181 366 0,'9'15'178'15,"-3"5"-95"-15,-1-4 44 0,-3 2-52 16,3-5-42-16,-3 1-15 0,-2-1-2 0,3-1 0 16,0-9-4-16,-3 7-7 0,0-10-5 15,0 0-3-15,0-7-3 0,0-9-4 16,0-1-5-16,0-6-7 0,5-6-6 16,2 1-4-16,-4 1 1 0,2-13 3 15,0 13 3-15,4-3 6 0,4 7 7 16,-5 3 6-16,6 5 3 0,4 1 1 15,-6 8-3-15,-5-8-6 0,-4 9-2 16,4 3-1-16,-4 2 2 0,-1 0 1 16,-1 2 1-16,-1 10 2 0,5 3 7 0,-5 3 3 15,-1 4 4-15,1 3 2 0,-5 3 1 16,-4-6 0-16,4-2 0 0,0 0 1 16,-1 5 3-16,6-11 1 0,0 1 1 15,5-2 4-15,0-4 3 0,3-4 3 16,0 0 1-16,2-2-3 0,0 2-3 15,9-5-3-15,-4 2-4 0,0-4-3 16,5 0-4-16,0 2-1 0,-2 0-3 16,1 0 0-16,-1 4-2 0,-4-1 0 0,-3 5-1 15,4 6-2-15,-8 1-2 0,-4-2 0 16,7 7-1-16,-10 7 1 0,4 0-1 16,-16-1 1-16,0 6 2 0,9 3 1 15,-5-5 1-15,-2 2 1 0,-2-7-1 16,-3-3 1-16,-2-10 0 0,-6-11 0 0,3-1 2 15,3-8-19-15,-2-4-20 0,3-15-84 16,9 14 53-16,-3-2-97 0,8-12-273 16</inkml:trace>
  <inkml:trace contextRef="#ctx0" brushRef="#br0" timeOffset="-143071.626">24029 3762 290 0,'20'22'223'0,"-7"4"-146"0,2 1 44 0,-11-7-32 16,2 14-45-16,-4-1-46 0,6 2 27 16,-8 5 0-16,4 2-4 0,-6 3-6 15,2-5-3-15,15 9-2 0,-5-8-1 16,-3-2 1-16,11-2-1 0,-9-6 0 16,-4-16-3-16,-7-8-3 0,5 7-4 15,2-14-1-15,-10-9-2 0,4-4-1 16,2-1 0-16,3-11 1 0,-4-1 2 0,-4-11 1 15,4 2 2-15,0-9 0 16,4 9-1-16,-1 3 0 0,0 11-3 0,7-1-1 16,4 9-2-16,-1-1-2 0,-3 3 1 15,0 4 1-15,0-1 2 0,0 1 2 16,-2 2 2-16,3 5 2 0,5 12 2 16,-6 1 2-16,0 5 2 0,4 6 3 15,4 9 1-15,-6-6 2 0,1 13 0 16,-1 0 0-16,1 2-2 0,-1-9-3 15,-4-1-3-15,2-10-2 0,4 5-3 0,-8-7 0 16,1 1-2-16,-5-14-12 0,-1 0-12 16,-1-7-42-16,-6-14-83 0,6-6 48 15,3-1-105-15,-3-8-280 0</inkml:trace>
  <inkml:trace contextRef="#ctx0" brushRef="#br0" timeOffset="-142920.926">24567 3837 99 0,'17'18'76'0,"1"4"-27"0,2 7 10 16,-11-4-8-16,-3 3-18 0,4 6-8 15,-1 4-4-15,1-5-3 0,0 4-29 16,3-3-46-16,4-1-6 0,-5-1 3 16,-4-11-81-16,-5-5 42 0</inkml:trace>
  <inkml:trace contextRef="#ctx0" brushRef="#br0" timeOffset="-141667.524">17651 6816 621 0,'-7'55'183'0,"4"-2"-103"0,-2 7 74 15,5-6-116-15,-5-7-30 0,-11 1-1 16,-4-9-32-16,-5 1 12 0,5-4-142 16,-10 5 83-16,3-8-122 0,7 9-438 15</inkml:trace>
  <inkml:trace contextRef="#ctx0" brushRef="#br0" timeOffset="-140974.58">19316 6403 389 0,'3'-7'131'0,"-1"4"-50"15,-6-4 51-15,-2 0-62 0,-1 7-20 16,-8 0 0-16,-5 2 4 0,-7 5-1 15,5 9-10-15,-8 9-8 0,5 2-7 16,-6 12-5-16,9 4-4 0,-3 4-4 16,5 0-4-16,0-1-4 0,5-5-1 15,-5-11 0-15,11-5-2 0,-3-4 0 16,12-5 0-16,0-5 0 0,5-11-2 16,-3 7-1-16,25-7 0 0,-4-8-2 15,12-4 0-15,6-5 0 0,5-15-1 16,-14 7 1-16,5-8 1 0,-7-4 0 0,-7-3 0 15,-3 7 1-15,-1-1 1 0,-6 6-1 16,-1 8 1-16,1 6 0 0,-4 1 1 16,-3 8-1-16,6 5 3 0,0 5 1 15,-4 2 2-15,4-1 4 0,-2 13 3 16,3-4 0-16,-1 11 2 0,-2-2-1 16,0 6-2-16,3 0-3 0,1 10-2 15,-6-13-4-15,-3-9-2 0,-2 4-2 0,2-9 0 16,-6-13-8-16,1-1-12 0,1-9-22 15,-1-12-28-15,7 9-103 0,1-14-23 16,-11-13 4-16,3-15-134 0,7-9-24 16</inkml:trace>
  <inkml:trace contextRef="#ctx0" brushRef="#br0" timeOffset="-140688.973">19647 5901 505 0,'12'12'203'0,"1"10"-92"16,-3 3 61-16,-5 2-81 0,3 11-40 15,2 7-13-15,-1 2-2 0,-3 8-5 16,9 5-10-16,-1 2-9 0,-3 3-6 16,0-3-2-16,0-7-1 0,1 5-1 15,1-4-12-15,4-5-1 0,-4-7-3 16,7 1-7-16,-11-30-6 0,-4-8-3 16,0-2-1-16,-2-10 10 0,-6-22 0 0,3 7 2 15,-2-14 7-15,-1-1 4 0,-2-5 3 16,0 8 1-16,-5 4 1 0,-14-5 0 15,-2-1 3-15,-4 6 0 0,-9-1 1 16,-4-4 1-16,7 13 1 0,5 2 1 16,-11 7 2-16,12 8 0 0,6 3-18 15,8 10-51-15,-4-8-89 0,6-2 62 16,4 7-137-16,4-6-297 0</inkml:trace>
  <inkml:trace contextRef="#ctx0" brushRef="#br0" timeOffset="-140024.575">20657 6281 411 0,'-2'33'237'16,"7"1"-159"-16,-2-8 74 0,1-2-50 15,1 7-50-15,0-4-16 0,0 13-16 16,1-6 15-16,-6-6 15 0,9 6-27 0,-6-6-10 16,-5-23-6-16,9 10-3 0,0-15-3 15,-7-10-3-15,3 3-1 0,-3-9-1 16,-3-1-1-16,9-3 1 0,-6-7 2 15,0-1 0-15,5-6 1 0,-3-9 2 16,-2 9 1-16,10 4 0 0,-3-3 1 16,-4 13-1-16,4 0 2 0,3 8-1 15,-3 2 1-15,-1 3 0 0,3 1-1 16,-1 1 1-16,5 5-1 0,-1 1 1 16,1 6-1-16,8 5-1 0,-1-6 1 0,-4 9-1 15,-2 4 0-15,-1-6 0 0,-3 2 0 16,0 5 1-16,2-1 1 0,-5-4-1 15,6 0 0-15,-6-4 0 0,-1-4 0 16,-2-5-2-16,6 3-2 0,-7-10-1 16,7 3 0-16,-10-6-1 0,7-6-1 15,-1-6 2-15,-6-1 0 0,7-11 1 16,-10 3 1-16,9-4-5 0,1 5-1 16,-7 3 0-16,7 4 0 0,0 8 1 0,-1 11-1 15,4-3 1-15,7 5 5 0,0 5 3 16,4 4 0-16,-7 4 0 0,2-1-1 15,-2 8 0-15,6-3 0 0,-7 3-1 16,2-7 0-16,2 14 0 0,-2-14-1 16,-2 2 0-16,3 2 1 0,2 3-1 15,-5-10 0-15,6 2-1 0,1-2 1 16,1 0 3-16,1-2-11 0,-3-1-16 16,2-7-27-16,1-5 23 0,-4-4-148 0,6-6 59 15,6-13-77-15,-7-2-446 0</inkml:trace>
  <inkml:trace contextRef="#ctx0" brushRef="#br0" timeOffset="-139791.036">21686 6160 189 0,'7'-8'132'0,"-7"1"-45"0,4 7 18 15,-9 0-12-15,5 2-24 0,-6 3-10 16,-2 3-2-16,-4 4-4 0,2-4-8 0,-6 11-6 16,-3 3-10-16,-4 3-4 0,3-2-3 15,0 7-1-15,3-2-2 0,0 1-3 16,11 1-3-16,2 2-2 0,3-6-3 15,1 0-3-15,5-5-2 0,6-9 0 16,3 0-2-16,1-6-1 0,5-6 0 16,0-3-5-16,12 1 0 0,-2-3-3 15,7 2-8-15,-4-15-5 0,4-2-13 16,-9-2-13-16,12-3-38 0,-13-9-68 16,5 13 36-16,-5-6-80 0,8 2-219 0</inkml:trace>
  <inkml:trace contextRef="#ctx0" brushRef="#br0" timeOffset="-139424.416">22064 6105 76 0,'-6'-3'102'0,"-3"-7"-21"0,-6-4 0 16,5 8 3-16,9 12-23 0,-6-12-7 0,-5-3-5 16,-1 4-6-16,6 9-6 0,0 2-5 15,-3-4-1-15,5-7 3 0,4 15-2 16,-3-7 0-16,4 2-1 0,-6-5-1 15,6 2-4-15,0 8-1 0,6-1-5 16,-7-9 0-16,7 8-3 0,1-3 1 16,1 0-3-16,4-2-1 0,8 4-1 15,0 0-4-15,4 1-2 0,2 4-2 0,4-4-2 16,-6 4 0-16,3 1-1 0,-2 2 0 16,-9 2-1-16,-2-2-1 0,-1-2 0 15,-6 2-1-15,0-1-1 0,-7-3 0 16,0-2-2-16,0 2 1 0,-2-1-1 15,-3 2 0-15,2-5 0 0,-9 6 0 16,0-6-1-16,-1-7-2 0,-1 2-2 16,1-2-5-16,1-2-8 0,-1 2-11 15,1-2-14-15,-1 2-22 0,1-3-22 0,10 0-52 16,2-9 18-16,2-2-58 0,11-6-131 16</inkml:trace>
  <inkml:trace contextRef="#ctx0" brushRef="#br0" timeOffset="-139124.098">22390 5746 247 0,'7'13'207'0,"5"1"-94"0,-4 12 23 0,-5 1-15 16,7 3-53-16,0 2-20 0,-4 6-8 16,-3-9-5-16,-1-1-5 0,1-1-12 15,2 6-9-15,2-6-4 0,-9 12-2 16,5-3-2-16,1 9-1 0,-3-9-2 15,13-1-24-15,-1-4-18 0,4-22-16 16,-2 4-16-16,-15-13-7 0,15 20-2 16,-10-27 2-16,0-6 22 0,-10 5 23 15,5 8 28-15,0-10 26 0,0 1 16 0,-5 3 11 16,5 1 1-16,-7-2 1 0,-1-1-1 16,-7-2-12-16,-2-2-10 0,-3 5-8 15,-8-4-8-15,1 2 6 0,-3 2 4 16,-7 2-132-16,0 2 78 0,-3 3-53 15,5 0-503-15</inkml:trace>
  <inkml:trace contextRef="#ctx0" brushRef="#br0" timeOffset="-136539.55">18092 8047 342 0,'-10'5'153'0,"-2"4"-46"0,-4 2 32 16,-8 4-50-16,-3 7-23 0,-3 3-7 15,-5 0-9-15,-3 4-9 0,6 13-7 16,-7-2-10-16,9 8-8 0,2 1-4 0,3 1-4 15,10-7 0-15,6 4-2 0,6-12 0 16,3 5 2-16,17 0 2 0,0 0-2 16,9-6-2-16,3-6 0 0,4-1-1 15,-13-19-2-15,7-4-9 0,-2-4-20 16,2-10-25-16,-4 8-45 0,2-20-76 16,-10-4 32-16,-1-23-112 0,-1 2-211 15</inkml:trace>
  <inkml:trace contextRef="#ctx0" brushRef="#br0" timeOffset="-135987.761">18219 7945 509 0,'7'27'221'0,"4"13"-93"15,-1-6 55-15,4 7-78 0,-2 0-41 16,-6 0-11-16,3-1-6 0,2 7-6 16,-9-2-7-16,5 4-8 0,-1-1-8 15,1-4-4-15,-14 6-3 0,7-10-1 16,4 4-3-16,4-9-2 0,-3-2 0 15,-2-8-5-15,-4-11-4 0,2-14-2 0,9 0-2 16,-13-9 0-16,10-8-1 0,-2-9 1 16,-10-11 3-16,11 2 3 0,1-10 1 15,-9-4 1-15,11-4 1 0,-4 18-1 16,8-4 1-16,4 12-1 0,-5 12 2 16,1 9 0-16,0 6 0 0,-4 0 1 15,1 1 1-15,0 11 0 0,3-2 0 16,-4 9-1-16,2-8 0 0,-1 6-1 0,5 6 0 15,-5-3 0-15,2 0 0 16,3-1-1-16,-2 8 0 0,1-9 1 0,-1 2-2 16,4-2 1-16,3 4-1 0,2-14-1 15,1-4-1-15,4-4-1 0,-2-5-2 16,0-9 0-16,2-4-1 0,-5-12 0 16,-6-8 1-16,-2 1 0 0,-9-3 2 15,-4 0 1-15,3 8 2 0,-4 8-8 16,-4 4-6-16,3 9-6 0,-4-3-5 15,-4 1-7-15,3 13-3 0,-8-7-1 0,3 6 9 16,4 2 7-16,2 6 8 0,0 5 5 16,5 8 8-16,0-5 5 0,-4 20 2 15,4-3 2-15,-3 4 2 0,0-4 1 16,3 1 1-16,6-4-1 0,-9 4-3 16,8-11-2-16,2 3-3 0,10 2-2 15,1-12-3-15,-8-10 0 0,10-5-9 16,-3 0-12-16,-1-5-18 0,8-17-33 0,-2-5-113 15,-6-6 55-15,9-9-104 0,-3-5-372 16</inkml:trace>
  <inkml:trace contextRef="#ctx0" brushRef="#br0" timeOffset="-135737.519">19219 8054 173 0,'-10'20'89'0,"-2"0"7"0,-1 2 9 15,3 11-20-15,-7 1-12 0,4 6-3 16,-1-2-2-16,3-3-8 0,-3-5-11 16,6 2-6-16,9-3-2 0,1-3-2 15,1-1 2-15,4-3-9 0,10 5-7 16,3-7-7-16,5-5-6 0,0 2-5 16,5-9-7-16,-3-8-6 0,0-7 5 15,-1-4-11-15,-6-4-12 0,1-10-17 16,2-5-25-16,-3-9-82 0,0 4-10 15,0-13-7-15,-3-11-95 0,-5-1 15 0</inkml:trace>
  <inkml:trace contextRef="#ctx0" brushRef="#br0" timeOffset="-135551.552">19605 7715 362 0,'15'25'197'0,"-3"-2"-97"0,-6-1 48 15,-6 5-48-15,-16-9-38 0,1 7-12 16,1 9-14-16,-1 4 7 0,14-6-11 15,1 16-11-15,-4 7-8 0,14-3-5 16,2-5-2-16,-9 15-1 0,2-22-2 16,0-2 1-16,0 1-9 0,4-2-10 15,2-11-9-15,3-2-14 0,4-13-33 16,-8-11-99-16,2-1 46 0,3-11-79 16,-2-10-337-16</inkml:trace>
  <inkml:trace contextRef="#ctx0" brushRef="#br0" timeOffset="-135319.405">19824 7932 147 0,'-15'8'73'15,"-13"-3"19"-15,-3 9 11 0,5 1-13 16,1 5-6-16,1 5 0 0,4-2 0 16,3 9-12-16,11 0-14 0,-1 5-9 0,0-4-5 15,-3 7-2-15,9-8-2 0,-3 3-2 16,9-13-3-16,-5-1-2 0,5 0-9 15,0 4-6-15,19-5-7 0,-4-7-4 16,7-6-1-16,4-7-12 0,-1-5-19 16,-3-5-21-16,13-7-33 0,-5-11-96 15,-4 1 41-15,-1-3-103 0,6 0-295 16</inkml:trace>
  <inkml:trace contextRef="#ctx0" brushRef="#br0" timeOffset="-135053.689">20215 7795 227 0,'-11'13'170'0,"-3"4"-79"16,-6 1 29-16,-8 3-12 0,8-6-44 15,6 5-10-15,-6 1 0 0,0 11 2 16,0-5-7-16,-7-7-7 0,9 7-4 16,5-4-3-16,1-3 0 0,7-2-1 15,5 8-2-15,5 2 0 0,3-13-3 0,-3 7-5 16,4 1-6-16,1-8-5 0,1-8-2 15,1 0-3-15,1-2-4 0,1-5-1 16,4 3-2-16,-4 2-2 0,2-7-8 16,-1 6-7-16,0 7-10 0,-5-9-13 15,2 3-15-15,-5 2-27 0,-1-14-110 16,1 9 59-16,-4 4-84 0,-3-7-371 16</inkml:trace>
  <inkml:trace contextRef="#ctx0" brushRef="#br0" timeOffset="-133583.704">20615 8295 492 0,'1'-7'229'0,"13"-3"-123"15,4 7 49-15,1-1-81 0,-3-4-49 16,-1-5-20-16,-1 4 12 0,-4-4-1 16,-9 0-171-16,1 13 107 0,-2-6-65 15,5 12-690-15</inkml:trace>
  <inkml:trace contextRef="#ctx1" brushRef="#br0">3382 484 0,'0'0'0,"217"-251"15</inkml:trace>
  <inkml:trace contextRef="#ctx0" brushRef="#br0" timeOffset="-131632.29">18819 9470 347 0,'10'-2'148'0,"-3"4"-48"0,5-2 32 0,-11 5-56 16,-7-5-21-16,4 6-7 0,-3 3-7 16,-2 14-6-16,-6 1-6 0,-2 7-7 15,-7 4-3-15,0 19-5 0,-9-6-2 16,-1 14-4-16,3 0-2 0,1 8 0 15,1-6-2-15,9 3 1 0,3-5 0 16,6-7-1-16,9-5 2 0,4-7 0 0,-1-9 0 16,7-13-1-16,9 4 0 0,4-16-1 15,-1 4-1-15,9-14-2 0,3 1-1 16,-9-5-2-16,8-11 1 0,-6 3 0 16,-10 6-1-16,6 6-5 0,4-13-13 15,-4-2-15-15,-1 1-26 0,-2-5-103 16,7 0 51-16,-9 4-93 0,2-2-334 15</inkml:trace>
  <inkml:trace contextRef="#ctx0" brushRef="#br0" timeOffset="-131420.616">19279 10010 62 0,'0'0'123'0,"0"0"-9"16,3 0-32-16,4-2 2 0,-7-3-25 15,7 5-19-15,-2-2-15 0,-2-1-17 16,-1 1-37-16,-4 1-53 0,-1-3 39 16,8 1-59-16,-5-4-239 0</inkml:trace>
  <inkml:trace contextRef="#ctx0" brushRef="#br0" timeOffset="-130981.808">19286 9956 341 0,'0'7'120'0,"-4"-2"-42"16,-2-2 50-16,-1 7-56 0,0-1-13 15,-3-1-2-15,-8 9 0 0,-1 3-2 16,1 1-2-16,-2 15-16 0,2-8-7 16,4 4-2-16,3-6-2 0,1 5-4 0,-1-13-2 15,11 2-3-15,4-7-3 0,4 1-1 16,6-3-3-16,6-11-4 0,1 0-1 16,4 0-3-16,9-16-2 0,1 7-1 15,-3 3-1-15,0-16-1 0,-2-1 1 16,-10 4-1-16,-4 1 0 0,1-2 1 15,-14 6 0-15,4 6-1 0,-7-4 1 16,0-1 0-16,-7 0 0 0,-6-3 1 0,-2 3 1 16,-3 1 1-16,4 4 0 0,-6 0 1 15,2 1 0-15,1 0 0 0,4 1 0 16,-1 1 1-16,8 5 0 0,-1 5 0 16,5-4 0-16,-3 8 1 0,2-4 0 15,3 1-1-15,-3-1-1 0,3-1 1 16,0-6-22-16,3 4-19 0,0-2-27 15,4 0-26-15,6-4-90 0,1-1 22 16,-1-3-73-16,0 3-243 0</inkml:trace>
  <inkml:trace contextRef="#ctx0" brushRef="#br0" timeOffset="-130565.223">19667 10036 385 0,'8'0'120'0,"-9"2"-69"0,2-4 56 15,-1-4-65-15,-10 6-18 0,7-2 0 16,3 4 2-16,-14 4 5 0,4-6 5 0,-10 5-7 16,4-1-2-16,1 2-1 0,6-1 1 15,1-3 1-15,8 10-2 0,-5-4-1 16,5 0-2-16,7 3-3 0,-1-5-3 16,-1-6-3-16,-1-3-3 0,4-4-3 15,7 4-1-15,0-7-1 0,0 8-1 16,10-3 0-16,-8 10 1 0,1-5 0 15,4 5 1-15,0 4 0 0,-2 11 2 16,0-2 1-16,0 10 0 0,-7 4-1 0,4-3-2 16,-15 4 0-16,-2 4-2 0,-7-6-3 15,-5 5-1-15,-1 12-2 0,0-3 1 16,-14-5-1-16,0 4 1 0,2-6 0 16,-12-11 0-16,4-4 0 0,4 2 1 15,1-10-1-15,1 4 0 0,9-6 1 16,-2-8-1-16,10 4 0 0,0-8 0 15,8-1 1-15,-3-1-1 0,-2-13 0 0,7-1-3 16,7 2-9-16,-7-7-13 0,7-5-16 16,6 3-23-16,0 4-82 0,4-6-31 15,0 6 11-15,0-1-102 0,-6 4-67 16</inkml:trace>
  <inkml:trace contextRef="#ctx0" brushRef="#br0" timeOffset="-129228.929">20001 10533 50 0,'0'3'93'0,"2"-3"-21"0,3 2-6 16,-7-2 2-16,6 1-18 0,-4-2-15 15,-4-1-7-15,6-5-6 0,-2 2-3 16,2 4 0-16,1-3 7 0,-3 3 6 15,-3-4 10-15,8 10 6 0,1 1 4 0,-7-7-2 16,-1-3-1-16,4 8-9 0,-4-4-6 16,5 0-10-16,2 0-8 0,0-4-4 15,2 8-4-15,3-8-2 0,-3 3-1 16,-1-1-2-16,1-3 2 0,3 5 2 16,-1-5 4-16,-8 3 2 0,4 2 2 15,2-6 2-15,-5 1 0 0,3 3-1 16,1 0-1-16,1-3-5 0,0 5-2 0,-2 0-2 15,1 2-3-15,3-5 0 0,-1 4-1 16,5-1 0-16,2 7 1 0,-1-7-1 16,-2 2 1-16,-1 3 0 0,-4 1 2 15,-4 1 0-15,-3 8 0 0,-1-2-1 16,-1 6 1-16,-5 8-2 0,-6-1 0 16,-4 4-2-16,4 7-1 0,-7-2 0 15,1-3 0-15,-4 5 0 0,-5-4 0 0,-4 1 0 16,5 4 0-16,4-9 0 0,1-1 0 15,10-3 1-15,4-8-1 0,-2 1 0 16,3-5 1-16,7-4 1 0,7-4 1 16,-4-3 2-16,10-2 1 0,1-2 2 15,1-5 2-15,8 2 1 0,11-10-1 16,-4 7-1-16,0-4 0 0,15-1-2 16,-15 6-1-16,9-11-1 0,-8 16-2 15,1-6 0-15,-7 4-1 0,2-4-9 0,-7 8-21 16,-5-7-11-16,5 12 61 0,-18-16-202 15,13 16 85-15,-10-17-37 0,-8-2-671 16</inkml:trace>
  <inkml:trace contextRef="#ctx0" brushRef="#br0" timeOffset="-128428.615">20384 9639 178 0,'5'0'143'15,"-5"-2"-53"-15,2 2 22 0,1 0-6 16,4 5-32-16,0-2-6 0,-1 1 3 16,4-1 4-16,0 10-4 0,2-1-8 15,-4-4-6-15,6 6-5 0,2 1-4 16,1-2-6-16,7 7-4 0,12 7-4 16,-1 0-2-16,4 6-3 0,3 1 0 15,-7-3-2-15,-2-2-1 0,12 6-4 0,-3 3-3 16,3 2-3-16,5-5-4 0,-6 1-3 15,-12-10-3-15,-1-7-3 0,-4-4-2 16,-12-9-1-16,2 1-2 0,-4-5-13 16,-3-4-16-16,-10 2-15 0,-8-22-23 15,0-4-25-15,-1-6-25 0,-6-5-101 16,-11-10 45-16,12 4-70 0,-6 8-292 16</inkml:trace>
  <inkml:trace contextRef="#ctx0" brushRef="#br0" timeOffset="-128191.119">20941 9420 70 0,'2'3'100'16,"-2"-3"27"-16,0 10-5 0,-2-8 10 16,0 4-4-16,-5 6-6 0,-1-2-7 15,-4 7-13-15,-3 5-17 0,-1 13-18 0,2 20-12 16,-6 3-13-16,0 11-5 0,-8 6-9 15,4-1-7-15,-7-8-8 0,-3 10-2 16,4-15-4-16,3-7-2 0,2-7 1 16,3 1-11-16,6-23-16 0,2-3-6 15,1-14-172-15,1-8 96 0,11-1-124 16,1-19-586-16</inkml:trace>
  <inkml:trace contextRef="#ctx0" brushRef="#br0" timeOffset="-126933.611">22011 9542 392 0,'0'0'191'0,"12"8"-76"0,-6-1 44 16,4-1-57-16,-10-7-40 0,2 9-12 15,-4-8-3-15,-13-7-5 0,-8-1-12 16,-1 11-11-16,1-3-3 0,0 4-3 15,-16-9-2-15,2 16-3 0,4-2 0 16,-9 9 0-16,0-11 0 0,9 1 0 16,4 12 2-16,-2-1 2 0,9-16-21 15,-3 10-17-15,8-6-20 0,-8 0-140 0,7 1 72 16,9 4-124-16,8-4-454 0</inkml:trace>
  <inkml:trace contextRef="#ctx0" brushRef="#br0" timeOffset="-126723.368">21997 9814 344 0,'-20'-8'86'0,"4"3"-4"0,-9-9 43 16,0 6-60-16,6 8-8 0,-11 0 3 15,3 0 3-15,1 7-12 0,2-1-18 16,-1 3-12-16,12-1-6 0,4-1-3 15,-4-1 2-15,1 1-11 0,-1-2-24 16,6 2-124-16,-3-7 80 0,7 1-110 16,3 4-450-16</inkml:trace>
  <inkml:trace contextRef="#ctx0" brushRef="#br0" timeOffset="-126463.632">22267 9535 430 0,'11'8'191'15,"-1"4"-71"-15,7-2 48 0,-4 8-62 16,2 2-35-16,2-1-10 0,10 8-4 16,-10-4-8-16,4-8-12 0,3 15-12 15,1-1-9-15,-3-9-6 0,9 5-3 16,-2-2-2-16,-6-1-1 0,-6 3-1 15,3 2 1-15,-5-16-13 0,-2 4-21 16,7-15-24-16,4 0-17 0,-11-20-124 16,-4-6 49-16,6-6-96 0,5 3-375 0</inkml:trace>
  <inkml:trace contextRef="#ctx0" brushRef="#br0" timeOffset="-126293.837">22892 9388 352 0,'5'40'203'15,"2"5"-112"-15,-7-3 39 0,-5-2-47 16,5 13-46-16,-14 9-23 0,1 19-3 16,-2 2 0-16,-2 26 1 0,-10-9-3 0,4 17-10 15,-6-23-24-15,-4 1-28 0,6-8-82 16,12 0 48-16,-3-19-111 0,18-6-256 16</inkml:trace>
  <inkml:trace contextRef="#ctx0" brushRef="#br0" timeOffset="-123806.38">21561 13286 324 0,'-10'8'235'16,"3"-3"-154"-16,-1 2 54 0,-10-1-27 0,-9-1-59 15,5 9-16-15,-5 1-19 0,6-7 21 16,-8 4 1-16,2-4-12 0,-6-1-10 16,0-2-4-16,-6-3 1 0,6 4-16 15,4-4-21-15,6 5-39 0,11-7-93 16,0 13 52-16,12 4-127 0,4-4-283 16</inkml:trace>
  <inkml:trace contextRef="#ctx0" brushRef="#br0" timeOffset="-123612.407">21595 13568 248 0,'0'8'205'0,"0"-6"-113"16,-7 3 33-16,-7-5-10 0,3 7-56 16,-8-7-21-16,-4 5 0 0,0-4 4 15,-8 1-6-15,-7 5-10 0,5-2-10 16,2 2-2-16,-7 1-5 0,8-1-19 0,7-1 54 15,-1 1-194-15,9 0 102 0,7-7-80 16,8-2-643-16</inkml:trace>
  <inkml:trace contextRef="#ctx0" brushRef="#br0" timeOffset="-123316.621">21951 13137 755 0,'33'28'180'0,"7"4"-66"0,2-4 86 16,-2 4-157-16,0-10-3 0,-3-2-3 15,0-2-5-15,5 4-9 0,-2-5-6 16,5 8-4-16,-5-10-3 0,-3 3-2 0,3 2-1 15,0 0-2-15,-15-6-2 0,4-4 0 16,-4 3-5-16,-5-8-8 0,-4 2-13 16,4-7-14-16,9-7-20 0,-9 6-22 15,-7-3-135-15,6-4 63 0,-9-2-89 16,0-2-437-16</inkml:trace>
  <inkml:trace contextRef="#ctx0" brushRef="#br0" timeOffset="-123142.043">22457 12893 420 0,'-22'53'161'15,"4"4"-88"-15,-2 7 56 0,3 8-69 16,-1 3-28-16,-4-5-12 0,-8 8 0 16,-2 1 3-16,-1 10-4 0,-4-21-1 15,4 14-153-15,4-15 87 0,6-5-79 0,6-29-538 16</inkml:trace>
  <inkml:trace contextRef="#ctx1" brushRef="#br0" timeOffset="24916.774">3357 8457 0,'67'-146'15</inkml:trace>
  <inkml:trace contextRef="#ctx0" brushRef="#br0" timeOffset="-107125.481">19289 13339 227 0,'0'0'102'16,"0"-5"-5"-16,5 10 17 0,0-2-39 16,-8-3-5-16,8 5-8 0,-4-5-3 15,-1-6-5-15,5 6-9 0,-1-4-6 16,-4-1 2-16,10 12-3 0,-2-15 1 15,4 1-7-15,5 2-6 0,3-22-6 16,-2 2-6-16,4-3-5 0,3-1-3 0,-7-6-1 16,4 10-1-16,1 3-1 0,4-1 1 15,0 16 0-15,1-3 0 0,-1 0 2 16,-4 7-1-16,-8 5 1 0,7 4-1 16,5 16 0-16,-5-4-1 0,-2 18-1 15,-2 10 0-15,-9 1-1 0,-6 0 0 16,-6 20 0-16,-13 0 0 0,0 8 1 15,-6 8 0-15,0 11 1 0,-8-5-1 16,12 13 0-16,-7-2-1 0,-5 4-1 0,-16-16 0 16,6 6-1-16,-8-21 0 0,-12-6 0 15,13-17 0-15,2-3-1 0,5-15-1 16,10-17 0-16,13-3-1 0,-2-12 0 16,14-15 0-16,5-4 1 0,7-3 0 15,5-8 0-15,16-5 2 0,6 0 1 16,6 2 1-16,0-6 0 0,5 11 1 15,-8 1 0-15,3 17 2 0,2 0 2 16,-2 7 2-16,-5-9 2 0,-2 5 0 0,14 7 1 16,-13 7 0-16,11-2 0 0,5 8-2 15,3 9-2-15,-12 7-2 0,7-3-2 16,-4 1 0-16,-14-7-3 0,-9-7 0 16,3 1-1-16,-11-8-7 0,-11-1-13 15,-1-10-20-15,-1 4-13 0,-6-9-12 16,-8-10-130-16,1-7 54 0,5-8-67 15,1 6-425-15</inkml:trace>
  <inkml:trace contextRef="#ctx0" brushRef="#br0" timeOffset="-106722.477">19988 12716 276 0,'17'6'212'0,"3"3"-80"16,-4 2 21-16,1-4-19 0,3 3-48 15,-5 0-19-15,0 3-8 0,2 1-7 16,-2 1-10-16,2-2-10 0,8 1-11 16,-7-6-7-16,4 4-4 0,0-6-3 15,-7 1-1-15,-4 1-3 0,1-1-1 16,-2 1 1-16,-3-3-10 0,0-6-12 15,-1 1-16-15,-1-5-26 0,4-9-46 16,1-14-80-16,-10-10 28 0,3-9-95 0,4-7-228 16</inkml:trace>
  <inkml:trace contextRef="#ctx0" brushRef="#br0" timeOffset="-106557.923">20428 12411 96 0,'10'-5'236'0,"-7"4"-75"15,4 14-18-15,-1 2-33 0,-1 12 47 16,-10 8-85-16,2 7-12 0,5 28-13 15,-9 7-11-15,-5 11-8 0,-4 1-7 16,-8 6-6-16,2-3-4 0,-11-8-1 0,3-9-2 16,5 5-19-16,3-8 101 15,-3-12-262-15,5-11 136 0,5-7-64 0,3-29-882 16</inkml:trace>
  <inkml:trace contextRef="#ctx0" brushRef="#br0" timeOffset="-82999.48">6399 14924 682 0,'10'-32'214'0,"-2"10"-118"0,6 22-42 0,-6 0-10 0,-8 20-7 16,5 9-5-16,-3 7 68 0,-2 8-58 16,3-2-5-16,0 16-1 0,4 9-6 15,-7 3-6-15,5-8-2 0,-7 15-3 16,4-14-1-16,-2-1-2 0,-2-8-3 0,-3 8-2 15,0-16-1-15,-1-12-2 0,-3-9-3 16,-2-17-2-16,2-8-3 0,1 0-1 16,-2-13 0-16,7-7-1 0,-2-7 0 15,1-15 1-15,4-13-1 0,0-5 1 16,4 0 0-16,4 0-1 0,-3-2 0 16,3 2-4-16,-1 3-2 0,0 3-1 15,-2-6 0-15,0 15-1 0,-2 8 0 16,4 5 1-16,-1-3 2 0,4 4 2 15,-1 9 3-15,4 3 0 0,-1 6 0 0,-5 6 2 16,4 7 1-16,3-1 0 0,-1 2 0 16,-1 4 1-16,3 2-1 0,8 6 1 15,-3 6-1-15,4 3 1 0,-4 4 0 16,-2 9 0-16,-3 4 0 0,0 9 1 16,-1 2 0-16,-4 9 0 0,-2-4 0 15,4 7 0-15,-9-9 2 0,-5 1 0 16,-3-14-1-16,-8-7 0 0,0-6 0 0,3-7-2 15,0-5 0-15,1-3-3 0,-4-9 0 16,-2-3-1-16,10-1 0 0,-4-8 0 16,-9-11 1-16,11-6 0 0,7-8 0 15,7 1 1-15,3-9 0 0,0 2-1 16,5 1-4-16,10 4-7 0,-3-7-4 16,1 2-5-16,-3 0-3 0,5 5-4 15,-4 7-1-15,-5 8 5 0,1 6 7 16,-5 9 4-16,-4-1 5 0,4 6 4 15,-4 5 3-15,5-2 2 0,-1 9-1 0,0 1 1 16,0 0 0-16,-1 9 0 0,-2 5 1 16,-4 0 1-16,-4 6 1 0,4 5 0 15,-6-7 1-15,4 2-1 0,4 0 0 16,-1-4 0-16,-6-1-2 0,0 4-1 16,4-7 1-16,6-3 0 0,-12-9-14 15,2 1-20-15,2-8-31 0,8-4-31 16,-7-4-98-16,4-9 32 0,0-5-104 0,6 1-263 15</inkml:trace>
  <inkml:trace contextRef="#ctx0" brushRef="#br0" timeOffset="-82681.279">7347 15064 108 0,'13'-17'116'16,"-6"7"-20"-16,-4-10-1 0,7 8 1 15,-10 7-21-15,0-3-5 0,-3-4-5 16,0 12-6-16,-12 7-4 0,3 3-3 15,-6 3-3-15,1-4-3 0,2 16-7 0,-4-3-5 16,-1 11-5-16,10 1-5 0,5 6-6 16,-3 8-6-16,10-11-4 0,-4 3-2 15,5-2-1-15,4-4-1 0,-2-11-1 16,2 9 0-16,4-12-2 0,4-13 1 16,0-1-2-16,5-7 0 0,-1 1-1 15,4-12 0-15,4 0 0 0,0-1-1 16,-4-4 0-16,-6-8 0 0,-7 2 0 15,-3-9 1-15,-2 5 0 0,-4 6 0 0,-4-6 1 16,5-5-1-16,-1 4 1 0,-1-4 2 16,-1-3-3-16,-3 6-17 0,4-4-16 15,-1 1-21-15,-3-1-58 0,-4 3-53 16,8 3 11-16,3 2-82 0,6 8-141 16</inkml:trace>
  <inkml:trace contextRef="#ctx0" brushRef="#br0" timeOffset="-82282.834">7678 14820 210 0,'12'-3'108'0,"-7"-6"-14"16,3 3 15-16,-1-8-28 0,-2 9-8 15,-2 2-4-15,-5 3-4 0,-4 0-8 16,1 8-7-16,-5 6-5 0,-14-1-6 16,8 5-5-16,-8 4-4 0,7-2-5 15,-1-3-6-15,5 8-4 0,-1-7-4 0,1-3-3 16,3-8-3-16,3 5-1 0,2-11-1 15,5-1 0-15,5 2 0 0,4-4 0 16,-1 2 0-16,5 4 0 0,14-6-1 16,-9 9 1-16,9-1-1 0,3 3 0 15,-3 4 0-15,-4 4 0 0,4 0 0 16,-8-1 0-16,-3-1-1 0,4 10 0 16,-3-1 1-16,-7-2 1 0,-7 14 2 15,1-2 1-15,-4-6 1 0,-7 1 0 0,-5-1 2 16,-3-5-3-16,-1-1-1 0,-4 0-1 15,6 6-2-15,4 2 0 0,-7-3-2 16,2-10 0-16,-1-6 0 0,-3-9-1 16,-2-2 0-16,10-10 0 0,8-2-5 15,3 1-12-15,2-9-14 0,-1-20-14 16,16-9-15-16,-3-6-53 0,1-9-63 16,3-2 27-16,0-1-71 0,-8 7-197 15</inkml:trace>
  <inkml:trace contextRef="#ctx0" brushRef="#br0" timeOffset="-82014.836">7955 14506 173 0,'21'0'163'0,"-8"-2"-32"16,2 2-2-16,-5 7-14 0,-10 4-19 15,8-2-16-15,-3 23-13 0,2-1-14 16,1 14-7-16,-8 2-8 0,9 17-7 16,1-7-7-16,-9 1-5 0,11 1-4 15,-2 2-2-15,4-9-4 0,-8-3-1 0,8-1-3 16,2-1-2-16,-1-9-1 0,-1-7-1 15,2 4-2-15,-4-19 0 0,-3-12-1 16,-3-4-1-16,-2-2-1 0,-4-3 0 16,-5-22-1-16,-7 4 1 0,5-4 0 15,-6-1 2-15,-4-6 1 0,-1 8 1 16,-9-1 1-16,-3 0 1 0,-7 7 0 16,5 2 5-16,-8 9-5 0,3 3 39 15,4 1-212-15,0 1 121 0,-4 1-79 0,8-4-766 16</inkml:trace>
  <inkml:trace contextRef="#ctx1" brushRef="#br0" timeOffset="51924.402">3324 6614 0,'0'0'15,"0"0"1,0 130 0,0-130-1,-26 25 1,26-25-16,-25 12 31,25-12-15,-33 4-1,33-4 1,0 0 0,0 0-16,0 0 31,-50-37-31,50 33 31,-9-1-31,9 26 31,0-25-31,0 0 16,0 0 0</inkml:trace>
  <inkml:trace contextRef="#ctx1" brushRef="#br0" timeOffset="56765.322">3633 6510 0,'-59'50'16,"34"-38"-1,25-7 1,-8 57-1,8-62 1,0 0 0,0 34-1,0-1 1</inkml:trace>
  <inkml:trace contextRef="#ctx1" brushRef="#br0" timeOffset="56822.839">3549 6639 0</inkml:trace>
  <inkml:trace contextRef="#ctx1" brushRef="#br0" timeOffset="56863.083">3566 6618 0</inkml:trace>
  <inkml:trace contextRef="#ctx0" brushRef="#br0" timeOffset="-75907.867">9537 14942 920 0,'-18'-38'197'15,"1"17"-164"32,-6 21 0-47,-11 7-8 47,7 33-12-47,6 15-7 0,21 7 1 0,1 10 7 31,19-22 1-31,19-38 4 0,13-12 50 16,-4-27-34-1,-41-35-16 1,-7-25-16 0,-7 11-7-16,-10 17 5 0,-8 24-5 15,-6 22-9-15,16 8-10 0,-9 5-5 16,7-2-16-16,1-3-17 0,7 8-17 16,4-1-11-16,5-7-98 0,4 10 47 15,-1-3-59-15,9 3-340 0</inkml:trace>
  <inkml:trace contextRef="#ctx0" brushRef="#br0" timeOffset="-75209.778">9848 14902 333 0,'8'-5'156'0,"4"0"-38"0,-2 3 33 16,-3-5-48-16,6 7-19 0,-8-6-7 15,-3 6-5-15,0-2-7 0,1 4-10 16,0-2-10-16,1 0-10 0,-1 1-5 16,2 3-5-16,0-3-6 0,-2 4-5 15,-3-3-5-15,-1 7-2 0,1 1-3 16,-4 3-1-16,1-3 0 0,-4 8-1 16,2-9-1-16,2 6 0 0,-4 1 1 15,0-1-1-15,7-1 1 0,-5 6 0 0,2 0 0 16,-2 0 0-16,0 2-1 0,2-2 1 15,6-7-1-15,-5 1-1 0,-3-13 0 16,9 4 0-16,-3-5 0 0,1 7-1 16,5-2 1-16,-7-8-1 0,0 1 1 15,0-3 0-15,0-5-1 0,3 0 1 16,-3-4 0-16,3 4 0 0,2-1 1 16,1 2-1-16,-1-2 0 0,0 2 1 15,-4 3 0-15,1-1 0 0,1 2 0 0,1 3-1 16,-1-3 1-16,0 4-1 0,-1-1 0 15,-2-5 0-15,0-3 0 0,2 4 1 16,-4-3-1-16,7-4 0 0,-2 4 1 16,2 4-1-16,4 5 0 0,-1 0 1 15,-1-6-1-15,4 7 1 0,-2 4-1 16,-4-5 0-16,-4-1 0 0,-1-9 1 16,0 8-1-16,0-1-1 0,0-2 1 0,0-4 0 15,0 3 0-15,4 1 0 0,-1-2 0 16,4 5 0-16,0-1 1 0,-4 1 0 15,-1 2-1-15,-1-5 1 0,6 4 0 16,-2-1-1-16,-3-1 1 0,1-1-1 16,4-1 0-16,-7 0 0 0,-2 4 0 15,4 1-1-15,-4-5 1 0,4 3 0 16,1 2 0-16,-1 0 0 0,-2-5 1 0,1 3-1 16,-1 4 1-16,2-4-1 0,-5 2 0 15,1-2 1-15,-1-1 0 0,6 6-6 16,0-3-6-16,-8-3-6 0,7 6-9 15,-2-1-7-15,-2-2-15 0,1-2-22 16,-4-1-17-16,0 1-108 0,3 2 59 16,0-1-93-16,-4 1-356 0</inkml:trace>
  <inkml:trace contextRef="#ctx0" brushRef="#br0" timeOffset="-74758.466">9831 14979 233 0,'4'5'160'0,"-4"1"-29"0,0 3 14 0,-4-3-20 16,11 6-28-16,0-5-11 0,-2 6-8 15,3-4-12-15,-1-1-13 0,-1 2-11 16,1-2-9-16,5 4-7 0,-4-4-4 15,6-6-4-15,1 5-5 0,-2-7-5 16,7-7-3-16,5 4-4 0,-3-11-1 16,5-9-2-16,-4 6 0 0,-1-6 0 15,-12-11-1-15,1 6 0 0,-4 0 1 16,-2-6 1-16,-5 6-1 0,4 3 1 16,-4 5-1-16,-4 5 1 0,1 0 0 0,-7 1 0 15,-4 9 1-15,3 7 1 0,-3-4 0 16,-1 9 1-16,-3 0 0 0,1 11 1 15,-1-3 0-15,-2 12 0 0,0 1 1 16,6 6 5-16,3 7 3 0,-4 8 3 16,1 3 2-16,6-1 1 0,-6 15 1 15,1-1 0-15,1-8-6 0,6-4-2 16,-3 12-5-16,3-23-1 0,-1-2-3 0,2-3 2 16,-2 0-4-16,6-16-10 0,-4 0-14 15,5-6-24-15,3-9-15 0,-6-6-149 16,6-16 67-16,0-10-108 0,7-2-480 15</inkml:trace>
  <inkml:trace contextRef="#ctx0" brushRef="#br0" timeOffset="-74292.747">10221 14985 305 0,'23'-20'123'0,"4"-8"-23"16,-7-4 29-16,-13-10-47 0,4 1-16 15,-11 14-5-15,12 0-8 0,0 9-10 16,-9 3-11-16,7 15-6 0,0-2-4 16,-10 10-1-16,-10-8 0 0,4 14-2 15,-13-1 0-15,6 6-2 0,-7 2-2 16,0 4-5-16,-4-1-3 0,4 2-1 0,10-5 0 16,2-1 0-16,6-5-1 0,2 3-1 15,5-5 0-15,7 4 1 0,-9 0 3 16,4-2 2-16,13-2 1 0,-7-4 1 15,-1 2 1-15,13-4 1 0,7 0-1 16,-9-1-3-16,4 1-2 0,0 1-2 16,-4-3-1-16,-4-5-2 0,-4 0-1 15,-5-1-2-15,1-9-2 0,-4 1-1 16,-2-4-1-16,-5 0 0 0,0-6-1 16,-2 4 1-16,-3-5 1 0,-1 0 0 0,-3-2 1 15,3 2 1-15,-3-5 1 0,3 10 1 16,-4 0 1-16,8-2 2 0,-3 2 0 15,5 10 1-15,7-5 1 0,3 2 0 16,-2 3 1-16,5 0-1 0,2 5-1 16,0 5 1-16,-1-5-1 0,13 12-6 15,-7-11-11-15,6 6-14 0,3 0-17 16,1-6-19-16,-7 4-132 0,7-5 61 0,-3 0-88 16,-3 2-435-16</inkml:trace>
  <inkml:trace contextRef="#ctx0" brushRef="#br0" timeOffset="-73908.667">10915 14768 118 0,'-14'-5'69'0,"1"3"-15"0,-5 2 20 0,6 7-5 15,-13 1-12-15,-2 9 4 0,4 0 5 16,-1 3 3-16,-1 2 2 0,12 3-9 16,1-3-3-16,5 1-1 0,2-1-4 15,5-7-7-15,0 3-9 0,10-5-8 16,-3-4-9-16,6-8-8 0,1-1-7 15,4 0-4-15,2-8-4 0,4-5-1 16,-4-2 0-16,3-5-1 0,-4 0 0 16,-1-9 0-16,-6-3 2 0,1 2 0 15,-6 5 1-15,-7-8 0 0,6 13 1 0,1-5 1 16,0 8 0-16,-1-1 0 0,-6 18 2 16,12 0 0-16,-10 5 0 0,4 1 4 15,1 3 6-15,0-3 4 0,5 13 2 16,-7-9 2-16,3 3 1 0,0 6 2 15,2 1-4-15,-6-12-4 0,4 10-4 16,-3-1-3-16,10 1-2 0,-8 2-2 16,9 1-1-16,-5-3-2 0,0-3 0 15,-9-8 0-15,5 1-5 0,-7-3-11 16,0 2-15-16,0-7-20 0,3 0-35 0,0-5-100 16,1-5 42-16,-4-10-93 0,6-10-311 15</inkml:trace>
  <inkml:trace contextRef="#ctx0" brushRef="#br0" timeOffset="-73591.608">11252 14315 327 0,'7'19'195'0,"-2"-6"-78"0,-10 4 28 16,12 3-43-16,-6 5-33 0,3-5-19 16,-6 15-7-16,4-2-7 0,-2 2-6 15,3 11-8-15,0-5-7 0,4-6-5 16,-2-3-3-16,7 12-2 0,5-13-2 15,-2 3-1-15,0-7 0 0,-2 8-5 16,-3-20-2-16,-7 1-1 0,-3-5-2 16,0-5 0-16,-6-6-2 0,-1-1-2 15,-3-8 4-15,-7-4 1 0,-3-6 1 0,4-2 0 16,-3-4 2-16,-3 3 1 0,4-3 1 16,-2 3 0-16,0 0 2 0,-4-3-1 15,4 4 1-15,5 0 1 0,-1 1 0 16,6 2 4-16,0-2-10 0,3 3-15 15,5-1-17-15,-3 1-110 0,5 4-9 16,7 6 3-16,11 0-129 0,1 1-14 16</inkml:trace>
  <inkml:trace contextRef="#ctx0" brushRef="#br0" timeOffset="-73423.49">11503 14613 475 0,'20'53'199'16,"-3"-11"-111"-16,1 0 51 0,-8-4-69 15,0-4-40-15,-10-14-13 0,-1-10-4 16,-1 3 0-16,-5-8 0 0,-4-3 1 16,2-2-11-16,4-2-5 0,-5-5 1 15,7-1 5-15,-4-4-10 0,4-3-20 0,-4 2-41 16,7-7-86-16,7 0 55 0,3-2-128 16,-3 4-273-16</inkml:trace>
  <inkml:trace contextRef="#ctx0" brushRef="#br0" timeOffset="-73153.783">11888 14619 228 0,'26'12'209'16,"-4"-12"-102"-16,5-3 17 0,-12 8-16 0,-2-19-51 15,-6 8-25-15,-7 4-7 0,0-11-3 16,-3 13-2-16,-7-7-4 0,-5 4-7 16,-2 6-3-16,0-1-1 0,-5 11-1 15,1 9 0-15,-4-2 1 0,0 5-2 16,1-5 0-16,6 8 4 0,-2-8 5 15,10 0 2-15,-2-6 4 0,7 4 0 16,8-4 1-16,-1-6 1 0,5 0-5 16,8 2-5-16,10-8-4 0,0-2-2 15,-3-7-3-15,-2-6-2 0,3 0-1 0,-10-7-5 16,1-1-10-16,-1 1-16 0,2-1-22 16,-3-4-47-16,0 10-58 0,-2-4 21 15,1-1-88-15,-2 0-161 0</inkml:trace>
  <inkml:trace contextRef="#ctx0" brushRef="#br0" timeOffset="-72857.449">12090 14558 176 0,'3'8'188'0,"2"7"-64"0,0 5 9 0,-3-7-3 16,0 7-37-16,-1-3-19 0,6-2-9 15,-2-3-6-15,2 3-8 0,3-2-11 16,0-3-10-16,-3-5-9 0,-1-5-5 16,4-6-6-16,-1 6-2 0,-1-12-5 15,-1-3-1-15,-2 0-2 0,0-7 0 16,1-3-1-16,-6 5 2 0,7-7-1 15,-10-1 0-15,11 9 0 0,-5 4 1 16,1 0 0-16,2 15 0 0,4 2 0 0,-3-4 1 16,3 11 0-16,4-3 1 0,2 14-1 15,1 1 0-15,3 0 0 0,-7 4-1 16,6-1 0-16,-6-4 0 0,-3-2 0 16,-3-4-1-16,6 6 0 0,-1-5 0 15,-7-14 5-15,2-1-13 0,1 0-15 16,0-6-18-16,-1-3-37 0,6-4-100 15,6 0 42-15,-1-1-98 0,1-13-317 16</inkml:trace>
  <inkml:trace contextRef="#ctx0" brushRef="#br0" timeOffset="-72624.912">12576 14422 51 0,'-11'0'112'0,"-1"-5"9"15,-1 10-17-15,-4 2 12 0,-1-5-11 16,6 4-8-16,-3-1-5 0,5-1-10 15,17 1-12-15,-11 8-6 0,8 7-7 16,9-5-7-16,-5 5-8 0,4 5-9 0,3-6-9 16,2 4-7-16,6 4-5 0,-3-2-4 15,4 3-2-15,1 6-2 0,-10-11-1 16,3 7-2-16,-1 5-1 0,-5-8-4 16,-7 1-5-16,-9-3-9 0,3-8-10 15,-11 7-13-15,2-8-28 0,-10 3-112 16,1-8 61-16,-7 3-90 0,2-9-381 15</inkml:trace>
  <inkml:trace contextRef="#ctx0" brushRef="#br0" timeOffset="-71918.376">6643 16588 267 0,'0'-6'150'0,"-7"-1"-39"0,-1 2 20 0,5 5-31 16,-2-2-24-16,-17 2-7 0,-1 0-6 15,2 12-8-15,-5 3-9 0,-4 12-7 16,3-1-9-16,-2 3-8 0,-2 3-5 16,-8-2-4-16,7 3-3 0,7 7-1 15,0 2-2-15,9 3 0 0,12-10 4 16,1-3 1-16,5-4 1 0,-2 1-1 15,20-9 0-15,8 0-1 0,9-7-2 0,3-13-6 16,-2-6-3-16,-4-1-3 0,-7-11-1 16,-2 1-1-16,-5-10-1 0,-7-1 1 15,-3-11 1-15,-3 4 3 0,-7-10-14 16,-7-2 0-16,7 0-167 0,0 4 99 16,0-12-114-16,5 1-588 0</inkml:trace>
  <inkml:trace contextRef="#ctx0" brushRef="#br0" timeOffset="-71588.83">6693 16550 422 0,'14'52'308'0,"7"3"-162"15,-1-13 44-15,-5 4-42 0,2 0-76 16,-2 0-21-16,-5-16-22 0,2 9 13 16,-4-9-8-16,-1-12-8 0,0-11-8 15,-9-7-8-15,7-7-7 0,-8-13-2 16,3-6-4-16,0-3-1 0,0-16-1 0,6 10 2 15,4-10 1-15,-1 1 1 0,-1-16 1 16,5 13 1-16,-1-8 0 0,5 15 1 16,0 7 1-16,-1 13 1 0,3 6 0 15,2 14 1-15,-7 7 1 0,3 5-1 16,6 3 1-16,0 10-1 0,-1 3-1 16,-2 6-1-16,-3-1 0 0,0 4-1 15,-2 8-1-15,0-7 1 0,0-1-2 16,0 8-3-16,0-15-6 0,-8-6-9 0,-1-3-7 15,1-5-8-15,-5-16-10 0,3 0-177 16,-5-9 98-16,3-11-95 0,7-7-632 16</inkml:trace>
  <inkml:trace contextRef="#ctx0" brushRef="#br0" timeOffset="-70945.576">8795 16391 521 0,'-2'23'226'0,"-3"8"-76"16,12-8 46-16,-14 12-84 0,7 4-35 15,0 6-12-15,0 3-12 0,5 7-13 16,-3-1-10-16,4 1-9 0,1-2-7 0,3 4-5 15,-3 0-5-15,5-8-1 0,-1-6-6 16,-9-6-15-16,8-10-13 0,-20-19-38 16,5-8-65-16,-2-5-84 0,1-10 34 15,-11-12-138-15,10-11-220 0</inkml:trace>
  <inkml:trace contextRef="#ctx0" brushRef="#br0" timeOffset="-70503.907">8771 16468 138 0,'2'-23'168'0,"0"9"-10"15,4 3-10-15,11 4-7 0,-2 0-13 16,-5-5-22-16,15 2-18 0,-3-1-16 16,5-3-14-16,13 3-12 0,-3-1-10 15,-6-8-9-15,6 0-3 0,0 1-5 16,-5-1-6-16,1 7 0 0,4 6 3 16,-5 7 4-16,-9 7 6 0,-3 0 0 15,-1 8 0-15,-11 10 1 0,-8 2-4 0,0-1-6 16,-7 4-6-16,-1 9-7 0,-14 1-1 15,-10-3-2-15,4 13-1 0,-14-7 0 16,2-3 0-16,-5-6 0 0,8 13 0 16,0-21 0-16,4 3 0 0,3-9 0 15,8 0 0-15,-5-13 0 0,7-1 0 16,12-1 0-16,0-3 0 0,8 0 1 16,6 4-1-16,-1 1 1 0,17 6 0 15,10-8 0-15,-4 0 0 0,7 10 0 0,4 1-1 16,1-3 1-16,0-1-1 0,-3-9 1 15,1 9-1-15,-9-6 0 0,-3-4 0 16,-7 8 0-16,3-2-1 0,-9 4 0 16,-5-2-2-16,-3 8 0 0,-5-4 0 15,-6 1-1-15,-1 7 0 0,-10 3 0 16,0-4-1-16,-3 10-2 0,-6-5-6 16,6-2-9-16,0-3-10 0,-7-2-11 15,7-13-8-15,6-4 11 0,-1-2-178 0,15-8 94 16,7-6-66-16,3-7-633 0</inkml:trace>
  <inkml:trace contextRef="#ctx0" brushRef="#br0" timeOffset="-70153.671">9811 16401 250 0,'-8'5'215'0,"-4"7"-115"0,-1 8 32 16,-2-7-9-16,-9 2-49 0,-2 5-20 15,2 2-1-15,-1-4 6 0,-2 9 2 16,11-3-8-16,1 1-10 0,3-9-4 16,5 9-1-16,7-6 0 0,0-11-2 15,4 11-5-15,-1-11-4 0,4 4-6 16,13-6-5-16,0-2-6 0,1 1-4 16,6 8-4-16,7-3 1 0,-8 7-1 15,-1 0 0-15,1 1 0 0,-8-5-1 0,-5-1 1 16,1 3 0-16,-1 3-1 0,-6 2 0 15,-1 2 0-15,4 0-1 0,-10 5-1 16,-5-1 0-16,5 1-1 0,-11-10 0 16,-3 8 1-16,1-10-2 0,-7-2 0 15,-8-1-2-15,6 1-4 0,-7-6-7 16,-1 0-16-16,9-7-18 0,7-2-36 16,4-3-125-16,3-13 64 0,7-12-112 15,7-4-411-15</inkml:trace>
  <inkml:trace contextRef="#ctx0" brushRef="#br0" timeOffset="-69927.521">10228 16187 182 0,'3'14'138'0,"4"7"-29"0,3-4 13 15,-7 3-14-15,4 0-19 0,3-2-15 16,-7 3-14-16,4-3-12 0,-4-6-13 16,-3-1-16-16,-5-4-11 0,3-2-19 15,-4-3-16-15,-8-1-14 0,4-2-20 16,-5 1-81-16,3 6 30 0,-3-7-60 16,7-4-254-16</inkml:trace>
  <inkml:trace contextRef="#ctx0" brushRef="#br0" timeOffset="-69685.836">10229 16358 107 0,'5'0'77'0,"2"-4"-5"0,-4 3 15 15,4-6-1-15,0 7-8 0,-1-5 3 16,-1 5 6-16,2 5 4 0,-2 0-6 16,2 3-6-16,-7 6-5 0,0-1-3 15,3 7-4-15,4 7-5 0,-1 13-8 0,11 8-8 16,-5 8-8-16,1-3-7 0,-3 7-7 15,-1-13-8-15,-4 2-5 0,-2-16-5 16,-3 20-3-16,7-17 1 0,-9 4 3 16,9-14-22-16,-12 1 40 0,5-27-230 15,-4 0 131-15,8-8-120 0,1-17-787 16</inkml:trace>
  <inkml:trace contextRef="#ctx0" brushRef="#br0" timeOffset="-69527.709">10460 16069 212 0,'-13'20'398'0,"-1"0"-231"0,1 1 5 15,-2-2-87-15,-12-18 92 0,-10 4-171 16,-3 4 0-16,3-9 2 0,-16-2 11 16,4-5 5-16,6 6 63 0,-9 2-264 0,-12 4 152 15,8-5-63-15,7 9-983 0</inkml:trace>
  <inkml:trace contextRef="#ctx0" brushRef="#br0" timeOffset="-68514.891">11943 16577 491 0,'-20'3'251'0,"5"14"-144"16,-7-4 61-16,5 2-65 0,-8 3-55 15,-8 8-14-15,-1-3-5 0,4 15 2 16,-5-3 2-16,5 6-9 0,7 0-8 0,-11-7-6 16,14-9-8-16,7 10 4 0,-1-8-1 15,8-7-1-15,1 2 0 0,8-2-2 16,4-9-1-16,1-9-2 0,12-2-1 15,7-5-2-15,0-10-1 0,6 0-1 16,-1-12 1-16,-4-6 0 0,-6-9 2 16,5 2-5-16,-2 8-7 0,-15-5-4 15,2-3-2-15,1 12 1 0,-5-2 1 16,-1 1 0-16,0 4 6 0,4 15 10 16,-2 0 7-16,4 8 3 0,0 2 3 15,4 0 3-15,2 14 2 0,1-3 1 0,-7-2-1 16,7 9 1-16,0 4 1 0,0 3 2 15,0-2 1-15,7 2 2 0,-12-8 2 16,5 3 0-16,-3-1 1 0,0 7-3 16,-4 3-4-16,-6-7-4 0,3-4-3 15,-7-5-5-15,-3-11-2 0,-2-2-2 16,-4 0-2-16,-6-2-1 0,5-4-1 16,-9-8 0-16,4 1 0 0,0 0 1 0,2 2 0 15,3 0 1-15,4 2 0 16,-4 4 0-16,7-10 1 0,0-10 0 0,2 0 0 15,3 3 0-15,12-1 1 0,0 5 0 16,14 9 0-16,6-1 0 0,2 2 1 16,2 0-1-16,11 1 0 0,-2-3 0 15,10 7 0-15,-4-9-2 0,4 0 1 16,-7-3-1-16,1-8-1 0,-9-7-1 16,-3 1 0-16,-12-4 0 0,-10 1-2 15,-10 9-5-15,-10-6-4 0,-3 12 0 0,-11 9 0 16,-2 8-1-16,-10 0 1 0,-9 7 2 15,-3 13 5-15,-7 5 5 0,0 5 0 16,-4 8 2-16,7 9 1 0,6 10 0 16,2-8 0-16,11 1 0 0,13 0 0 15,-5-3 1-15,8-12-1 0,7-2-1 16,8 6 2-16,4-19-3 0,1-5-8 0,6-10-11 16,4 1-8-16,11-6 58 0,4-10-239 15,6-3 115-15,2 0-59 0,15-2-827 16</inkml:trace>
  <inkml:trace contextRef="#ctx0" brushRef="#br0" timeOffset="-67799.551">8265 17558 336 0,'1'-9'240'0,"-1"4"-115"15,-3-5 39-15,-7 14-35 0,0-1-55 16,-17-10-20-16,-4 2-2 0,-15 7 1 15,10 3-1-15,-10 8-13 0,6 9-3 16,-8 17-5-16,1 9-5 0,0 9-4 16,-1 13-5-16,-1 0-1 0,12 4-2 15,7 8-1-15,2-9 0 0,15 2-2 16,8 6-1-16,5-11-1 0,10-10-1 0,16 0-2 16,9-15-1-16,7-11-4 0,7-18-1 15,4-9-2-15,-6-7-1 0,2-15-3 16,4-5-1-16,-11-20 0 0,-9-14 0 15,2-6 1-15,-1 5 1 0,-14-18 0 16,-7 6 4-16,-3-8 1 0,-6 6-11 16,-4-1-9-16,-7 11-7 0,4 6-8 15,-4 24-12-15,2 1-16 0,-2 1 139 16,-1 9-281-16,8 11 140 0,8 0-6 0,-1 7-968 16</inkml:trace>
  <inkml:trace contextRef="#ctx0" brushRef="#br0" timeOffset="-67532.039">9039 17548 248 0,'17'-14'393'15,"-4"8"-300"-15,-6 1 42 0,-7 6 9 16,0 3-93-16,-10 4-96 0,-10-1 76 16,-11 1 7-16,0 20 10 0,-11-2 12 15,-10 7-3-15,10 7-4 0,9 17-2 16,-11-14-4-16,6 23-3 0,13 4-4 15,-4 7-8-15,8-12-8 0,16 12-5 16,5-5-6-16,6-2-2 0,6-17-3 16,-4 9-3-16,9-7-4 0,-2-11-2 15,9-8-5-15,2-2-6 0,6-9-6 0,7-18-14 16,-1-7-11-16,-11-10-9 0,11-14-13 16,-1-6-158-16,-14-15 83 0,7 0-85 15,-3-4-559-15</inkml:trace>
  <inkml:trace contextRef="#ctx0" brushRef="#br0" timeOffset="-67184.409">9405 17603 514 0,'-2'17'203'16,"-3"13"-83"-16,0 5 61 0,4 0-82 15,-8 5-35-15,-1 2-10 0,0 11-2 16,-3-6-8-16,3 5-10 0,0-9-10 16,10 6-7-16,3 1-4 0,0-2-1 15,9-11 1-15,0 0 0 0,3-7-1 16,2-3-1-16,1-12-3 0,0 2-2 15,2-11-3-15,1-4-3 0,-1-2-2 16,-5-13 1-16,5-1-10 0,0-6-12 16,0 2-14-16,7-1-11 0,-4-1 6 0,7-3-170 15,-2 3 75-15,1-2-64 0,-4 0-582 16</inkml:trace>
  <inkml:trace contextRef="#ctx0" brushRef="#br0" timeOffset="-66634.397">9925 18044 274 0,'-3'2'189'0,"3"-2"-107"0,-7 0 36 16,5 5-23-16,-9-10-49 0,-6 15-13 0,0-2 5 16,-8 12 4-16,-3 0 0 0,8 0-4 15,-9 7-7-15,2-4-4 0,4 1-1 16,10-7-1-16,-1 8-1 0,11 1 0 16,3-4 2-16,0-2-1 0,3 0-3 15,7-11-2-15,7-3-2 0,3-1-4 16,3-3-4-16,1 3-5 0,3-5-2 15,-6-18-2-15,6-2-2 0,-2-2-1 16,-1-5 0-16,-3-1 1 0,-2 16 0 0,4-3 0 16,-1 2 1-16,0-1 1 0,-4 1-1 15,-5-2 1-15,-3-2-1 0,-5 0 2 16,2-1-6-16,-2 3-10 0,-3 2-10 16,-1 6-10-16,4 0-4 0,-3 6 0 15,1 4-3-15,-6-5 9 0,8 9 9 16,0 5 11-16,-3-4 10 0,9 7 5 15,-4 5 3-15,3-7 3 0,2 6 1 16,3 3 3-16,-2-7 2 0,4 5-2 0,1 6 4 16,1 1 0-16,-4 0-1 0,2 8-2 15,-7 2-4-15,-5-7-2 0,-4 8 1 16,3-8-5-16,-8 2-3 0,-2-2-3 16,-4-5-2-16,-7-3 0 0,-8-4-1 15,1-4-2-15,-2-1 1 0,-1-13-1 16,7 2 1-16,0 3 0 0,-2-7 1 15,5-11 1-15,-3-6 0 0,7-2 4 16,1-4 1-16,7 3 3 0,3-5 3 0,2 5 2 16,7 2 2-16,5-3 0 0,3 6-1 15,3-3 0-15,6 2-2 0,4 8-2 16,-3-9-1-16,2-1 0 0,6 5-2 16,-9-5-6-16,9 0-11 0,6 7-2 15,-4 1-60-15,5-3-100 0,2 2 59 16,-11-6-106-16,-9-2-379 0</inkml:trace>
  <inkml:trace contextRef="#ctx0" brushRef="#br0" timeOffset="-66133.414">10500 18281 585 0,'5'12'240'0,"10"2"-141"0,5-8 72 16,0 4-98-16,5-10-46 0,7 0-13 15,-5 12-13-15,-2-12 10 0,-3-2-3 16,-2 6-2-16,-4-6-4 0,-2-5-5 16,-8 14-5-16,-7-7-6 0,1 7-3 15,-5 6-2-15,-4 9 0 0,-12 6 1 16,6-1 2-16,-7 11 5 0,-1-3 5 15,-1 7 5-15,1 2 3 0,-2-3 3 16,1 1 1-16,7-7 3 0,6-10 1 0,11 2 8 16,0-7 4-16,5-11 2 0,3-1 1 15,12-3 1-15,2-5 0 0,1-5-2 16,7 3-7-16,6-4-5 0,-5-8-4 16,3-1-3-16,3 2 3 0,-6-9-14 15,3-3-8-15,-14-2 61 0,-2 1-239 16,7-10 126-16,-5 3-80 0,-1 0-829 15</inkml:trace>
  <inkml:trace contextRef="#ctx0" brushRef="#br0" timeOffset="-65666.463">10973 17827 542 0,'-5'40'206'0,"5"-5"-115"0,7 0 68 16,-2 10-87-16,-13-3-42 0,8 0-11 15,0 10-1-15,3 1 1 0,-3-4-1 16,-2-13-6-16,2-2-7 0,2-4-3 16,3-13-2-16,-3-4-2 0,1-1-2 15,4 1-2-15,-7-13-1 0,6-7-1 16,-4 1 0-16,0-21 0 0,-4 2 1 15,2-17 3-15,0 0 1 0,5-3 1 0,-3-2 1 16,4-3 0-16,-9 12 2 0,8 9 0 16,-5 3 0-16,-7 11 1 0,14 10 3 15,-2 5 0-15,-8 0 1 0,9 6 1 16,-6-1-1-16,12 17 4 0,-5 5 4 16,-2-2 1-16,1 3 3 0,8 7 1 15,-4-6 1-15,10 8 0 0,3-1-3 16,11 4-5-16,1-6-3 0,7-1-3 15,-2-14-3-15,3-9-1 0,-4 3-1 0,2-6-1 16,-2-2-1-16,-6-10-1 0,-6-10-1 16,-5-4-2-16,-9 4 0 0,-4-10-1 15,-9 3 1-15,-4 1 4 0,1-6-9 16,-4-6-13-16,-1-3-14 0,-6-15-148 16,1-5 87-16,-5 3-123 0,4-4-509 15</inkml:trace>
  <inkml:trace contextRef="#ctx0" brushRef="#br0" timeOffset="-65467.663">11517 17576 298 0,'33'34'301'0,"-1"1"-147"0,-6-9 16 16,11 15-10-16,-3 2-83 0,6-6-32 16,7 13-13-16,9 5-4 0,-2 5-1 15,-2-6-8-15,-17 6-7 0,-3-10-8 16,-16 3-2-16,-11 4-2 0,-6 5-8 0,-3-2-11 15,-9 4-13-15,-24-4-2 0,-11-3-156 16,-22-7 80-16,-14-3-92 0,-5-10-532 16</inkml:trace>
  <inkml:trace contextRef="#ctx1" brushRef="#br0" timeOffset="128219.712">8615 4429 0,'251'-330'0</inkml:trace>
  <inkml:trace contextRef="#ctx0" brushRef="#br0" timeOffset="3368.892">16795 6150 766 0,'-46'17'165'16,"6"68"-69"0,40 56 97-1,0 36-159 1,25-67-1 0,39-63-1-1,20-47-4 1,1-25-4-1,-20-39-19-15,-22-29-3 0,-24 11-3 0,-19 22-2 16,-12 30-3-16,-5 23 5 0,-8 7 0 16,4 2 0-16,-8 9 1 0,-1 13 0 15,3 7 1-15,1 5 1 0,-4 5-1 16,1-2-1-16,4 9 2 0,0-1 4 16,5-5-2-16,7 3-3 0,6 5-36 15,-3-11-161-15,5-6 108 0,5 9-139 16</inkml:trace>
  <inkml:trace contextRef="#ctx0" brushRef="#br0" timeOffset="7190.195">23220 5183 254 0,'13'3'277'16,"-3"-5"-114"-16,3 2 14 0,-3-13-104 16,0-1 115-16,-3 1-126 0,6 6-6 15,1-6-8-15,1-2-7 0,2 2-8 16,11-1-4-16,-5 3-3 0,3-3-1 0,-5 1 0 16,9 9-2-16,-6-1-4 0,-1 5-3 15,-1 0-1-15,1 5-3 0,-3 9-2 16,-1-1-3-16,-1-3-3 0,-1 9 0 15,0-1-2-15,-1 10 0 0,-2 1-1 16,-3 9-1-16,3-1 1 0,-4 3-1 16,-7-6 0-16,0 4-1 0,-3-3 1 15,0 12-1-15,0 8 1 0,-6-1-1 0,-1 14 1 16,-1-3 0-16,-2-6 0 0,10-1 1 16,0-3-1-16,5 4 1 0,5-11-1 15,3 8 1-15,-3-1-1 0,-10-3 1 16,5-16-1-16,-10 9-1 0,4-11 1 15,-6-12 0-15,5-1-1 0,-1-9-5 16,1-10-10-16,0-2-15 0,6-10-9 16,-1-10-12-16,6-12-16 0,-4-3-21 15,3-12-66-15,5 4-56 0,6 4 43 16,-3 6-112-16,-1-7-196 0</inkml:trace>
  <inkml:trace contextRef="#ctx0" brushRef="#br0" timeOffset="7372.37">23949 5584 401 0,'3'-5'206'0,"-3"1"-72"16,-8 4 46-16,-1 0-54 0,-8-6-26 15,-4-3-18-15,-13-2-7 0,2 2-10 0,-11-2-11 16,-2 9-19-16,6 2-11 0,1-5-10 16,-12 5-4-16,21 7 8 0,-4 6 4 15,-14-6 57-15,10 6-295 0,6 7 170 16,-1 0-90-16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4724400" y="35683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7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A B G H C D E</a:t>
            </a:r>
          </a:p>
          <a:p>
            <a:r>
              <a:rPr lang="en-US" dirty="0"/>
              <a:t>B: H G B A C D E</a:t>
            </a:r>
          </a:p>
          <a:p>
            <a:r>
              <a:rPr lang="en-US" dirty="0"/>
              <a:t>C: B H G A D C E</a:t>
            </a:r>
          </a:p>
          <a:p>
            <a:r>
              <a:rPr lang="en-US" dirty="0"/>
              <a:t>D: H G B D E C A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42933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034926" y="35683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6000" y="56018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2590800" y="48136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1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54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196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4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22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907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46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8178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7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5943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9403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410200" y="3317408"/>
            <a:ext cx="644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54004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340995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44958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6477000" y="387826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>
            <a:cxnSpLocks/>
            <a:stCxn id="6" idx="5"/>
            <a:endCxn id="22" idx="0"/>
          </p:cNvCxnSpPr>
          <p:nvPr/>
        </p:nvCxnSpPr>
        <p:spPr>
          <a:xfrm>
            <a:off x="6594008" y="3317408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694596" y="4482073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3"/>
            <a:endCxn id="21" idx="0"/>
          </p:cNvCxnSpPr>
          <p:nvPr/>
        </p:nvCxnSpPr>
        <p:spPr>
          <a:xfrm flipH="1">
            <a:off x="48768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743200" y="4528670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0996" y="4478104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0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9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post-order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2480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5"/>
            <a:endCxn id="6" idx="0"/>
          </p:cNvCxnSpPr>
          <p:nvPr/>
        </p:nvCxnSpPr>
        <p:spPr>
          <a:xfrm>
            <a:off x="3034926" y="3568326"/>
            <a:ext cx="51789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G H D B E C A</a:t>
            </a:r>
          </a:p>
          <a:p>
            <a:r>
              <a:rPr lang="en-US" dirty="0"/>
              <a:t>B: A B H G D C E</a:t>
            </a:r>
          </a:p>
          <a:p>
            <a:r>
              <a:rPr lang="en-US" dirty="0"/>
              <a:t>C: H G B D A C E</a:t>
            </a:r>
          </a:p>
          <a:p>
            <a:r>
              <a:rPr lang="en-US" dirty="0"/>
              <a:t>D: H B G D E C A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05088" y="556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cxnSpLocks/>
            <a:stCxn id="18" idx="5"/>
            <a:endCxn id="22" idx="0"/>
          </p:cNvCxnSpPr>
          <p:nvPr/>
        </p:nvCxnSpPr>
        <p:spPr>
          <a:xfrm>
            <a:off x="2320551" y="4800600"/>
            <a:ext cx="589337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02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  <a:endCxn id="18" idx="0"/>
          </p:cNvCxnSpPr>
          <p:nvPr/>
        </p:nvCxnSpPr>
        <p:spPr>
          <a:xfrm flipH="1">
            <a:off x="2105025" y="3568326"/>
            <a:ext cx="49884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1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2686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3829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2016592" cy="51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562600" y="333645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50482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5832008" y="447945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64392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533900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010400" y="371745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130892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613912" y="44985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32571" y="4471287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98142" y="333645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36242" y="597917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89946" y="5506804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6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Often, we want to determine whether or not a node exists in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my_tree.find</a:t>
            </a:r>
            <a:r>
              <a:rPr lang="en-US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356983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1559A4-AE48-48A0-9F2D-DDF9F53992E9}"/>
                  </a:ext>
                </a:extLst>
              </p14:cNvPr>
              <p14:cNvContentPartPr/>
              <p14:nvPr/>
            </p14:nvContentPartPr>
            <p14:xfrm>
              <a:off x="138600" y="83880"/>
              <a:ext cx="8764200" cy="668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1559A4-AE48-48A0-9F2D-DDF9F53992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40" y="74520"/>
                <a:ext cx="8782920" cy="67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28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2 (result = true)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2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nodes from a BST is a little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we remove a node, we need to be sure that the removal doesn't result in a violation of the BST rules.</a:t>
            </a:r>
          </a:p>
          <a:p>
            <a:r>
              <a:rPr lang="en-US" dirty="0"/>
              <a:t>If a node has one child, then we can just replace the node with its child</a:t>
            </a:r>
          </a:p>
          <a:p>
            <a:r>
              <a:rPr lang="en-US" dirty="0"/>
              <a:t>If a node has two children, then wee need to replace the node with either: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leftmost child of the node's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b="1" u="sng" dirty="0"/>
              <a:t>OR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rightmost child of the node's left </a:t>
            </a:r>
            <a:r>
              <a:rPr lang="en-US" dirty="0" err="1"/>
              <a:t>subtree</a:t>
            </a:r>
            <a:endParaRPr lang="en-US" b="1" u="sng" dirty="0"/>
          </a:p>
          <a:p>
            <a:pPr marL="571500" indent="-514350">
              <a:buFont typeface="+mj-lt"/>
              <a:buAutoNum type="alphaUcPeriod"/>
            </a:pPr>
            <a:r>
              <a:rPr lang="en-US" dirty="0"/>
              <a:t>Sometimes, a BST will alternate between the two in order to maintain a decent balance.</a:t>
            </a:r>
          </a:p>
        </p:txBody>
      </p:sp>
    </p:spTree>
    <p:extLst>
      <p:ext uri="{BB962C8B-B14F-4D97-AF65-F5344CB8AC3E}">
        <p14:creationId xmlns:p14="http://schemas.microsoft.com/office/powerpoint/2010/main" val="11482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(remove from RST)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6019800"/>
            <a:ext cx="5493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Leftmost child in our right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23" idx="0"/>
            <a:endCxn id="7" idx="4"/>
          </p:cNvCxnSpPr>
          <p:nvPr/>
        </p:nvCxnSpPr>
        <p:spPr>
          <a:xfrm flipV="1">
            <a:off x="4423114" y="4572000"/>
            <a:ext cx="225086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01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13716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root value with leftmost node</a:t>
            </a:r>
          </a:p>
        </p:txBody>
      </p:sp>
      <p:cxnSp>
        <p:nvCxnSpPr>
          <p:cNvPr id="26" name="Straight Arrow Connector 25"/>
          <p:cNvCxnSpPr>
            <a:stCxn id="7" idx="7"/>
            <a:endCxn id="23" idx="2"/>
          </p:cNvCxnSpPr>
          <p:nvPr/>
        </p:nvCxnSpPr>
        <p:spPr>
          <a:xfrm flipV="1">
            <a:off x="4917608" y="2387263"/>
            <a:ext cx="23213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4" idx="6"/>
          </p:cNvCxnSpPr>
          <p:nvPr/>
        </p:nvCxnSpPr>
        <p:spPr>
          <a:xfrm flipH="1">
            <a:off x="4495800" y="1879432"/>
            <a:ext cx="1066800" cy="25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5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5152072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"55", replace with node "59"</a:t>
            </a: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 flipH="1">
            <a:off x="3390900" y="4191000"/>
            <a:ext cx="876300" cy="961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2"/>
          </p:cNvCxnSpPr>
          <p:nvPr/>
        </p:nvCxnSpPr>
        <p:spPr>
          <a:xfrm flipV="1">
            <a:off x="4267200" y="5410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Pre: A, B, F, G, H, C, E</a:t>
            </a:r>
          </a:p>
          <a:p>
            <a:r>
              <a:rPr lang="en-US" dirty="0"/>
              <a:t>IN: F, B, H, G, A, C, 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34DF7-4D43-4EFF-BBA4-24CB48D12188}"/>
                  </a:ext>
                </a:extLst>
              </p14:cNvPr>
              <p14:cNvContentPartPr/>
              <p14:nvPr/>
            </p14:nvContentPartPr>
            <p14:xfrm>
              <a:off x="1389240" y="1368000"/>
              <a:ext cx="6769080" cy="473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34DF7-4D43-4EFF-BBA4-24CB48D12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880" y="1358640"/>
                <a:ext cx="6787800" cy="47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72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(remove from LST)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Rightmost node in our left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4" name="Straight Arrow Connector 23"/>
          <p:cNvCxnSpPr>
            <a:stCxn id="21" idx="0"/>
            <a:endCxn id="12" idx="4"/>
          </p:cNvCxnSpPr>
          <p:nvPr/>
        </p:nvCxnSpPr>
        <p:spPr>
          <a:xfrm flipH="1" flipV="1">
            <a:off x="3352800" y="45720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1371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node "55" value with "40"</a:t>
            </a:r>
          </a:p>
        </p:txBody>
      </p:sp>
      <p:cxnSp>
        <p:nvCxnSpPr>
          <p:cNvPr id="24" name="Straight Arrow Connector 23"/>
          <p:cNvCxnSpPr>
            <a:stCxn id="12" idx="1"/>
            <a:endCxn id="21" idx="2"/>
          </p:cNvCxnSpPr>
          <p:nvPr/>
        </p:nvCxnSpPr>
        <p:spPr>
          <a:xfrm flipH="1" flipV="1">
            <a:off x="1790700" y="2387263"/>
            <a:ext cx="12926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2895600" y="1905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53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"40" from the tree</a:t>
            </a:r>
          </a:p>
        </p:txBody>
      </p:sp>
      <p:cxnSp>
        <p:nvCxnSpPr>
          <p:cNvPr id="24" name="Straight Arrow Connector 23"/>
          <p:cNvCxnSpPr>
            <a:stCxn id="12" idx="4"/>
            <a:endCxn id="21" idx="0"/>
          </p:cNvCxnSpPr>
          <p:nvPr/>
        </p:nvCxnSpPr>
        <p:spPr>
          <a:xfrm>
            <a:off x="3352800" y="45720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2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exercise: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6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– remove 40 using option A (right </a:t>
            </a:r>
            <a:r>
              <a:rPr lang="en-US" dirty="0" err="1"/>
              <a:t>subtree</a:t>
            </a:r>
            <a:r>
              <a:rPr lang="en-US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94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- remove 40 using option A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0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6" name="Oval 25"/>
          <p:cNvSpPr/>
          <p:nvPr/>
        </p:nvSpPr>
        <p:spPr>
          <a:xfrm>
            <a:off x="18288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 (C)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6" idx="0"/>
          </p:cNvCxnSpPr>
          <p:nvPr/>
        </p:nvCxnSpPr>
        <p:spPr>
          <a:xfrm flipH="1">
            <a:off x="2209800" y="5603408"/>
            <a:ext cx="416392" cy="416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08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7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IN:        A, Q, B, R, Z, D, F, E</a:t>
            </a:r>
          </a:p>
          <a:p>
            <a:r>
              <a:rPr lang="en-US" dirty="0"/>
              <a:t>POST:   A, B, R, Q, E, F, D, 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98C01F-7DAB-4826-AAB5-F67697E0C617}"/>
                  </a:ext>
                </a:extLst>
              </p14:cNvPr>
              <p14:cNvContentPartPr/>
              <p14:nvPr/>
            </p14:nvContentPartPr>
            <p14:xfrm>
              <a:off x="1957680" y="1132920"/>
              <a:ext cx="4482360" cy="545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98C01F-7DAB-4826-AAB5-F67697E0C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8320" y="1123560"/>
                <a:ext cx="4501080" cy="54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88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BSTs add two new rules to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left children of a given node must be "less" than the given node's value</a:t>
            </a:r>
          </a:p>
          <a:p>
            <a:r>
              <a:rPr lang="en-US" dirty="0"/>
              <a:t>All right children of a given node must be "greater than" [optional] or "equal to" the given node's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BST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7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9906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049920" y="1456920"/>
              <a:ext cx="780120" cy="377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880" y="1450080"/>
                <a:ext cx="79524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05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191680" y="2869200"/>
              <a:ext cx="288720" cy="163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6280" y="2863080"/>
                <a:ext cx="306000" cy="1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44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905</Words>
  <Application>Microsoft Office PowerPoint</Application>
  <PresentationFormat>On-screen Show (4:3)</PresentationFormat>
  <Paragraphs>316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What is the in-order traversal?</vt:lpstr>
      <vt:lpstr>What is the post-order traversal?</vt:lpstr>
      <vt:lpstr>PowerPoint Presentation</vt:lpstr>
      <vt:lpstr>PowerPoint Presentation</vt:lpstr>
      <vt:lpstr>Binary Search Trees</vt:lpstr>
      <vt:lpstr>BSTs add two new rules to Binary Trees</vt:lpstr>
      <vt:lpstr>Example BST</vt:lpstr>
      <vt:lpstr>Add "40"</vt:lpstr>
      <vt:lpstr>Add "40"</vt:lpstr>
      <vt:lpstr>Add "40" (finished)</vt:lpstr>
      <vt:lpstr>Add "2"</vt:lpstr>
      <vt:lpstr>Add "2"</vt:lpstr>
      <vt:lpstr>Add "2" (finished)</vt:lpstr>
      <vt:lpstr>Add "-1"</vt:lpstr>
      <vt:lpstr>Add "-1"</vt:lpstr>
      <vt:lpstr>Add "-1"</vt:lpstr>
      <vt:lpstr>Add "-1" (finished)</vt:lpstr>
      <vt:lpstr>Class exercise: Add "59"</vt:lpstr>
      <vt:lpstr>Answer for add "59"</vt:lpstr>
      <vt:lpstr>Class exercise: Add "63"</vt:lpstr>
      <vt:lpstr>Answer for Add "63"</vt:lpstr>
      <vt:lpstr>Often, we want to determine whether or not a node exists in a tree</vt:lpstr>
      <vt:lpstr>Find (40) – step 1</vt:lpstr>
      <vt:lpstr>Find (40) – step 2 (result = true)</vt:lpstr>
      <vt:lpstr>Removing nodes from a BST is a little tricky.</vt:lpstr>
      <vt:lpstr>Remove "50" using option A (remove from RST) – step 1</vt:lpstr>
      <vt:lpstr>Remove "50" using option A – step 2</vt:lpstr>
      <vt:lpstr>Remove "50" using option A – step 3</vt:lpstr>
      <vt:lpstr>Remove "50" using option A – result</vt:lpstr>
      <vt:lpstr>Remove "55" using option B (remove from LST) – step 1</vt:lpstr>
      <vt:lpstr>Remove "55" using option B – step 2</vt:lpstr>
      <vt:lpstr>Remove "55" using option B – step 3</vt:lpstr>
      <vt:lpstr>Remove "55" using option B – result</vt:lpstr>
      <vt:lpstr>Class exercise: remove 10</vt:lpstr>
      <vt:lpstr>Answer remove 10</vt:lpstr>
      <vt:lpstr>Class exercise – remove 40 using option A (right subtree)</vt:lpstr>
      <vt:lpstr>Answer - remove 40 using option A</vt:lpstr>
      <vt:lpstr>Remove “10” using option A (RST)</vt:lpstr>
      <vt:lpstr>Remove “10” using option A (RST)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acarter</dc:creator>
  <cp:lastModifiedBy>Adam Carter</cp:lastModifiedBy>
  <cp:revision>20</cp:revision>
  <dcterms:created xsi:type="dcterms:W3CDTF">2006-08-16T00:00:00Z</dcterms:created>
  <dcterms:modified xsi:type="dcterms:W3CDTF">2018-09-18T22:51:49Z</dcterms:modified>
</cp:coreProperties>
</file>