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Four AVL Rotations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#4 Step 1: Rotate right at C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910916" y="4343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901219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7053916" y="56673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058957" y="470264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" idx="5"/>
          </p:cNvCxnSpPr>
          <p:nvPr/>
        </p:nvCxnSpPr>
        <p:spPr>
          <a:xfrm>
            <a:off x="4536608" y="2707808"/>
            <a:ext cx="532046" cy="568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5"/>
            <a:endCxn id="6" idx="1"/>
          </p:cNvCxnSpPr>
          <p:nvPr/>
        </p:nvCxnSpPr>
        <p:spPr>
          <a:xfrm>
            <a:off x="5551627" y="3927008"/>
            <a:ext cx="470881" cy="527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6600778" y="50292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7" idx="3"/>
          </p:cNvCxnSpPr>
          <p:nvPr/>
        </p:nvCxnSpPr>
        <p:spPr>
          <a:xfrm flipH="1">
            <a:off x="4592357" y="3927008"/>
            <a:ext cx="420454" cy="7756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400" y="1828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Right Child's BF: -1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Right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#4 Step 2: Rotate left at A (final result)</a:t>
            </a:r>
          </a:p>
        </p:txBody>
      </p:sp>
      <p:sp>
        <p:nvSpPr>
          <p:cNvPr id="4" name="Oval 3"/>
          <p:cNvSpPr/>
          <p:nvPr/>
        </p:nvSpPr>
        <p:spPr>
          <a:xfrm>
            <a:off x="3423537" y="320212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509137" y="4497526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392504" y="28452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382807" y="17784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535504" y="416924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373282" y="448085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042537" y="3852534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" idx="5"/>
          </p:cNvCxnSpPr>
          <p:nvPr/>
        </p:nvCxnSpPr>
        <p:spPr>
          <a:xfrm>
            <a:off x="4073945" y="3852534"/>
            <a:ext cx="532046" cy="5687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5"/>
            <a:endCxn id="6" idx="1"/>
          </p:cNvCxnSpPr>
          <p:nvPr/>
        </p:nvCxnSpPr>
        <p:spPr>
          <a:xfrm>
            <a:off x="5033215" y="2428875"/>
            <a:ext cx="470881" cy="5279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6082366" y="3531067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7" idx="3"/>
          </p:cNvCxnSpPr>
          <p:nvPr/>
        </p:nvCxnSpPr>
        <p:spPr>
          <a:xfrm flipH="1">
            <a:off x="4073945" y="2428875"/>
            <a:ext cx="420454" cy="7756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400" y="1828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Right Child's BF: -1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Right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Rotations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24383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720029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815785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17241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327640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057510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1445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of actual imbalance (root)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Node to Investigate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of Child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 at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Rotation at “root”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&lt;= </a:t>
                      </a: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3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9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0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#1: We just inserted F, imbalance at root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4572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4648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143000" y="5943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4536608" y="2707808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40386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</p:cNvCxnSpPr>
          <p:nvPr/>
        </p:nvCxnSpPr>
        <p:spPr>
          <a:xfrm>
            <a:off x="3622208" y="40032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676400" y="53340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828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-2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Left Child's BF: -1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Rotate right at root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#1 Result</a:t>
            </a:r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4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3886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743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3962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33600" y="4114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4572000" y="33936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5603408" y="3393608"/>
            <a:ext cx="604184" cy="604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22098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</p:cNvCxnSpPr>
          <p:nvPr/>
        </p:nvCxnSpPr>
        <p:spPr>
          <a:xfrm>
            <a:off x="4612808" y="21744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67000" y="35052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#2: We just inserted G, imbalance at root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45720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46482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5943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4536608" y="2707808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90800" y="40386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</p:cNvCxnSpPr>
          <p:nvPr/>
        </p:nvCxnSpPr>
        <p:spPr>
          <a:xfrm>
            <a:off x="3622208" y="40032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05200" y="53340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828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-2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Left Child's BF: 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Left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root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#2 Step 1: Rotate left at B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05000" y="46958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990600" y="59150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846621" y="341849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5943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4536608" y="2707808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5381625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</p:cNvCxnSpPr>
          <p:nvPr/>
        </p:nvCxnSpPr>
        <p:spPr>
          <a:xfrm>
            <a:off x="2555408" y="5346233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79208" y="4132449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828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-2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Left Child's BF: 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Left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#2 Step 2: Rotate right at A (final result)</a:t>
            </a:r>
          </a:p>
        </p:txBody>
      </p:sp>
      <p:sp>
        <p:nvSpPr>
          <p:cNvPr id="4" name="Oval 3"/>
          <p:cNvSpPr/>
          <p:nvPr/>
        </p:nvSpPr>
        <p:spPr>
          <a:xfrm>
            <a:off x="5638800" y="30296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69142" y="31058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43250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54742" y="43250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4310763" y="182856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435942" y="435366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cxnSpLocks/>
            <a:stCxn id="8" idx="5"/>
            <a:endCxn id="4" idx="1"/>
          </p:cNvCxnSpPr>
          <p:nvPr/>
        </p:nvCxnSpPr>
        <p:spPr>
          <a:xfrm>
            <a:off x="4961171" y="2478970"/>
            <a:ext cx="789221" cy="662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6289208" y="3680102"/>
            <a:ext cx="680384" cy="7565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988142" y="3791694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</p:cNvCxnSpPr>
          <p:nvPr/>
        </p:nvCxnSpPr>
        <p:spPr>
          <a:xfrm>
            <a:off x="4019550" y="3756302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43350" y="254251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" y="1828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-2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Left Child's BF: 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Left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#3: We just inserted F, imbalance at root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042662" y="45624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46005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7202254" y="595312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4536608" y="2707808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6062" y="4029075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795262" y="39624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010400" y="5181600"/>
            <a:ext cx="725254" cy="8069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828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Right Child's BF: 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Rotate left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#3 Result</a:t>
            </a:r>
          </a:p>
        </p:txBody>
      </p:sp>
      <p:sp>
        <p:nvSpPr>
          <p:cNvPr id="4" name="Oval 3"/>
          <p:cNvSpPr/>
          <p:nvPr/>
        </p:nvSpPr>
        <p:spPr>
          <a:xfrm>
            <a:off x="3207894" y="346448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293494" y="475988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242687" y="204796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431156" y="4759882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385687" y="337194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6339541" y="472449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2826894" y="411489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4" idx="5"/>
          </p:cNvCxnSpPr>
          <p:nvPr/>
        </p:nvCxnSpPr>
        <p:spPr>
          <a:xfrm>
            <a:off x="3858302" y="4114890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13349" y="280044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932549" y="2733765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147687" y="3952965"/>
            <a:ext cx="725254" cy="8069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3000" y="1828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Right Child's BF: 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Rotate left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#4: We just inserted G, imbalance at root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2057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276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042662" y="45624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46005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200400" y="598851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 flipH="1">
            <a:off x="3505200" y="2707808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1"/>
          </p:cNvCxnSpPr>
          <p:nvPr/>
        </p:nvCxnSpPr>
        <p:spPr>
          <a:xfrm>
            <a:off x="4536608" y="2707808"/>
            <a:ext cx="680384" cy="6803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6062" y="4029075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795262" y="3962400"/>
            <a:ext cx="492592" cy="6449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7" idx="3"/>
          </p:cNvCxnSpPr>
          <p:nvPr/>
        </p:nvCxnSpPr>
        <p:spPr>
          <a:xfrm flipH="1">
            <a:off x="3733800" y="5212883"/>
            <a:ext cx="420454" cy="7756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400" y="1828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Root's BF: 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Right Child's BF: -1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right at Right Child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Rotate left at 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403</Words>
  <Application>Microsoft Office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The Four AVL Rotations</vt:lpstr>
      <vt:lpstr>Case #1: We just inserted F, imbalance at root</vt:lpstr>
      <vt:lpstr>Case #1 Result</vt:lpstr>
      <vt:lpstr>Case #2: We just inserted G, imbalance at root</vt:lpstr>
      <vt:lpstr>Case #2 Step 1: Rotate left at B</vt:lpstr>
      <vt:lpstr>Case #2 Step 2: Rotate right at A (final result)</vt:lpstr>
      <vt:lpstr>Case #3: We just inserted F, imbalance at root</vt:lpstr>
      <vt:lpstr>Case #3 Result</vt:lpstr>
      <vt:lpstr>Case #4: We just inserted G, imbalance at root</vt:lpstr>
      <vt:lpstr>Case #4 Step 1: Rotate right at C</vt:lpstr>
      <vt:lpstr>Case #4 Step 2: Rotate left at A (final result)</vt:lpstr>
      <vt:lpstr>Summary of Rotations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AVL Rotations</dc:title>
  <dc:creator>acarter</dc:creator>
  <cp:lastModifiedBy>Adam Carter</cp:lastModifiedBy>
  <cp:revision>6</cp:revision>
  <dcterms:created xsi:type="dcterms:W3CDTF">2006-08-16T00:00:00Z</dcterms:created>
  <dcterms:modified xsi:type="dcterms:W3CDTF">2017-10-10T20:26:07Z</dcterms:modified>
</cp:coreProperties>
</file>