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16"/>
  </p:notesMasterIdLst>
  <p:handoutMasterIdLst>
    <p:handoutMasterId r:id="rId17"/>
  </p:handoutMasterIdLst>
  <p:sldIdLst>
    <p:sldId id="256" r:id="rId2"/>
    <p:sldId id="257" r:id="rId3"/>
    <p:sldId id="267" r:id="rId4"/>
    <p:sldId id="274" r:id="rId5"/>
    <p:sldId id="275" r:id="rId6"/>
    <p:sldId id="277" r:id="rId7"/>
    <p:sldId id="276" r:id="rId8"/>
    <p:sldId id="268" r:id="rId9"/>
    <p:sldId id="269" r:id="rId10"/>
    <p:sldId id="272" r:id="rId11"/>
    <p:sldId id="270" r:id="rId12"/>
    <p:sldId id="271" r:id="rId13"/>
    <p:sldId id="273" r:id="rId14"/>
    <p:sldId id="266" r:id="rId15"/>
  </p:sldIdLst>
  <p:sldSz cx="9144000" cy="6858000" type="screen4x3"/>
  <p:notesSz cx="6858000" cy="9144000"/>
  <p:defaultTextStyle>
    <a:defPPr>
      <a:defRPr lang="en-AU"/>
    </a:defPPr>
    <a:lvl1pPr algn="l" rtl="0" eaLnBrk="0" fontAlgn="base" hangingPunct="0">
      <a:lnSpc>
        <a:spcPct val="70000"/>
      </a:lnSpc>
      <a:spcBef>
        <a:spcPct val="50000"/>
      </a:spcBef>
      <a:spcAft>
        <a:spcPct val="0"/>
      </a:spcAft>
      <a:defRPr sz="3600" kern="1200" baseline="-25000">
        <a:solidFill>
          <a:schemeClr val="tx1"/>
        </a:solidFill>
        <a:latin typeface="Arial" charset="0"/>
        <a:ea typeface="ヒラギノ角ゴ Pro W3" pitchFamily="1" charset="0"/>
        <a:cs typeface="ヒラギノ角ゴ Pro W3" pitchFamily="1" charset="0"/>
      </a:defRPr>
    </a:lvl1pPr>
    <a:lvl2pPr marL="457200" algn="l" rtl="0" eaLnBrk="0" fontAlgn="base" hangingPunct="0">
      <a:lnSpc>
        <a:spcPct val="70000"/>
      </a:lnSpc>
      <a:spcBef>
        <a:spcPct val="50000"/>
      </a:spcBef>
      <a:spcAft>
        <a:spcPct val="0"/>
      </a:spcAft>
      <a:defRPr sz="3600" kern="1200" baseline="-25000">
        <a:solidFill>
          <a:schemeClr val="tx1"/>
        </a:solidFill>
        <a:latin typeface="Arial" charset="0"/>
        <a:ea typeface="ヒラギノ角ゴ Pro W3" pitchFamily="1" charset="0"/>
        <a:cs typeface="ヒラギノ角ゴ Pro W3" pitchFamily="1" charset="0"/>
      </a:defRPr>
    </a:lvl2pPr>
    <a:lvl3pPr marL="914400" algn="l" rtl="0" eaLnBrk="0" fontAlgn="base" hangingPunct="0">
      <a:lnSpc>
        <a:spcPct val="70000"/>
      </a:lnSpc>
      <a:spcBef>
        <a:spcPct val="50000"/>
      </a:spcBef>
      <a:spcAft>
        <a:spcPct val="0"/>
      </a:spcAft>
      <a:defRPr sz="3600" kern="1200" baseline="-25000">
        <a:solidFill>
          <a:schemeClr val="tx1"/>
        </a:solidFill>
        <a:latin typeface="Arial" charset="0"/>
        <a:ea typeface="ヒラギノ角ゴ Pro W3" pitchFamily="1" charset="0"/>
        <a:cs typeface="ヒラギノ角ゴ Pro W3" pitchFamily="1" charset="0"/>
      </a:defRPr>
    </a:lvl3pPr>
    <a:lvl4pPr marL="1371600" algn="l" rtl="0" eaLnBrk="0" fontAlgn="base" hangingPunct="0">
      <a:lnSpc>
        <a:spcPct val="70000"/>
      </a:lnSpc>
      <a:spcBef>
        <a:spcPct val="50000"/>
      </a:spcBef>
      <a:spcAft>
        <a:spcPct val="0"/>
      </a:spcAft>
      <a:defRPr sz="3600" kern="1200" baseline="-25000">
        <a:solidFill>
          <a:schemeClr val="tx1"/>
        </a:solidFill>
        <a:latin typeface="Arial" charset="0"/>
        <a:ea typeface="ヒラギノ角ゴ Pro W3" pitchFamily="1" charset="0"/>
        <a:cs typeface="ヒラギノ角ゴ Pro W3" pitchFamily="1" charset="0"/>
      </a:defRPr>
    </a:lvl4pPr>
    <a:lvl5pPr marL="1828800" algn="l" rtl="0" eaLnBrk="0" fontAlgn="base" hangingPunct="0">
      <a:lnSpc>
        <a:spcPct val="70000"/>
      </a:lnSpc>
      <a:spcBef>
        <a:spcPct val="50000"/>
      </a:spcBef>
      <a:spcAft>
        <a:spcPct val="0"/>
      </a:spcAft>
      <a:defRPr sz="3600" kern="1200" baseline="-25000">
        <a:solidFill>
          <a:schemeClr val="tx1"/>
        </a:solidFill>
        <a:latin typeface="Arial" charset="0"/>
        <a:ea typeface="ヒラギノ角ゴ Pro W3" pitchFamily="1" charset="0"/>
        <a:cs typeface="ヒラギノ角ゴ Pro W3" pitchFamily="1" charset="0"/>
      </a:defRPr>
    </a:lvl5pPr>
    <a:lvl6pPr marL="2286000" algn="l" defTabSz="914400" rtl="0" eaLnBrk="1" latinLnBrk="0" hangingPunct="1">
      <a:defRPr sz="3600" kern="1200" baseline="-25000">
        <a:solidFill>
          <a:schemeClr val="tx1"/>
        </a:solidFill>
        <a:latin typeface="Arial" charset="0"/>
        <a:ea typeface="ヒラギノ角ゴ Pro W3" pitchFamily="1" charset="0"/>
        <a:cs typeface="ヒラギノ角ゴ Pro W3" pitchFamily="1" charset="0"/>
      </a:defRPr>
    </a:lvl6pPr>
    <a:lvl7pPr marL="2743200" algn="l" defTabSz="914400" rtl="0" eaLnBrk="1" latinLnBrk="0" hangingPunct="1">
      <a:defRPr sz="3600" kern="1200" baseline="-25000">
        <a:solidFill>
          <a:schemeClr val="tx1"/>
        </a:solidFill>
        <a:latin typeface="Arial" charset="0"/>
        <a:ea typeface="ヒラギノ角ゴ Pro W3" pitchFamily="1" charset="0"/>
        <a:cs typeface="ヒラギノ角ゴ Pro W3" pitchFamily="1" charset="0"/>
      </a:defRPr>
    </a:lvl7pPr>
    <a:lvl8pPr marL="3200400" algn="l" defTabSz="914400" rtl="0" eaLnBrk="1" latinLnBrk="0" hangingPunct="1">
      <a:defRPr sz="3600" kern="1200" baseline="-25000">
        <a:solidFill>
          <a:schemeClr val="tx1"/>
        </a:solidFill>
        <a:latin typeface="Arial" charset="0"/>
        <a:ea typeface="ヒラギノ角ゴ Pro W3" pitchFamily="1" charset="0"/>
        <a:cs typeface="ヒラギノ角ゴ Pro W3" pitchFamily="1" charset="0"/>
      </a:defRPr>
    </a:lvl8pPr>
    <a:lvl9pPr marL="3657600" algn="l" defTabSz="914400" rtl="0" eaLnBrk="1" latinLnBrk="0" hangingPunct="1">
      <a:defRPr sz="3600" kern="1200" baseline="-25000">
        <a:solidFill>
          <a:schemeClr val="tx1"/>
        </a:solidFill>
        <a:latin typeface="Arial" charset="0"/>
        <a:ea typeface="ヒラギノ角ゴ Pro W3" pitchFamily="1" charset="0"/>
        <a:cs typeface="ヒラギノ角ゴ Pro W3" pitchFamily="1"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13131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1" autoAdjust="0"/>
    <p:restoredTop sz="77469" autoAdjust="0"/>
  </p:normalViewPr>
  <p:slideViewPr>
    <p:cSldViewPr>
      <p:cViewPr varScale="1">
        <p:scale>
          <a:sx n="89" d="100"/>
          <a:sy n="89" d="100"/>
        </p:scale>
        <p:origin x="-226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66" d="100"/>
          <a:sy n="66" d="100"/>
        </p:scale>
        <p:origin x="-3258" y="-9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44450" y="34925"/>
            <a:ext cx="2952750" cy="220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sz="1200" b="1" baseline="0"/>
            </a:lvl1pPr>
          </a:lstStyle>
          <a:p>
            <a:r>
              <a:rPr lang="en-AU"/>
              <a:t>Example title for notes and handouts</a:t>
            </a:r>
          </a:p>
        </p:txBody>
      </p:sp>
      <p:sp>
        <p:nvSpPr>
          <p:cNvPr id="84995" name="Rectangle 3"/>
          <p:cNvSpPr>
            <a:spLocks noGrp="1" noChangeArrowheads="1"/>
          </p:cNvSpPr>
          <p:nvPr>
            <p:ph type="dt" sz="quarter" idx="1"/>
          </p:nvPr>
        </p:nvSpPr>
        <p:spPr bwMode="auto">
          <a:xfrm>
            <a:off x="3789363" y="34925"/>
            <a:ext cx="2997200" cy="220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lgn="r">
              <a:defRPr sz="1200" b="1" baseline="0"/>
            </a:lvl1pPr>
          </a:lstStyle>
          <a:p>
            <a:fld id="{8BE266B8-587E-45E9-9831-C24C9CA2E489}" type="datetime4">
              <a:rPr lang="en-AU"/>
              <a:pPr/>
              <a:t>23 November 2011</a:t>
            </a:fld>
            <a:endParaRPr lang="en-AU"/>
          </a:p>
        </p:txBody>
      </p:sp>
      <p:sp>
        <p:nvSpPr>
          <p:cNvPr id="84996" name="Rectangle 4"/>
          <p:cNvSpPr>
            <a:spLocks noGrp="1" noChangeArrowheads="1"/>
          </p:cNvSpPr>
          <p:nvPr>
            <p:ph type="ftr" sz="quarter" idx="2"/>
          </p:nvPr>
        </p:nvSpPr>
        <p:spPr bwMode="auto">
          <a:xfrm>
            <a:off x="1897063" y="8923338"/>
            <a:ext cx="2971800" cy="2206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a:defRPr sz="1200" b="1" baseline="0"/>
            </a:lvl1pPr>
          </a:lstStyle>
          <a:p>
            <a:r>
              <a:rPr lang="en-AU"/>
              <a:t>Example footer for notes and handouts</a:t>
            </a:r>
          </a:p>
        </p:txBody>
      </p:sp>
      <p:sp>
        <p:nvSpPr>
          <p:cNvPr id="84997" name="Rectangle 5"/>
          <p:cNvSpPr>
            <a:spLocks noGrp="1" noChangeArrowheads="1"/>
          </p:cNvSpPr>
          <p:nvPr>
            <p:ph type="sldNum" sz="quarter" idx="3"/>
          </p:nvPr>
        </p:nvSpPr>
        <p:spPr bwMode="auto">
          <a:xfrm>
            <a:off x="5157788" y="8923338"/>
            <a:ext cx="1700212" cy="2206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a:defRPr sz="1200" b="1" baseline="0"/>
            </a:lvl1pPr>
          </a:lstStyle>
          <a:p>
            <a:fld id="{29E9F73F-7A65-4BBF-A98A-B13868DFFA76}" type="slidenum">
              <a:rPr lang="en-AU"/>
              <a:pPr/>
              <a:t>‹#›</a:t>
            </a:fld>
            <a:endParaRPr lang="en-AU"/>
          </a:p>
        </p:txBody>
      </p:sp>
      <p:sp>
        <p:nvSpPr>
          <p:cNvPr id="84998" name="Text Box 6"/>
          <p:cNvSpPr txBox="1">
            <a:spLocks noChangeArrowheads="1"/>
          </p:cNvSpPr>
          <p:nvPr/>
        </p:nvSpPr>
        <p:spPr bwMode="auto">
          <a:xfrm>
            <a:off x="3049588" y="57150"/>
            <a:ext cx="184150" cy="603250"/>
          </a:xfrm>
          <a:prstGeom prst="rect">
            <a:avLst/>
          </a:prstGeom>
          <a:noFill/>
          <a:ln w="9525">
            <a:noFill/>
            <a:miter lim="800000"/>
            <a:headEnd/>
            <a:tailEnd/>
          </a:ln>
          <a:effectLst/>
        </p:spPr>
        <p:txBody>
          <a:bodyPr wrap="none">
            <a:spAutoFit/>
          </a:bodyPr>
          <a:lstStyle/>
          <a:p>
            <a:pPr defTabSz="652463"/>
            <a:r>
              <a:rPr lang="en-AU"/>
              <a:t/>
            </a:r>
            <a:br>
              <a:rPr lang="en-AU"/>
            </a:br>
            <a:endParaRPr lang="en-AU"/>
          </a:p>
        </p:txBody>
      </p:sp>
      <p:pic>
        <p:nvPicPr>
          <p:cNvPr id="85002" name="Picture 10" descr="LTU_Logo_blk"/>
          <p:cNvPicPr>
            <a:picLocks noChangeAspect="1" noChangeArrowheads="1"/>
          </p:cNvPicPr>
          <p:nvPr/>
        </p:nvPicPr>
        <p:blipFill>
          <a:blip r:embed="rId2" cstate="print"/>
          <a:srcRect/>
          <a:stretch>
            <a:fillRect/>
          </a:stretch>
        </p:blipFill>
        <p:spPr bwMode="auto">
          <a:xfrm>
            <a:off x="0" y="8834438"/>
            <a:ext cx="1484313" cy="309562"/>
          </a:xfrm>
          <a:prstGeom prst="rect">
            <a:avLst/>
          </a:prstGeom>
          <a:noFill/>
        </p:spPr>
      </p:pic>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71" name="Rectangle 15"/>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baseline="0"/>
            </a:lvl1pPr>
          </a:lstStyle>
          <a:p>
            <a:r>
              <a:rPr lang="en-AU"/>
              <a:t>Example title for notes and handouts</a:t>
            </a:r>
          </a:p>
        </p:txBody>
      </p:sp>
      <p:sp>
        <p:nvSpPr>
          <p:cNvPr id="45072" name="Rectangle 16"/>
          <p:cNvSpPr>
            <a:spLocks noGrp="1" noRot="1" noChangeAspect="1" noChangeArrowheads="1" noTextEdit="1"/>
          </p:cNvSpPr>
          <p:nvPr>
            <p:ph type="sldImg" idx="2"/>
          </p:nvPr>
        </p:nvSpPr>
        <p:spPr bwMode="auto">
          <a:xfrm>
            <a:off x="887413" y="685800"/>
            <a:ext cx="5086350" cy="3814763"/>
          </a:xfrm>
          <a:prstGeom prst="rect">
            <a:avLst/>
          </a:prstGeom>
          <a:noFill/>
          <a:ln w="9525">
            <a:solidFill>
              <a:srgbClr val="000000"/>
            </a:solidFill>
            <a:miter lim="800000"/>
            <a:headEnd/>
            <a:tailEnd/>
          </a:ln>
          <a:effectLst/>
        </p:spPr>
      </p:sp>
      <p:sp>
        <p:nvSpPr>
          <p:cNvPr id="45073" name="Rectangle 17"/>
          <p:cNvSpPr>
            <a:spLocks noGrp="1" noChangeArrowheads="1"/>
          </p:cNvSpPr>
          <p:nvPr>
            <p:ph type="body" sz="quarter" idx="3"/>
          </p:nvPr>
        </p:nvSpPr>
        <p:spPr bwMode="auto">
          <a:xfrm>
            <a:off x="685800" y="4787900"/>
            <a:ext cx="5486400" cy="3670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45074" name="Rectangle 18"/>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aseline="0"/>
            </a:lvl1pPr>
          </a:lstStyle>
          <a:p>
            <a:fld id="{69E0915B-5679-433C-BEEF-268271797547}" type="datetime4">
              <a:rPr lang="en-AU"/>
              <a:pPr/>
              <a:t>23 November 2011</a:t>
            </a:fld>
            <a:endParaRPr lang="en-AU"/>
          </a:p>
        </p:txBody>
      </p:sp>
      <p:sp>
        <p:nvSpPr>
          <p:cNvPr id="45075" name="Rectangle 19"/>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baseline="0"/>
            </a:lvl1pPr>
          </a:lstStyle>
          <a:p>
            <a:r>
              <a:rPr lang="en-AU"/>
              <a:t>Example footer for notes and handouts</a:t>
            </a:r>
          </a:p>
        </p:txBody>
      </p:sp>
      <p:sp>
        <p:nvSpPr>
          <p:cNvPr id="45076" name="Rectangle 20"/>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aseline="0"/>
            </a:lvl1pPr>
          </a:lstStyle>
          <a:p>
            <a:fld id="{1C9B0F9D-6DDA-4243-9B8F-E7800F67948B}" type="slidenum">
              <a:rPr lang="en-AU"/>
              <a:pPr/>
              <a:t>‹#›</a:t>
            </a:fld>
            <a:endParaRPr lang="en-AU"/>
          </a:p>
        </p:txBody>
      </p:sp>
    </p:spTree>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000" kern="1200">
        <a:solidFill>
          <a:schemeClr val="tx1"/>
        </a:solidFill>
        <a:latin typeface="Arial" charset="0"/>
        <a:ea typeface="+mn-ea"/>
        <a:cs typeface="+mn-cs"/>
      </a:defRPr>
    </a:lvl1pPr>
    <a:lvl2pPr marL="457200" algn="l" rtl="0" fontAlgn="base">
      <a:spcBef>
        <a:spcPct val="30000"/>
      </a:spcBef>
      <a:spcAft>
        <a:spcPct val="0"/>
      </a:spcAft>
      <a:defRPr sz="900" kern="1200">
        <a:solidFill>
          <a:schemeClr val="tx1"/>
        </a:solidFill>
        <a:latin typeface="Arial" charset="0"/>
        <a:ea typeface="+mn-ea"/>
        <a:cs typeface="+mn-cs"/>
      </a:defRPr>
    </a:lvl2pPr>
    <a:lvl3pPr marL="914400" algn="l" rtl="0" fontAlgn="base">
      <a:spcBef>
        <a:spcPct val="30000"/>
      </a:spcBef>
      <a:spcAft>
        <a:spcPct val="0"/>
      </a:spcAft>
      <a:defRPr sz="800" kern="1200">
        <a:solidFill>
          <a:schemeClr val="tx1"/>
        </a:solidFill>
        <a:latin typeface="Arial" charset="0"/>
        <a:ea typeface="+mn-ea"/>
        <a:cs typeface="+mn-cs"/>
      </a:defRPr>
    </a:lvl3pPr>
    <a:lvl4pPr marL="1371600" algn="l" rtl="0" fontAlgn="base">
      <a:spcBef>
        <a:spcPct val="30000"/>
      </a:spcBef>
      <a:spcAft>
        <a:spcPct val="0"/>
      </a:spcAft>
      <a:defRPr sz="800" kern="1200">
        <a:solidFill>
          <a:schemeClr val="tx1"/>
        </a:solidFill>
        <a:latin typeface="Arial" charset="0"/>
        <a:ea typeface="+mn-ea"/>
        <a:cs typeface="+mn-cs"/>
      </a:defRPr>
    </a:lvl4pPr>
    <a:lvl5pPr marL="1828800" algn="l" rtl="0" fontAlgn="base">
      <a:spcBef>
        <a:spcPct val="30000"/>
      </a:spcBef>
      <a:spcAft>
        <a:spcPct val="0"/>
      </a:spcAft>
      <a:defRPr sz="8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Grp="1" noChangeArrowheads="1"/>
          </p:cNvSpPr>
          <p:nvPr>
            <p:ph type="hdr" sz="quarter"/>
          </p:nvPr>
        </p:nvSpPr>
        <p:spPr>
          <a:ln/>
        </p:spPr>
        <p:txBody>
          <a:bodyPr/>
          <a:lstStyle/>
          <a:p>
            <a:r>
              <a:rPr lang="en-AU"/>
              <a:t>Example title for notes and handouts</a:t>
            </a:r>
          </a:p>
        </p:txBody>
      </p:sp>
      <p:sp>
        <p:nvSpPr>
          <p:cNvPr id="5" name="Rectangle 18"/>
          <p:cNvSpPr>
            <a:spLocks noGrp="1" noChangeArrowheads="1"/>
          </p:cNvSpPr>
          <p:nvPr>
            <p:ph type="dt" idx="1"/>
          </p:nvPr>
        </p:nvSpPr>
        <p:spPr>
          <a:ln/>
        </p:spPr>
        <p:txBody>
          <a:bodyPr/>
          <a:lstStyle/>
          <a:p>
            <a:fld id="{23A0488A-41B5-4478-AF9E-BCFFE60AE7E4}" type="datetime4">
              <a:rPr lang="en-AU"/>
              <a:pPr/>
              <a:t>23 November 2011</a:t>
            </a:fld>
            <a:endParaRPr lang="en-AU"/>
          </a:p>
        </p:txBody>
      </p:sp>
      <p:sp>
        <p:nvSpPr>
          <p:cNvPr id="6" name="Rectangle 19"/>
          <p:cNvSpPr>
            <a:spLocks noGrp="1" noChangeArrowheads="1"/>
          </p:cNvSpPr>
          <p:nvPr>
            <p:ph type="ftr" sz="quarter" idx="4"/>
          </p:nvPr>
        </p:nvSpPr>
        <p:spPr>
          <a:ln/>
        </p:spPr>
        <p:txBody>
          <a:bodyPr/>
          <a:lstStyle/>
          <a:p>
            <a:r>
              <a:rPr lang="en-AU"/>
              <a:t>Example footer for notes and handouts</a:t>
            </a:r>
          </a:p>
        </p:txBody>
      </p:sp>
      <p:sp>
        <p:nvSpPr>
          <p:cNvPr id="7" name="Rectangle 20"/>
          <p:cNvSpPr>
            <a:spLocks noGrp="1" noChangeArrowheads="1"/>
          </p:cNvSpPr>
          <p:nvPr>
            <p:ph type="sldNum" sz="quarter" idx="5"/>
          </p:nvPr>
        </p:nvSpPr>
        <p:spPr>
          <a:ln/>
        </p:spPr>
        <p:txBody>
          <a:bodyPr/>
          <a:lstStyle/>
          <a:p>
            <a:fld id="{9A1909D3-8A20-4DE9-A908-5A484E7B0083}" type="slidenum">
              <a:rPr lang="en-AU"/>
              <a:pPr/>
              <a:t>1</a:t>
            </a:fld>
            <a:endParaRPr lang="en-AU"/>
          </a:p>
        </p:txBody>
      </p:sp>
      <p:sp>
        <p:nvSpPr>
          <p:cNvPr id="48130" name="Rectangle 2"/>
          <p:cNvSpPr>
            <a:spLocks noGrp="1" noRot="1" noChangeAspect="1" noChangeArrowheads="1"/>
          </p:cNvSpPr>
          <p:nvPr>
            <p:ph type="sldImg"/>
          </p:nvPr>
        </p:nvSpPr>
        <p:spPr bwMode="auto">
          <a:xfrm>
            <a:off x="887413" y="685800"/>
            <a:ext cx="5086350" cy="3814763"/>
          </a:xfrm>
          <a:prstGeom prst="rect">
            <a:avLst/>
          </a:prstGeom>
          <a:solidFill>
            <a:srgbClr val="FFFFFF"/>
          </a:solidFill>
          <a:ln>
            <a:solidFill>
              <a:srgbClr val="000000"/>
            </a:solidFill>
            <a:miter lim="800000"/>
            <a:headEnd/>
            <a:tailEnd/>
          </a:ln>
        </p:spPr>
      </p:sp>
      <p:sp>
        <p:nvSpPr>
          <p:cNvPr id="48131" name="Rectangle 3"/>
          <p:cNvSpPr>
            <a:spLocks noGrp="1" noChangeArrowheads="1"/>
          </p:cNvSpPr>
          <p:nvPr>
            <p:ph type="body" idx="1"/>
          </p:nvPr>
        </p:nvSpPr>
        <p:spPr bwMode="auto">
          <a:xfrm>
            <a:off x="914400" y="4787900"/>
            <a:ext cx="5029200" cy="3670300"/>
          </a:xfrm>
          <a:prstGeom prst="rect">
            <a:avLst/>
          </a:prstGeom>
          <a:solidFill>
            <a:srgbClr val="FFFFFF"/>
          </a:solidFill>
          <a:ln>
            <a:solidFill>
              <a:srgbClr val="000000"/>
            </a:solidFill>
            <a:miter lim="800000"/>
            <a:headEnd/>
            <a:tailEnd/>
          </a:ln>
        </p:spPr>
        <p:txBody>
          <a:bodyPr/>
          <a:lstStyle/>
          <a:p>
            <a:pPr eaLnBrk="0" hangingPunct="0">
              <a:spcBef>
                <a:spcPct val="0"/>
              </a:spcBef>
            </a:pPr>
            <a:r>
              <a:rPr lang="en-AU" sz="1200">
                <a:solidFill>
                  <a:srgbClr val="000000"/>
                </a:solidFill>
                <a:ea typeface="ヒラギノ角ゴ Pro W3" pitchFamily="1" charset="0"/>
                <a:cs typeface="ヒラギノ角ゴ Pro W3" pitchFamily="1" charset="0"/>
              </a:rPr>
              <a:t>This is the Presentation Title page. Type over the existing content to add your title and subtitle.</a:t>
            </a:r>
          </a:p>
          <a:p>
            <a:pPr eaLnBrk="0" hangingPunct="0">
              <a:spcBef>
                <a:spcPct val="0"/>
              </a:spcBef>
            </a:pPr>
            <a:r>
              <a:rPr lang="en-AU" sz="1200">
                <a:solidFill>
                  <a:srgbClr val="000000"/>
                </a:solidFill>
                <a:ea typeface="ヒラギノ角ゴ Pro W3" pitchFamily="1" charset="0"/>
                <a:cs typeface="ヒラギノ角ゴ Pro W3" pitchFamily="1" charset="0"/>
              </a:rPr>
              <a:t>This page uses the slide master for the Heading page.</a:t>
            </a:r>
          </a:p>
          <a:p>
            <a:pPr eaLnBrk="0" hangingPunct="0">
              <a:spcBef>
                <a:spcPct val="0"/>
              </a:spcBef>
            </a:pPr>
            <a:r>
              <a:rPr lang="en-AU" sz="1200">
                <a:solidFill>
                  <a:srgbClr val="000000"/>
                </a:solidFill>
                <a:ea typeface="ヒラギノ角ゴ Pro W3" pitchFamily="1" charset="0"/>
                <a:cs typeface="ヒラギノ角ゴ Pro W3" pitchFamily="1" charset="0"/>
              </a:rPr>
              <a:t>It is recommended that you always include the date of your presentation in the subtitle.</a:t>
            </a:r>
            <a:endParaRPr lang="en-AU" sz="1200">
              <a:ea typeface="ヒラギノ角ゴ Pro W3" pitchFamily="1" charset="0"/>
              <a:cs typeface="ヒラギノ角ゴ Pro W3"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Grp="1" noChangeArrowheads="1"/>
          </p:cNvSpPr>
          <p:nvPr>
            <p:ph type="hdr" sz="quarter"/>
          </p:nvPr>
        </p:nvSpPr>
        <p:spPr>
          <a:ln/>
        </p:spPr>
        <p:txBody>
          <a:bodyPr/>
          <a:lstStyle/>
          <a:p>
            <a:r>
              <a:rPr lang="en-AU"/>
              <a:t>Example title for notes and handouts</a:t>
            </a:r>
          </a:p>
        </p:txBody>
      </p:sp>
      <p:sp>
        <p:nvSpPr>
          <p:cNvPr id="5" name="Rectangle 18"/>
          <p:cNvSpPr>
            <a:spLocks noGrp="1" noChangeArrowheads="1"/>
          </p:cNvSpPr>
          <p:nvPr>
            <p:ph type="dt" idx="1"/>
          </p:nvPr>
        </p:nvSpPr>
        <p:spPr>
          <a:ln/>
        </p:spPr>
        <p:txBody>
          <a:bodyPr/>
          <a:lstStyle/>
          <a:p>
            <a:fld id="{BA25E77E-3A04-4012-9711-3C9CC50065B7}" type="datetime4">
              <a:rPr lang="en-AU"/>
              <a:pPr/>
              <a:t>23 November 2011</a:t>
            </a:fld>
            <a:endParaRPr lang="en-AU"/>
          </a:p>
        </p:txBody>
      </p:sp>
      <p:sp>
        <p:nvSpPr>
          <p:cNvPr id="6" name="Rectangle 19"/>
          <p:cNvSpPr>
            <a:spLocks noGrp="1" noChangeArrowheads="1"/>
          </p:cNvSpPr>
          <p:nvPr>
            <p:ph type="ftr" sz="quarter" idx="4"/>
          </p:nvPr>
        </p:nvSpPr>
        <p:spPr>
          <a:ln/>
        </p:spPr>
        <p:txBody>
          <a:bodyPr/>
          <a:lstStyle/>
          <a:p>
            <a:r>
              <a:rPr lang="en-AU"/>
              <a:t>Example footer for notes and handouts</a:t>
            </a:r>
          </a:p>
        </p:txBody>
      </p:sp>
      <p:sp>
        <p:nvSpPr>
          <p:cNvPr id="7" name="Rectangle 20"/>
          <p:cNvSpPr>
            <a:spLocks noGrp="1" noChangeArrowheads="1"/>
          </p:cNvSpPr>
          <p:nvPr>
            <p:ph type="sldNum" sz="quarter" idx="5"/>
          </p:nvPr>
        </p:nvSpPr>
        <p:spPr>
          <a:ln/>
        </p:spPr>
        <p:txBody>
          <a:bodyPr/>
          <a:lstStyle/>
          <a:p>
            <a:fld id="{14567EC2-6D4A-47AF-A368-DEDEADE2FEB5}" type="slidenum">
              <a:rPr lang="en-AU"/>
              <a:pPr/>
              <a:t>2</a:t>
            </a:fld>
            <a:endParaRPr lang="en-AU"/>
          </a:p>
        </p:txBody>
      </p:sp>
      <p:sp>
        <p:nvSpPr>
          <p:cNvPr id="54274" name="Rectangle 2"/>
          <p:cNvSpPr>
            <a:spLocks noGrp="1" noRot="1" noChangeAspect="1" noChangeArrowheads="1"/>
          </p:cNvSpPr>
          <p:nvPr>
            <p:ph type="sldImg"/>
          </p:nvPr>
        </p:nvSpPr>
        <p:spPr bwMode="auto">
          <a:xfrm>
            <a:off x="887413" y="685800"/>
            <a:ext cx="5086350" cy="3814763"/>
          </a:xfrm>
          <a:prstGeom prst="rect">
            <a:avLst/>
          </a:prstGeom>
          <a:solidFill>
            <a:srgbClr val="FFFFFF"/>
          </a:solidFill>
          <a:ln>
            <a:solidFill>
              <a:srgbClr val="000000"/>
            </a:solidFill>
            <a:miter lim="800000"/>
            <a:headEnd/>
            <a:tailEnd/>
          </a:ln>
        </p:spPr>
      </p:sp>
      <p:sp>
        <p:nvSpPr>
          <p:cNvPr id="54275" name="Rectangle 3"/>
          <p:cNvSpPr>
            <a:spLocks noGrp="1" noChangeArrowheads="1"/>
          </p:cNvSpPr>
          <p:nvPr>
            <p:ph type="body" idx="1"/>
          </p:nvPr>
        </p:nvSpPr>
        <p:spPr bwMode="auto">
          <a:xfrm>
            <a:off x="914400" y="4787900"/>
            <a:ext cx="5029200" cy="3670300"/>
          </a:xfrm>
          <a:prstGeom prst="rect">
            <a:avLst/>
          </a:prstGeom>
          <a:solidFill>
            <a:srgbClr val="FFFFFF"/>
          </a:solidFill>
          <a:ln>
            <a:solidFill>
              <a:srgbClr val="000000"/>
            </a:solidFill>
            <a:miter lim="800000"/>
            <a:headEnd/>
            <a:tailEnd/>
          </a:ln>
        </p:spPr>
        <p:txBody>
          <a:bodyPr/>
          <a:lstStyle/>
          <a:p>
            <a:pPr marL="228600" indent="-228600"/>
            <a:r>
              <a:rPr lang="en-AU">
                <a:solidFill>
                  <a:srgbClr val="000000"/>
                </a:solidFill>
              </a:rPr>
              <a:t>This slide uses the Title and text slide layout. </a:t>
            </a:r>
          </a:p>
          <a:p>
            <a:pPr marL="228600" indent="-228600"/>
            <a:r>
              <a:rPr lang="en-AU">
                <a:solidFill>
                  <a:srgbClr val="000000"/>
                </a:solidFill>
              </a:rPr>
              <a:t>Add a title by clicking on the title box</a:t>
            </a:r>
          </a:p>
          <a:p>
            <a:pPr marL="228600" indent="-228600"/>
            <a:r>
              <a:rPr lang="en-AU">
                <a:solidFill>
                  <a:srgbClr val="000000"/>
                </a:solidFill>
              </a:rPr>
              <a:t>Add information into the bulleted list area by typing the text, and pressing RETURN to create new bullets. The look of the bullets and the text is defined by the design template. </a:t>
            </a:r>
          </a:p>
          <a:p>
            <a:pPr marL="228600" indent="-228600"/>
            <a:r>
              <a:rPr lang="en-AU">
                <a:solidFill>
                  <a:srgbClr val="000000"/>
                </a:solidFill>
              </a:rPr>
              <a:t>To indent your bullet points press the &lt;tab&gt; key.</a:t>
            </a:r>
          </a:p>
          <a:p>
            <a:pPr marL="228600" indent="-228600"/>
            <a:r>
              <a:rPr lang="en-AU">
                <a:solidFill>
                  <a:srgbClr val="000000"/>
                </a:solidFill>
              </a:rPr>
              <a:t>To change the footer information Select View / Header and Footer and change the “Example presentation title” information.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Grp="1" noChangeArrowheads="1"/>
          </p:cNvSpPr>
          <p:nvPr>
            <p:ph type="hdr" sz="quarter"/>
          </p:nvPr>
        </p:nvSpPr>
        <p:spPr>
          <a:ln/>
        </p:spPr>
        <p:txBody>
          <a:bodyPr/>
          <a:lstStyle/>
          <a:p>
            <a:r>
              <a:rPr lang="en-AU"/>
              <a:t>Example title for notes and handouts</a:t>
            </a:r>
          </a:p>
        </p:txBody>
      </p:sp>
      <p:sp>
        <p:nvSpPr>
          <p:cNvPr id="5" name="Rectangle 18"/>
          <p:cNvSpPr>
            <a:spLocks noGrp="1" noChangeArrowheads="1"/>
          </p:cNvSpPr>
          <p:nvPr>
            <p:ph type="dt" idx="1"/>
          </p:nvPr>
        </p:nvSpPr>
        <p:spPr>
          <a:ln/>
        </p:spPr>
        <p:txBody>
          <a:bodyPr/>
          <a:lstStyle/>
          <a:p>
            <a:fld id="{BA25E77E-3A04-4012-9711-3C9CC50065B7}" type="datetime4">
              <a:rPr lang="en-AU"/>
              <a:pPr/>
              <a:t>23 November 2011</a:t>
            </a:fld>
            <a:endParaRPr lang="en-AU"/>
          </a:p>
        </p:txBody>
      </p:sp>
      <p:sp>
        <p:nvSpPr>
          <p:cNvPr id="6" name="Rectangle 19"/>
          <p:cNvSpPr>
            <a:spLocks noGrp="1" noChangeArrowheads="1"/>
          </p:cNvSpPr>
          <p:nvPr>
            <p:ph type="ftr" sz="quarter" idx="4"/>
          </p:nvPr>
        </p:nvSpPr>
        <p:spPr>
          <a:ln/>
        </p:spPr>
        <p:txBody>
          <a:bodyPr/>
          <a:lstStyle/>
          <a:p>
            <a:r>
              <a:rPr lang="en-AU"/>
              <a:t>Example footer for notes and handouts</a:t>
            </a:r>
          </a:p>
        </p:txBody>
      </p:sp>
      <p:sp>
        <p:nvSpPr>
          <p:cNvPr id="7" name="Rectangle 20"/>
          <p:cNvSpPr>
            <a:spLocks noGrp="1" noChangeArrowheads="1"/>
          </p:cNvSpPr>
          <p:nvPr>
            <p:ph type="sldNum" sz="quarter" idx="5"/>
          </p:nvPr>
        </p:nvSpPr>
        <p:spPr>
          <a:ln/>
        </p:spPr>
        <p:txBody>
          <a:bodyPr/>
          <a:lstStyle/>
          <a:p>
            <a:fld id="{14567EC2-6D4A-47AF-A368-DEDEADE2FEB5}" type="slidenum">
              <a:rPr lang="en-AU"/>
              <a:pPr/>
              <a:t>3</a:t>
            </a:fld>
            <a:endParaRPr lang="en-AU"/>
          </a:p>
        </p:txBody>
      </p:sp>
      <p:sp>
        <p:nvSpPr>
          <p:cNvPr id="54274" name="Rectangle 2"/>
          <p:cNvSpPr>
            <a:spLocks noGrp="1" noRot="1" noChangeAspect="1" noChangeArrowheads="1"/>
          </p:cNvSpPr>
          <p:nvPr>
            <p:ph type="sldImg"/>
          </p:nvPr>
        </p:nvSpPr>
        <p:spPr bwMode="auto">
          <a:xfrm>
            <a:off x="887413" y="685800"/>
            <a:ext cx="5086350" cy="3814763"/>
          </a:xfrm>
          <a:prstGeom prst="rect">
            <a:avLst/>
          </a:prstGeom>
          <a:solidFill>
            <a:srgbClr val="FFFFFF"/>
          </a:solidFill>
          <a:ln>
            <a:solidFill>
              <a:srgbClr val="000000"/>
            </a:solidFill>
            <a:miter lim="800000"/>
            <a:headEnd/>
            <a:tailEnd/>
          </a:ln>
        </p:spPr>
      </p:sp>
      <p:sp>
        <p:nvSpPr>
          <p:cNvPr id="54275" name="Rectangle 3"/>
          <p:cNvSpPr>
            <a:spLocks noGrp="1" noChangeArrowheads="1"/>
          </p:cNvSpPr>
          <p:nvPr>
            <p:ph type="body" idx="1"/>
          </p:nvPr>
        </p:nvSpPr>
        <p:spPr bwMode="auto">
          <a:xfrm>
            <a:off x="914400" y="4787900"/>
            <a:ext cx="5029200" cy="3670300"/>
          </a:xfrm>
          <a:prstGeom prst="rect">
            <a:avLst/>
          </a:prstGeom>
          <a:solidFill>
            <a:srgbClr val="FFFFFF"/>
          </a:solidFill>
          <a:ln>
            <a:solidFill>
              <a:srgbClr val="000000"/>
            </a:solidFill>
            <a:miter lim="800000"/>
            <a:headEnd/>
            <a:tailEnd/>
          </a:ln>
        </p:spPr>
        <p:txBody>
          <a:bodyPr/>
          <a:lstStyle/>
          <a:p>
            <a:pPr marL="228600" indent="-228600"/>
            <a:r>
              <a:rPr lang="en-AU">
                <a:solidFill>
                  <a:srgbClr val="000000"/>
                </a:solidFill>
              </a:rPr>
              <a:t>This slide uses the Title and text slide layout. </a:t>
            </a:r>
          </a:p>
          <a:p>
            <a:pPr marL="228600" indent="-228600"/>
            <a:r>
              <a:rPr lang="en-AU">
                <a:solidFill>
                  <a:srgbClr val="000000"/>
                </a:solidFill>
              </a:rPr>
              <a:t>Add a title by clicking on the title box</a:t>
            </a:r>
          </a:p>
          <a:p>
            <a:pPr marL="228600" indent="-228600"/>
            <a:r>
              <a:rPr lang="en-AU">
                <a:solidFill>
                  <a:srgbClr val="000000"/>
                </a:solidFill>
              </a:rPr>
              <a:t>Add information into the bulleted list area by typing the text, and pressing RETURN to create new bullets. The look of the bullets and the text is defined by the design template. </a:t>
            </a:r>
          </a:p>
          <a:p>
            <a:pPr marL="228600" indent="-228600"/>
            <a:r>
              <a:rPr lang="en-AU">
                <a:solidFill>
                  <a:srgbClr val="000000"/>
                </a:solidFill>
              </a:rPr>
              <a:t>To indent your bullet points press the &lt;tab&gt; key.</a:t>
            </a:r>
          </a:p>
          <a:p>
            <a:pPr marL="228600" indent="-228600"/>
            <a:r>
              <a:rPr lang="en-AU">
                <a:solidFill>
                  <a:srgbClr val="000000"/>
                </a:solidFill>
              </a:rPr>
              <a:t>To change the footer information Select View / Header and Footer and change the “Example presentation title” information.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Grp="1" noChangeArrowheads="1"/>
          </p:cNvSpPr>
          <p:nvPr>
            <p:ph type="hdr" sz="quarter"/>
          </p:nvPr>
        </p:nvSpPr>
        <p:spPr>
          <a:ln/>
        </p:spPr>
        <p:txBody>
          <a:bodyPr/>
          <a:lstStyle/>
          <a:p>
            <a:r>
              <a:rPr lang="en-AU"/>
              <a:t>Example title for notes and handouts</a:t>
            </a:r>
          </a:p>
        </p:txBody>
      </p:sp>
      <p:sp>
        <p:nvSpPr>
          <p:cNvPr id="5" name="Rectangle 18"/>
          <p:cNvSpPr>
            <a:spLocks noGrp="1" noChangeArrowheads="1"/>
          </p:cNvSpPr>
          <p:nvPr>
            <p:ph type="dt" idx="1"/>
          </p:nvPr>
        </p:nvSpPr>
        <p:spPr>
          <a:ln/>
        </p:spPr>
        <p:txBody>
          <a:bodyPr/>
          <a:lstStyle/>
          <a:p>
            <a:fld id="{BA25E77E-3A04-4012-9711-3C9CC50065B7}" type="datetime4">
              <a:rPr lang="en-AU"/>
              <a:pPr/>
              <a:t>23 November 2011</a:t>
            </a:fld>
            <a:endParaRPr lang="en-AU"/>
          </a:p>
        </p:txBody>
      </p:sp>
      <p:sp>
        <p:nvSpPr>
          <p:cNvPr id="6" name="Rectangle 19"/>
          <p:cNvSpPr>
            <a:spLocks noGrp="1" noChangeArrowheads="1"/>
          </p:cNvSpPr>
          <p:nvPr>
            <p:ph type="ftr" sz="quarter" idx="4"/>
          </p:nvPr>
        </p:nvSpPr>
        <p:spPr>
          <a:ln/>
        </p:spPr>
        <p:txBody>
          <a:bodyPr/>
          <a:lstStyle/>
          <a:p>
            <a:r>
              <a:rPr lang="en-AU"/>
              <a:t>Example footer for notes and handouts</a:t>
            </a:r>
          </a:p>
        </p:txBody>
      </p:sp>
      <p:sp>
        <p:nvSpPr>
          <p:cNvPr id="7" name="Rectangle 20"/>
          <p:cNvSpPr>
            <a:spLocks noGrp="1" noChangeArrowheads="1"/>
          </p:cNvSpPr>
          <p:nvPr>
            <p:ph type="sldNum" sz="quarter" idx="5"/>
          </p:nvPr>
        </p:nvSpPr>
        <p:spPr>
          <a:ln/>
        </p:spPr>
        <p:txBody>
          <a:bodyPr/>
          <a:lstStyle/>
          <a:p>
            <a:fld id="{14567EC2-6D4A-47AF-A368-DEDEADE2FEB5}" type="slidenum">
              <a:rPr lang="en-AU"/>
              <a:pPr/>
              <a:t>8</a:t>
            </a:fld>
            <a:endParaRPr lang="en-AU"/>
          </a:p>
        </p:txBody>
      </p:sp>
      <p:sp>
        <p:nvSpPr>
          <p:cNvPr id="54274" name="Rectangle 2"/>
          <p:cNvSpPr>
            <a:spLocks noGrp="1" noRot="1" noChangeAspect="1" noChangeArrowheads="1"/>
          </p:cNvSpPr>
          <p:nvPr>
            <p:ph type="sldImg"/>
          </p:nvPr>
        </p:nvSpPr>
        <p:spPr bwMode="auto">
          <a:xfrm>
            <a:off x="887413" y="685800"/>
            <a:ext cx="5086350" cy="3814763"/>
          </a:xfrm>
          <a:prstGeom prst="rect">
            <a:avLst/>
          </a:prstGeom>
          <a:solidFill>
            <a:srgbClr val="FFFFFF"/>
          </a:solidFill>
          <a:ln>
            <a:solidFill>
              <a:srgbClr val="000000"/>
            </a:solidFill>
            <a:miter lim="800000"/>
            <a:headEnd/>
            <a:tailEnd/>
          </a:ln>
        </p:spPr>
      </p:sp>
      <p:sp>
        <p:nvSpPr>
          <p:cNvPr id="54275" name="Rectangle 3"/>
          <p:cNvSpPr>
            <a:spLocks noGrp="1" noChangeArrowheads="1"/>
          </p:cNvSpPr>
          <p:nvPr>
            <p:ph type="body" idx="1"/>
          </p:nvPr>
        </p:nvSpPr>
        <p:spPr bwMode="auto">
          <a:xfrm>
            <a:off x="914400" y="4787900"/>
            <a:ext cx="5029200" cy="3670300"/>
          </a:xfrm>
          <a:prstGeom prst="rect">
            <a:avLst/>
          </a:prstGeom>
          <a:solidFill>
            <a:srgbClr val="FFFFFF"/>
          </a:solidFill>
          <a:ln>
            <a:solidFill>
              <a:srgbClr val="000000"/>
            </a:solidFill>
            <a:miter lim="800000"/>
            <a:headEnd/>
            <a:tailEnd/>
          </a:ln>
        </p:spPr>
        <p:txBody>
          <a:bodyPr/>
          <a:lstStyle/>
          <a:p>
            <a:pPr marL="228600" indent="-228600"/>
            <a:r>
              <a:rPr lang="en-AU">
                <a:solidFill>
                  <a:srgbClr val="000000"/>
                </a:solidFill>
              </a:rPr>
              <a:t>This slide uses the Title and text slide layout. </a:t>
            </a:r>
          </a:p>
          <a:p>
            <a:pPr marL="228600" indent="-228600"/>
            <a:r>
              <a:rPr lang="en-AU">
                <a:solidFill>
                  <a:srgbClr val="000000"/>
                </a:solidFill>
              </a:rPr>
              <a:t>Add a title by clicking on the title box</a:t>
            </a:r>
          </a:p>
          <a:p>
            <a:pPr marL="228600" indent="-228600"/>
            <a:r>
              <a:rPr lang="en-AU">
                <a:solidFill>
                  <a:srgbClr val="000000"/>
                </a:solidFill>
              </a:rPr>
              <a:t>Add information into the bulleted list area by typing the text, and pressing RETURN to create new bullets. The look of the bullets and the text is defined by the design template. </a:t>
            </a:r>
          </a:p>
          <a:p>
            <a:pPr marL="228600" indent="-228600"/>
            <a:r>
              <a:rPr lang="en-AU">
                <a:solidFill>
                  <a:srgbClr val="000000"/>
                </a:solidFill>
              </a:rPr>
              <a:t>To indent your bullet points press the &lt;tab&gt; key.</a:t>
            </a:r>
          </a:p>
          <a:p>
            <a:pPr marL="228600" indent="-228600"/>
            <a:r>
              <a:rPr lang="en-AU">
                <a:solidFill>
                  <a:srgbClr val="000000"/>
                </a:solidFill>
              </a:rPr>
              <a:t>To change the footer information Select View / Header and Footer and change the “Example presentation title” information.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Grp="1" noChangeArrowheads="1"/>
          </p:cNvSpPr>
          <p:nvPr>
            <p:ph type="hdr" sz="quarter"/>
          </p:nvPr>
        </p:nvSpPr>
        <p:spPr>
          <a:ln/>
        </p:spPr>
        <p:txBody>
          <a:bodyPr/>
          <a:lstStyle/>
          <a:p>
            <a:r>
              <a:rPr lang="en-AU"/>
              <a:t>Example title for notes and handouts</a:t>
            </a:r>
          </a:p>
        </p:txBody>
      </p:sp>
      <p:sp>
        <p:nvSpPr>
          <p:cNvPr id="5" name="Rectangle 18"/>
          <p:cNvSpPr>
            <a:spLocks noGrp="1" noChangeArrowheads="1"/>
          </p:cNvSpPr>
          <p:nvPr>
            <p:ph type="dt" idx="1"/>
          </p:nvPr>
        </p:nvSpPr>
        <p:spPr>
          <a:ln/>
        </p:spPr>
        <p:txBody>
          <a:bodyPr/>
          <a:lstStyle/>
          <a:p>
            <a:fld id="{FE43F505-3EA0-4E95-B7C8-9CE4A21DD553}" type="datetime4">
              <a:rPr lang="en-AU"/>
              <a:pPr/>
              <a:t>23 November 2011</a:t>
            </a:fld>
            <a:endParaRPr lang="en-AU"/>
          </a:p>
        </p:txBody>
      </p:sp>
      <p:sp>
        <p:nvSpPr>
          <p:cNvPr id="6" name="Rectangle 19"/>
          <p:cNvSpPr>
            <a:spLocks noGrp="1" noChangeArrowheads="1"/>
          </p:cNvSpPr>
          <p:nvPr>
            <p:ph type="ftr" sz="quarter" idx="4"/>
          </p:nvPr>
        </p:nvSpPr>
        <p:spPr>
          <a:ln/>
        </p:spPr>
        <p:txBody>
          <a:bodyPr/>
          <a:lstStyle/>
          <a:p>
            <a:r>
              <a:rPr lang="en-AU"/>
              <a:t>Example footer for notes and handouts</a:t>
            </a:r>
          </a:p>
        </p:txBody>
      </p:sp>
      <p:sp>
        <p:nvSpPr>
          <p:cNvPr id="7" name="Rectangle 20"/>
          <p:cNvSpPr>
            <a:spLocks noGrp="1" noChangeArrowheads="1"/>
          </p:cNvSpPr>
          <p:nvPr>
            <p:ph type="sldNum" sz="quarter" idx="5"/>
          </p:nvPr>
        </p:nvSpPr>
        <p:spPr>
          <a:ln/>
        </p:spPr>
        <p:txBody>
          <a:bodyPr/>
          <a:lstStyle/>
          <a:p>
            <a:fld id="{72763F2E-AA00-419F-9046-B5570899AD0C}" type="slidenum">
              <a:rPr lang="en-AU"/>
              <a:pPr/>
              <a:t>14</a:t>
            </a:fld>
            <a:endParaRPr lang="en-AU"/>
          </a:p>
        </p:txBody>
      </p:sp>
      <p:sp>
        <p:nvSpPr>
          <p:cNvPr id="112642" name="Rectangle 2"/>
          <p:cNvSpPr>
            <a:spLocks noGrp="1" noRot="1" noChangeAspect="1" noChangeArrowheads="1"/>
          </p:cNvSpPr>
          <p:nvPr>
            <p:ph type="sldImg"/>
          </p:nvPr>
        </p:nvSpPr>
        <p:spPr bwMode="auto">
          <a:xfrm>
            <a:off x="887413" y="685800"/>
            <a:ext cx="5086350" cy="3814763"/>
          </a:xfrm>
          <a:prstGeom prst="rect">
            <a:avLst/>
          </a:prstGeom>
          <a:solidFill>
            <a:srgbClr val="FFFFFF"/>
          </a:solidFill>
          <a:ln>
            <a:solidFill>
              <a:srgbClr val="000000"/>
            </a:solidFill>
            <a:miter lim="800000"/>
            <a:headEnd/>
            <a:tailEnd/>
          </a:ln>
        </p:spPr>
      </p:sp>
      <p:sp>
        <p:nvSpPr>
          <p:cNvPr id="112643" name="Rectangle 3"/>
          <p:cNvSpPr>
            <a:spLocks noGrp="1" noChangeArrowheads="1"/>
          </p:cNvSpPr>
          <p:nvPr>
            <p:ph type="body" idx="1"/>
          </p:nvPr>
        </p:nvSpPr>
        <p:spPr bwMode="auto">
          <a:xfrm>
            <a:off x="914400" y="4787900"/>
            <a:ext cx="5029200" cy="3670300"/>
          </a:xfrm>
          <a:prstGeom prst="rect">
            <a:avLst/>
          </a:prstGeom>
          <a:solidFill>
            <a:srgbClr val="FFFFFF"/>
          </a:solidFill>
          <a:ln>
            <a:solidFill>
              <a:srgbClr val="000000"/>
            </a:solidFill>
            <a:miter lim="800000"/>
            <a:headEnd/>
            <a:tailEnd/>
          </a:ln>
        </p:spPr>
        <p:txBody>
          <a:bodyPr/>
          <a:lstStyle/>
          <a:p>
            <a:pPr marL="228600" indent="-228600"/>
            <a:r>
              <a:rPr lang="en-AU">
                <a:solidFill>
                  <a:srgbClr val="000000"/>
                </a:solidFill>
              </a:rPr>
              <a:t>This is the “back slide” in your presentation to show that you have completed your presentation.</a:t>
            </a:r>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0000"/>
        </a:solidFill>
        <a:effectLst/>
      </p:bgPr>
    </p:bg>
    <p:spTree>
      <p:nvGrpSpPr>
        <p:cNvPr id="1" name=""/>
        <p:cNvGrpSpPr/>
        <p:nvPr/>
      </p:nvGrpSpPr>
      <p:grpSpPr>
        <a:xfrm>
          <a:off x="0" y="0"/>
          <a:ext cx="0" cy="0"/>
          <a:chOff x="0" y="0"/>
          <a:chExt cx="0" cy="0"/>
        </a:xfrm>
      </p:grpSpPr>
      <p:pic>
        <p:nvPicPr>
          <p:cNvPr id="6209" name="Picture 65" descr="ltu_ppt_bg_red_corp"/>
          <p:cNvPicPr>
            <a:picLocks noChangeAspect="1" noChangeArrowheads="1"/>
          </p:cNvPicPr>
          <p:nvPr/>
        </p:nvPicPr>
        <p:blipFill>
          <a:blip r:embed="rId2" cstate="print"/>
          <a:srcRect/>
          <a:stretch>
            <a:fillRect/>
          </a:stretch>
        </p:blipFill>
        <p:spPr bwMode="auto">
          <a:xfrm>
            <a:off x="-73025" y="-53975"/>
            <a:ext cx="9217025" cy="6911975"/>
          </a:xfrm>
          <a:prstGeom prst="rect">
            <a:avLst/>
          </a:prstGeom>
          <a:noFill/>
        </p:spPr>
      </p:pic>
      <p:pic>
        <p:nvPicPr>
          <p:cNvPr id="6206" name="Picture 62" descr="logo CMYK reverse"/>
          <p:cNvPicPr>
            <a:picLocks noChangeAspect="1" noChangeArrowheads="1"/>
          </p:cNvPicPr>
          <p:nvPr/>
        </p:nvPicPr>
        <p:blipFill>
          <a:blip r:embed="rId3" cstate="print"/>
          <a:srcRect/>
          <a:stretch>
            <a:fillRect/>
          </a:stretch>
        </p:blipFill>
        <p:spPr bwMode="auto">
          <a:xfrm>
            <a:off x="685800" y="6172200"/>
            <a:ext cx="1752600" cy="358775"/>
          </a:xfrm>
          <a:prstGeom prst="rect">
            <a:avLst/>
          </a:prstGeom>
          <a:noFill/>
        </p:spPr>
      </p:pic>
      <p:sp>
        <p:nvSpPr>
          <p:cNvPr id="6210" name="Rectangle 66"/>
          <p:cNvSpPr>
            <a:spLocks noChangeArrowheads="1"/>
          </p:cNvSpPr>
          <p:nvPr/>
        </p:nvSpPr>
        <p:spPr bwMode="auto">
          <a:xfrm>
            <a:off x="468313" y="1557338"/>
            <a:ext cx="8229600" cy="1143000"/>
          </a:xfrm>
          <a:prstGeom prst="rect">
            <a:avLst/>
          </a:prstGeom>
          <a:noFill/>
          <a:ln w="9525">
            <a:noFill/>
            <a:miter lim="800000"/>
            <a:headEnd/>
            <a:tailEnd/>
          </a:ln>
          <a:effectLst/>
        </p:spPr>
        <p:txBody>
          <a:bodyPr anchor="ctr"/>
          <a:lstStyle/>
          <a:p>
            <a:pPr eaLnBrk="1" hangingPunct="1">
              <a:lnSpc>
                <a:spcPct val="100000"/>
              </a:lnSpc>
              <a:spcBef>
                <a:spcPct val="0"/>
              </a:spcBef>
            </a:pPr>
            <a:endParaRPr lang="en-US" sz="4000" b="1" baseline="0">
              <a:solidFill>
                <a:srgbClr val="000000"/>
              </a:solidFill>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AU"/>
              <a:t>Example presentation title 	Page </a:t>
            </a:r>
            <a:fld id="{A30C2B12-87DA-433F-BF82-EF32CC5CB719}" type="slidenum">
              <a:rPr lang="en-AU"/>
              <a:pPr/>
              <a:t>‹#›</a:t>
            </a:fld>
            <a:endParaRPr lang="en-AU"/>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AU"/>
              <a:t>Example presentation title 	Page </a:t>
            </a:r>
            <a:fld id="{60F22BAC-CBF7-48EE-BBD8-8CB458503FE6}" type="slidenum">
              <a:rPr lang="en-AU"/>
              <a:pPr/>
              <a:t>‹#›</a:t>
            </a:fld>
            <a:endParaRPr lang="en-AU"/>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a:xfrm>
            <a:off x="5795963" y="6237288"/>
            <a:ext cx="2895600" cy="476250"/>
          </a:xfrm>
        </p:spPr>
        <p:txBody>
          <a:bodyPr/>
          <a:lstStyle>
            <a:lvl1pPr>
              <a:defRPr/>
            </a:lvl1pPr>
          </a:lstStyle>
          <a:p>
            <a:r>
              <a:rPr lang="en-AU"/>
              <a:t>Example presentation title 	Page </a:t>
            </a:r>
            <a:fld id="{D601FB31-580C-4BB1-9622-DD710035D962}" type="slidenum">
              <a:rPr lang="en-AU"/>
              <a:pPr/>
              <a:t>‹#›</a:t>
            </a:fld>
            <a:endParaRPr lang="en-AU"/>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AU"/>
              <a:t>Example presentation title 	Page </a:t>
            </a:r>
            <a:fld id="{16BD8E54-B886-4508-8B88-F1738B0A148F}" type="slidenum">
              <a:rPr lang="en-AU"/>
              <a:pPr/>
              <a:t>‹#›</a:t>
            </a:fld>
            <a:endParaRPr lang="en-AU"/>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AU"/>
              <a:t>Example presentation title 	Page </a:t>
            </a:r>
            <a:fld id="{251F58E6-1236-4A47-925F-567F4D2B5BDD}" type="slidenum">
              <a:rPr lang="en-AU"/>
              <a:pPr/>
              <a:t>‹#›</a:t>
            </a:fld>
            <a:endParaRPr lang="en-AU"/>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lvl1pPr>
          </a:lstStyle>
          <a:p>
            <a:r>
              <a:rPr lang="en-AU"/>
              <a:t>Example presentation title 	Page </a:t>
            </a:r>
            <a:fld id="{71E9F52F-CD63-4D10-94B6-AFE9BB671516}" type="slidenum">
              <a:rPr lang="en-AU"/>
              <a:pPr/>
              <a:t>‹#›</a:t>
            </a:fld>
            <a:endParaRPr lang="en-AU"/>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Footer Placeholder 6"/>
          <p:cNvSpPr>
            <a:spLocks noGrp="1"/>
          </p:cNvSpPr>
          <p:nvPr>
            <p:ph type="ftr" sz="quarter" idx="10"/>
          </p:nvPr>
        </p:nvSpPr>
        <p:spPr/>
        <p:txBody>
          <a:bodyPr/>
          <a:lstStyle>
            <a:lvl1pPr>
              <a:defRPr/>
            </a:lvl1pPr>
          </a:lstStyle>
          <a:p>
            <a:r>
              <a:rPr lang="en-AU"/>
              <a:t>Example presentation title 	Page </a:t>
            </a:r>
            <a:fld id="{5FA0CD7F-594A-4B18-863F-054EC04416CC}" type="slidenum">
              <a:rPr lang="en-AU"/>
              <a:pPr/>
              <a:t>‹#›</a:t>
            </a:fld>
            <a:endParaRPr lang="en-AU"/>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Footer Placeholder 2"/>
          <p:cNvSpPr>
            <a:spLocks noGrp="1"/>
          </p:cNvSpPr>
          <p:nvPr>
            <p:ph type="ftr" sz="quarter" idx="10"/>
          </p:nvPr>
        </p:nvSpPr>
        <p:spPr/>
        <p:txBody>
          <a:bodyPr/>
          <a:lstStyle>
            <a:lvl1pPr>
              <a:defRPr/>
            </a:lvl1pPr>
          </a:lstStyle>
          <a:p>
            <a:r>
              <a:rPr lang="en-AU"/>
              <a:t>Example presentation title 	Page </a:t>
            </a:r>
            <a:fld id="{88F5E709-4F31-484A-9482-69EA01F02BAE}" type="slidenum">
              <a:rPr lang="en-AU"/>
              <a:pPr/>
              <a:t>‹#›</a:t>
            </a:fld>
            <a:endParaRPr lang="en-AU"/>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AU"/>
              <a:t>Example presentation title 	Page </a:t>
            </a:r>
            <a:fld id="{5A605B12-6790-44E9-AE24-25A3E7CA6BBE}" type="slidenum">
              <a:rPr lang="en-AU"/>
              <a:pPr/>
              <a:t>‹#›</a:t>
            </a:fld>
            <a:endParaRPr lang="en-AU"/>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AU"/>
              <a:t>Example presentation title 	Page </a:t>
            </a:r>
            <a:fld id="{77F6783E-3C22-4BFE-A7CA-5F70ECE01B0D}" type="slidenum">
              <a:rPr lang="en-AU"/>
              <a:pPr/>
              <a:t>‹#›</a:t>
            </a:fld>
            <a:endParaRPr lang="en-AU"/>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AU"/>
              <a:t>Example presentation title 	Page </a:t>
            </a:r>
            <a:fld id="{13876BBA-050E-40A9-9DC5-06700137AD63}" type="slidenum">
              <a:rPr lang="en-AU"/>
              <a:pPr/>
              <a:t>‹#›</a:t>
            </a:fld>
            <a:endParaRPr lang="en-AU"/>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187" name="Picture 67" descr="ltu_ppt_bg_red_corp2"/>
          <p:cNvPicPr>
            <a:picLocks noChangeAspect="1" noChangeArrowheads="1"/>
          </p:cNvPicPr>
          <p:nvPr/>
        </p:nvPicPr>
        <p:blipFill>
          <a:blip r:embed="rId14" cstate="print"/>
          <a:srcRect/>
          <a:stretch>
            <a:fillRect/>
          </a:stretch>
        </p:blipFill>
        <p:spPr bwMode="auto">
          <a:xfrm>
            <a:off x="0" y="0"/>
            <a:ext cx="9144000" cy="6858000"/>
          </a:xfrm>
          <a:prstGeom prst="rect">
            <a:avLst/>
          </a:prstGeom>
          <a:noFill/>
        </p:spPr>
      </p:pic>
      <p:sp>
        <p:nvSpPr>
          <p:cNvPr id="5189" name="Rectangle 6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AU" smtClean="0"/>
              <a:t>Click to edit Master title style</a:t>
            </a:r>
          </a:p>
        </p:txBody>
      </p:sp>
      <p:sp>
        <p:nvSpPr>
          <p:cNvPr id="5190" name="Rectangle 70"/>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5191" name="Rectangle 71"/>
          <p:cNvSpPr>
            <a:spLocks noGrp="1" noChangeArrowheads="1"/>
          </p:cNvSpPr>
          <p:nvPr>
            <p:ph type="ftr" sz="quarter" idx="3"/>
          </p:nvPr>
        </p:nvSpPr>
        <p:spPr bwMode="auto">
          <a:xfrm>
            <a:off x="5795963" y="623728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tabLst>
                <a:tab pos="2597150" algn="r"/>
              </a:tabLst>
              <a:defRPr sz="1200" baseline="0">
                <a:solidFill>
                  <a:srgbClr val="131313"/>
                </a:solidFill>
              </a:defRPr>
            </a:lvl1pPr>
          </a:lstStyle>
          <a:p>
            <a:r>
              <a:rPr lang="en-AU"/>
              <a:t>Example presentation title 	Page </a:t>
            </a:r>
            <a:fld id="{F2B21E71-5903-4485-B843-9CBCB5B8BBA2}" type="slidenum">
              <a:rPr lang="en-AU"/>
              <a:pPr/>
              <a:t>‹#›</a:t>
            </a:fld>
            <a:endParaRPr lang="en-AU"/>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hf sldNum="0" hdr="0" dt="0"/>
  <p:txStyles>
    <p:titleStyle>
      <a:lvl1pPr algn="l" rtl="0" fontAlgn="base">
        <a:spcBef>
          <a:spcPct val="0"/>
        </a:spcBef>
        <a:spcAft>
          <a:spcPct val="0"/>
        </a:spcAft>
        <a:defRPr sz="4000" b="1">
          <a:solidFill>
            <a:srgbClr val="000000"/>
          </a:solidFill>
          <a:latin typeface="+mj-lt"/>
          <a:ea typeface="+mj-ea"/>
          <a:cs typeface="+mj-cs"/>
        </a:defRPr>
      </a:lvl1pPr>
      <a:lvl2pPr algn="l" rtl="0" fontAlgn="base">
        <a:spcBef>
          <a:spcPct val="0"/>
        </a:spcBef>
        <a:spcAft>
          <a:spcPct val="0"/>
        </a:spcAft>
        <a:defRPr sz="4000" b="1">
          <a:solidFill>
            <a:srgbClr val="000000"/>
          </a:solidFill>
          <a:latin typeface="Arial" charset="0"/>
        </a:defRPr>
      </a:lvl2pPr>
      <a:lvl3pPr algn="l" rtl="0" fontAlgn="base">
        <a:spcBef>
          <a:spcPct val="0"/>
        </a:spcBef>
        <a:spcAft>
          <a:spcPct val="0"/>
        </a:spcAft>
        <a:defRPr sz="4000" b="1">
          <a:solidFill>
            <a:srgbClr val="000000"/>
          </a:solidFill>
          <a:latin typeface="Arial" charset="0"/>
        </a:defRPr>
      </a:lvl3pPr>
      <a:lvl4pPr algn="l" rtl="0" fontAlgn="base">
        <a:spcBef>
          <a:spcPct val="0"/>
        </a:spcBef>
        <a:spcAft>
          <a:spcPct val="0"/>
        </a:spcAft>
        <a:defRPr sz="4000" b="1">
          <a:solidFill>
            <a:srgbClr val="000000"/>
          </a:solidFill>
          <a:latin typeface="Arial" charset="0"/>
        </a:defRPr>
      </a:lvl4pPr>
      <a:lvl5pPr algn="l" rtl="0" fontAlgn="base">
        <a:spcBef>
          <a:spcPct val="0"/>
        </a:spcBef>
        <a:spcAft>
          <a:spcPct val="0"/>
        </a:spcAft>
        <a:defRPr sz="4000" b="1">
          <a:solidFill>
            <a:srgbClr val="000000"/>
          </a:solidFill>
          <a:latin typeface="Arial" charset="0"/>
        </a:defRPr>
      </a:lvl5pPr>
      <a:lvl6pPr marL="457200" algn="l" rtl="0" fontAlgn="base">
        <a:spcBef>
          <a:spcPct val="0"/>
        </a:spcBef>
        <a:spcAft>
          <a:spcPct val="0"/>
        </a:spcAft>
        <a:defRPr sz="4000" b="1">
          <a:solidFill>
            <a:srgbClr val="000000"/>
          </a:solidFill>
          <a:latin typeface="Arial" charset="0"/>
        </a:defRPr>
      </a:lvl6pPr>
      <a:lvl7pPr marL="914400" algn="l" rtl="0" fontAlgn="base">
        <a:spcBef>
          <a:spcPct val="0"/>
        </a:spcBef>
        <a:spcAft>
          <a:spcPct val="0"/>
        </a:spcAft>
        <a:defRPr sz="4000" b="1">
          <a:solidFill>
            <a:srgbClr val="000000"/>
          </a:solidFill>
          <a:latin typeface="Arial" charset="0"/>
        </a:defRPr>
      </a:lvl7pPr>
      <a:lvl8pPr marL="1371600" algn="l" rtl="0" fontAlgn="base">
        <a:spcBef>
          <a:spcPct val="0"/>
        </a:spcBef>
        <a:spcAft>
          <a:spcPct val="0"/>
        </a:spcAft>
        <a:defRPr sz="4000" b="1">
          <a:solidFill>
            <a:srgbClr val="000000"/>
          </a:solidFill>
          <a:latin typeface="Arial" charset="0"/>
        </a:defRPr>
      </a:lvl8pPr>
      <a:lvl9pPr marL="1828800" algn="l" rtl="0" fontAlgn="base">
        <a:spcBef>
          <a:spcPct val="0"/>
        </a:spcBef>
        <a:spcAft>
          <a:spcPct val="0"/>
        </a:spcAft>
        <a:defRPr sz="4000" b="1">
          <a:solidFill>
            <a:srgbClr val="000000"/>
          </a:solidFill>
          <a:latin typeface="Arial" charset="0"/>
        </a:defRPr>
      </a:lvl9pPr>
    </p:titleStyle>
    <p:bodyStyle>
      <a:lvl1pPr marL="342900" indent="-342900" algn="l" rtl="0" fontAlgn="base">
        <a:spcBef>
          <a:spcPct val="20000"/>
        </a:spcBef>
        <a:spcAft>
          <a:spcPct val="0"/>
        </a:spcAft>
        <a:buChar char="•"/>
        <a:defRPr sz="3200">
          <a:solidFill>
            <a:srgbClr val="000000"/>
          </a:solidFill>
          <a:latin typeface="+mn-lt"/>
          <a:ea typeface="+mn-ea"/>
          <a:cs typeface="+mn-cs"/>
        </a:defRPr>
      </a:lvl1pPr>
      <a:lvl2pPr marL="742950" indent="-285750" algn="l" rtl="0" fontAlgn="base">
        <a:spcBef>
          <a:spcPct val="20000"/>
        </a:spcBef>
        <a:spcAft>
          <a:spcPct val="0"/>
        </a:spcAft>
        <a:buChar char="–"/>
        <a:defRPr sz="2800">
          <a:solidFill>
            <a:srgbClr val="000000"/>
          </a:solidFill>
          <a:latin typeface="+mn-lt"/>
        </a:defRPr>
      </a:lvl2pPr>
      <a:lvl3pPr marL="1143000" indent="-228600" algn="l" rtl="0" fontAlgn="base">
        <a:spcBef>
          <a:spcPct val="20000"/>
        </a:spcBef>
        <a:spcAft>
          <a:spcPct val="0"/>
        </a:spcAft>
        <a:buChar char="•"/>
        <a:defRPr sz="24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8"/>
          <p:cNvSpPr>
            <a:spLocks noChangeArrowheads="1"/>
          </p:cNvSpPr>
          <p:nvPr/>
        </p:nvSpPr>
        <p:spPr bwMode="auto">
          <a:xfrm>
            <a:off x="4745038" y="-149225"/>
            <a:ext cx="184150" cy="457200"/>
          </a:xfrm>
          <a:prstGeom prst="rect">
            <a:avLst/>
          </a:prstGeom>
          <a:noFill/>
          <a:ln w="9525">
            <a:noFill/>
            <a:miter lim="800000"/>
            <a:headEnd/>
            <a:tailEnd/>
          </a:ln>
        </p:spPr>
        <p:txBody>
          <a:bodyPr wrap="none" lIns="91429" tIns="45715" rIns="91429" bIns="45715">
            <a:spAutoFit/>
          </a:bodyPr>
          <a:lstStyle/>
          <a:p>
            <a:pPr>
              <a:lnSpc>
                <a:spcPct val="100000"/>
              </a:lnSpc>
              <a:spcBef>
                <a:spcPct val="0"/>
              </a:spcBef>
            </a:pPr>
            <a:endParaRPr lang="en-US" sz="2400" baseline="0"/>
          </a:p>
        </p:txBody>
      </p:sp>
      <p:sp>
        <p:nvSpPr>
          <p:cNvPr id="7179" name="Text Box 11"/>
          <p:cNvSpPr txBox="1">
            <a:spLocks noChangeArrowheads="1"/>
          </p:cNvSpPr>
          <p:nvPr/>
        </p:nvSpPr>
        <p:spPr bwMode="auto">
          <a:xfrm>
            <a:off x="539750" y="3213100"/>
            <a:ext cx="5791200" cy="2215981"/>
          </a:xfrm>
          <a:prstGeom prst="rect">
            <a:avLst/>
          </a:prstGeom>
          <a:noFill/>
          <a:ln w="9525">
            <a:noFill/>
            <a:miter lim="800000"/>
            <a:headEnd/>
            <a:tailEnd/>
          </a:ln>
        </p:spPr>
        <p:txBody>
          <a:bodyPr lIns="91429" tIns="45715" rIns="91429" bIns="45715">
            <a:spAutoFit/>
          </a:bodyPr>
          <a:lstStyle/>
          <a:p>
            <a:r>
              <a:rPr lang="en-AU" sz="2000" baseline="0" dirty="0"/>
              <a:t/>
            </a:r>
            <a:br>
              <a:rPr lang="en-AU" sz="2000" baseline="0" dirty="0"/>
            </a:br>
            <a:r>
              <a:rPr lang="en-AU" sz="2000" b="1" baseline="0" dirty="0" smtClean="0"/>
              <a:t>Dean Camera</a:t>
            </a:r>
          </a:p>
          <a:p>
            <a:endParaRPr lang="en-AU" sz="2000" b="1" baseline="0" dirty="0" smtClean="0"/>
          </a:p>
          <a:p>
            <a:r>
              <a:rPr lang="en-AU" sz="2000" b="1" baseline="0" dirty="0" smtClean="0"/>
              <a:t>Supervisor: Prof. John Devlin</a:t>
            </a:r>
          </a:p>
          <a:p>
            <a:r>
              <a:rPr lang="en-AU" sz="2000" b="1" baseline="0" dirty="0" smtClean="0"/>
              <a:t>Co-Supervisor: Robert Ross</a:t>
            </a:r>
            <a:r>
              <a:rPr lang="en-AU" sz="2000" b="1" baseline="0" dirty="0"/>
              <a:t/>
            </a:r>
            <a:br>
              <a:rPr lang="en-AU" sz="2000" b="1" baseline="0" dirty="0"/>
            </a:br>
            <a:endParaRPr lang="en-AU" sz="2000" baseline="0" dirty="0">
              <a:solidFill>
                <a:schemeClr val="bg1"/>
              </a:solidFill>
            </a:endParaRPr>
          </a:p>
          <a:p>
            <a:endParaRPr lang="en-AU" sz="2000" baseline="0" dirty="0">
              <a:solidFill>
                <a:srgbClr val="999999"/>
              </a:solidFill>
            </a:endParaRPr>
          </a:p>
        </p:txBody>
      </p:sp>
      <p:sp>
        <p:nvSpPr>
          <p:cNvPr id="7184" name="Rectangle 16"/>
          <p:cNvSpPr>
            <a:spLocks noChangeArrowheads="1"/>
          </p:cNvSpPr>
          <p:nvPr/>
        </p:nvSpPr>
        <p:spPr bwMode="auto">
          <a:xfrm>
            <a:off x="468313" y="1700213"/>
            <a:ext cx="6264275" cy="1143000"/>
          </a:xfrm>
          <a:prstGeom prst="rect">
            <a:avLst/>
          </a:prstGeom>
          <a:noFill/>
          <a:ln w="9525">
            <a:noFill/>
            <a:miter lim="800000"/>
            <a:headEnd/>
            <a:tailEnd/>
          </a:ln>
          <a:effectLst/>
        </p:spPr>
        <p:txBody>
          <a:bodyPr anchor="ctr"/>
          <a:lstStyle/>
          <a:p>
            <a:pPr eaLnBrk="1" hangingPunct="1">
              <a:lnSpc>
                <a:spcPct val="100000"/>
              </a:lnSpc>
              <a:spcBef>
                <a:spcPct val="0"/>
              </a:spcBef>
            </a:pPr>
            <a:r>
              <a:rPr lang="en-AU" sz="4800" b="1" baseline="0" dirty="0" smtClean="0">
                <a:solidFill>
                  <a:srgbClr val="FFFFFF"/>
                </a:solidFill>
              </a:rPr>
              <a:t>Embedded Bluetooth Stack</a:t>
            </a:r>
            <a:endParaRPr lang="en-AU" sz="4800" b="1" baseline="0" dirty="0">
              <a:solidFill>
                <a:srgbClr val="FFFFFF"/>
              </a:solidFill>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Hardware Overview (Cont)</a:t>
            </a:r>
            <a:endParaRPr lang="en-AU" dirty="0"/>
          </a:p>
        </p:txBody>
      </p:sp>
      <p:sp>
        <p:nvSpPr>
          <p:cNvPr id="3" name="Content Placeholder 2"/>
          <p:cNvSpPr>
            <a:spLocks noGrp="1"/>
          </p:cNvSpPr>
          <p:nvPr>
            <p:ph idx="1"/>
          </p:nvPr>
        </p:nvSpPr>
        <p:spPr>
          <a:xfrm>
            <a:off x="395536" y="1412776"/>
            <a:ext cx="8229600" cy="4525963"/>
          </a:xfrm>
        </p:spPr>
        <p:txBody>
          <a:bodyPr/>
          <a:lstStyle/>
          <a:p>
            <a:r>
              <a:rPr lang="en-AU" dirty="0" smtClean="0"/>
              <a:t>Atmel </a:t>
            </a:r>
            <a:r>
              <a:rPr lang="en-AU" i="1" dirty="0" smtClean="0"/>
              <a:t>Inertial One </a:t>
            </a:r>
            <a:r>
              <a:rPr lang="en-AU" dirty="0" smtClean="0"/>
              <a:t>and </a:t>
            </a:r>
            <a:r>
              <a:rPr lang="en-AU" i="1" dirty="0" smtClean="0"/>
              <a:t>Pressure One </a:t>
            </a:r>
            <a:r>
              <a:rPr lang="en-AU" dirty="0" smtClean="0"/>
              <a:t>sensor boards</a:t>
            </a:r>
          </a:p>
          <a:p>
            <a:pPr lvl="1"/>
            <a:r>
              <a:rPr lang="en-AU" sz="2400" dirty="0" smtClean="0"/>
              <a:t>Accelerometer</a:t>
            </a:r>
          </a:p>
          <a:p>
            <a:pPr lvl="1"/>
            <a:r>
              <a:rPr lang="en-AU" sz="2400" dirty="0" smtClean="0"/>
              <a:t>Gyroscope</a:t>
            </a:r>
          </a:p>
          <a:p>
            <a:pPr lvl="1"/>
            <a:r>
              <a:rPr lang="en-AU" sz="2400" dirty="0" smtClean="0"/>
              <a:t>Magnetometer</a:t>
            </a:r>
          </a:p>
          <a:p>
            <a:pPr lvl="1"/>
            <a:r>
              <a:rPr lang="en-AU" sz="2400" dirty="0" smtClean="0"/>
              <a:t>Temperature Sensor</a:t>
            </a:r>
          </a:p>
          <a:p>
            <a:pPr lvl="1"/>
            <a:r>
              <a:rPr lang="en-AU" sz="2400" dirty="0" smtClean="0"/>
              <a:t>Pressure Sensor</a:t>
            </a:r>
          </a:p>
          <a:p>
            <a:pPr lvl="1"/>
            <a:endParaRPr lang="en-AU" sz="2400" dirty="0" smtClean="0"/>
          </a:p>
          <a:p>
            <a:r>
              <a:rPr lang="en-AU" dirty="0" smtClean="0"/>
              <a:t>Level Converted I</a:t>
            </a:r>
            <a:r>
              <a:rPr lang="en-AU" baseline="30000" dirty="0" smtClean="0"/>
              <a:t>2</a:t>
            </a:r>
            <a:r>
              <a:rPr lang="en-AU" dirty="0" smtClean="0"/>
              <a:t>C Bus</a:t>
            </a:r>
          </a:p>
        </p:txBody>
      </p:sp>
      <p:sp>
        <p:nvSpPr>
          <p:cNvPr id="4" name="Footer Placeholder 3"/>
          <p:cNvSpPr>
            <a:spLocks noGrp="1"/>
          </p:cNvSpPr>
          <p:nvPr>
            <p:ph type="ftr" sz="quarter" idx="10"/>
          </p:nvPr>
        </p:nvSpPr>
        <p:spPr/>
        <p:txBody>
          <a:bodyPr/>
          <a:lstStyle/>
          <a:p>
            <a:r>
              <a:rPr lang="en-AU" dirty="0" smtClean="0"/>
              <a:t>Embedded Bluetooth Stack </a:t>
            </a:r>
            <a:r>
              <a:rPr lang="en-AU" dirty="0" smtClean="0"/>
              <a:t>	Page </a:t>
            </a:r>
            <a:fld id="{16BD8E54-B886-4508-8B88-F1738B0A148F}" type="slidenum">
              <a:rPr lang="en-AU" smtClean="0"/>
              <a:pPr/>
              <a:t>10</a:t>
            </a:fld>
            <a:endParaRPr lang="en-AU"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Completed Prototype</a:t>
            </a:r>
            <a:endParaRPr lang="en-AU" dirty="0"/>
          </a:p>
        </p:txBody>
      </p:sp>
      <p:sp>
        <p:nvSpPr>
          <p:cNvPr id="4" name="Footer Placeholder 3"/>
          <p:cNvSpPr>
            <a:spLocks noGrp="1"/>
          </p:cNvSpPr>
          <p:nvPr>
            <p:ph type="ftr" sz="quarter" idx="10"/>
          </p:nvPr>
        </p:nvSpPr>
        <p:spPr/>
        <p:txBody>
          <a:bodyPr/>
          <a:lstStyle/>
          <a:p>
            <a:r>
              <a:rPr lang="en-AU" dirty="0" smtClean="0"/>
              <a:t>Embedded Bluetooth Stack </a:t>
            </a:r>
            <a:r>
              <a:rPr lang="en-AU" dirty="0" smtClean="0"/>
              <a:t>	Page </a:t>
            </a:r>
            <a:fld id="{16BD8E54-B886-4508-8B88-F1738B0A148F}" type="slidenum">
              <a:rPr lang="en-AU" smtClean="0"/>
              <a:pPr/>
              <a:t>11</a:t>
            </a:fld>
            <a:endParaRPr lang="en-AU" dirty="0"/>
          </a:p>
        </p:txBody>
      </p:sp>
      <p:pic>
        <p:nvPicPr>
          <p:cNvPr id="6" name="Content Placeholder 5" descr="RobotOutlineAnnotated.png"/>
          <p:cNvPicPr>
            <a:picLocks noGrp="1" noChangeAspect="1"/>
          </p:cNvPicPr>
          <p:nvPr>
            <p:ph idx="1"/>
          </p:nvPr>
        </p:nvPicPr>
        <p:blipFill>
          <a:blip r:embed="rId2" cstate="print"/>
          <a:stretch>
            <a:fillRect/>
          </a:stretch>
        </p:blipFill>
        <p:spPr>
          <a:xfrm>
            <a:off x="4139952" y="1484784"/>
            <a:ext cx="4836538" cy="4680520"/>
          </a:xfrm>
        </p:spPr>
      </p:pic>
      <p:pic>
        <p:nvPicPr>
          <p:cNvPr id="9" name="Picture 8" descr="FinalYearRobot12.JPG"/>
          <p:cNvPicPr>
            <a:picLocks noChangeAspect="1"/>
          </p:cNvPicPr>
          <p:nvPr/>
        </p:nvPicPr>
        <p:blipFill>
          <a:blip r:embed="rId3" cstate="print"/>
          <a:stretch>
            <a:fillRect/>
          </a:stretch>
        </p:blipFill>
        <p:spPr>
          <a:xfrm rot="5400000">
            <a:off x="-126522" y="1934834"/>
            <a:ext cx="4752528" cy="3564396"/>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Tested Bluetooth Devices</a:t>
            </a:r>
            <a:endParaRPr lang="en-AU" dirty="0"/>
          </a:p>
        </p:txBody>
      </p:sp>
      <p:sp>
        <p:nvSpPr>
          <p:cNvPr id="3" name="Content Placeholder 2"/>
          <p:cNvSpPr>
            <a:spLocks noGrp="1"/>
          </p:cNvSpPr>
          <p:nvPr>
            <p:ph idx="1"/>
          </p:nvPr>
        </p:nvSpPr>
        <p:spPr>
          <a:xfrm>
            <a:off x="467544" y="1340768"/>
            <a:ext cx="8229600" cy="4525963"/>
          </a:xfrm>
        </p:spPr>
        <p:txBody>
          <a:bodyPr/>
          <a:lstStyle/>
          <a:p>
            <a:r>
              <a:rPr lang="en-AU" dirty="0" smtClean="0"/>
              <a:t>Motors, horn and headlights controllable</a:t>
            </a:r>
          </a:p>
          <a:p>
            <a:pPr lvl="1"/>
            <a:r>
              <a:rPr lang="en-AU" dirty="0" smtClean="0"/>
              <a:t>Mobile Phone</a:t>
            </a:r>
          </a:p>
          <a:p>
            <a:pPr lvl="1"/>
            <a:r>
              <a:rPr lang="en-AU" dirty="0" smtClean="0"/>
              <a:t>Sony </a:t>
            </a:r>
            <a:r>
              <a:rPr lang="en-AU" dirty="0" err="1" smtClean="0"/>
              <a:t>Playstation</a:t>
            </a:r>
            <a:r>
              <a:rPr lang="en-AU" dirty="0" smtClean="0"/>
              <a:t> 3 Controller</a:t>
            </a:r>
          </a:p>
          <a:p>
            <a:pPr lvl="1"/>
            <a:r>
              <a:rPr lang="en-AU" dirty="0" smtClean="0"/>
              <a:t>Nintendo </a:t>
            </a:r>
            <a:r>
              <a:rPr lang="en-AU" dirty="0" err="1" smtClean="0"/>
              <a:t>Wii</a:t>
            </a:r>
            <a:r>
              <a:rPr lang="en-AU" dirty="0" smtClean="0"/>
              <a:t> Controller</a:t>
            </a:r>
          </a:p>
          <a:p>
            <a:pPr lvl="1"/>
            <a:endParaRPr lang="en-AU" dirty="0" smtClean="0"/>
          </a:p>
          <a:p>
            <a:pPr lvl="1"/>
            <a:endParaRPr lang="en-AU" dirty="0"/>
          </a:p>
        </p:txBody>
      </p:sp>
      <p:sp>
        <p:nvSpPr>
          <p:cNvPr id="4" name="Footer Placeholder 3"/>
          <p:cNvSpPr>
            <a:spLocks noGrp="1"/>
          </p:cNvSpPr>
          <p:nvPr>
            <p:ph type="ftr" sz="quarter" idx="10"/>
          </p:nvPr>
        </p:nvSpPr>
        <p:spPr/>
        <p:txBody>
          <a:bodyPr/>
          <a:lstStyle/>
          <a:p>
            <a:r>
              <a:rPr lang="en-AU" dirty="0" smtClean="0"/>
              <a:t>Embedded Bluetooth Stack </a:t>
            </a:r>
            <a:r>
              <a:rPr lang="en-AU" dirty="0" smtClean="0"/>
              <a:t>	Page </a:t>
            </a:r>
            <a:fld id="{16BD8E54-B886-4508-8B88-F1738B0A148F}" type="slidenum">
              <a:rPr lang="en-AU" smtClean="0"/>
              <a:pPr/>
              <a:t>12</a:t>
            </a:fld>
            <a:endParaRPr lang="en-AU" dirty="0"/>
          </a:p>
        </p:txBody>
      </p:sp>
      <p:pic>
        <p:nvPicPr>
          <p:cNvPr id="5" name="Picture 4" descr="BluetoothControllers.jpg"/>
          <p:cNvPicPr>
            <a:picLocks noChangeAspect="1"/>
          </p:cNvPicPr>
          <p:nvPr/>
        </p:nvPicPr>
        <p:blipFill>
          <a:blip r:embed="rId2" cstate="print"/>
          <a:stretch>
            <a:fillRect/>
          </a:stretch>
        </p:blipFill>
        <p:spPr>
          <a:xfrm>
            <a:off x="2411760" y="3573016"/>
            <a:ext cx="3870910" cy="2024442"/>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Host Application</a:t>
            </a:r>
            <a:endParaRPr lang="en-AU" dirty="0"/>
          </a:p>
        </p:txBody>
      </p:sp>
      <p:sp>
        <p:nvSpPr>
          <p:cNvPr id="3" name="Content Placeholder 2"/>
          <p:cNvSpPr>
            <a:spLocks noGrp="1"/>
          </p:cNvSpPr>
          <p:nvPr>
            <p:ph idx="1"/>
          </p:nvPr>
        </p:nvSpPr>
        <p:spPr>
          <a:xfrm>
            <a:off x="467544" y="1340768"/>
            <a:ext cx="8229600" cy="4525963"/>
          </a:xfrm>
        </p:spPr>
        <p:txBody>
          <a:bodyPr/>
          <a:lstStyle/>
          <a:p>
            <a:r>
              <a:rPr lang="en-AU" dirty="0" smtClean="0"/>
              <a:t>Basic sensor streaming host application</a:t>
            </a:r>
          </a:p>
          <a:p>
            <a:pPr lvl="1"/>
            <a:r>
              <a:rPr lang="en-AU" dirty="0" smtClean="0"/>
              <a:t>Written in C#</a:t>
            </a:r>
          </a:p>
          <a:p>
            <a:pPr lvl="1"/>
            <a:r>
              <a:rPr lang="en-AU" dirty="0" smtClean="0"/>
              <a:t>Graphs sensor data from the robot </a:t>
            </a:r>
            <a:r>
              <a:rPr lang="en-AU" dirty="0" smtClean="0"/>
              <a:t>in real time </a:t>
            </a:r>
            <a:endParaRPr lang="en-AU" dirty="0"/>
          </a:p>
        </p:txBody>
      </p:sp>
      <p:sp>
        <p:nvSpPr>
          <p:cNvPr id="4" name="Footer Placeholder 3"/>
          <p:cNvSpPr>
            <a:spLocks noGrp="1"/>
          </p:cNvSpPr>
          <p:nvPr>
            <p:ph type="ftr" sz="quarter" idx="10"/>
          </p:nvPr>
        </p:nvSpPr>
        <p:spPr/>
        <p:txBody>
          <a:bodyPr/>
          <a:lstStyle/>
          <a:p>
            <a:r>
              <a:rPr lang="en-AU" dirty="0" smtClean="0"/>
              <a:t>Embedded Bluetooth Stack </a:t>
            </a:r>
            <a:r>
              <a:rPr lang="en-AU" dirty="0" smtClean="0"/>
              <a:t>	Page </a:t>
            </a:r>
            <a:fld id="{16BD8E54-B886-4508-8B88-F1738B0A148F}" type="slidenum">
              <a:rPr lang="en-AU" smtClean="0"/>
              <a:pPr/>
              <a:t>13</a:t>
            </a:fld>
            <a:endParaRPr lang="en-AU" dirty="0"/>
          </a:p>
        </p:txBody>
      </p:sp>
      <p:pic>
        <p:nvPicPr>
          <p:cNvPr id="8" name="Picture 14" descr="SensorDataApp.png"/>
          <p:cNvPicPr>
            <a:picLocks noChangeAspect="1"/>
          </p:cNvPicPr>
          <p:nvPr/>
        </p:nvPicPr>
        <p:blipFill>
          <a:blip r:embed="rId2" cstate="print"/>
          <a:srcRect/>
          <a:stretch>
            <a:fillRect/>
          </a:stretch>
        </p:blipFill>
        <p:spPr bwMode="auto">
          <a:xfrm>
            <a:off x="1547664" y="3140968"/>
            <a:ext cx="6120680" cy="2847379"/>
          </a:xfrm>
          <a:prstGeom prst="rect">
            <a:avLst/>
          </a:prstGeom>
          <a:noFill/>
          <a:ln w="9525">
            <a:noFill/>
            <a:miter lim="800000"/>
            <a:headEnd/>
            <a:tailEnd/>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r>
              <a:rPr lang="en-AU"/>
              <a:t>Example presentation title 	Page </a:t>
            </a:r>
            <a:fld id="{5D2622F4-9405-4DE5-B97E-733608A89F07}" type="slidenum">
              <a:rPr lang="en-AU"/>
              <a:pPr/>
              <a:t>14</a:t>
            </a:fld>
            <a:endParaRPr lang="en-AU"/>
          </a:p>
        </p:txBody>
      </p:sp>
      <p:pic>
        <p:nvPicPr>
          <p:cNvPr id="111618" name="Picture 2" descr="ltu_ppt_bg_red_corp3"/>
          <p:cNvPicPr>
            <a:picLocks noChangeAspect="1" noChangeArrowheads="1"/>
          </p:cNvPicPr>
          <p:nvPr/>
        </p:nvPicPr>
        <p:blipFill>
          <a:blip r:embed="rId4" cstate="print"/>
          <a:srcRect/>
          <a:stretch>
            <a:fillRect/>
          </a:stretch>
        </p:blipFill>
        <p:spPr bwMode="auto">
          <a:xfrm>
            <a:off x="0" y="0"/>
            <a:ext cx="9144000" cy="6884988"/>
          </a:xfrm>
          <a:prstGeom prst="rect">
            <a:avLst/>
          </a:prstGeom>
          <a:noFill/>
        </p:spPr>
      </p:pic>
      <p:sp>
        <p:nvSpPr>
          <p:cNvPr id="111620" name="Text Box 4"/>
          <p:cNvSpPr txBox="1">
            <a:spLocks noChangeArrowheads="1"/>
          </p:cNvSpPr>
          <p:nvPr/>
        </p:nvSpPr>
        <p:spPr bwMode="auto">
          <a:xfrm>
            <a:off x="2824163" y="3141663"/>
            <a:ext cx="3548062" cy="401637"/>
          </a:xfrm>
          <a:prstGeom prst="rect">
            <a:avLst/>
          </a:prstGeom>
          <a:noFill/>
          <a:ln w="9525">
            <a:noFill/>
            <a:miter lim="800000"/>
            <a:headEnd/>
            <a:tailEnd/>
          </a:ln>
          <a:effectLst/>
        </p:spPr>
        <p:txBody>
          <a:bodyPr>
            <a:spAutoFit/>
          </a:bodyPr>
          <a:lstStyle/>
          <a:p>
            <a:pPr algn="ctr" defTabSz="652463"/>
            <a:r>
              <a:rPr lang="en-AU" sz="4400"/>
              <a:t>Thank You</a:t>
            </a:r>
          </a:p>
        </p:txBody>
      </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dirty="0" smtClean="0"/>
              <a:t>Embedded Bluetoot</a:t>
            </a:r>
            <a:r>
              <a:rPr lang="en-AU" dirty="0" smtClean="0"/>
              <a:t>h Stack</a:t>
            </a:r>
            <a:r>
              <a:rPr lang="en-AU" dirty="0"/>
              <a:t>	Page </a:t>
            </a:r>
            <a:fld id="{7E81A930-697E-4438-A09F-10A868B73C21}" type="slidenum">
              <a:rPr lang="en-AU"/>
              <a:pPr/>
              <a:t>2</a:t>
            </a:fld>
            <a:endParaRPr lang="en-AU" dirty="0"/>
          </a:p>
        </p:txBody>
      </p:sp>
      <p:sp>
        <p:nvSpPr>
          <p:cNvPr id="9241" name="Rectangle 25"/>
          <p:cNvSpPr>
            <a:spLocks noChangeArrowheads="1"/>
          </p:cNvSpPr>
          <p:nvPr/>
        </p:nvSpPr>
        <p:spPr bwMode="auto">
          <a:xfrm>
            <a:off x="7620000" y="5824538"/>
            <a:ext cx="327025" cy="322262"/>
          </a:xfrm>
          <a:prstGeom prst="rect">
            <a:avLst/>
          </a:prstGeom>
          <a:noFill/>
          <a:ln w="9525">
            <a:noFill/>
            <a:miter lim="800000"/>
            <a:headEnd/>
            <a:tailEnd/>
          </a:ln>
          <a:effectLst/>
        </p:spPr>
        <p:txBody>
          <a:bodyPr lIns="65306" tIns="32653" rIns="65306" bIns="32653">
            <a:spAutoFit/>
          </a:bodyPr>
          <a:lstStyle/>
          <a:p>
            <a:pPr defTabSz="652463"/>
            <a:endParaRPr lang="en-US"/>
          </a:p>
        </p:txBody>
      </p:sp>
      <p:sp>
        <p:nvSpPr>
          <p:cNvPr id="9248" name="Rectangle 32"/>
          <p:cNvSpPr>
            <a:spLocks noGrp="1" noChangeArrowheads="1"/>
          </p:cNvSpPr>
          <p:nvPr>
            <p:ph type="title"/>
          </p:nvPr>
        </p:nvSpPr>
        <p:spPr/>
        <p:txBody>
          <a:bodyPr/>
          <a:lstStyle/>
          <a:p>
            <a:r>
              <a:rPr lang="en-US" dirty="0" smtClean="0"/>
              <a:t>Project Aims</a:t>
            </a:r>
            <a:endParaRPr lang="en-US" dirty="0"/>
          </a:p>
        </p:txBody>
      </p:sp>
      <p:sp>
        <p:nvSpPr>
          <p:cNvPr id="9249" name="Rectangle 33"/>
          <p:cNvSpPr>
            <a:spLocks noGrp="1" noChangeArrowheads="1"/>
          </p:cNvSpPr>
          <p:nvPr>
            <p:ph type="body" idx="1"/>
          </p:nvPr>
        </p:nvSpPr>
        <p:spPr>
          <a:xfrm>
            <a:off x="467544" y="1268760"/>
            <a:ext cx="8229600" cy="4525963"/>
          </a:xfrm>
        </p:spPr>
        <p:txBody>
          <a:bodyPr/>
          <a:lstStyle/>
          <a:p>
            <a:r>
              <a:rPr lang="en-US" dirty="0" smtClean="0"/>
              <a:t>Develop a functional Bluetooth stack</a:t>
            </a:r>
          </a:p>
          <a:p>
            <a:pPr lvl="1"/>
            <a:r>
              <a:rPr lang="en-US" dirty="0" smtClean="0"/>
              <a:t>Designed for embedded use</a:t>
            </a:r>
            <a:endParaRPr lang="en-US" dirty="0" smtClean="0"/>
          </a:p>
          <a:p>
            <a:pPr lvl="1"/>
            <a:r>
              <a:rPr lang="en-US" dirty="0" smtClean="0"/>
              <a:t>Focus on low resource usage</a:t>
            </a:r>
          </a:p>
          <a:p>
            <a:pPr lvl="2"/>
            <a:r>
              <a:rPr lang="en-US" dirty="0" smtClean="0"/>
              <a:t>Memory Requirements</a:t>
            </a:r>
          </a:p>
          <a:p>
            <a:pPr lvl="2"/>
            <a:r>
              <a:rPr lang="en-US" dirty="0" smtClean="0"/>
              <a:t>CPU Requirements</a:t>
            </a:r>
            <a:endParaRPr lang="en-US" dirty="0" smtClean="0"/>
          </a:p>
          <a:p>
            <a:pPr lvl="1"/>
            <a:r>
              <a:rPr lang="en-US" dirty="0" smtClean="0"/>
              <a:t>No RTOS requirements</a:t>
            </a:r>
            <a:endParaRPr lang="en-US" dirty="0" smtClean="0"/>
          </a:p>
          <a:p>
            <a:pPr lvl="1"/>
            <a:endParaRPr lang="en-US" dirty="0" smtClean="0"/>
          </a:p>
          <a:p>
            <a:r>
              <a:rPr lang="en-US" dirty="0" smtClean="0"/>
              <a:t>Design and build a functional hardware prototype to demonstrate the stack</a:t>
            </a:r>
          </a:p>
          <a:p>
            <a:pPr lvl="2"/>
            <a:endParaRPr lang="en-US" dirty="0"/>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dirty="0" smtClean="0"/>
              <a:t>Embedded Bluetoot</a:t>
            </a:r>
            <a:r>
              <a:rPr lang="en-AU" dirty="0" smtClean="0"/>
              <a:t>h Stack</a:t>
            </a:r>
            <a:r>
              <a:rPr lang="en-AU" dirty="0"/>
              <a:t>	Page </a:t>
            </a:r>
            <a:fld id="{7E81A930-697E-4438-A09F-10A868B73C21}" type="slidenum">
              <a:rPr lang="en-AU"/>
              <a:pPr/>
              <a:t>3</a:t>
            </a:fld>
            <a:endParaRPr lang="en-AU" dirty="0"/>
          </a:p>
        </p:txBody>
      </p:sp>
      <p:sp>
        <p:nvSpPr>
          <p:cNvPr id="9241" name="Rectangle 25"/>
          <p:cNvSpPr>
            <a:spLocks noChangeArrowheads="1"/>
          </p:cNvSpPr>
          <p:nvPr/>
        </p:nvSpPr>
        <p:spPr bwMode="auto">
          <a:xfrm>
            <a:off x="7620000" y="5824538"/>
            <a:ext cx="327025" cy="322262"/>
          </a:xfrm>
          <a:prstGeom prst="rect">
            <a:avLst/>
          </a:prstGeom>
          <a:noFill/>
          <a:ln w="9525">
            <a:noFill/>
            <a:miter lim="800000"/>
            <a:headEnd/>
            <a:tailEnd/>
          </a:ln>
          <a:effectLst/>
        </p:spPr>
        <p:txBody>
          <a:bodyPr lIns="65306" tIns="32653" rIns="65306" bIns="32653">
            <a:spAutoFit/>
          </a:bodyPr>
          <a:lstStyle/>
          <a:p>
            <a:pPr defTabSz="652463"/>
            <a:endParaRPr lang="en-US"/>
          </a:p>
        </p:txBody>
      </p:sp>
      <p:sp>
        <p:nvSpPr>
          <p:cNvPr id="9248" name="Rectangle 32"/>
          <p:cNvSpPr>
            <a:spLocks noGrp="1" noChangeArrowheads="1"/>
          </p:cNvSpPr>
          <p:nvPr>
            <p:ph type="title"/>
          </p:nvPr>
        </p:nvSpPr>
        <p:spPr>
          <a:xfrm>
            <a:off x="539552" y="2348880"/>
            <a:ext cx="8229600" cy="1143000"/>
          </a:xfrm>
        </p:spPr>
        <p:txBody>
          <a:bodyPr/>
          <a:lstStyle/>
          <a:p>
            <a:pPr algn="ctr"/>
            <a:r>
              <a:rPr lang="en-US" dirty="0" smtClean="0"/>
              <a:t>Bluetooth Stack</a:t>
            </a:r>
            <a:endParaRPr lang="en-US" dirty="0"/>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Bluetooth Stack Layers</a:t>
            </a:r>
            <a:endParaRPr lang="en-AU" dirty="0"/>
          </a:p>
        </p:txBody>
      </p:sp>
      <p:sp>
        <p:nvSpPr>
          <p:cNvPr id="4" name="Footer Placeholder 3"/>
          <p:cNvSpPr>
            <a:spLocks noGrp="1"/>
          </p:cNvSpPr>
          <p:nvPr>
            <p:ph type="ftr" sz="quarter" idx="10"/>
          </p:nvPr>
        </p:nvSpPr>
        <p:spPr/>
        <p:txBody>
          <a:bodyPr/>
          <a:lstStyle/>
          <a:p>
            <a:r>
              <a:rPr lang="en-AU" dirty="0" smtClean="0"/>
              <a:t>Embedded Bluetooth Stack	Page </a:t>
            </a:r>
            <a:fld id="{16BD8E54-B886-4508-8B88-F1738B0A148F}" type="slidenum">
              <a:rPr lang="en-AU" smtClean="0"/>
              <a:pPr/>
              <a:t>4</a:t>
            </a:fld>
            <a:endParaRPr lang="en-AU" dirty="0"/>
          </a:p>
        </p:txBody>
      </p:sp>
      <p:sp>
        <p:nvSpPr>
          <p:cNvPr id="8" name="Rectangle 7"/>
          <p:cNvSpPr/>
          <p:nvPr/>
        </p:nvSpPr>
        <p:spPr bwMode="auto">
          <a:xfrm>
            <a:off x="899592" y="1916832"/>
            <a:ext cx="3528392" cy="35086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52463" rtl="0" eaLnBrk="0" fontAlgn="base" latinLnBrk="0" hangingPunct="0">
              <a:lnSpc>
                <a:spcPct val="70000"/>
              </a:lnSpc>
              <a:spcBef>
                <a:spcPct val="50000"/>
              </a:spcBef>
              <a:spcAft>
                <a:spcPct val="0"/>
              </a:spcAft>
              <a:buClrTx/>
              <a:buSzTx/>
              <a:buFontTx/>
              <a:buNone/>
              <a:tabLst/>
            </a:pPr>
            <a:endParaRPr kumimoji="0" lang="en-AU" sz="3600" b="0" i="0" u="none" strike="noStrike" cap="none" normalizeH="0" baseline="-25000" smtClean="0">
              <a:ln>
                <a:noFill/>
              </a:ln>
              <a:solidFill>
                <a:schemeClr val="tx1"/>
              </a:solidFill>
              <a:effectLst/>
              <a:latin typeface="Arial" charset="0"/>
              <a:ea typeface="ヒラギノ角ゴ Pro W3" pitchFamily="1" charset="0"/>
              <a:cs typeface="ヒラギノ角ゴ Pro W3" pitchFamily="1" charset="0"/>
            </a:endParaRPr>
          </a:p>
        </p:txBody>
      </p:sp>
      <p:sp>
        <p:nvSpPr>
          <p:cNvPr id="13" name="Rectangle 12"/>
          <p:cNvSpPr/>
          <p:nvPr/>
        </p:nvSpPr>
        <p:spPr>
          <a:xfrm>
            <a:off x="323528" y="4653136"/>
            <a:ext cx="4680520" cy="7920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smtClean="0">
                <a:effectLst>
                  <a:outerShdw blurRad="38100" dist="38100" dir="2700000" algn="tl">
                    <a:srgbClr val="000000">
                      <a:alpha val="43137"/>
                    </a:srgbClr>
                  </a:outerShdw>
                </a:effectLst>
              </a:rPr>
              <a:t>Physical Transport</a:t>
            </a:r>
          </a:p>
        </p:txBody>
      </p:sp>
      <p:sp>
        <p:nvSpPr>
          <p:cNvPr id="14" name="Rectangle 13"/>
          <p:cNvSpPr/>
          <p:nvPr/>
        </p:nvSpPr>
        <p:spPr>
          <a:xfrm>
            <a:off x="323528" y="3645024"/>
            <a:ext cx="4680520" cy="7920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smtClean="0">
                <a:effectLst>
                  <a:outerShdw blurRad="38100" dist="38100" dir="2700000" algn="tl">
                    <a:srgbClr val="000000">
                      <a:alpha val="43137"/>
                    </a:srgbClr>
                  </a:outerShdw>
                </a:effectLst>
              </a:rPr>
              <a:t>Host Controller Interface</a:t>
            </a:r>
            <a:endParaRPr lang="en-AU" dirty="0"/>
          </a:p>
        </p:txBody>
      </p:sp>
      <p:sp>
        <p:nvSpPr>
          <p:cNvPr id="15" name="Rectangle 14"/>
          <p:cNvSpPr/>
          <p:nvPr/>
        </p:nvSpPr>
        <p:spPr>
          <a:xfrm>
            <a:off x="323528" y="2708920"/>
            <a:ext cx="4680520" cy="72008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effectLst>
                  <a:outerShdw blurRad="38100" dist="38100" dir="2700000" algn="tl">
                    <a:srgbClr val="000000">
                      <a:alpha val="43137"/>
                    </a:srgbClr>
                  </a:outerShdw>
                </a:effectLst>
              </a:rPr>
              <a:t>Logical Link Control</a:t>
            </a:r>
          </a:p>
          <a:p>
            <a:pPr algn="ctr"/>
            <a:r>
              <a:rPr lang="en-AU" sz="2000" b="1" dirty="0" smtClean="0">
                <a:effectLst>
                  <a:outerShdw blurRad="38100" dist="38100" dir="2700000" algn="tl">
                    <a:srgbClr val="000000">
                      <a:alpha val="43137"/>
                    </a:srgbClr>
                  </a:outerShdw>
                </a:effectLst>
              </a:rPr>
              <a:t>and Adaption Protocol</a:t>
            </a:r>
            <a:endParaRPr lang="en-AU" sz="2400" b="1" dirty="0" smtClean="0">
              <a:effectLst>
                <a:outerShdw blurRad="38100" dist="38100" dir="2700000" algn="tl">
                  <a:srgbClr val="000000">
                    <a:alpha val="43137"/>
                  </a:srgbClr>
                </a:outerShdw>
              </a:effectLst>
            </a:endParaRPr>
          </a:p>
        </p:txBody>
      </p:sp>
      <p:sp>
        <p:nvSpPr>
          <p:cNvPr id="16" name="Rectangle 15"/>
          <p:cNvSpPr/>
          <p:nvPr/>
        </p:nvSpPr>
        <p:spPr>
          <a:xfrm>
            <a:off x="1907704" y="1772816"/>
            <a:ext cx="3096344" cy="72008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effectLst>
                  <a:outerShdw blurRad="38100" dist="38100" dir="2700000" algn="tl">
                    <a:srgbClr val="000000">
                      <a:alpha val="43137"/>
                    </a:srgbClr>
                  </a:outerShdw>
                </a:effectLst>
              </a:rPr>
              <a:t>Other Services</a:t>
            </a:r>
            <a:endParaRPr lang="en-AU" dirty="0"/>
          </a:p>
        </p:txBody>
      </p:sp>
      <p:sp>
        <p:nvSpPr>
          <p:cNvPr id="17" name="Rectangle 16"/>
          <p:cNvSpPr/>
          <p:nvPr/>
        </p:nvSpPr>
        <p:spPr>
          <a:xfrm>
            <a:off x="323528" y="1772816"/>
            <a:ext cx="1512168" cy="72008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effectLst>
                  <a:outerShdw blurRad="38100" dist="38100" dir="2700000" algn="tl">
                    <a:srgbClr val="000000">
                      <a:alpha val="43137"/>
                    </a:srgbClr>
                  </a:outerShdw>
                </a:effectLst>
              </a:rPr>
              <a:t>SDP</a:t>
            </a:r>
            <a:endParaRPr lang="en-AU" dirty="0"/>
          </a:p>
        </p:txBody>
      </p:sp>
      <p:sp>
        <p:nvSpPr>
          <p:cNvPr id="20" name="TextBox 19"/>
          <p:cNvSpPr txBox="1"/>
          <p:nvPr/>
        </p:nvSpPr>
        <p:spPr>
          <a:xfrm>
            <a:off x="5471592" y="4653136"/>
            <a:ext cx="3672408" cy="1149033"/>
          </a:xfrm>
          <a:prstGeom prst="rect">
            <a:avLst/>
          </a:prstGeom>
          <a:noFill/>
        </p:spPr>
        <p:txBody>
          <a:bodyPr wrap="square" rtlCol="0">
            <a:spAutoFit/>
          </a:bodyPr>
          <a:lstStyle/>
          <a:p>
            <a:r>
              <a:rPr lang="en-AU" sz="1800" baseline="0" dirty="0" smtClean="0">
                <a:solidFill>
                  <a:srgbClr val="000000"/>
                </a:solidFill>
              </a:rPr>
              <a:t>Sends/Receives packets to and from the Bluetooth Controller </a:t>
            </a:r>
          </a:p>
          <a:p>
            <a:pPr lvl="1">
              <a:buFont typeface="Arial" pitchFamily="34" charset="0"/>
              <a:buChar char="•"/>
            </a:pPr>
            <a:r>
              <a:rPr lang="en-AU" sz="1800" baseline="0" dirty="0" smtClean="0">
                <a:solidFill>
                  <a:srgbClr val="000000"/>
                </a:solidFill>
              </a:rPr>
              <a:t> USB</a:t>
            </a:r>
          </a:p>
          <a:p>
            <a:pPr lvl="1">
              <a:buFont typeface="Arial" pitchFamily="34" charset="0"/>
              <a:buChar char="•"/>
            </a:pPr>
            <a:r>
              <a:rPr lang="en-AU" sz="1800" baseline="0" dirty="0" smtClean="0">
                <a:solidFill>
                  <a:srgbClr val="000000"/>
                </a:solidFill>
              </a:rPr>
              <a:t> Serial</a:t>
            </a:r>
            <a:endParaRPr lang="en-AU" sz="1800" baseline="0" dirty="0">
              <a:solidFill>
                <a:srgbClr val="000000"/>
              </a:solidFill>
            </a:endParaRPr>
          </a:p>
        </p:txBody>
      </p:sp>
      <p:sp>
        <p:nvSpPr>
          <p:cNvPr id="21" name="Left Brace 20"/>
          <p:cNvSpPr/>
          <p:nvPr/>
        </p:nvSpPr>
        <p:spPr>
          <a:xfrm>
            <a:off x="5076056" y="4653136"/>
            <a:ext cx="432048" cy="1008112"/>
          </a:xfrm>
          <a:prstGeom prst="leftBrace">
            <a:avLst>
              <a:gd name="adj1" fmla="val 15654"/>
              <a:gd name="adj2" fmla="val 52166"/>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AU" sz="2400">
              <a:solidFill>
                <a:srgbClr val="000000"/>
              </a:solidFill>
            </a:endParaRPr>
          </a:p>
        </p:txBody>
      </p:sp>
      <p:sp>
        <p:nvSpPr>
          <p:cNvPr id="22" name="TextBox 21"/>
          <p:cNvSpPr txBox="1"/>
          <p:nvPr/>
        </p:nvSpPr>
        <p:spPr>
          <a:xfrm>
            <a:off x="5471592" y="3717032"/>
            <a:ext cx="3672408" cy="678134"/>
          </a:xfrm>
          <a:prstGeom prst="rect">
            <a:avLst/>
          </a:prstGeom>
          <a:noFill/>
        </p:spPr>
        <p:txBody>
          <a:bodyPr wrap="square" rtlCol="0">
            <a:spAutoFit/>
          </a:bodyPr>
          <a:lstStyle/>
          <a:p>
            <a:r>
              <a:rPr lang="en-AU" sz="1800" baseline="0" dirty="0" smtClean="0">
                <a:solidFill>
                  <a:srgbClr val="000000"/>
                </a:solidFill>
              </a:rPr>
              <a:t>Baseband management</a:t>
            </a:r>
            <a:r>
              <a:rPr lang="en-AU" sz="1800" baseline="0" dirty="0" smtClean="0">
                <a:solidFill>
                  <a:srgbClr val="000000"/>
                </a:solidFill>
              </a:rPr>
              <a:t> </a:t>
            </a:r>
            <a:r>
              <a:rPr lang="en-AU" sz="1800" baseline="0" dirty="0" smtClean="0">
                <a:solidFill>
                  <a:srgbClr val="000000"/>
                </a:solidFill>
              </a:rPr>
              <a:t>including physical connections between devices</a:t>
            </a:r>
            <a:endParaRPr lang="en-AU" sz="1800" baseline="0" dirty="0" smtClean="0">
              <a:solidFill>
                <a:srgbClr val="000000"/>
              </a:solidFill>
            </a:endParaRPr>
          </a:p>
        </p:txBody>
      </p:sp>
      <p:sp>
        <p:nvSpPr>
          <p:cNvPr id="23" name="Left Brace 22"/>
          <p:cNvSpPr/>
          <p:nvPr/>
        </p:nvSpPr>
        <p:spPr>
          <a:xfrm>
            <a:off x="5076056" y="3717032"/>
            <a:ext cx="432048" cy="648072"/>
          </a:xfrm>
          <a:prstGeom prst="leftBrace">
            <a:avLst>
              <a:gd name="adj1" fmla="val 15654"/>
              <a:gd name="adj2" fmla="val 52494"/>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AU" sz="2400">
              <a:solidFill>
                <a:srgbClr val="000000"/>
              </a:solidFill>
            </a:endParaRPr>
          </a:p>
        </p:txBody>
      </p:sp>
      <p:sp>
        <p:nvSpPr>
          <p:cNvPr id="24" name="TextBox 23"/>
          <p:cNvSpPr txBox="1"/>
          <p:nvPr/>
        </p:nvSpPr>
        <p:spPr>
          <a:xfrm>
            <a:off x="5471592" y="2852936"/>
            <a:ext cx="3672408" cy="484235"/>
          </a:xfrm>
          <a:prstGeom prst="rect">
            <a:avLst/>
          </a:prstGeom>
          <a:noFill/>
        </p:spPr>
        <p:txBody>
          <a:bodyPr wrap="square" rtlCol="0">
            <a:spAutoFit/>
          </a:bodyPr>
          <a:lstStyle/>
          <a:p>
            <a:r>
              <a:rPr lang="en-AU" sz="1800" baseline="0" dirty="0" smtClean="0">
                <a:solidFill>
                  <a:srgbClr val="000000"/>
                </a:solidFill>
              </a:rPr>
              <a:t>Logical channel management within a device connection</a:t>
            </a:r>
          </a:p>
        </p:txBody>
      </p:sp>
      <p:sp>
        <p:nvSpPr>
          <p:cNvPr id="25" name="Left Brace 24"/>
          <p:cNvSpPr/>
          <p:nvPr/>
        </p:nvSpPr>
        <p:spPr>
          <a:xfrm>
            <a:off x="5076056" y="2708920"/>
            <a:ext cx="432048" cy="648072"/>
          </a:xfrm>
          <a:prstGeom prst="leftBrace">
            <a:avLst>
              <a:gd name="adj1" fmla="val 15654"/>
              <a:gd name="adj2" fmla="val 52494"/>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AU" sz="2400">
              <a:solidFill>
                <a:srgbClr val="000000"/>
              </a:solidFill>
            </a:endParaRPr>
          </a:p>
        </p:txBody>
      </p:sp>
      <p:sp>
        <p:nvSpPr>
          <p:cNvPr id="26" name="TextBox 25"/>
          <p:cNvSpPr txBox="1"/>
          <p:nvPr/>
        </p:nvSpPr>
        <p:spPr>
          <a:xfrm>
            <a:off x="5507088" y="1988840"/>
            <a:ext cx="3636912" cy="290336"/>
          </a:xfrm>
          <a:prstGeom prst="rect">
            <a:avLst/>
          </a:prstGeom>
          <a:noFill/>
        </p:spPr>
        <p:txBody>
          <a:bodyPr wrap="square" rtlCol="0">
            <a:spAutoFit/>
          </a:bodyPr>
          <a:lstStyle/>
          <a:p>
            <a:r>
              <a:rPr lang="en-AU" sz="1800" baseline="0" dirty="0" smtClean="0">
                <a:solidFill>
                  <a:srgbClr val="000000"/>
                </a:solidFill>
              </a:rPr>
              <a:t>High level abstracted services</a:t>
            </a:r>
            <a:endParaRPr lang="en-AU" sz="1800" baseline="0" dirty="0" smtClean="0">
              <a:solidFill>
                <a:srgbClr val="000000"/>
              </a:solidFill>
            </a:endParaRPr>
          </a:p>
        </p:txBody>
      </p:sp>
      <p:sp>
        <p:nvSpPr>
          <p:cNvPr id="27" name="Left Brace 26"/>
          <p:cNvSpPr/>
          <p:nvPr/>
        </p:nvSpPr>
        <p:spPr>
          <a:xfrm>
            <a:off x="5076056" y="1772816"/>
            <a:ext cx="404101" cy="648072"/>
          </a:xfrm>
          <a:prstGeom prst="leftBrace">
            <a:avLst>
              <a:gd name="adj1" fmla="val 15654"/>
              <a:gd name="adj2" fmla="val 52494"/>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AU" sz="240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xit" presetSubtype="0" fill="hold" grpId="1" nodeType="clickEffect">
                                  <p:stCondLst>
                                    <p:cond delay="0"/>
                                  </p:stCondLst>
                                  <p:childTnLst>
                                    <p:anim calcmode="lin" valueType="num">
                                      <p:cBhvr>
                                        <p:cTn id="31" dur="500"/>
                                        <p:tgtEl>
                                          <p:spTgt spid="21"/>
                                        </p:tgtEl>
                                        <p:attrNameLst>
                                          <p:attrName>ppt_w</p:attrName>
                                        </p:attrNameLst>
                                      </p:cBhvr>
                                      <p:tavLst>
                                        <p:tav tm="0">
                                          <p:val>
                                            <p:strVal val="ppt_w"/>
                                          </p:val>
                                        </p:tav>
                                        <p:tav tm="100000">
                                          <p:val>
                                            <p:fltVal val="0"/>
                                          </p:val>
                                        </p:tav>
                                      </p:tavLst>
                                    </p:anim>
                                    <p:anim calcmode="lin" valueType="num">
                                      <p:cBhvr>
                                        <p:cTn id="32" dur="500"/>
                                        <p:tgtEl>
                                          <p:spTgt spid="21"/>
                                        </p:tgtEl>
                                        <p:attrNameLst>
                                          <p:attrName>ppt_h</p:attrName>
                                        </p:attrNameLst>
                                      </p:cBhvr>
                                      <p:tavLst>
                                        <p:tav tm="0">
                                          <p:val>
                                            <p:strVal val="ppt_h"/>
                                          </p:val>
                                        </p:tav>
                                        <p:tav tm="100000">
                                          <p:val>
                                            <p:fltVal val="0"/>
                                          </p:val>
                                        </p:tav>
                                      </p:tavLst>
                                    </p:anim>
                                    <p:animEffect transition="out" filter="fade">
                                      <p:cBhvr>
                                        <p:cTn id="33" dur="500"/>
                                        <p:tgtEl>
                                          <p:spTgt spid="21"/>
                                        </p:tgtEl>
                                      </p:cBhvr>
                                    </p:animEffect>
                                    <p:set>
                                      <p:cBhvr>
                                        <p:cTn id="34" dur="1" fill="hold">
                                          <p:stCondLst>
                                            <p:cond delay="499"/>
                                          </p:stCondLst>
                                        </p:cTn>
                                        <p:tgtEl>
                                          <p:spTgt spid="21"/>
                                        </p:tgtEl>
                                        <p:attrNameLst>
                                          <p:attrName>style.visibility</p:attrName>
                                        </p:attrNameLst>
                                      </p:cBhvr>
                                      <p:to>
                                        <p:strVal val="hidden"/>
                                      </p:to>
                                    </p:set>
                                  </p:childTnLst>
                                </p:cTn>
                              </p:par>
                              <p:par>
                                <p:cTn id="35" presetID="53" presetClass="exit" presetSubtype="0" fill="hold" grpId="1" nodeType="withEffect">
                                  <p:stCondLst>
                                    <p:cond delay="0"/>
                                  </p:stCondLst>
                                  <p:childTnLst>
                                    <p:anim calcmode="lin" valueType="num">
                                      <p:cBhvr>
                                        <p:cTn id="36" dur="500"/>
                                        <p:tgtEl>
                                          <p:spTgt spid="20"/>
                                        </p:tgtEl>
                                        <p:attrNameLst>
                                          <p:attrName>ppt_w</p:attrName>
                                        </p:attrNameLst>
                                      </p:cBhvr>
                                      <p:tavLst>
                                        <p:tav tm="0">
                                          <p:val>
                                            <p:strVal val="ppt_w"/>
                                          </p:val>
                                        </p:tav>
                                        <p:tav tm="100000">
                                          <p:val>
                                            <p:fltVal val="0"/>
                                          </p:val>
                                        </p:tav>
                                      </p:tavLst>
                                    </p:anim>
                                    <p:anim calcmode="lin" valueType="num">
                                      <p:cBhvr>
                                        <p:cTn id="37" dur="500"/>
                                        <p:tgtEl>
                                          <p:spTgt spid="20"/>
                                        </p:tgtEl>
                                        <p:attrNameLst>
                                          <p:attrName>ppt_h</p:attrName>
                                        </p:attrNameLst>
                                      </p:cBhvr>
                                      <p:tavLst>
                                        <p:tav tm="0">
                                          <p:val>
                                            <p:strVal val="ppt_h"/>
                                          </p:val>
                                        </p:tav>
                                        <p:tav tm="100000">
                                          <p:val>
                                            <p:fltVal val="0"/>
                                          </p:val>
                                        </p:tav>
                                      </p:tavLst>
                                    </p:anim>
                                    <p:animEffect transition="out" filter="fad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xit" presetSubtype="0" fill="hold" grpId="1" nodeType="clickEffect">
                                  <p:stCondLst>
                                    <p:cond delay="0"/>
                                  </p:stCondLst>
                                  <p:childTnLst>
                                    <p:anim calcmode="lin" valueType="num">
                                      <p:cBhvr>
                                        <p:cTn id="51" dur="500"/>
                                        <p:tgtEl>
                                          <p:spTgt spid="23"/>
                                        </p:tgtEl>
                                        <p:attrNameLst>
                                          <p:attrName>ppt_w</p:attrName>
                                        </p:attrNameLst>
                                      </p:cBhvr>
                                      <p:tavLst>
                                        <p:tav tm="0">
                                          <p:val>
                                            <p:strVal val="ppt_w"/>
                                          </p:val>
                                        </p:tav>
                                        <p:tav tm="100000">
                                          <p:val>
                                            <p:fltVal val="0"/>
                                          </p:val>
                                        </p:tav>
                                      </p:tavLst>
                                    </p:anim>
                                    <p:anim calcmode="lin" valueType="num">
                                      <p:cBhvr>
                                        <p:cTn id="52" dur="500"/>
                                        <p:tgtEl>
                                          <p:spTgt spid="23"/>
                                        </p:tgtEl>
                                        <p:attrNameLst>
                                          <p:attrName>ppt_h</p:attrName>
                                        </p:attrNameLst>
                                      </p:cBhvr>
                                      <p:tavLst>
                                        <p:tav tm="0">
                                          <p:val>
                                            <p:strVal val="ppt_h"/>
                                          </p:val>
                                        </p:tav>
                                        <p:tav tm="100000">
                                          <p:val>
                                            <p:fltVal val="0"/>
                                          </p:val>
                                        </p:tav>
                                      </p:tavLst>
                                    </p:anim>
                                    <p:animEffect transition="out" filter="fade">
                                      <p:cBhvr>
                                        <p:cTn id="53" dur="500"/>
                                        <p:tgtEl>
                                          <p:spTgt spid="23"/>
                                        </p:tgtEl>
                                      </p:cBhvr>
                                    </p:animEffect>
                                    <p:set>
                                      <p:cBhvr>
                                        <p:cTn id="54" dur="1" fill="hold">
                                          <p:stCondLst>
                                            <p:cond delay="499"/>
                                          </p:stCondLst>
                                        </p:cTn>
                                        <p:tgtEl>
                                          <p:spTgt spid="23"/>
                                        </p:tgtEl>
                                        <p:attrNameLst>
                                          <p:attrName>style.visibility</p:attrName>
                                        </p:attrNameLst>
                                      </p:cBhvr>
                                      <p:to>
                                        <p:strVal val="hidden"/>
                                      </p:to>
                                    </p:set>
                                  </p:childTnLst>
                                </p:cTn>
                              </p:par>
                              <p:par>
                                <p:cTn id="55" presetID="53" presetClass="exit" presetSubtype="0" fill="hold" grpId="1" nodeType="withEffect">
                                  <p:stCondLst>
                                    <p:cond delay="0"/>
                                  </p:stCondLst>
                                  <p:childTnLst>
                                    <p:anim calcmode="lin" valueType="num">
                                      <p:cBhvr>
                                        <p:cTn id="56" dur="500"/>
                                        <p:tgtEl>
                                          <p:spTgt spid="22"/>
                                        </p:tgtEl>
                                        <p:attrNameLst>
                                          <p:attrName>ppt_w</p:attrName>
                                        </p:attrNameLst>
                                      </p:cBhvr>
                                      <p:tavLst>
                                        <p:tav tm="0">
                                          <p:val>
                                            <p:strVal val="ppt_w"/>
                                          </p:val>
                                        </p:tav>
                                        <p:tav tm="100000">
                                          <p:val>
                                            <p:fltVal val="0"/>
                                          </p:val>
                                        </p:tav>
                                      </p:tavLst>
                                    </p:anim>
                                    <p:anim calcmode="lin" valueType="num">
                                      <p:cBhvr>
                                        <p:cTn id="57" dur="500"/>
                                        <p:tgtEl>
                                          <p:spTgt spid="22"/>
                                        </p:tgtEl>
                                        <p:attrNameLst>
                                          <p:attrName>ppt_h</p:attrName>
                                        </p:attrNameLst>
                                      </p:cBhvr>
                                      <p:tavLst>
                                        <p:tav tm="0">
                                          <p:val>
                                            <p:strVal val="ppt_h"/>
                                          </p:val>
                                        </p:tav>
                                        <p:tav tm="100000">
                                          <p:val>
                                            <p:fltVal val="0"/>
                                          </p:val>
                                        </p:tav>
                                      </p:tavLst>
                                    </p:anim>
                                    <p:animEffect transition="out" filter="fade">
                                      <p:cBhvr>
                                        <p:cTn id="58" dur="500"/>
                                        <p:tgtEl>
                                          <p:spTgt spid="22"/>
                                        </p:tgtEl>
                                      </p:cBhvr>
                                    </p:animEffect>
                                    <p:set>
                                      <p:cBhvr>
                                        <p:cTn id="59" dur="1" fill="hold">
                                          <p:stCondLst>
                                            <p:cond delay="499"/>
                                          </p:stCondLst>
                                        </p:cTn>
                                        <p:tgtEl>
                                          <p:spTgt spid="22"/>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xit" presetSubtype="0" fill="hold" grpId="1" nodeType="clickEffect">
                                  <p:stCondLst>
                                    <p:cond delay="0"/>
                                  </p:stCondLst>
                                  <p:childTnLst>
                                    <p:anim calcmode="lin" valueType="num">
                                      <p:cBhvr>
                                        <p:cTn id="71" dur="500"/>
                                        <p:tgtEl>
                                          <p:spTgt spid="25"/>
                                        </p:tgtEl>
                                        <p:attrNameLst>
                                          <p:attrName>ppt_w</p:attrName>
                                        </p:attrNameLst>
                                      </p:cBhvr>
                                      <p:tavLst>
                                        <p:tav tm="0">
                                          <p:val>
                                            <p:strVal val="ppt_w"/>
                                          </p:val>
                                        </p:tav>
                                        <p:tav tm="100000">
                                          <p:val>
                                            <p:fltVal val="0"/>
                                          </p:val>
                                        </p:tav>
                                      </p:tavLst>
                                    </p:anim>
                                    <p:anim calcmode="lin" valueType="num">
                                      <p:cBhvr>
                                        <p:cTn id="72" dur="500"/>
                                        <p:tgtEl>
                                          <p:spTgt spid="25"/>
                                        </p:tgtEl>
                                        <p:attrNameLst>
                                          <p:attrName>ppt_h</p:attrName>
                                        </p:attrNameLst>
                                      </p:cBhvr>
                                      <p:tavLst>
                                        <p:tav tm="0">
                                          <p:val>
                                            <p:strVal val="ppt_h"/>
                                          </p:val>
                                        </p:tav>
                                        <p:tav tm="100000">
                                          <p:val>
                                            <p:fltVal val="0"/>
                                          </p:val>
                                        </p:tav>
                                      </p:tavLst>
                                    </p:anim>
                                    <p:animEffect transition="out" filter="fade">
                                      <p:cBhvr>
                                        <p:cTn id="73" dur="500"/>
                                        <p:tgtEl>
                                          <p:spTgt spid="25"/>
                                        </p:tgtEl>
                                      </p:cBhvr>
                                    </p:animEffect>
                                    <p:set>
                                      <p:cBhvr>
                                        <p:cTn id="74" dur="1" fill="hold">
                                          <p:stCondLst>
                                            <p:cond delay="499"/>
                                          </p:stCondLst>
                                        </p:cTn>
                                        <p:tgtEl>
                                          <p:spTgt spid="25"/>
                                        </p:tgtEl>
                                        <p:attrNameLst>
                                          <p:attrName>style.visibility</p:attrName>
                                        </p:attrNameLst>
                                      </p:cBhvr>
                                      <p:to>
                                        <p:strVal val="hidden"/>
                                      </p:to>
                                    </p:set>
                                  </p:childTnLst>
                                </p:cTn>
                              </p:par>
                              <p:par>
                                <p:cTn id="75" presetID="53" presetClass="exit" presetSubtype="0" fill="hold" grpId="1" nodeType="withEffect">
                                  <p:stCondLst>
                                    <p:cond delay="0"/>
                                  </p:stCondLst>
                                  <p:childTnLst>
                                    <p:anim calcmode="lin" valueType="num">
                                      <p:cBhvr>
                                        <p:cTn id="76" dur="500"/>
                                        <p:tgtEl>
                                          <p:spTgt spid="24"/>
                                        </p:tgtEl>
                                        <p:attrNameLst>
                                          <p:attrName>ppt_w</p:attrName>
                                        </p:attrNameLst>
                                      </p:cBhvr>
                                      <p:tavLst>
                                        <p:tav tm="0">
                                          <p:val>
                                            <p:strVal val="ppt_w"/>
                                          </p:val>
                                        </p:tav>
                                        <p:tav tm="100000">
                                          <p:val>
                                            <p:fltVal val="0"/>
                                          </p:val>
                                        </p:tav>
                                      </p:tavLst>
                                    </p:anim>
                                    <p:anim calcmode="lin" valueType="num">
                                      <p:cBhvr>
                                        <p:cTn id="77" dur="500"/>
                                        <p:tgtEl>
                                          <p:spTgt spid="24"/>
                                        </p:tgtEl>
                                        <p:attrNameLst>
                                          <p:attrName>ppt_h</p:attrName>
                                        </p:attrNameLst>
                                      </p:cBhvr>
                                      <p:tavLst>
                                        <p:tav tm="0">
                                          <p:val>
                                            <p:strVal val="ppt_h"/>
                                          </p:val>
                                        </p:tav>
                                        <p:tav tm="100000">
                                          <p:val>
                                            <p:fltVal val="0"/>
                                          </p:val>
                                        </p:tav>
                                      </p:tavLst>
                                    </p:anim>
                                    <p:animEffect transition="out" filter="fade">
                                      <p:cBhvr>
                                        <p:cTn id="78" dur="500"/>
                                        <p:tgtEl>
                                          <p:spTgt spid="24"/>
                                        </p:tgtEl>
                                      </p:cBhvr>
                                    </p:animEffect>
                                    <p:set>
                                      <p:cBhvr>
                                        <p:cTn id="79" dur="1" fill="hold">
                                          <p:stCondLst>
                                            <p:cond delay="499"/>
                                          </p:stCondLst>
                                        </p:cTn>
                                        <p:tgtEl>
                                          <p:spTgt spid="24"/>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fade">
                                      <p:cBhvr>
                                        <p:cTn id="84" dur="500"/>
                                        <p:tgtEl>
                                          <p:spTgt spid="2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5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xit" presetSubtype="0" fill="hold" grpId="1" nodeType="clickEffect">
                                  <p:stCondLst>
                                    <p:cond delay="0"/>
                                  </p:stCondLst>
                                  <p:childTnLst>
                                    <p:anim calcmode="lin" valueType="num">
                                      <p:cBhvr>
                                        <p:cTn id="91" dur="500"/>
                                        <p:tgtEl>
                                          <p:spTgt spid="27"/>
                                        </p:tgtEl>
                                        <p:attrNameLst>
                                          <p:attrName>ppt_w</p:attrName>
                                        </p:attrNameLst>
                                      </p:cBhvr>
                                      <p:tavLst>
                                        <p:tav tm="0">
                                          <p:val>
                                            <p:strVal val="ppt_w"/>
                                          </p:val>
                                        </p:tav>
                                        <p:tav tm="100000">
                                          <p:val>
                                            <p:fltVal val="0"/>
                                          </p:val>
                                        </p:tav>
                                      </p:tavLst>
                                    </p:anim>
                                    <p:anim calcmode="lin" valueType="num">
                                      <p:cBhvr>
                                        <p:cTn id="92" dur="500"/>
                                        <p:tgtEl>
                                          <p:spTgt spid="27"/>
                                        </p:tgtEl>
                                        <p:attrNameLst>
                                          <p:attrName>ppt_h</p:attrName>
                                        </p:attrNameLst>
                                      </p:cBhvr>
                                      <p:tavLst>
                                        <p:tav tm="0">
                                          <p:val>
                                            <p:strVal val="ppt_h"/>
                                          </p:val>
                                        </p:tav>
                                        <p:tav tm="100000">
                                          <p:val>
                                            <p:fltVal val="0"/>
                                          </p:val>
                                        </p:tav>
                                      </p:tavLst>
                                    </p:anim>
                                    <p:animEffect transition="out" filter="fade">
                                      <p:cBhvr>
                                        <p:cTn id="93" dur="500"/>
                                        <p:tgtEl>
                                          <p:spTgt spid="27"/>
                                        </p:tgtEl>
                                      </p:cBhvr>
                                    </p:animEffect>
                                    <p:set>
                                      <p:cBhvr>
                                        <p:cTn id="94" dur="1" fill="hold">
                                          <p:stCondLst>
                                            <p:cond delay="499"/>
                                          </p:stCondLst>
                                        </p:cTn>
                                        <p:tgtEl>
                                          <p:spTgt spid="27"/>
                                        </p:tgtEl>
                                        <p:attrNameLst>
                                          <p:attrName>style.visibility</p:attrName>
                                        </p:attrNameLst>
                                      </p:cBhvr>
                                      <p:to>
                                        <p:strVal val="hidden"/>
                                      </p:to>
                                    </p:set>
                                  </p:childTnLst>
                                </p:cTn>
                              </p:par>
                              <p:par>
                                <p:cTn id="95" presetID="53" presetClass="exit" presetSubtype="0" fill="hold" grpId="1" nodeType="withEffect">
                                  <p:stCondLst>
                                    <p:cond delay="0"/>
                                  </p:stCondLst>
                                  <p:childTnLst>
                                    <p:anim calcmode="lin" valueType="num">
                                      <p:cBhvr>
                                        <p:cTn id="96" dur="500"/>
                                        <p:tgtEl>
                                          <p:spTgt spid="26"/>
                                        </p:tgtEl>
                                        <p:attrNameLst>
                                          <p:attrName>ppt_w</p:attrName>
                                        </p:attrNameLst>
                                      </p:cBhvr>
                                      <p:tavLst>
                                        <p:tav tm="0">
                                          <p:val>
                                            <p:strVal val="ppt_w"/>
                                          </p:val>
                                        </p:tav>
                                        <p:tav tm="100000">
                                          <p:val>
                                            <p:fltVal val="0"/>
                                          </p:val>
                                        </p:tav>
                                      </p:tavLst>
                                    </p:anim>
                                    <p:anim calcmode="lin" valueType="num">
                                      <p:cBhvr>
                                        <p:cTn id="97" dur="500"/>
                                        <p:tgtEl>
                                          <p:spTgt spid="26"/>
                                        </p:tgtEl>
                                        <p:attrNameLst>
                                          <p:attrName>ppt_h</p:attrName>
                                        </p:attrNameLst>
                                      </p:cBhvr>
                                      <p:tavLst>
                                        <p:tav tm="0">
                                          <p:val>
                                            <p:strVal val="ppt_h"/>
                                          </p:val>
                                        </p:tav>
                                        <p:tav tm="100000">
                                          <p:val>
                                            <p:fltVal val="0"/>
                                          </p:val>
                                        </p:tav>
                                      </p:tavLst>
                                    </p:anim>
                                    <p:animEffect transition="out" filter="fade">
                                      <p:cBhvr>
                                        <p:cTn id="98" dur="500"/>
                                        <p:tgtEl>
                                          <p:spTgt spid="26"/>
                                        </p:tgtEl>
                                      </p:cBhvr>
                                    </p:animEffect>
                                    <p:set>
                                      <p:cBhvr>
                                        <p:cTn id="99"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20" grpId="0"/>
      <p:bldP spid="20" grpId="1"/>
      <p:bldP spid="21" grpId="0" animBg="1"/>
      <p:bldP spid="21" grpId="1" animBg="1"/>
      <p:bldP spid="22" grpId="0"/>
      <p:bldP spid="22" grpId="1"/>
      <p:bldP spid="23" grpId="0" animBg="1"/>
      <p:bldP spid="23" grpId="1" animBg="1"/>
      <p:bldP spid="24" grpId="0"/>
      <p:bldP spid="24" grpId="1"/>
      <p:bldP spid="25" grpId="0" animBg="1"/>
      <p:bldP spid="25" grpId="1" animBg="1"/>
      <p:bldP spid="26" grpId="0"/>
      <p:bldP spid="26" grpId="1"/>
      <p:bldP spid="27" grpId="0" animBg="1"/>
      <p:bldP spid="2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Completed Bluetooth Stack</a:t>
            </a:r>
            <a:endParaRPr lang="en-AU" dirty="0"/>
          </a:p>
        </p:txBody>
      </p:sp>
      <p:sp>
        <p:nvSpPr>
          <p:cNvPr id="4" name="Footer Placeholder 3"/>
          <p:cNvSpPr>
            <a:spLocks noGrp="1"/>
          </p:cNvSpPr>
          <p:nvPr>
            <p:ph type="ftr" sz="quarter" idx="10"/>
          </p:nvPr>
        </p:nvSpPr>
        <p:spPr/>
        <p:txBody>
          <a:bodyPr/>
          <a:lstStyle/>
          <a:p>
            <a:r>
              <a:rPr lang="en-AU" dirty="0" smtClean="0"/>
              <a:t>Embedded Bluetooth Stack	Page </a:t>
            </a:r>
            <a:fld id="{16BD8E54-B886-4508-8B88-F1738B0A148F}" type="slidenum">
              <a:rPr lang="en-AU" smtClean="0"/>
              <a:pPr/>
              <a:t>5</a:t>
            </a:fld>
            <a:endParaRPr lang="en-AU" dirty="0"/>
          </a:p>
        </p:txBody>
      </p:sp>
      <p:sp>
        <p:nvSpPr>
          <p:cNvPr id="6" name="Content Placeholder 5"/>
          <p:cNvSpPr>
            <a:spLocks noGrp="1"/>
          </p:cNvSpPr>
          <p:nvPr>
            <p:ph idx="1"/>
          </p:nvPr>
        </p:nvSpPr>
        <p:spPr/>
        <p:txBody>
          <a:bodyPr/>
          <a:lstStyle/>
          <a:p>
            <a:r>
              <a:rPr lang="en-AU" dirty="0" smtClean="0"/>
              <a:t>Supports multiple concurrent connections</a:t>
            </a:r>
          </a:p>
          <a:p>
            <a:r>
              <a:rPr lang="en-AU" dirty="0" smtClean="0"/>
              <a:t>Each connection can have multiple logical channels</a:t>
            </a:r>
          </a:p>
          <a:p>
            <a:r>
              <a:rPr lang="en-AU" dirty="0" smtClean="0"/>
              <a:t>L2CAP layer reliability through a dedicated internal queue</a:t>
            </a:r>
          </a:p>
          <a:p>
            <a:r>
              <a:rPr lang="en-AU" dirty="0" smtClean="0"/>
              <a:t>API for integration into user applications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Bluetooth Services</a:t>
            </a:r>
            <a:endParaRPr lang="en-AU" dirty="0"/>
          </a:p>
        </p:txBody>
      </p:sp>
      <p:sp>
        <p:nvSpPr>
          <p:cNvPr id="4" name="Footer Placeholder 3"/>
          <p:cNvSpPr>
            <a:spLocks noGrp="1"/>
          </p:cNvSpPr>
          <p:nvPr>
            <p:ph type="ftr" sz="quarter" idx="10"/>
          </p:nvPr>
        </p:nvSpPr>
        <p:spPr/>
        <p:txBody>
          <a:bodyPr/>
          <a:lstStyle/>
          <a:p>
            <a:r>
              <a:rPr lang="en-AU" dirty="0" smtClean="0"/>
              <a:t>Embedded Bluetooth Stack	Page </a:t>
            </a:r>
            <a:fld id="{16BD8E54-B886-4508-8B88-F1738B0A148F}" type="slidenum">
              <a:rPr lang="en-AU" smtClean="0"/>
              <a:pPr/>
              <a:t>6</a:t>
            </a:fld>
            <a:endParaRPr lang="en-AU" dirty="0"/>
          </a:p>
        </p:txBody>
      </p:sp>
      <p:sp>
        <p:nvSpPr>
          <p:cNvPr id="6" name="Content Placeholder 5"/>
          <p:cNvSpPr>
            <a:spLocks noGrp="1"/>
          </p:cNvSpPr>
          <p:nvPr>
            <p:ph idx="1"/>
          </p:nvPr>
        </p:nvSpPr>
        <p:spPr/>
        <p:txBody>
          <a:bodyPr/>
          <a:lstStyle/>
          <a:p>
            <a:r>
              <a:rPr lang="en-AU" dirty="0" smtClean="0"/>
              <a:t>RFCOMM</a:t>
            </a:r>
          </a:p>
          <a:p>
            <a:pPr lvl="1"/>
            <a:r>
              <a:rPr lang="en-AU" dirty="0" smtClean="0"/>
              <a:t>Server role only</a:t>
            </a:r>
          </a:p>
          <a:p>
            <a:pPr lvl="1"/>
            <a:r>
              <a:rPr lang="en-AU" dirty="0" smtClean="0"/>
              <a:t>Provides wireless serial port functionality</a:t>
            </a:r>
          </a:p>
          <a:p>
            <a:pPr lvl="1"/>
            <a:endParaRPr lang="en-AU" dirty="0" smtClean="0"/>
          </a:p>
          <a:p>
            <a:r>
              <a:rPr lang="en-AU" dirty="0" smtClean="0"/>
              <a:t>HID</a:t>
            </a:r>
          </a:p>
          <a:p>
            <a:pPr lvl="1"/>
            <a:r>
              <a:rPr lang="en-AU" dirty="0" smtClean="0"/>
              <a:t>Very basic server implementation</a:t>
            </a:r>
          </a:p>
          <a:p>
            <a:pPr lvl="1"/>
            <a:r>
              <a:rPr lang="en-AU" dirty="0" smtClean="0"/>
              <a:t>Compatible with specific devices only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Completed Services (Cont)</a:t>
            </a:r>
            <a:endParaRPr lang="en-AU" dirty="0"/>
          </a:p>
        </p:txBody>
      </p:sp>
      <p:sp>
        <p:nvSpPr>
          <p:cNvPr id="4" name="Footer Placeholder 3"/>
          <p:cNvSpPr>
            <a:spLocks noGrp="1"/>
          </p:cNvSpPr>
          <p:nvPr>
            <p:ph type="ftr" sz="quarter" idx="10"/>
          </p:nvPr>
        </p:nvSpPr>
        <p:spPr/>
        <p:txBody>
          <a:bodyPr/>
          <a:lstStyle/>
          <a:p>
            <a:r>
              <a:rPr lang="en-AU" dirty="0" smtClean="0"/>
              <a:t>Embedded Bluetooth Stack	Page </a:t>
            </a:r>
            <a:fld id="{16BD8E54-B886-4508-8B88-F1738B0A148F}" type="slidenum">
              <a:rPr lang="en-AU" smtClean="0"/>
              <a:pPr/>
              <a:t>7</a:t>
            </a:fld>
            <a:endParaRPr lang="en-AU" dirty="0"/>
          </a:p>
        </p:txBody>
      </p:sp>
      <p:sp>
        <p:nvSpPr>
          <p:cNvPr id="6" name="Content Placeholder 5"/>
          <p:cNvSpPr>
            <a:spLocks noGrp="1"/>
          </p:cNvSpPr>
          <p:nvPr>
            <p:ph idx="1"/>
          </p:nvPr>
        </p:nvSpPr>
        <p:spPr/>
        <p:txBody>
          <a:bodyPr/>
          <a:lstStyle/>
          <a:p>
            <a:r>
              <a:rPr lang="en-AU" dirty="0" smtClean="0"/>
              <a:t>SDP</a:t>
            </a:r>
          </a:p>
          <a:p>
            <a:pPr lvl="1"/>
            <a:r>
              <a:rPr lang="en-AU" dirty="0" smtClean="0"/>
              <a:t>Server implementation only</a:t>
            </a:r>
          </a:p>
          <a:p>
            <a:pPr lvl="1"/>
            <a:r>
              <a:rPr lang="en-AU" dirty="0" smtClean="0"/>
              <a:t>Allows for dynamic registration of other services</a:t>
            </a:r>
          </a:p>
          <a:p>
            <a:pPr lvl="1"/>
            <a:endParaRPr lang="en-AU" dirty="0" smtClean="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dirty="0" smtClean="0"/>
              <a:t>Embedded Bluetoot</a:t>
            </a:r>
            <a:r>
              <a:rPr lang="en-AU" dirty="0" smtClean="0"/>
              <a:t>h Stack</a:t>
            </a:r>
            <a:r>
              <a:rPr lang="en-AU" dirty="0"/>
              <a:t>	Page </a:t>
            </a:r>
            <a:fld id="{7E81A930-697E-4438-A09F-10A868B73C21}" type="slidenum">
              <a:rPr lang="en-AU"/>
              <a:pPr/>
              <a:t>8</a:t>
            </a:fld>
            <a:endParaRPr lang="en-AU" dirty="0"/>
          </a:p>
        </p:txBody>
      </p:sp>
      <p:sp>
        <p:nvSpPr>
          <p:cNvPr id="9241" name="Rectangle 25"/>
          <p:cNvSpPr>
            <a:spLocks noChangeArrowheads="1"/>
          </p:cNvSpPr>
          <p:nvPr/>
        </p:nvSpPr>
        <p:spPr bwMode="auto">
          <a:xfrm>
            <a:off x="7620000" y="5824538"/>
            <a:ext cx="327025" cy="322262"/>
          </a:xfrm>
          <a:prstGeom prst="rect">
            <a:avLst/>
          </a:prstGeom>
          <a:noFill/>
          <a:ln w="9525">
            <a:noFill/>
            <a:miter lim="800000"/>
            <a:headEnd/>
            <a:tailEnd/>
          </a:ln>
          <a:effectLst/>
        </p:spPr>
        <p:txBody>
          <a:bodyPr lIns="65306" tIns="32653" rIns="65306" bIns="32653">
            <a:spAutoFit/>
          </a:bodyPr>
          <a:lstStyle/>
          <a:p>
            <a:pPr defTabSz="652463"/>
            <a:endParaRPr lang="en-US"/>
          </a:p>
        </p:txBody>
      </p:sp>
      <p:sp>
        <p:nvSpPr>
          <p:cNvPr id="9248" name="Rectangle 32"/>
          <p:cNvSpPr>
            <a:spLocks noGrp="1" noChangeArrowheads="1"/>
          </p:cNvSpPr>
          <p:nvPr>
            <p:ph type="title"/>
          </p:nvPr>
        </p:nvSpPr>
        <p:spPr>
          <a:xfrm>
            <a:off x="539552" y="2348880"/>
            <a:ext cx="8229600" cy="1143000"/>
          </a:xfrm>
        </p:spPr>
        <p:txBody>
          <a:bodyPr/>
          <a:lstStyle/>
          <a:p>
            <a:pPr algn="ctr"/>
            <a:r>
              <a:rPr lang="en-US" dirty="0" smtClean="0"/>
              <a:t>Demonstration Hardware</a:t>
            </a:r>
            <a:endParaRPr lang="en-US" dirty="0"/>
          </a:p>
        </p:txBody>
      </p:sp>
    </p:spTree>
    <p:custDataLst>
      <p:tags r:id="rId1"/>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Hardware Overview</a:t>
            </a:r>
            <a:endParaRPr lang="en-AU" dirty="0"/>
          </a:p>
        </p:txBody>
      </p:sp>
      <p:sp>
        <p:nvSpPr>
          <p:cNvPr id="3" name="Content Placeholder 2"/>
          <p:cNvSpPr>
            <a:spLocks noGrp="1"/>
          </p:cNvSpPr>
          <p:nvPr>
            <p:ph idx="1"/>
          </p:nvPr>
        </p:nvSpPr>
        <p:spPr/>
        <p:txBody>
          <a:bodyPr/>
          <a:lstStyle/>
          <a:p>
            <a:r>
              <a:rPr lang="en-AU" dirty="0" smtClean="0"/>
              <a:t>Small battery operated </a:t>
            </a:r>
            <a:r>
              <a:rPr lang="en-AU" i="1" dirty="0" smtClean="0"/>
              <a:t>“</a:t>
            </a:r>
            <a:r>
              <a:rPr lang="en-AU" i="1" dirty="0" err="1" smtClean="0"/>
              <a:t>ExplorerBot</a:t>
            </a:r>
            <a:r>
              <a:rPr lang="en-AU" i="1" dirty="0" smtClean="0"/>
              <a:t>”</a:t>
            </a:r>
            <a:r>
              <a:rPr lang="en-AU" dirty="0" smtClean="0"/>
              <a:t> robot</a:t>
            </a:r>
          </a:p>
          <a:p>
            <a:endParaRPr lang="en-AU" dirty="0" smtClean="0"/>
          </a:p>
          <a:p>
            <a:r>
              <a:rPr lang="en-AU" dirty="0" smtClean="0"/>
              <a:t>Allow for user control over Bluetooth</a:t>
            </a:r>
            <a:r>
              <a:rPr lang="en-AU" dirty="0" smtClean="0"/>
              <a:t> </a:t>
            </a:r>
            <a:r>
              <a:rPr lang="en-AU" dirty="0" smtClean="0"/>
              <a:t>connections</a:t>
            </a:r>
          </a:p>
          <a:p>
            <a:endParaRPr lang="en-AU" dirty="0" smtClean="0"/>
          </a:p>
          <a:p>
            <a:r>
              <a:rPr lang="en-AU" dirty="0" smtClean="0"/>
              <a:t>Onboard sensors with wireless streaming</a:t>
            </a:r>
          </a:p>
        </p:txBody>
      </p:sp>
      <p:sp>
        <p:nvSpPr>
          <p:cNvPr id="4" name="Footer Placeholder 3"/>
          <p:cNvSpPr>
            <a:spLocks noGrp="1"/>
          </p:cNvSpPr>
          <p:nvPr>
            <p:ph type="ftr" sz="quarter" idx="10"/>
          </p:nvPr>
        </p:nvSpPr>
        <p:spPr/>
        <p:txBody>
          <a:bodyPr/>
          <a:lstStyle/>
          <a:p>
            <a:r>
              <a:rPr lang="en-AU" dirty="0" smtClean="0"/>
              <a:t>Embedded Bluetooth Stack </a:t>
            </a:r>
            <a:r>
              <a:rPr lang="en-AU" dirty="0" smtClean="0"/>
              <a:t>	Page </a:t>
            </a:r>
            <a:fld id="{16BD8E54-B886-4508-8B88-F1738B0A148F}" type="slidenum">
              <a:rPr lang="en-AU" smtClean="0"/>
              <a:pPr/>
              <a:t>9</a:t>
            </a:fld>
            <a:endParaRPr lang="en-AU"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14|18|15|15|16"/>
</p:tagLst>
</file>

<file path=ppt/tags/tag2.xml><?xml version="1.0" encoding="utf-8"?>
<p:tagLst xmlns:a="http://schemas.openxmlformats.org/drawingml/2006/main" xmlns:r="http://schemas.openxmlformats.org/officeDocument/2006/relationships" xmlns:p="http://schemas.openxmlformats.org/presentationml/2006/main">
  <p:tag name="TIMING" val="|14|18|15|15|16"/>
</p:tagLst>
</file>

<file path=ppt/tags/tag3.xml><?xml version="1.0" encoding="utf-8"?>
<p:tagLst xmlns:a="http://schemas.openxmlformats.org/drawingml/2006/main" xmlns:r="http://schemas.openxmlformats.org/officeDocument/2006/relationships" xmlns:p="http://schemas.openxmlformats.org/presentationml/2006/main">
  <p:tag name="TIMING" val="|14|18|15|15|16"/>
</p:tagLst>
</file>

<file path=ppt/tags/tag4.xml><?xml version="1.0" encoding="utf-8"?>
<p:tagLst xmlns:a="http://schemas.openxmlformats.org/drawingml/2006/main" xmlns:r="http://schemas.openxmlformats.org/officeDocument/2006/relationships" xmlns:p="http://schemas.openxmlformats.org/presentationml/2006/main">
  <p:tag name="TIMING" val="|14|18|15|15|16"/>
</p:tagLst>
</file>

<file path=ppt/theme/theme1.xml><?xml version="1.0" encoding="utf-8"?>
<a:theme xmlns:a="http://schemas.openxmlformats.org/drawingml/2006/main" name="LTU_Corporate PPT_FA01">
  <a:themeElements>
    <a:clrScheme name="">
      <a:dk1>
        <a:srgbClr val="9BA5AF"/>
      </a:dk1>
      <a:lt1>
        <a:srgbClr val="FFFFFF"/>
      </a:lt1>
      <a:dk2>
        <a:srgbClr val="38B4D2"/>
      </a:dk2>
      <a:lt2>
        <a:srgbClr val="E9E240"/>
      </a:lt2>
      <a:accent1>
        <a:srgbClr val="633A70"/>
      </a:accent1>
      <a:accent2>
        <a:srgbClr val="FF0900"/>
      </a:accent2>
      <a:accent3>
        <a:srgbClr val="AED6E5"/>
      </a:accent3>
      <a:accent4>
        <a:srgbClr val="DADADA"/>
      </a:accent4>
      <a:accent5>
        <a:srgbClr val="B7AEBB"/>
      </a:accent5>
      <a:accent6>
        <a:srgbClr val="E70700"/>
      </a:accent6>
      <a:hlink>
        <a:srgbClr val="FF9D1C"/>
      </a:hlink>
      <a:folHlink>
        <a:srgbClr val="D3A219"/>
      </a:folHlink>
    </a:clrScheme>
    <a:fontScheme name="LTU_Corporate PPT_FA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652463" rtl="0" eaLnBrk="0" fontAlgn="base" latinLnBrk="0" hangingPunct="0">
          <a:lnSpc>
            <a:spcPct val="70000"/>
          </a:lnSpc>
          <a:spcBef>
            <a:spcPct val="50000"/>
          </a:spcBef>
          <a:spcAft>
            <a:spcPct val="0"/>
          </a:spcAft>
          <a:buClrTx/>
          <a:buSzTx/>
          <a:buFontTx/>
          <a:buNone/>
          <a:tabLst/>
          <a:defRPr kumimoji="0" lang="en-AU" sz="3600" b="0" i="0" u="none" strike="noStrike" cap="none" normalizeH="0" baseline="-25000" smtClean="0">
            <a:ln>
              <a:noFill/>
            </a:ln>
            <a:solidFill>
              <a:schemeClr val="tx1"/>
            </a:solidFill>
            <a:effectLst/>
            <a:latin typeface="Arial" charset="0"/>
            <a:ea typeface="ヒラギノ角ゴ Pro W3" pitchFamily="1" charset="0"/>
            <a:cs typeface="ヒラギノ角ゴ Pro W3" pitchFamily="1"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652463" rtl="0" eaLnBrk="0" fontAlgn="base" latinLnBrk="0" hangingPunct="0">
          <a:lnSpc>
            <a:spcPct val="70000"/>
          </a:lnSpc>
          <a:spcBef>
            <a:spcPct val="50000"/>
          </a:spcBef>
          <a:spcAft>
            <a:spcPct val="0"/>
          </a:spcAft>
          <a:buClrTx/>
          <a:buSzTx/>
          <a:buFontTx/>
          <a:buNone/>
          <a:tabLst/>
          <a:defRPr kumimoji="0" lang="en-AU" sz="3600" b="0" i="0" u="none" strike="noStrike" cap="none" normalizeH="0" baseline="-25000" smtClean="0">
            <a:ln>
              <a:noFill/>
            </a:ln>
            <a:solidFill>
              <a:schemeClr val="tx1"/>
            </a:solidFill>
            <a:effectLst/>
            <a:latin typeface="Arial" charset="0"/>
            <a:ea typeface="ヒラギノ角ゴ Pro W3" pitchFamily="1" charset="0"/>
            <a:cs typeface="ヒラギノ角ゴ Pro W3" pitchFamily="1" charset="0"/>
          </a:defRPr>
        </a:defPPr>
      </a:lstStyle>
    </a:lnDef>
  </a:objectDefaults>
  <a:extraClrSchemeLst>
    <a:extraClrScheme>
      <a:clrScheme name="LTU_Corporate PPT_FA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TU_Corporate PPT_FA0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TU_Corporate PPT_FA0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TU_Corporate PPT_FA0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TU_Corporate PPT_FA0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TU_Corporate PPT_FA0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TU_Corporate PPT_FA0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TU_Corporate PPT_FA0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TU_Corporate PPT_FA0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TU_Corporate PPT_FA0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TU_Corporate PPT_FA0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TU_Corporate PPT_FA0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LTU_Corporate PPT_FA01 13">
        <a:dk1>
          <a:srgbClr val="9BA5AF"/>
        </a:dk1>
        <a:lt1>
          <a:srgbClr val="FFFFFF"/>
        </a:lt1>
        <a:dk2>
          <a:srgbClr val="38B4D2"/>
        </a:dk2>
        <a:lt2>
          <a:srgbClr val="643C70"/>
        </a:lt2>
        <a:accent1>
          <a:srgbClr val="633A70"/>
        </a:accent1>
        <a:accent2>
          <a:srgbClr val="FF0900"/>
        </a:accent2>
        <a:accent3>
          <a:srgbClr val="AED6E5"/>
        </a:accent3>
        <a:accent4>
          <a:srgbClr val="DADADA"/>
        </a:accent4>
        <a:accent5>
          <a:srgbClr val="B7AEBB"/>
        </a:accent5>
        <a:accent6>
          <a:srgbClr val="E70700"/>
        </a:accent6>
        <a:hlink>
          <a:srgbClr val="FF9D1C"/>
        </a:hlink>
        <a:folHlink>
          <a:srgbClr val="D3A21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LTU_Corporate PPT_FA01</Template>
  <TotalTime>173</TotalTime>
  <Words>675</Words>
  <Application>Microsoft Office PowerPoint</Application>
  <PresentationFormat>On-screen Show (4:3)</PresentationFormat>
  <Paragraphs>124</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LTU_Corporate PPT_FA01</vt:lpstr>
      <vt:lpstr>Slide 1</vt:lpstr>
      <vt:lpstr>Project Aims</vt:lpstr>
      <vt:lpstr>Bluetooth Stack</vt:lpstr>
      <vt:lpstr>Bluetooth Stack Layers</vt:lpstr>
      <vt:lpstr>Completed Bluetooth Stack</vt:lpstr>
      <vt:lpstr>Bluetooth Services</vt:lpstr>
      <vt:lpstr>Completed Services (Cont)</vt:lpstr>
      <vt:lpstr>Demonstration Hardware</vt:lpstr>
      <vt:lpstr>Hardware Overview</vt:lpstr>
      <vt:lpstr>Hardware Overview (Cont)</vt:lpstr>
      <vt:lpstr>Completed Prototype</vt:lpstr>
      <vt:lpstr>Tested Bluetooth Devices</vt:lpstr>
      <vt:lpstr>Host Application</vt:lpstr>
      <vt:lpstr>Slide 14</vt:lpstr>
    </vt:vector>
  </TitlesOfParts>
  <Company>La Trobe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2</dc:title>
  <dc:creator>SOE</dc:creator>
  <cp:lastModifiedBy>Dean Camera</cp:lastModifiedBy>
  <cp:revision>17</cp:revision>
  <dcterms:created xsi:type="dcterms:W3CDTF">2008-07-07T00:58:44Z</dcterms:created>
  <dcterms:modified xsi:type="dcterms:W3CDTF">2011-11-23T03:16:04Z</dcterms:modified>
</cp:coreProperties>
</file>