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2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91" autoAdjust="0"/>
  </p:normalViewPr>
  <p:slideViewPr>
    <p:cSldViewPr>
      <p:cViewPr>
        <p:scale>
          <a:sx n="75" d="100"/>
          <a:sy n="75" d="100"/>
        </p:scale>
        <p:origin x="-1656" y="-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25726-36E4-444E-8F61-94EDBE23DA73}" type="doc">
      <dgm:prSet loTypeId="urn:microsoft.com/office/officeart/2005/8/layout/hProcess11" loCatId="process" qsTypeId="urn:microsoft.com/office/officeart/2005/8/quickstyle/simple4" qsCatId="simple" csTypeId="urn:microsoft.com/office/officeart/2005/8/colors/accent0_2" csCatId="mainScheme" phldr="1"/>
      <dgm:spPr/>
    </dgm:pt>
    <dgm:pt modelId="{204C8989-44AB-4500-96F8-2AF65E103B94}">
      <dgm:prSet phldrT="[Text]"/>
      <dgm:spPr/>
      <dgm:t>
        <a:bodyPr/>
        <a:lstStyle/>
        <a:p>
          <a:r>
            <a:rPr lang="en-AU" dirty="0" smtClean="0"/>
            <a:t>Schematic Design</a:t>
          </a:r>
          <a:endParaRPr lang="en-AU" dirty="0"/>
        </a:p>
      </dgm:t>
    </dgm:pt>
    <dgm:pt modelId="{CAC0DDD0-6B6A-4697-8527-297EDE60AE84}" type="parTrans" cxnId="{193A7AF5-ADA6-47AB-ACDF-63111AACB7CC}">
      <dgm:prSet/>
      <dgm:spPr/>
      <dgm:t>
        <a:bodyPr/>
        <a:lstStyle/>
        <a:p>
          <a:endParaRPr lang="en-AU"/>
        </a:p>
      </dgm:t>
    </dgm:pt>
    <dgm:pt modelId="{00AC758E-9D04-4C00-B692-C57D0C992555}" type="sibTrans" cxnId="{193A7AF5-ADA6-47AB-ACDF-63111AACB7CC}">
      <dgm:prSet/>
      <dgm:spPr/>
      <dgm:t>
        <a:bodyPr/>
        <a:lstStyle/>
        <a:p>
          <a:endParaRPr lang="en-AU"/>
        </a:p>
      </dgm:t>
    </dgm:pt>
    <dgm:pt modelId="{CEE315D4-C22C-4624-BF40-F2A77336FBA2}">
      <dgm:prSet phldrT="[Text]"/>
      <dgm:spPr/>
      <dgm:t>
        <a:bodyPr/>
        <a:lstStyle/>
        <a:p>
          <a:r>
            <a:rPr lang="en-AU" dirty="0" smtClean="0"/>
            <a:t>PCB Layout</a:t>
          </a:r>
          <a:endParaRPr lang="en-AU" dirty="0"/>
        </a:p>
      </dgm:t>
    </dgm:pt>
    <dgm:pt modelId="{0C2DA70A-7C7A-43FD-B37F-7398EEF6009E}" type="parTrans" cxnId="{E6746DF3-BE64-48FB-979C-A8D2068D6B39}">
      <dgm:prSet/>
      <dgm:spPr/>
      <dgm:t>
        <a:bodyPr/>
        <a:lstStyle/>
        <a:p>
          <a:endParaRPr lang="en-AU"/>
        </a:p>
      </dgm:t>
    </dgm:pt>
    <dgm:pt modelId="{335C0118-52DD-4A25-8162-B4CE8DA76F5F}" type="sibTrans" cxnId="{E6746DF3-BE64-48FB-979C-A8D2068D6B39}">
      <dgm:prSet/>
      <dgm:spPr/>
      <dgm:t>
        <a:bodyPr/>
        <a:lstStyle/>
        <a:p>
          <a:endParaRPr lang="en-AU"/>
        </a:p>
      </dgm:t>
    </dgm:pt>
    <dgm:pt modelId="{D9616E49-BC18-47A9-A1D9-F96D86FE676B}">
      <dgm:prSet phldrT="[Text]"/>
      <dgm:spPr/>
      <dgm:t>
        <a:bodyPr/>
        <a:lstStyle/>
        <a:p>
          <a:r>
            <a:rPr lang="en-AU" dirty="0" smtClean="0"/>
            <a:t>Construction</a:t>
          </a:r>
          <a:endParaRPr lang="en-AU" dirty="0"/>
        </a:p>
      </dgm:t>
    </dgm:pt>
    <dgm:pt modelId="{25EE0FDA-2531-426B-B468-B04B089B8449}" type="parTrans" cxnId="{A5676E26-33F7-4779-AB40-5D675BF14997}">
      <dgm:prSet/>
      <dgm:spPr/>
      <dgm:t>
        <a:bodyPr/>
        <a:lstStyle/>
        <a:p>
          <a:endParaRPr lang="en-AU"/>
        </a:p>
      </dgm:t>
    </dgm:pt>
    <dgm:pt modelId="{74A46035-6081-43EF-9501-43C3798984DB}" type="sibTrans" cxnId="{A5676E26-33F7-4779-AB40-5D675BF14997}">
      <dgm:prSet/>
      <dgm:spPr/>
      <dgm:t>
        <a:bodyPr/>
        <a:lstStyle/>
        <a:p>
          <a:endParaRPr lang="en-AU"/>
        </a:p>
      </dgm:t>
    </dgm:pt>
    <dgm:pt modelId="{B451E852-17F9-4AE9-869D-9804A4D150B9}">
      <dgm:prSet phldrT="[Text]"/>
      <dgm:spPr/>
      <dgm:t>
        <a:bodyPr/>
        <a:lstStyle/>
        <a:p>
          <a:r>
            <a:rPr lang="en-AU" dirty="0" smtClean="0"/>
            <a:t>Coding</a:t>
          </a:r>
          <a:endParaRPr lang="en-AU" dirty="0"/>
        </a:p>
      </dgm:t>
    </dgm:pt>
    <dgm:pt modelId="{7047DBCB-4507-4339-80F4-44B9EF307747}" type="parTrans" cxnId="{E8790E71-62DC-43C3-8626-FB08A3F3EE04}">
      <dgm:prSet/>
      <dgm:spPr/>
      <dgm:t>
        <a:bodyPr/>
        <a:lstStyle/>
        <a:p>
          <a:endParaRPr lang="en-AU"/>
        </a:p>
      </dgm:t>
    </dgm:pt>
    <dgm:pt modelId="{60FAF5A4-745C-4CA8-8443-551950D333CD}" type="sibTrans" cxnId="{E8790E71-62DC-43C3-8626-FB08A3F3EE04}">
      <dgm:prSet/>
      <dgm:spPr/>
      <dgm:t>
        <a:bodyPr/>
        <a:lstStyle/>
        <a:p>
          <a:endParaRPr lang="en-AU"/>
        </a:p>
      </dgm:t>
    </dgm:pt>
    <dgm:pt modelId="{081AB4A2-7562-4B1C-A50D-507E7620E848}">
      <dgm:prSet phldrT="[Text]"/>
      <dgm:spPr/>
      <dgm:t>
        <a:bodyPr/>
        <a:lstStyle/>
        <a:p>
          <a:r>
            <a:rPr lang="en-AU" dirty="0" smtClean="0"/>
            <a:t>Testing</a:t>
          </a:r>
          <a:endParaRPr lang="en-AU" dirty="0"/>
        </a:p>
      </dgm:t>
    </dgm:pt>
    <dgm:pt modelId="{1D436F85-DBBC-45B9-8522-1F885D7C5A24}" type="parTrans" cxnId="{78FD2CF7-0597-47D3-A832-536BCB224D8B}">
      <dgm:prSet/>
      <dgm:spPr/>
      <dgm:t>
        <a:bodyPr/>
        <a:lstStyle/>
        <a:p>
          <a:endParaRPr lang="en-AU"/>
        </a:p>
      </dgm:t>
    </dgm:pt>
    <dgm:pt modelId="{5E050414-573F-46E0-9D3E-259284773FB2}" type="sibTrans" cxnId="{78FD2CF7-0597-47D3-A832-536BCB224D8B}">
      <dgm:prSet/>
      <dgm:spPr/>
      <dgm:t>
        <a:bodyPr/>
        <a:lstStyle/>
        <a:p>
          <a:endParaRPr lang="en-AU"/>
        </a:p>
      </dgm:t>
    </dgm:pt>
    <dgm:pt modelId="{96D8C129-D58C-4D38-BA15-D87626DC5259}" type="pres">
      <dgm:prSet presAssocID="{53425726-36E4-444E-8F61-94EDBE23DA73}" presName="Name0" presStyleCnt="0">
        <dgm:presLayoutVars>
          <dgm:dir/>
          <dgm:resizeHandles val="exact"/>
        </dgm:presLayoutVars>
      </dgm:prSet>
      <dgm:spPr/>
    </dgm:pt>
    <dgm:pt modelId="{7015B14C-1E71-4844-8C35-9594C9630DE3}" type="pres">
      <dgm:prSet presAssocID="{53425726-36E4-444E-8F61-94EDBE23DA73}" presName="arrow" presStyleLbl="bgShp" presStyleIdx="0" presStyleCnt="1"/>
      <dgm:spPr/>
    </dgm:pt>
    <dgm:pt modelId="{F5D39A85-5129-43BD-AE9B-988D3CC4641F}" type="pres">
      <dgm:prSet presAssocID="{53425726-36E4-444E-8F61-94EDBE23DA73}" presName="points" presStyleCnt="0"/>
      <dgm:spPr/>
    </dgm:pt>
    <dgm:pt modelId="{16B837CC-487E-4913-872B-22C279E70236}" type="pres">
      <dgm:prSet presAssocID="{204C8989-44AB-4500-96F8-2AF65E103B94}" presName="compositeA" presStyleCnt="0"/>
      <dgm:spPr/>
    </dgm:pt>
    <dgm:pt modelId="{04D10976-9F86-4A0D-A7A4-38078FAF4AA6}" type="pres">
      <dgm:prSet presAssocID="{204C8989-44AB-4500-96F8-2AF65E103B94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6E3F7A4-B534-438A-B36D-82A7DF1A0BB5}" type="pres">
      <dgm:prSet presAssocID="{204C8989-44AB-4500-96F8-2AF65E103B94}" presName="circleA" presStyleLbl="node1" presStyleIdx="0" presStyleCnt="5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AU"/>
        </a:p>
      </dgm:t>
    </dgm:pt>
    <dgm:pt modelId="{039EC92F-2215-44E3-B772-9ADB6E3D6D4D}" type="pres">
      <dgm:prSet presAssocID="{204C8989-44AB-4500-96F8-2AF65E103B94}" presName="spaceA" presStyleCnt="0"/>
      <dgm:spPr/>
    </dgm:pt>
    <dgm:pt modelId="{B003F995-5C30-48DA-A232-50A46E7C0A1B}" type="pres">
      <dgm:prSet presAssocID="{00AC758E-9D04-4C00-B692-C57D0C992555}" presName="space" presStyleCnt="0"/>
      <dgm:spPr/>
    </dgm:pt>
    <dgm:pt modelId="{0302DC47-1522-4D14-BD4A-8C4A7D87B756}" type="pres">
      <dgm:prSet presAssocID="{CEE315D4-C22C-4624-BF40-F2A77336FBA2}" presName="compositeB" presStyleCnt="0"/>
      <dgm:spPr/>
    </dgm:pt>
    <dgm:pt modelId="{EFF15291-3AE2-414A-9BD6-DEE33411EA7E}" type="pres">
      <dgm:prSet presAssocID="{CEE315D4-C22C-4624-BF40-F2A77336FBA2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1DCA81F-4113-4F84-8A4F-14A6C3B0A701}" type="pres">
      <dgm:prSet presAssocID="{CEE315D4-C22C-4624-BF40-F2A77336FBA2}" presName="circleB" presStyleLbl="node1" presStyleIdx="1" presStyleCnt="5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BCFF04A6-C03B-40BB-8F40-E68099382C3E}" type="pres">
      <dgm:prSet presAssocID="{CEE315D4-C22C-4624-BF40-F2A77336FBA2}" presName="spaceB" presStyleCnt="0"/>
      <dgm:spPr/>
    </dgm:pt>
    <dgm:pt modelId="{3DF10F7C-1BA0-4E14-AA7B-A866F77EA95A}" type="pres">
      <dgm:prSet presAssocID="{335C0118-52DD-4A25-8162-B4CE8DA76F5F}" presName="space" presStyleCnt="0"/>
      <dgm:spPr/>
    </dgm:pt>
    <dgm:pt modelId="{90C9B17A-A624-4FE5-A365-0E7CB5B6F0A3}" type="pres">
      <dgm:prSet presAssocID="{D9616E49-BC18-47A9-A1D9-F96D86FE676B}" presName="compositeA" presStyleCnt="0"/>
      <dgm:spPr/>
    </dgm:pt>
    <dgm:pt modelId="{E1FBD176-3C11-4DED-A1E7-BEDA8E0FAD0C}" type="pres">
      <dgm:prSet presAssocID="{D9616E49-BC18-47A9-A1D9-F96D86FE676B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F1CA14C-B77B-4443-AE94-EF2E290164D8}" type="pres">
      <dgm:prSet presAssocID="{D9616E49-BC18-47A9-A1D9-F96D86FE676B}" presName="circleA" presStyleLbl="node1" presStyleIdx="2" presStyleCnt="5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AU"/>
        </a:p>
      </dgm:t>
    </dgm:pt>
    <dgm:pt modelId="{62928364-4AF2-4E25-8442-07A770B460F9}" type="pres">
      <dgm:prSet presAssocID="{D9616E49-BC18-47A9-A1D9-F96D86FE676B}" presName="spaceA" presStyleCnt="0"/>
      <dgm:spPr/>
    </dgm:pt>
    <dgm:pt modelId="{1010FA3E-7A49-40BB-BA82-2210C09AB442}" type="pres">
      <dgm:prSet presAssocID="{74A46035-6081-43EF-9501-43C3798984DB}" presName="space" presStyleCnt="0"/>
      <dgm:spPr/>
    </dgm:pt>
    <dgm:pt modelId="{2B9F567D-7F85-4C8E-B2C8-365321CBC7D6}" type="pres">
      <dgm:prSet presAssocID="{B451E852-17F9-4AE9-869D-9804A4D150B9}" presName="compositeB" presStyleCnt="0"/>
      <dgm:spPr/>
    </dgm:pt>
    <dgm:pt modelId="{A6E6DF1B-7642-4469-9133-5665E425503F}" type="pres">
      <dgm:prSet presAssocID="{B451E852-17F9-4AE9-869D-9804A4D150B9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663F83F-FF1D-4365-AB03-F945BD539C11}" type="pres">
      <dgm:prSet presAssocID="{B451E852-17F9-4AE9-869D-9804A4D150B9}" presName="circleB" presStyleLbl="node1" presStyleIdx="3" presStyleCnt="5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C2041B80-610D-4420-953D-CFB61EEB3132}" type="pres">
      <dgm:prSet presAssocID="{B451E852-17F9-4AE9-869D-9804A4D150B9}" presName="spaceB" presStyleCnt="0"/>
      <dgm:spPr/>
    </dgm:pt>
    <dgm:pt modelId="{A25DDDD7-FEB3-4D87-AFF9-3914E011A667}" type="pres">
      <dgm:prSet presAssocID="{60FAF5A4-745C-4CA8-8443-551950D333CD}" presName="space" presStyleCnt="0"/>
      <dgm:spPr/>
    </dgm:pt>
    <dgm:pt modelId="{50D83FB6-E68E-4D14-9FFC-38C5F58D9CF4}" type="pres">
      <dgm:prSet presAssocID="{081AB4A2-7562-4B1C-A50D-507E7620E848}" presName="compositeA" presStyleCnt="0"/>
      <dgm:spPr/>
    </dgm:pt>
    <dgm:pt modelId="{D9E3C314-FEB7-46E2-9E7E-75DD67F3A074}" type="pres">
      <dgm:prSet presAssocID="{081AB4A2-7562-4B1C-A50D-507E7620E848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7C6BE30-58C5-4B5B-8EE6-D31F271AA830}" type="pres">
      <dgm:prSet presAssocID="{081AB4A2-7562-4B1C-A50D-507E7620E848}" presName="circleA" presStyleLbl="node1" presStyleIdx="4" presStyleCnt="5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AU"/>
        </a:p>
      </dgm:t>
    </dgm:pt>
    <dgm:pt modelId="{EC46CA80-BFFD-441A-9E19-17F64CF28639}" type="pres">
      <dgm:prSet presAssocID="{081AB4A2-7562-4B1C-A50D-507E7620E848}" presName="spaceA" presStyleCnt="0"/>
      <dgm:spPr/>
    </dgm:pt>
  </dgm:ptLst>
  <dgm:cxnLst>
    <dgm:cxn modelId="{89B40C43-1BEF-4C96-8A4B-F7D28E962EF0}" type="presOf" srcId="{CEE315D4-C22C-4624-BF40-F2A77336FBA2}" destId="{EFF15291-3AE2-414A-9BD6-DEE33411EA7E}" srcOrd="0" destOrd="0" presId="urn:microsoft.com/office/officeart/2005/8/layout/hProcess11"/>
    <dgm:cxn modelId="{41E6D401-3803-4992-B5FC-527B9B6ED33A}" type="presOf" srcId="{53425726-36E4-444E-8F61-94EDBE23DA73}" destId="{96D8C129-D58C-4D38-BA15-D87626DC5259}" srcOrd="0" destOrd="0" presId="urn:microsoft.com/office/officeart/2005/8/layout/hProcess11"/>
    <dgm:cxn modelId="{E6746DF3-BE64-48FB-979C-A8D2068D6B39}" srcId="{53425726-36E4-444E-8F61-94EDBE23DA73}" destId="{CEE315D4-C22C-4624-BF40-F2A77336FBA2}" srcOrd="1" destOrd="0" parTransId="{0C2DA70A-7C7A-43FD-B37F-7398EEF6009E}" sibTransId="{335C0118-52DD-4A25-8162-B4CE8DA76F5F}"/>
    <dgm:cxn modelId="{CEF655FC-E1AB-4459-945F-E449D66C0FCB}" type="presOf" srcId="{204C8989-44AB-4500-96F8-2AF65E103B94}" destId="{04D10976-9F86-4A0D-A7A4-38078FAF4AA6}" srcOrd="0" destOrd="0" presId="urn:microsoft.com/office/officeart/2005/8/layout/hProcess11"/>
    <dgm:cxn modelId="{7E865755-11EA-44B6-BE8F-9C15D68DFC5D}" type="presOf" srcId="{B451E852-17F9-4AE9-869D-9804A4D150B9}" destId="{A6E6DF1B-7642-4469-9133-5665E425503F}" srcOrd="0" destOrd="0" presId="urn:microsoft.com/office/officeart/2005/8/layout/hProcess11"/>
    <dgm:cxn modelId="{A5676E26-33F7-4779-AB40-5D675BF14997}" srcId="{53425726-36E4-444E-8F61-94EDBE23DA73}" destId="{D9616E49-BC18-47A9-A1D9-F96D86FE676B}" srcOrd="2" destOrd="0" parTransId="{25EE0FDA-2531-426B-B468-B04B089B8449}" sibTransId="{74A46035-6081-43EF-9501-43C3798984DB}"/>
    <dgm:cxn modelId="{78FD2CF7-0597-47D3-A832-536BCB224D8B}" srcId="{53425726-36E4-444E-8F61-94EDBE23DA73}" destId="{081AB4A2-7562-4B1C-A50D-507E7620E848}" srcOrd="4" destOrd="0" parTransId="{1D436F85-DBBC-45B9-8522-1F885D7C5A24}" sibTransId="{5E050414-573F-46E0-9D3E-259284773FB2}"/>
    <dgm:cxn modelId="{A0BC5DD2-7101-4CF5-8D92-4726C0660613}" type="presOf" srcId="{D9616E49-BC18-47A9-A1D9-F96D86FE676B}" destId="{E1FBD176-3C11-4DED-A1E7-BEDA8E0FAD0C}" srcOrd="0" destOrd="0" presId="urn:microsoft.com/office/officeart/2005/8/layout/hProcess11"/>
    <dgm:cxn modelId="{E8790E71-62DC-43C3-8626-FB08A3F3EE04}" srcId="{53425726-36E4-444E-8F61-94EDBE23DA73}" destId="{B451E852-17F9-4AE9-869D-9804A4D150B9}" srcOrd="3" destOrd="0" parTransId="{7047DBCB-4507-4339-80F4-44B9EF307747}" sibTransId="{60FAF5A4-745C-4CA8-8443-551950D333CD}"/>
    <dgm:cxn modelId="{1318380C-A954-456F-BA06-836D4A76194A}" type="presOf" srcId="{081AB4A2-7562-4B1C-A50D-507E7620E848}" destId="{D9E3C314-FEB7-46E2-9E7E-75DD67F3A074}" srcOrd="0" destOrd="0" presId="urn:microsoft.com/office/officeart/2005/8/layout/hProcess11"/>
    <dgm:cxn modelId="{193A7AF5-ADA6-47AB-ACDF-63111AACB7CC}" srcId="{53425726-36E4-444E-8F61-94EDBE23DA73}" destId="{204C8989-44AB-4500-96F8-2AF65E103B94}" srcOrd="0" destOrd="0" parTransId="{CAC0DDD0-6B6A-4697-8527-297EDE60AE84}" sibTransId="{00AC758E-9D04-4C00-B692-C57D0C992555}"/>
    <dgm:cxn modelId="{F26ED2BC-7C24-4BD4-B3AB-091DCF093456}" type="presParOf" srcId="{96D8C129-D58C-4D38-BA15-D87626DC5259}" destId="{7015B14C-1E71-4844-8C35-9594C9630DE3}" srcOrd="0" destOrd="0" presId="urn:microsoft.com/office/officeart/2005/8/layout/hProcess11"/>
    <dgm:cxn modelId="{D754CF43-1DE7-4B28-A8FF-3C06B82273F6}" type="presParOf" srcId="{96D8C129-D58C-4D38-BA15-D87626DC5259}" destId="{F5D39A85-5129-43BD-AE9B-988D3CC4641F}" srcOrd="1" destOrd="0" presId="urn:microsoft.com/office/officeart/2005/8/layout/hProcess11"/>
    <dgm:cxn modelId="{F1012F09-E477-4C76-A388-F531BABD0BFB}" type="presParOf" srcId="{F5D39A85-5129-43BD-AE9B-988D3CC4641F}" destId="{16B837CC-487E-4913-872B-22C279E70236}" srcOrd="0" destOrd="0" presId="urn:microsoft.com/office/officeart/2005/8/layout/hProcess11"/>
    <dgm:cxn modelId="{96EBD931-1DC5-4C5D-BDAE-88135FDEF23C}" type="presParOf" srcId="{16B837CC-487E-4913-872B-22C279E70236}" destId="{04D10976-9F86-4A0D-A7A4-38078FAF4AA6}" srcOrd="0" destOrd="0" presId="urn:microsoft.com/office/officeart/2005/8/layout/hProcess11"/>
    <dgm:cxn modelId="{14516032-3F41-439F-B25E-93BB3715062D}" type="presParOf" srcId="{16B837CC-487E-4913-872B-22C279E70236}" destId="{56E3F7A4-B534-438A-B36D-82A7DF1A0BB5}" srcOrd="1" destOrd="0" presId="urn:microsoft.com/office/officeart/2005/8/layout/hProcess11"/>
    <dgm:cxn modelId="{836C40DB-6A67-4C26-B409-9465E9727CAF}" type="presParOf" srcId="{16B837CC-487E-4913-872B-22C279E70236}" destId="{039EC92F-2215-44E3-B772-9ADB6E3D6D4D}" srcOrd="2" destOrd="0" presId="urn:microsoft.com/office/officeart/2005/8/layout/hProcess11"/>
    <dgm:cxn modelId="{6F26016E-679F-4C10-83B7-90E95C4FA292}" type="presParOf" srcId="{F5D39A85-5129-43BD-AE9B-988D3CC4641F}" destId="{B003F995-5C30-48DA-A232-50A46E7C0A1B}" srcOrd="1" destOrd="0" presId="urn:microsoft.com/office/officeart/2005/8/layout/hProcess11"/>
    <dgm:cxn modelId="{63159137-95AE-480F-AF56-31B16AC95F8F}" type="presParOf" srcId="{F5D39A85-5129-43BD-AE9B-988D3CC4641F}" destId="{0302DC47-1522-4D14-BD4A-8C4A7D87B756}" srcOrd="2" destOrd="0" presId="urn:microsoft.com/office/officeart/2005/8/layout/hProcess11"/>
    <dgm:cxn modelId="{A55F59A7-3E86-499B-BE12-4EB39D5F9FF8}" type="presParOf" srcId="{0302DC47-1522-4D14-BD4A-8C4A7D87B756}" destId="{EFF15291-3AE2-414A-9BD6-DEE33411EA7E}" srcOrd="0" destOrd="0" presId="urn:microsoft.com/office/officeart/2005/8/layout/hProcess11"/>
    <dgm:cxn modelId="{823F8937-78DB-4D98-BF7B-08E31AD65152}" type="presParOf" srcId="{0302DC47-1522-4D14-BD4A-8C4A7D87B756}" destId="{81DCA81F-4113-4F84-8A4F-14A6C3B0A701}" srcOrd="1" destOrd="0" presId="urn:microsoft.com/office/officeart/2005/8/layout/hProcess11"/>
    <dgm:cxn modelId="{2B07FD3C-A0B5-4FC4-8599-23A30001E8D1}" type="presParOf" srcId="{0302DC47-1522-4D14-BD4A-8C4A7D87B756}" destId="{BCFF04A6-C03B-40BB-8F40-E68099382C3E}" srcOrd="2" destOrd="0" presId="urn:microsoft.com/office/officeart/2005/8/layout/hProcess11"/>
    <dgm:cxn modelId="{70E616D3-B4F5-4866-AA32-35F50C71F3AD}" type="presParOf" srcId="{F5D39A85-5129-43BD-AE9B-988D3CC4641F}" destId="{3DF10F7C-1BA0-4E14-AA7B-A866F77EA95A}" srcOrd="3" destOrd="0" presId="urn:microsoft.com/office/officeart/2005/8/layout/hProcess11"/>
    <dgm:cxn modelId="{E7ECD3BA-7FAA-4DCE-9197-BB916760B5A5}" type="presParOf" srcId="{F5D39A85-5129-43BD-AE9B-988D3CC4641F}" destId="{90C9B17A-A624-4FE5-A365-0E7CB5B6F0A3}" srcOrd="4" destOrd="0" presId="urn:microsoft.com/office/officeart/2005/8/layout/hProcess11"/>
    <dgm:cxn modelId="{5F3A0CBE-03FC-45BB-AA52-474A6E00671C}" type="presParOf" srcId="{90C9B17A-A624-4FE5-A365-0E7CB5B6F0A3}" destId="{E1FBD176-3C11-4DED-A1E7-BEDA8E0FAD0C}" srcOrd="0" destOrd="0" presId="urn:microsoft.com/office/officeart/2005/8/layout/hProcess11"/>
    <dgm:cxn modelId="{1549D759-C635-490D-9439-BCE80AFDD239}" type="presParOf" srcId="{90C9B17A-A624-4FE5-A365-0E7CB5B6F0A3}" destId="{FF1CA14C-B77B-4443-AE94-EF2E290164D8}" srcOrd="1" destOrd="0" presId="urn:microsoft.com/office/officeart/2005/8/layout/hProcess11"/>
    <dgm:cxn modelId="{D0A3121F-90CB-4823-BE7F-E4837F5C54A4}" type="presParOf" srcId="{90C9B17A-A624-4FE5-A365-0E7CB5B6F0A3}" destId="{62928364-4AF2-4E25-8442-07A770B460F9}" srcOrd="2" destOrd="0" presId="urn:microsoft.com/office/officeart/2005/8/layout/hProcess11"/>
    <dgm:cxn modelId="{180BF915-B895-41A4-8625-DCC2634E8D9D}" type="presParOf" srcId="{F5D39A85-5129-43BD-AE9B-988D3CC4641F}" destId="{1010FA3E-7A49-40BB-BA82-2210C09AB442}" srcOrd="5" destOrd="0" presId="urn:microsoft.com/office/officeart/2005/8/layout/hProcess11"/>
    <dgm:cxn modelId="{1B65F239-5DAF-4896-8367-7EB4E6F2DEE3}" type="presParOf" srcId="{F5D39A85-5129-43BD-AE9B-988D3CC4641F}" destId="{2B9F567D-7F85-4C8E-B2C8-365321CBC7D6}" srcOrd="6" destOrd="0" presId="urn:microsoft.com/office/officeart/2005/8/layout/hProcess11"/>
    <dgm:cxn modelId="{3B94F21C-E74A-406D-813D-A959C238DA9C}" type="presParOf" srcId="{2B9F567D-7F85-4C8E-B2C8-365321CBC7D6}" destId="{A6E6DF1B-7642-4469-9133-5665E425503F}" srcOrd="0" destOrd="0" presId="urn:microsoft.com/office/officeart/2005/8/layout/hProcess11"/>
    <dgm:cxn modelId="{22D65A9B-EEEA-41B4-A2BC-D83B53ECD784}" type="presParOf" srcId="{2B9F567D-7F85-4C8E-B2C8-365321CBC7D6}" destId="{E663F83F-FF1D-4365-AB03-F945BD539C11}" srcOrd="1" destOrd="0" presId="urn:microsoft.com/office/officeart/2005/8/layout/hProcess11"/>
    <dgm:cxn modelId="{8FEC1313-F8C3-4EE6-8933-B98C16039514}" type="presParOf" srcId="{2B9F567D-7F85-4C8E-B2C8-365321CBC7D6}" destId="{C2041B80-610D-4420-953D-CFB61EEB3132}" srcOrd="2" destOrd="0" presId="urn:microsoft.com/office/officeart/2005/8/layout/hProcess11"/>
    <dgm:cxn modelId="{071A8FEF-FBB4-4ABA-817F-60DCECE440C7}" type="presParOf" srcId="{F5D39A85-5129-43BD-AE9B-988D3CC4641F}" destId="{A25DDDD7-FEB3-4D87-AFF9-3914E011A667}" srcOrd="7" destOrd="0" presId="urn:microsoft.com/office/officeart/2005/8/layout/hProcess11"/>
    <dgm:cxn modelId="{BE89F813-D875-45A5-BBF5-8E4FCFA8CAB7}" type="presParOf" srcId="{F5D39A85-5129-43BD-AE9B-988D3CC4641F}" destId="{50D83FB6-E68E-4D14-9FFC-38C5F58D9CF4}" srcOrd="8" destOrd="0" presId="urn:microsoft.com/office/officeart/2005/8/layout/hProcess11"/>
    <dgm:cxn modelId="{0EA9BF7F-11CE-4F8A-A14B-C04D93661C5C}" type="presParOf" srcId="{50D83FB6-E68E-4D14-9FFC-38C5F58D9CF4}" destId="{D9E3C314-FEB7-46E2-9E7E-75DD67F3A074}" srcOrd="0" destOrd="0" presId="urn:microsoft.com/office/officeart/2005/8/layout/hProcess11"/>
    <dgm:cxn modelId="{8B2C6D42-2C8C-49B4-A421-C56E968B3D59}" type="presParOf" srcId="{50D83FB6-E68E-4D14-9FFC-38C5F58D9CF4}" destId="{B7C6BE30-58C5-4B5B-8EE6-D31F271AA830}" srcOrd="1" destOrd="0" presId="urn:microsoft.com/office/officeart/2005/8/layout/hProcess11"/>
    <dgm:cxn modelId="{7466A423-3131-4B63-AC24-BFE4EA02D5BB}" type="presParOf" srcId="{50D83FB6-E68E-4D14-9FFC-38C5F58D9CF4}" destId="{EC46CA80-BFFD-441A-9E19-17F64CF2863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15B14C-1E71-4844-8C35-9594C9630DE3}">
      <dsp:nvSpPr>
        <dsp:cNvPr id="0" name=""/>
        <dsp:cNvSpPr/>
      </dsp:nvSpPr>
      <dsp:spPr>
        <a:xfrm>
          <a:off x="0" y="1219199"/>
          <a:ext cx="8424936" cy="162560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D10976-9F86-4A0D-A7A4-38078FAF4AA6}">
      <dsp:nvSpPr>
        <dsp:cNvPr id="0" name=""/>
        <dsp:cNvSpPr/>
      </dsp:nvSpPr>
      <dsp:spPr>
        <a:xfrm>
          <a:off x="3332" y="0"/>
          <a:ext cx="145688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Schematic Design</a:t>
          </a:r>
          <a:endParaRPr lang="en-AU" sz="1800" kern="1200" dirty="0"/>
        </a:p>
      </dsp:txBody>
      <dsp:txXfrm>
        <a:off x="3332" y="0"/>
        <a:ext cx="1456880" cy="1625600"/>
      </dsp:txXfrm>
    </dsp:sp>
    <dsp:sp modelId="{56E3F7A4-B534-438A-B36D-82A7DF1A0BB5}">
      <dsp:nvSpPr>
        <dsp:cNvPr id="0" name=""/>
        <dsp:cNvSpPr/>
      </dsp:nvSpPr>
      <dsp:spPr>
        <a:xfrm>
          <a:off x="528572" y="1828800"/>
          <a:ext cx="406400" cy="406400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EFF15291-3AE2-414A-9BD6-DEE33411EA7E}">
      <dsp:nvSpPr>
        <dsp:cNvPr id="0" name=""/>
        <dsp:cNvSpPr/>
      </dsp:nvSpPr>
      <dsp:spPr>
        <a:xfrm>
          <a:off x="1533056" y="2438399"/>
          <a:ext cx="145688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PCB Layout</a:t>
          </a:r>
          <a:endParaRPr lang="en-AU" sz="1800" kern="1200" dirty="0"/>
        </a:p>
      </dsp:txBody>
      <dsp:txXfrm>
        <a:off x="1533056" y="2438399"/>
        <a:ext cx="1456880" cy="1625600"/>
      </dsp:txXfrm>
    </dsp:sp>
    <dsp:sp modelId="{81DCA81F-4113-4F84-8A4F-14A6C3B0A701}">
      <dsp:nvSpPr>
        <dsp:cNvPr id="0" name=""/>
        <dsp:cNvSpPr/>
      </dsp:nvSpPr>
      <dsp:spPr>
        <a:xfrm>
          <a:off x="2058296" y="1828800"/>
          <a:ext cx="406400" cy="406400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E1FBD176-3C11-4DED-A1E7-BEDA8E0FAD0C}">
      <dsp:nvSpPr>
        <dsp:cNvPr id="0" name=""/>
        <dsp:cNvSpPr/>
      </dsp:nvSpPr>
      <dsp:spPr>
        <a:xfrm>
          <a:off x="3062780" y="0"/>
          <a:ext cx="145688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Construction</a:t>
          </a:r>
          <a:endParaRPr lang="en-AU" sz="1800" kern="1200" dirty="0"/>
        </a:p>
      </dsp:txBody>
      <dsp:txXfrm>
        <a:off x="3062780" y="0"/>
        <a:ext cx="1456880" cy="1625600"/>
      </dsp:txXfrm>
    </dsp:sp>
    <dsp:sp modelId="{FF1CA14C-B77B-4443-AE94-EF2E290164D8}">
      <dsp:nvSpPr>
        <dsp:cNvPr id="0" name=""/>
        <dsp:cNvSpPr/>
      </dsp:nvSpPr>
      <dsp:spPr>
        <a:xfrm>
          <a:off x="3588021" y="1828800"/>
          <a:ext cx="406400" cy="406400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A6E6DF1B-7642-4469-9133-5665E425503F}">
      <dsp:nvSpPr>
        <dsp:cNvPr id="0" name=""/>
        <dsp:cNvSpPr/>
      </dsp:nvSpPr>
      <dsp:spPr>
        <a:xfrm>
          <a:off x="4592505" y="2438399"/>
          <a:ext cx="145688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Coding</a:t>
          </a:r>
          <a:endParaRPr lang="en-AU" sz="1800" kern="1200" dirty="0"/>
        </a:p>
      </dsp:txBody>
      <dsp:txXfrm>
        <a:off x="4592505" y="2438399"/>
        <a:ext cx="1456880" cy="1625600"/>
      </dsp:txXfrm>
    </dsp:sp>
    <dsp:sp modelId="{E663F83F-FF1D-4365-AB03-F945BD539C11}">
      <dsp:nvSpPr>
        <dsp:cNvPr id="0" name=""/>
        <dsp:cNvSpPr/>
      </dsp:nvSpPr>
      <dsp:spPr>
        <a:xfrm>
          <a:off x="5117745" y="1828800"/>
          <a:ext cx="406400" cy="406400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D9E3C314-FEB7-46E2-9E7E-75DD67F3A074}">
      <dsp:nvSpPr>
        <dsp:cNvPr id="0" name=""/>
        <dsp:cNvSpPr/>
      </dsp:nvSpPr>
      <dsp:spPr>
        <a:xfrm>
          <a:off x="6122229" y="0"/>
          <a:ext cx="145688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Testing</a:t>
          </a:r>
          <a:endParaRPr lang="en-AU" sz="1800" kern="1200" dirty="0"/>
        </a:p>
      </dsp:txBody>
      <dsp:txXfrm>
        <a:off x="6122229" y="0"/>
        <a:ext cx="1456880" cy="1625600"/>
      </dsp:txXfrm>
    </dsp:sp>
    <dsp:sp modelId="{B7C6BE30-58C5-4B5B-8EE6-D31F271AA830}">
      <dsp:nvSpPr>
        <dsp:cNvPr id="0" name=""/>
        <dsp:cNvSpPr/>
      </dsp:nvSpPr>
      <dsp:spPr>
        <a:xfrm>
          <a:off x="6647470" y="1828800"/>
          <a:ext cx="406400" cy="406400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C22E-F55D-405D-B2F7-54CDE19E8661}" type="datetimeFigureOut">
              <a:rPr lang="en-AU" smtClean="0"/>
              <a:pPr/>
              <a:t>4/07/2011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1720A-7FD2-4EC9-803B-696EC52A8D4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720A-7FD2-4EC9-803B-696EC52A8D42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720A-7FD2-4EC9-803B-696EC52A8D42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9A53-082F-4E93-B802-CE72749E19DC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C7D9-8FD9-4173-8669-137118343811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10BB-111C-4B02-9764-39B2681DFA5A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05-1D4D-4F00-B66D-B05C39838800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7E8-0628-46F4-93CB-97E476EC5677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F9C3-D787-4AEF-9B5E-C44FBAE1C1EA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64E8-571E-4D71-806D-3388EF55E697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760B-5C74-4D72-8337-04983B0D477E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BA85-AA72-4E58-A026-DB2CDA4D9776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279-A358-4694-96AF-E88133CC9DDE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736-7EC3-4B1D-A721-10166D952A7E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8509-573C-4B38-AD42-F54EADEF6384}" type="datetime1">
              <a:rPr lang="en-AU" smtClean="0"/>
              <a:pPr/>
              <a:t>4/07/2011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4C0E-C618-4540-B89E-DAAA38FF049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Bluetooth Stack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r>
              <a:rPr lang="en-AU" dirty="0" smtClean="0"/>
              <a:t>Dean Camera</a:t>
            </a:r>
            <a:endParaRPr lang="en-AU" dirty="0"/>
          </a:p>
          <a:p>
            <a:r>
              <a:rPr lang="en-AU" sz="2400" i="1" dirty="0" smtClean="0"/>
              <a:t>Project Supervisor: John Devlin</a:t>
            </a:r>
            <a:endParaRPr lang="en-AU" sz="2400" i="1" dirty="0"/>
          </a:p>
        </p:txBody>
      </p:sp>
      <p:pic>
        <p:nvPicPr>
          <p:cNvPr id="4" name="Picture 2" descr="C:\Users\Dean\Desktop\Untitled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8880" y="4725144"/>
            <a:ext cx="2355120" cy="191683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Hardware (Cont.)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Micropendous-3 Control Board</a:t>
            </a:r>
          </a:p>
          <a:p>
            <a:pPr lvl="1"/>
            <a:r>
              <a:rPr lang="en-AU" dirty="0" smtClean="0"/>
              <a:t>Atmel AT90USB647 Microcontroller</a:t>
            </a:r>
          </a:p>
          <a:p>
            <a:pPr lvl="2"/>
            <a:r>
              <a:rPr lang="en-AU" dirty="0" smtClean="0"/>
              <a:t>64KB FLASH, 4KB SRAM, 2KB EEPROM</a:t>
            </a:r>
          </a:p>
          <a:p>
            <a:pPr lvl="2"/>
            <a:r>
              <a:rPr lang="en-AU" dirty="0" smtClean="0"/>
              <a:t>16MHz Crystal for approximately 16 MIPS</a:t>
            </a:r>
          </a:p>
          <a:p>
            <a:pPr lvl="1"/>
            <a:r>
              <a:rPr lang="en-AU" dirty="0" smtClean="0"/>
              <a:t>USB Connector for USB Bluetooth Module</a:t>
            </a:r>
          </a:p>
          <a:p>
            <a:pPr lvl="1"/>
            <a:r>
              <a:rPr lang="en-AU" dirty="0" smtClean="0"/>
              <a:t>128KB External SRAM (Packet Buffer)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Speaker, Buttons, LEDs, LCD Display</a:t>
            </a:r>
          </a:p>
          <a:p>
            <a:endParaRPr lang="en-AU" dirty="0" smtClean="0"/>
          </a:p>
          <a:p>
            <a:r>
              <a:rPr lang="en-AU" dirty="0" smtClean="0"/>
              <a:t>H-Bridge for dual PWM motor control</a:t>
            </a:r>
            <a:endParaRPr lang="en-AU" dirty="0"/>
          </a:p>
        </p:txBody>
      </p:sp>
      <p:pic>
        <p:nvPicPr>
          <p:cNvPr id="4" name="Picture 3" descr="Untitled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1052736"/>
            <a:ext cx="1225904" cy="53012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Hardware (Cont.)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Level translated I</a:t>
            </a:r>
            <a:r>
              <a:rPr lang="en-AU" baseline="30000" dirty="0" smtClean="0"/>
              <a:t>2</a:t>
            </a:r>
            <a:r>
              <a:rPr lang="en-AU" dirty="0" smtClean="0"/>
              <a:t>C Bus for sensor boards</a:t>
            </a:r>
          </a:p>
          <a:p>
            <a:endParaRPr lang="en-AU" dirty="0" smtClean="0"/>
          </a:p>
          <a:p>
            <a:r>
              <a:rPr lang="en-AU" dirty="0" smtClean="0"/>
              <a:t>Atmel INERTIAL ONE sensor board</a:t>
            </a:r>
          </a:p>
          <a:p>
            <a:pPr lvl="1"/>
            <a:r>
              <a:rPr lang="en-AU" dirty="0" smtClean="0"/>
              <a:t>Temperature</a:t>
            </a:r>
          </a:p>
          <a:p>
            <a:pPr lvl="1"/>
            <a:r>
              <a:rPr lang="en-AU" dirty="0" smtClean="0"/>
              <a:t>Magnetometer</a:t>
            </a:r>
          </a:p>
          <a:p>
            <a:pPr lvl="1"/>
            <a:r>
              <a:rPr lang="en-AU" dirty="0" smtClean="0"/>
              <a:t>Accelerometer</a:t>
            </a:r>
          </a:p>
          <a:p>
            <a:pPr lvl="1"/>
            <a:r>
              <a:rPr lang="en-AU" dirty="0" smtClean="0"/>
              <a:t>Gyroscope</a:t>
            </a:r>
          </a:p>
          <a:p>
            <a:pPr lvl="2"/>
            <a:endParaRPr lang="en-AU" dirty="0" smtClean="0"/>
          </a:p>
          <a:p>
            <a:r>
              <a:rPr lang="en-AU" dirty="0" smtClean="0"/>
              <a:t>Atmel PRESSURE ONE sensor board</a:t>
            </a:r>
          </a:p>
          <a:p>
            <a:pPr lvl="1"/>
            <a:r>
              <a:rPr lang="en-AU" dirty="0" smtClean="0"/>
              <a:t>Air Pressure</a:t>
            </a:r>
          </a:p>
        </p:txBody>
      </p:sp>
      <p:pic>
        <p:nvPicPr>
          <p:cNvPr id="7172" name="Picture 4" descr="C:\Users\Dean\Desktop\Untitled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420888"/>
            <a:ext cx="1428750" cy="389572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Firmware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LUFA for low level USB transport</a:t>
            </a:r>
          </a:p>
          <a:p>
            <a:endParaRPr lang="en-AU" dirty="0" smtClean="0"/>
          </a:p>
          <a:p>
            <a:r>
              <a:rPr lang="en-AU" dirty="0" smtClean="0"/>
              <a:t>Stack to be written in the C language</a:t>
            </a:r>
          </a:p>
          <a:p>
            <a:endParaRPr lang="en-AU" dirty="0" smtClean="0"/>
          </a:p>
          <a:p>
            <a:r>
              <a:rPr lang="en-AU" dirty="0" smtClean="0"/>
              <a:t>Emphasis on:</a:t>
            </a:r>
          </a:p>
          <a:p>
            <a:pPr lvl="1"/>
            <a:r>
              <a:rPr lang="en-AU" dirty="0" smtClean="0"/>
              <a:t>Low resource usage</a:t>
            </a:r>
          </a:p>
          <a:p>
            <a:pPr lvl="1"/>
            <a:r>
              <a:rPr lang="en-AU" dirty="0" smtClean="0"/>
              <a:t>No embedded OS requirement</a:t>
            </a:r>
          </a:p>
          <a:p>
            <a:pPr lvl="1"/>
            <a:r>
              <a:rPr lang="en-AU" dirty="0" smtClean="0"/>
              <a:t>Ability to integrate into existing applications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Firmware (Cont.)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Bluetooth stack layers to implement:</a:t>
            </a:r>
          </a:p>
          <a:p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520" y="5445224"/>
            <a:ext cx="4680520" cy="7920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4437112"/>
            <a:ext cx="4680520" cy="7920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Controller Interface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51520" y="3501008"/>
            <a:ext cx="4680520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Link Control</a:t>
            </a:r>
          </a:p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Adaption Protocol</a:t>
            </a:r>
            <a:endParaRPr lang="en-A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6" y="2564904"/>
            <a:ext cx="1512168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20" y="2564904"/>
            <a:ext cx="1512168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SDP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419872" y="2564904"/>
            <a:ext cx="1512168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RFCOMM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530120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Sends/Receives packets to and from the Bluetooth Controller 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 USB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 Serial</a:t>
            </a:r>
            <a:endParaRPr lang="en-AU" dirty="0"/>
          </a:p>
        </p:txBody>
      </p:sp>
      <p:sp>
        <p:nvSpPr>
          <p:cNvPr id="17" name="Left Brace 16"/>
          <p:cNvSpPr/>
          <p:nvPr/>
        </p:nvSpPr>
        <p:spPr>
          <a:xfrm>
            <a:off x="5004048" y="5229200"/>
            <a:ext cx="432048" cy="1224136"/>
          </a:xfrm>
          <a:prstGeom prst="leftBrace">
            <a:avLst>
              <a:gd name="adj1" fmla="val 15654"/>
              <a:gd name="adj2" fmla="val 52166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5471592" y="450912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Low level connections between devices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5076056" y="4509120"/>
            <a:ext cx="432048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71592" y="350100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Logical channel management within a device connection</a:t>
            </a:r>
          </a:p>
        </p:txBody>
      </p:sp>
      <p:sp>
        <p:nvSpPr>
          <p:cNvPr id="21" name="Left Brace 20"/>
          <p:cNvSpPr/>
          <p:nvPr/>
        </p:nvSpPr>
        <p:spPr>
          <a:xfrm>
            <a:off x="5076056" y="3501008"/>
            <a:ext cx="432048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2231232" y="25649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Manages service discovery and negotiation between devices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1835696" y="2564904"/>
            <a:ext cx="432048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3851920" y="256490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Implements human interface functions such as keyboards and mice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3456384" y="2564904"/>
            <a:ext cx="432048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5399584" y="2564904"/>
            <a:ext cx="363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Implements RF communications such as Virtual Serial Ports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5004048" y="2564904"/>
            <a:ext cx="404101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ight Brace 30"/>
          <p:cNvSpPr/>
          <p:nvPr/>
        </p:nvSpPr>
        <p:spPr>
          <a:xfrm>
            <a:off x="4860032" y="2276872"/>
            <a:ext cx="720080" cy="4104456"/>
          </a:xfrm>
          <a:prstGeom prst="rightBrace">
            <a:avLst>
              <a:gd name="adj1" fmla="val 8333"/>
              <a:gd name="adj2" fmla="val 4977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5580112" y="407707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Complete Stack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3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/>
      <p:bldP spid="28" grpId="1"/>
      <p:bldP spid="29" grpId="0" animBg="1"/>
      <p:bldP spid="29" grpId="1" animBg="1"/>
      <p:bldP spid="31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Work Completed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Schematic Designed</a:t>
            </a:r>
          </a:p>
          <a:p>
            <a:r>
              <a:rPr lang="en-AU" dirty="0" smtClean="0"/>
              <a:t>Board Layout Completed</a:t>
            </a:r>
          </a:p>
          <a:p>
            <a:r>
              <a:rPr lang="en-AU" dirty="0" smtClean="0"/>
              <a:t>Parts Ordered</a:t>
            </a:r>
          </a:p>
          <a:p>
            <a:r>
              <a:rPr lang="en-AU" dirty="0" smtClean="0"/>
              <a:t>PCB Ordered and Received</a:t>
            </a:r>
          </a:p>
          <a:p>
            <a:endParaRPr lang="en-AU" dirty="0"/>
          </a:p>
          <a:p>
            <a:r>
              <a:rPr lang="en-AU" dirty="0" smtClean="0"/>
              <a:t>Second board revision ready for manufacture</a:t>
            </a:r>
          </a:p>
          <a:p>
            <a:r>
              <a:rPr lang="en-AU" dirty="0" smtClean="0"/>
              <a:t>Coding ready to begin</a:t>
            </a:r>
            <a:endParaRPr lang="en-A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628800"/>
            <a:ext cx="3367064" cy="232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15</a:t>
            </a:fld>
            <a:endParaRPr lang="en-AU"/>
          </a:p>
        </p:txBody>
      </p:sp>
      <p:graphicFrame>
        <p:nvGraphicFramePr>
          <p:cNvPr id="3" name="Diagram 2"/>
          <p:cNvGraphicFramePr/>
          <p:nvPr/>
        </p:nvGraphicFramePr>
        <p:xfrm>
          <a:off x="395536" y="1397000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Timeline</a:t>
            </a:r>
            <a:endParaRPr kumimoji="0" lang="en-AU" sz="44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671900" y="1952836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671900" y="4545124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3688" y="4797152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Semester 1</a:t>
            </a:r>
            <a:endParaRPr lang="en-A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4797152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Semester 2</a:t>
            </a:r>
            <a:endParaRPr lang="en-A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51720" y="6021288"/>
            <a:ext cx="406400" cy="406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Oval 13"/>
          <p:cNvSpPr/>
          <p:nvPr/>
        </p:nvSpPr>
        <p:spPr>
          <a:xfrm>
            <a:off x="3851920" y="6021288"/>
            <a:ext cx="406400" cy="406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Oval 14"/>
          <p:cNvSpPr/>
          <p:nvPr/>
        </p:nvSpPr>
        <p:spPr>
          <a:xfrm>
            <a:off x="5652120" y="6021288"/>
            <a:ext cx="406400" cy="406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2483768" y="6093296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Completed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4283968" y="6093296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 Progress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6084168" y="6093296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Not Started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 anchor="ctr"/>
          <a:lstStyle/>
          <a:p>
            <a:pPr algn="ctr">
              <a:buNone/>
            </a:pPr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 for your attention</a:t>
            </a:r>
          </a:p>
          <a:p>
            <a:pPr algn="ctr">
              <a:buNone/>
            </a:pPr>
            <a:r>
              <a:rPr lang="en-A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</a:t>
            </a:r>
            <a:r>
              <a:rPr lang="en-A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uestions?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Overview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Design and implement an embedded Bluetooth Stack</a:t>
            </a:r>
          </a:p>
          <a:p>
            <a:endParaRPr lang="en-AU" dirty="0" smtClean="0"/>
          </a:p>
          <a:p>
            <a:r>
              <a:rPr lang="en-AU" dirty="0" smtClean="0"/>
              <a:t>Create a simple test robot to demonstrate its use</a:t>
            </a:r>
          </a:p>
          <a:p>
            <a:pPr lvl="1"/>
            <a:r>
              <a:rPr lang="en-AU" dirty="0" smtClean="0"/>
              <a:t>Sensors</a:t>
            </a:r>
          </a:p>
          <a:p>
            <a:pPr lvl="1"/>
            <a:r>
              <a:rPr lang="en-AU" dirty="0" smtClean="0"/>
              <a:t>Motors</a:t>
            </a:r>
          </a:p>
          <a:p>
            <a:pPr lvl="1">
              <a:buNone/>
            </a:pPr>
            <a:endParaRPr lang="en-AU" dirty="0"/>
          </a:p>
          <a:p>
            <a:r>
              <a:rPr lang="en-AU" dirty="0" smtClean="0"/>
              <a:t>Control robot with consumer Bluetooth devices</a:t>
            </a:r>
          </a:p>
          <a:p>
            <a:pPr lvl="1"/>
            <a:r>
              <a:rPr lang="en-AU" dirty="0" smtClean="0"/>
              <a:t>Mobile phone for movement</a:t>
            </a:r>
          </a:p>
          <a:p>
            <a:pPr lvl="1"/>
            <a:r>
              <a:rPr lang="en-AU" dirty="0" smtClean="0"/>
              <a:t>Computer to read and log sensor data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Bluetooth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Simple wireless communication technology</a:t>
            </a:r>
          </a:p>
          <a:p>
            <a:pPr lvl="1"/>
            <a:r>
              <a:rPr lang="en-AU" dirty="0" smtClean="0"/>
              <a:t>Phones</a:t>
            </a:r>
          </a:p>
          <a:p>
            <a:pPr lvl="1"/>
            <a:r>
              <a:rPr lang="en-AU" dirty="0" smtClean="0"/>
              <a:t>Headsets</a:t>
            </a:r>
          </a:p>
          <a:p>
            <a:pPr lvl="1"/>
            <a:r>
              <a:rPr lang="en-AU" dirty="0" smtClean="0"/>
              <a:t>Computers</a:t>
            </a:r>
            <a:endParaRPr lang="en-AU" dirty="0"/>
          </a:p>
          <a:p>
            <a:pPr lvl="1">
              <a:buNone/>
            </a:pPr>
            <a:endParaRPr lang="en-AU" dirty="0"/>
          </a:p>
          <a:p>
            <a:r>
              <a:rPr lang="en-AU" dirty="0" smtClean="0"/>
              <a:t>Short Range</a:t>
            </a:r>
          </a:p>
          <a:p>
            <a:pPr lvl="1"/>
            <a:r>
              <a:rPr lang="en-AU" dirty="0" smtClean="0"/>
              <a:t>Unregulated frequency band</a:t>
            </a:r>
          </a:p>
          <a:p>
            <a:pPr lvl="1"/>
            <a:r>
              <a:rPr lang="en-AU" dirty="0" smtClean="0"/>
              <a:t>Three power levels (classes)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573016"/>
            <a:ext cx="1639288" cy="2221235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Bluetooth (Cont.)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Keys to success:</a:t>
            </a:r>
          </a:p>
          <a:p>
            <a:pPr lvl="1"/>
            <a:r>
              <a:rPr lang="en-AU" dirty="0" smtClean="0"/>
              <a:t>Universal compatibility</a:t>
            </a:r>
          </a:p>
          <a:p>
            <a:pPr lvl="1"/>
            <a:r>
              <a:rPr lang="en-AU" dirty="0" smtClean="0"/>
              <a:t>Custom class support</a:t>
            </a:r>
          </a:p>
          <a:p>
            <a:pPr lvl="1"/>
            <a:r>
              <a:rPr lang="en-AU" dirty="0" smtClean="0"/>
              <a:t>Low Power</a:t>
            </a:r>
          </a:p>
          <a:p>
            <a:endParaRPr lang="en-AU" dirty="0" smtClean="0"/>
          </a:p>
          <a:p>
            <a:r>
              <a:rPr lang="en-AU" dirty="0" smtClean="0"/>
              <a:t>Various standardized classes and services</a:t>
            </a:r>
          </a:p>
          <a:p>
            <a:pPr lvl="1"/>
            <a:r>
              <a:rPr lang="en-AU" dirty="0" smtClean="0"/>
              <a:t>SDP</a:t>
            </a:r>
          </a:p>
          <a:p>
            <a:pPr lvl="1"/>
            <a:r>
              <a:rPr lang="en-AU" dirty="0" smtClean="0"/>
              <a:t>HID</a:t>
            </a:r>
          </a:p>
          <a:p>
            <a:pPr lvl="1"/>
            <a:r>
              <a:rPr lang="en-AU" dirty="0" smtClean="0"/>
              <a:t>RFCOMM</a:t>
            </a:r>
          </a:p>
          <a:p>
            <a:pPr lvl="1"/>
            <a:r>
              <a:rPr lang="en-AU" dirty="0" smtClean="0"/>
              <a:t>Etc.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  <p:pic>
        <p:nvPicPr>
          <p:cNvPr id="2055" name="Picture 7" descr="C:\Users\Dean\Desktop\Untitle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221088"/>
            <a:ext cx="2160240" cy="2508034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Existing Stacks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Free implementations</a:t>
            </a:r>
          </a:p>
          <a:p>
            <a:pPr lvl="1"/>
            <a:r>
              <a:rPr lang="en-AU" dirty="0" smtClean="0"/>
              <a:t>Linux, BSD, Solaris, etc.</a:t>
            </a:r>
          </a:p>
          <a:p>
            <a:pPr lvl="1"/>
            <a:endParaRPr lang="en-AU" dirty="0"/>
          </a:p>
          <a:p>
            <a:r>
              <a:rPr lang="en-AU" dirty="0" smtClean="0"/>
              <a:t>Advantages:</a:t>
            </a:r>
          </a:p>
          <a:p>
            <a:pPr lvl="1"/>
            <a:r>
              <a:rPr lang="en-AU" dirty="0" smtClean="0"/>
              <a:t>Ready for immediate integration</a:t>
            </a:r>
          </a:p>
          <a:p>
            <a:pPr lvl="1"/>
            <a:r>
              <a:rPr lang="en-AU" dirty="0" smtClean="0"/>
              <a:t>Large number of standard classes supported</a:t>
            </a:r>
          </a:p>
          <a:p>
            <a:pPr lvl="2"/>
            <a:endParaRPr lang="en-AU" dirty="0"/>
          </a:p>
          <a:p>
            <a:r>
              <a:rPr lang="en-AU" dirty="0" smtClean="0"/>
              <a:t>Disadvantages:</a:t>
            </a:r>
          </a:p>
          <a:p>
            <a:pPr lvl="1"/>
            <a:r>
              <a:rPr lang="en-AU" dirty="0" smtClean="0"/>
              <a:t>Designed for desktop use only</a:t>
            </a:r>
          </a:p>
          <a:p>
            <a:pPr lvl="1"/>
            <a:r>
              <a:rPr lang="en-AU" dirty="0" smtClean="0"/>
              <a:t>Large, complex, written for devices with MMU</a:t>
            </a:r>
            <a:endParaRPr lang="en-AU" dirty="0"/>
          </a:p>
        </p:txBody>
      </p:sp>
      <p:pic>
        <p:nvPicPr>
          <p:cNvPr id="4100" name="Picture 4" descr="C:\Users\Dean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340768"/>
            <a:ext cx="2088232" cy="2463461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Embedded Bluetooth Stacks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Very few existing embedded stacks</a:t>
            </a:r>
          </a:p>
          <a:p>
            <a:r>
              <a:rPr lang="en-AU" dirty="0" smtClean="0"/>
              <a:t>Almost exclusively designed for embedded OS use</a:t>
            </a:r>
          </a:p>
          <a:p>
            <a:r>
              <a:rPr lang="en-AU" dirty="0" smtClean="0"/>
              <a:t>Expensive</a:t>
            </a:r>
          </a:p>
          <a:p>
            <a:pPr lvl="1"/>
            <a:r>
              <a:rPr lang="en-AU" dirty="0" smtClean="0"/>
              <a:t>“Contact Us” pricing model</a:t>
            </a:r>
          </a:p>
          <a:p>
            <a:r>
              <a:rPr lang="en-AU" dirty="0" smtClean="0"/>
              <a:t>Restricted Use</a:t>
            </a:r>
          </a:p>
          <a:p>
            <a:pPr lvl="1"/>
            <a:r>
              <a:rPr lang="en-AU" dirty="0" smtClean="0"/>
              <a:t>Binary Only</a:t>
            </a:r>
          </a:p>
          <a:p>
            <a:pPr lvl="1"/>
            <a:r>
              <a:rPr lang="en-AU" dirty="0" smtClean="0"/>
              <a:t>Source Code</a:t>
            </a:r>
          </a:p>
          <a:p>
            <a:pPr lvl="1"/>
            <a:endParaRPr lang="en-AU" dirty="0"/>
          </a:p>
        </p:txBody>
      </p:sp>
      <p:pic>
        <p:nvPicPr>
          <p:cNvPr id="5122" name="Picture 2" descr="C:\Users\Dean\Desktop\Untitled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4327" y="4365104"/>
            <a:ext cx="3739344" cy="249289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Previous Work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LUFA Software Stack</a:t>
            </a:r>
          </a:p>
          <a:p>
            <a:pPr lvl="1"/>
            <a:r>
              <a:rPr lang="en-AU" dirty="0" smtClean="0"/>
              <a:t>Handles USB layer to the Bluetooth adapter</a:t>
            </a:r>
          </a:p>
          <a:p>
            <a:pPr lvl="1"/>
            <a:endParaRPr lang="en-AU" dirty="0"/>
          </a:p>
          <a:p>
            <a:r>
              <a:rPr lang="en-AU" dirty="0" smtClean="0"/>
              <a:t>Proof of concept Bluetooth Stack</a:t>
            </a:r>
          </a:p>
          <a:p>
            <a:pPr lvl="1"/>
            <a:r>
              <a:rPr lang="en-AU" dirty="0" smtClean="0"/>
              <a:t>Basic functionality</a:t>
            </a:r>
          </a:p>
          <a:p>
            <a:pPr lvl="1"/>
            <a:r>
              <a:rPr lang="en-AU" dirty="0" smtClean="0"/>
              <a:t>Architectural issues</a:t>
            </a:r>
            <a:endParaRPr lang="en-AU" dirty="0"/>
          </a:p>
        </p:txBody>
      </p:sp>
      <p:pic>
        <p:nvPicPr>
          <p:cNvPr id="6147" name="Picture 3" descr="C:\Users\Dean\Documents\Electronics\Projects\WORK\LUFAWORK\trunk\LUFA\ManPages\LUF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293096"/>
            <a:ext cx="1952625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System Block Diagram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8</a:t>
            </a:fld>
            <a:endParaRPr lang="en-AU"/>
          </a:p>
        </p:txBody>
      </p:sp>
      <p:grpSp>
        <p:nvGrpSpPr>
          <p:cNvPr id="51" name="Group 50"/>
          <p:cNvGrpSpPr/>
          <p:nvPr/>
        </p:nvGrpSpPr>
        <p:grpSpPr>
          <a:xfrm>
            <a:off x="251520" y="3645024"/>
            <a:ext cx="4464496" cy="864096"/>
            <a:chOff x="251520" y="5805264"/>
            <a:chExt cx="4464496" cy="864096"/>
          </a:xfrm>
        </p:grpSpPr>
        <p:sp>
          <p:nvSpPr>
            <p:cNvPr id="6" name="Rectangle 5"/>
            <p:cNvSpPr/>
            <p:nvPr/>
          </p:nvSpPr>
          <p:spPr>
            <a:xfrm>
              <a:off x="251520" y="5805264"/>
              <a:ext cx="1800200" cy="864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Sensor Boards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83768" y="5805264"/>
              <a:ext cx="1800200" cy="864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Level Translator</a:t>
              </a:r>
            </a:p>
          </p:txBody>
        </p:sp>
        <p:cxnSp>
          <p:nvCxnSpPr>
            <p:cNvPr id="25" name="Straight Arrow Connector 24"/>
            <p:cNvCxnSpPr>
              <a:stCxn id="6" idx="3"/>
              <a:endCxn id="12" idx="1"/>
            </p:cNvCxnSpPr>
            <p:nvPr/>
          </p:nvCxnSpPr>
          <p:spPr>
            <a:xfrm>
              <a:off x="2051720" y="6237312"/>
              <a:ext cx="43204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3"/>
            </p:cNvCxnSpPr>
            <p:nvPr/>
          </p:nvCxnSpPr>
          <p:spPr>
            <a:xfrm>
              <a:off x="4283968" y="6237312"/>
              <a:ext cx="43204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51520" y="4797152"/>
            <a:ext cx="4464496" cy="864096"/>
            <a:chOff x="251520" y="4797152"/>
            <a:chExt cx="4464496" cy="864096"/>
          </a:xfrm>
        </p:grpSpPr>
        <p:sp>
          <p:nvSpPr>
            <p:cNvPr id="21" name="Rectangle 20"/>
            <p:cNvSpPr/>
            <p:nvPr/>
          </p:nvSpPr>
          <p:spPr>
            <a:xfrm>
              <a:off x="2483768" y="4797152"/>
              <a:ext cx="1800200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PWM 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520" y="4797152"/>
              <a:ext cx="1800200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Motors</a:t>
              </a:r>
            </a:p>
          </p:txBody>
        </p:sp>
        <p:cxnSp>
          <p:nvCxnSpPr>
            <p:cNvPr id="28" name="Straight Arrow Connector 27"/>
            <p:cNvCxnSpPr>
              <a:stCxn id="22" idx="3"/>
              <a:endCxn id="21" idx="1"/>
            </p:cNvCxnSpPr>
            <p:nvPr/>
          </p:nvCxnSpPr>
          <p:spPr>
            <a:xfrm>
              <a:off x="2051720" y="5229200"/>
              <a:ext cx="43204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1" idx="3"/>
            </p:cNvCxnSpPr>
            <p:nvPr/>
          </p:nvCxnSpPr>
          <p:spPr>
            <a:xfrm>
              <a:off x="4283968" y="5229200"/>
              <a:ext cx="43204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716016" y="3645024"/>
            <a:ext cx="4176464" cy="2016224"/>
            <a:chOff x="4716016" y="3645024"/>
            <a:chExt cx="4176464" cy="2016224"/>
          </a:xfrm>
        </p:grpSpPr>
        <p:sp>
          <p:nvSpPr>
            <p:cNvPr id="5" name="Rectangle 4"/>
            <p:cNvSpPr/>
            <p:nvPr/>
          </p:nvSpPr>
          <p:spPr>
            <a:xfrm>
              <a:off x="4716016" y="3645024"/>
              <a:ext cx="1872208" cy="20162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AVR Microcontroller</a:t>
              </a:r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20272" y="4797152"/>
              <a:ext cx="1872208" cy="8640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USB Bluetooth Adapter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20272" y="3645024"/>
              <a:ext cx="1872208" cy="8640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LCD, Speaker, LEDs and Buttons</a:t>
              </a:r>
            </a:p>
          </p:txBody>
        </p:sp>
        <p:cxnSp>
          <p:nvCxnSpPr>
            <p:cNvPr id="38" name="Straight Arrow Connector 37"/>
            <p:cNvCxnSpPr>
              <a:endCxn id="23" idx="1"/>
            </p:cNvCxnSpPr>
            <p:nvPr/>
          </p:nvCxnSpPr>
          <p:spPr>
            <a:xfrm>
              <a:off x="6588224" y="4077072"/>
              <a:ext cx="43204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9" idx="1"/>
            </p:cNvCxnSpPr>
            <p:nvPr/>
          </p:nvCxnSpPr>
          <p:spPr>
            <a:xfrm>
              <a:off x="6588224" y="5229200"/>
              <a:ext cx="43204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259632" y="1988840"/>
            <a:ext cx="6264696" cy="864096"/>
            <a:chOff x="1259632" y="1988840"/>
            <a:chExt cx="6264696" cy="864096"/>
          </a:xfrm>
        </p:grpSpPr>
        <p:sp>
          <p:nvSpPr>
            <p:cNvPr id="10" name="Rectangle 9"/>
            <p:cNvSpPr/>
            <p:nvPr/>
          </p:nvSpPr>
          <p:spPr>
            <a:xfrm>
              <a:off x="5724128" y="1988840"/>
              <a:ext cx="1800200" cy="864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3.3V </a:t>
              </a:r>
              <a:r>
                <a:rPr lang="en-AU" dirty="0" smtClean="0"/>
                <a:t>Supply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91880" y="1988840"/>
              <a:ext cx="1800200" cy="8640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5V Supply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59632" y="1988840"/>
              <a:ext cx="1800200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9V Battery</a:t>
              </a:r>
            </a:p>
          </p:txBody>
        </p:sp>
        <p:cxnSp>
          <p:nvCxnSpPr>
            <p:cNvPr id="43" name="Straight Arrow Connector 42"/>
            <p:cNvCxnSpPr>
              <a:stCxn id="42" idx="3"/>
              <a:endCxn id="11" idx="1"/>
            </p:cNvCxnSpPr>
            <p:nvPr/>
          </p:nvCxnSpPr>
          <p:spPr>
            <a:xfrm>
              <a:off x="3059832" y="2420888"/>
              <a:ext cx="43204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1" idx="3"/>
              <a:endCxn id="10" idx="1"/>
            </p:cNvCxnSpPr>
            <p:nvPr/>
          </p:nvCxnSpPr>
          <p:spPr>
            <a:xfrm>
              <a:off x="5292080" y="2420888"/>
              <a:ext cx="43204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Hardware</a:t>
            </a:r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Premade robot base</a:t>
            </a:r>
          </a:p>
          <a:p>
            <a:pPr lvl="1"/>
            <a:r>
              <a:rPr lang="en-AU" dirty="0" smtClean="0"/>
              <a:t>6V DC motors</a:t>
            </a:r>
          </a:p>
          <a:p>
            <a:pPr lvl="1"/>
            <a:r>
              <a:rPr lang="en-AU" dirty="0" smtClean="0"/>
              <a:t>Gears and tank tread assembly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AA Battery pack</a:t>
            </a:r>
          </a:p>
          <a:p>
            <a:pPr lvl="1"/>
            <a:r>
              <a:rPr lang="en-AU" dirty="0" smtClean="0"/>
              <a:t>May replace with Li-ion at later stage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C0E-C618-4540-B89E-DAAA38FF0495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477</Words>
  <Application>Microsoft Office PowerPoint</Application>
  <PresentationFormat>On-screen Show (4:3)</PresentationFormat>
  <Paragraphs>164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Embedded Bluetooth Stack</vt:lpstr>
      <vt:lpstr>Overview</vt:lpstr>
      <vt:lpstr>Bluetooth</vt:lpstr>
      <vt:lpstr>Bluetooth (Cont.)</vt:lpstr>
      <vt:lpstr>Existing Stacks</vt:lpstr>
      <vt:lpstr>Embedded Bluetooth Stacks</vt:lpstr>
      <vt:lpstr>Previous Work</vt:lpstr>
      <vt:lpstr>System Block Diagram</vt:lpstr>
      <vt:lpstr>Hardware</vt:lpstr>
      <vt:lpstr>Hardware (Cont.)</vt:lpstr>
      <vt:lpstr>Hardware (Cont.)</vt:lpstr>
      <vt:lpstr>Firmware</vt:lpstr>
      <vt:lpstr>Firmware (Cont.)</vt:lpstr>
      <vt:lpstr>Work Completed</vt:lpstr>
      <vt:lpstr>Slide 15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Bluetooth Stack</dc:title>
  <dc:creator>Dean</dc:creator>
  <cp:lastModifiedBy>Dean</cp:lastModifiedBy>
  <cp:revision>54</cp:revision>
  <dcterms:created xsi:type="dcterms:W3CDTF">2011-07-02T02:53:36Z</dcterms:created>
  <dcterms:modified xsi:type="dcterms:W3CDTF">2011-07-04T03:50:24Z</dcterms:modified>
</cp:coreProperties>
</file>