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30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174A8-5F78-E515-00A2-D96CE943A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D6B7BB-6CD1-AB11-F3FB-E0CF9B590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389F1-D850-99D3-A852-C2198650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5D6-34BA-48C1-BA4B-EF8E7DE28BF2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10B30-D297-14A5-47D9-D64AA167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83504-92F5-9A36-B2DA-0FB5A7C8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6AD-56DD-42E1-BBD4-989FE4BF5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20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6A09B-45E1-D4F3-7CD4-A4462FFE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A3362B-1FF2-8207-1C18-E008E1CE4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AAFC7B-B796-5777-D269-8A1B4E90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5D6-34BA-48C1-BA4B-EF8E7DE28BF2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01C54-57FF-4ED3-0776-40AEF17A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896D7-6C1E-3801-5C09-63D283F5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6AD-56DD-42E1-BBD4-989FE4BF5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12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072131-B676-1C80-C22E-B3E3641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7C8A08-02AE-F244-EEE3-2006BBE7F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0B0F9-5C53-B83E-A981-BC54FF57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5D6-34BA-48C1-BA4B-EF8E7DE28BF2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B2D83-1150-2F9C-BF53-A0B6AD97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1FC6A-BC7B-77F0-FD73-E6F0AE86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6AD-56DD-42E1-BBD4-989FE4BF5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65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6B1B1-5DDD-F184-64FF-14135DD7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5F953-DFF3-1EA6-3AB0-1C5D7155F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825FF-3818-6C23-C3D3-F345A16F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5D6-34BA-48C1-BA4B-EF8E7DE28BF2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8252E6-FF44-8EF0-16FB-14982DB5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431B2-0DDD-6F87-BFAA-BE11AF0C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6AD-56DD-42E1-BBD4-989FE4BF5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94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E19C5-6F58-B8EE-4058-5745D2CA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74DA4C-F4BF-8563-EA8F-A0E2B8F2B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B7ECB-D311-C6BC-29B1-C08A04F8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5D6-34BA-48C1-BA4B-EF8E7DE28BF2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B1AE4-35D4-E1F6-0EFA-CF1EC26B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68711-183A-8884-9A82-F9846AB1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6AD-56DD-42E1-BBD4-989FE4BF5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42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3E7A6-F057-5D22-999A-62520E4D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676A4-032F-688B-1D0A-848A78994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C04B0A-314B-B665-1139-726E76186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4D68F9-0D44-7F97-5B8F-D9714FC9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5D6-34BA-48C1-BA4B-EF8E7DE28BF2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0E1873-CCC1-F681-1AE5-CCE80B96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F59F9-393B-9957-5B39-7A3D54B7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6AD-56DD-42E1-BBD4-989FE4BF5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40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8FEEE-DBD9-26FC-48F7-90331C26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345463-D177-C54D-54A9-32697A767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3756D5-F73A-5EAF-A420-6C296A6D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1FCC72-7EFA-5280-9945-414ADD28B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01FC0A-F046-4E5C-612A-11F43C70F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3493E0-9D9B-62CE-D8BC-FBF96CEB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5D6-34BA-48C1-BA4B-EF8E7DE28BF2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AD289D-1129-FF05-BA26-014C6DE2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4043E6-7AAC-403C-A690-C478A0D7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6AD-56DD-42E1-BBD4-989FE4BF5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6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5F4E9-007E-3C60-7109-D905DA61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2A173A-7F35-DCFD-9003-D7F73DE6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5D6-34BA-48C1-BA4B-EF8E7DE28BF2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E6567F-55B1-9BC9-02D4-E0E1D6F0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57773E-8D44-2371-0C12-5E0A92A9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6AD-56DD-42E1-BBD4-989FE4BF5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08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B32EC5-20EB-70CD-890D-107EA9D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5D6-34BA-48C1-BA4B-EF8E7DE28BF2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33716B-7992-CA54-C06A-DB9D6786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12285F-6792-2BCD-3200-82959E44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6AD-56DD-42E1-BBD4-989FE4BF5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64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5F2E8-6D9E-81AA-E48A-10FD0779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405B3-4397-C7BD-1EDB-AD88ACC3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F89EEA-D184-D774-C907-3061EB642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0DC6A6-10E0-10E7-FD1B-12D58294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5D6-34BA-48C1-BA4B-EF8E7DE28BF2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E43353-D3BD-FBD7-3CCD-11B4B236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9DF5AF-B20F-8AA6-F746-D8764A07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6AD-56DD-42E1-BBD4-989FE4BF5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75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50486-6801-4480-5156-241FBD10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C51181-23B2-792F-1C7A-EE2B72A8C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FCDC22-4410-A34E-D04A-AF755DBB9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E331C-61D1-9121-8C4E-C66B230D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5D6-34BA-48C1-BA4B-EF8E7DE28BF2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167A29-A4F3-8814-30DB-B5928EAE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4E08FB-D9EC-F381-30EC-1DBFAA7C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6AD-56DD-42E1-BBD4-989FE4BF5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02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283897-5E9D-B203-AA0B-36C50C3D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4C0EE9-183E-354B-F354-DEE83BCA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9DCE6-79F8-FC3B-FAFB-9C314E4AD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745D6-34BA-48C1-BA4B-EF8E7DE28BF2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82D2E-3C72-AEA3-FA6A-4AEE4AF38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0E048-E6AF-B17E-26E5-E6C69D822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C96AD-56DD-42E1-BBD4-989FE4BF5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68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4867D59-13BC-A193-1CEE-C2A5072E0100}"/>
              </a:ext>
            </a:extLst>
          </p:cNvPr>
          <p:cNvSpPr/>
          <p:nvPr/>
        </p:nvSpPr>
        <p:spPr>
          <a:xfrm>
            <a:off x="2737660" y="2227809"/>
            <a:ext cx="606829" cy="59851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C658719-01B1-BC6D-F5B7-A7B200F0E4BE}"/>
              </a:ext>
            </a:extLst>
          </p:cNvPr>
          <p:cNvSpPr/>
          <p:nvPr/>
        </p:nvSpPr>
        <p:spPr>
          <a:xfrm>
            <a:off x="4587242" y="972588"/>
            <a:ext cx="606829" cy="59851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B7110CF-BF0C-840A-2811-2400C689B011}"/>
              </a:ext>
            </a:extLst>
          </p:cNvPr>
          <p:cNvSpPr/>
          <p:nvPr/>
        </p:nvSpPr>
        <p:spPr>
          <a:xfrm>
            <a:off x="6436825" y="2244436"/>
            <a:ext cx="606829" cy="59851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32156DA-B510-5A0C-711C-7BCAD4B81D7B}"/>
              </a:ext>
            </a:extLst>
          </p:cNvPr>
          <p:cNvSpPr/>
          <p:nvPr/>
        </p:nvSpPr>
        <p:spPr>
          <a:xfrm>
            <a:off x="3455324" y="4333701"/>
            <a:ext cx="606829" cy="59851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EAFAAFC-62C3-92B8-6AEE-B076DF7E4CC6}"/>
              </a:ext>
            </a:extLst>
          </p:cNvPr>
          <p:cNvSpPr/>
          <p:nvPr/>
        </p:nvSpPr>
        <p:spPr>
          <a:xfrm>
            <a:off x="5685907" y="4333701"/>
            <a:ext cx="606829" cy="598517"/>
          </a:xfrm>
          <a:prstGeom prst="ellipse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9D3E7CA-55B0-AF4B-CDC7-6C68725AC982}"/>
              </a:ext>
            </a:extLst>
          </p:cNvPr>
          <p:cNvCxnSpPr>
            <a:stCxn id="5" idx="3"/>
            <a:endCxn id="4" idx="7"/>
          </p:cNvCxnSpPr>
          <p:nvPr/>
        </p:nvCxnSpPr>
        <p:spPr>
          <a:xfrm flipH="1">
            <a:off x="3255621" y="1483454"/>
            <a:ext cx="1420489" cy="832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7085C2B-CBB3-AC46-58CF-841D51F9E9B9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3758739" y="1571105"/>
            <a:ext cx="1131918" cy="27625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67D7965-BA6F-E024-5AA3-C3F659C47CA0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4890657" y="1571105"/>
            <a:ext cx="1098665" cy="27625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9B71869-1EC6-3A71-D877-92946BA50F0B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5105203" y="1483454"/>
            <a:ext cx="1420490" cy="848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1BA806D-F5E6-267C-8E46-7A73F7775565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3344489" y="2527068"/>
            <a:ext cx="3092336" cy="16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53BA60A-5E5A-3DAA-3780-B1D2C66F7868}"/>
              </a:ext>
            </a:extLst>
          </p:cNvPr>
          <p:cNvCxnSpPr>
            <a:stCxn id="4" idx="4"/>
            <a:endCxn id="7" idx="1"/>
          </p:cNvCxnSpPr>
          <p:nvPr/>
        </p:nvCxnSpPr>
        <p:spPr>
          <a:xfrm>
            <a:off x="3041075" y="2826326"/>
            <a:ext cx="503117" cy="15950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C990989-16A5-C800-FE96-F5F93222D3B8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062153" y="4632960"/>
            <a:ext cx="16237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4F43642-99E4-C0A6-685F-402FFE94EE72}"/>
              </a:ext>
            </a:extLst>
          </p:cNvPr>
          <p:cNvCxnSpPr>
            <a:stCxn id="8" idx="7"/>
            <a:endCxn id="6" idx="4"/>
          </p:cNvCxnSpPr>
          <p:nvPr/>
        </p:nvCxnSpPr>
        <p:spPr>
          <a:xfrm flipV="1">
            <a:off x="6203868" y="2842953"/>
            <a:ext cx="536372" cy="1578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1F74EB9-84B4-A5DC-D004-3E7882E4ACB6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3255621" y="2738675"/>
            <a:ext cx="2519154" cy="1682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A1F08C3-EBD7-03FD-29E8-B5826B30AA26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3973285" y="2755302"/>
            <a:ext cx="2552408" cy="1666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0D3B8A3-D6B0-7E29-69C5-070328D34628}"/>
              </a:ext>
            </a:extLst>
          </p:cNvPr>
          <p:cNvSpPr txBox="1"/>
          <p:nvPr/>
        </p:nvSpPr>
        <p:spPr>
          <a:xfrm rot="19598776">
            <a:off x="3430334" y="1626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←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F752677-4CBC-F638-B740-4F814E56CECF}"/>
              </a:ext>
            </a:extLst>
          </p:cNvPr>
          <p:cNvSpPr txBox="1"/>
          <p:nvPr/>
        </p:nvSpPr>
        <p:spPr>
          <a:xfrm rot="19598776">
            <a:off x="3596794" y="189233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→</a:t>
            </a:r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62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4867D59-13BC-A193-1CEE-C2A5072E0100}"/>
              </a:ext>
            </a:extLst>
          </p:cNvPr>
          <p:cNvSpPr/>
          <p:nvPr/>
        </p:nvSpPr>
        <p:spPr>
          <a:xfrm>
            <a:off x="4587241" y="1867245"/>
            <a:ext cx="606829" cy="59851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C658719-01B1-BC6D-F5B7-A7B200F0E4BE}"/>
              </a:ext>
            </a:extLst>
          </p:cNvPr>
          <p:cNvSpPr/>
          <p:nvPr/>
        </p:nvSpPr>
        <p:spPr>
          <a:xfrm>
            <a:off x="4587241" y="904007"/>
            <a:ext cx="606829" cy="59851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B7110CF-BF0C-840A-2811-2400C689B011}"/>
              </a:ext>
            </a:extLst>
          </p:cNvPr>
          <p:cNvSpPr/>
          <p:nvPr/>
        </p:nvSpPr>
        <p:spPr>
          <a:xfrm>
            <a:off x="4587241" y="2830483"/>
            <a:ext cx="606829" cy="59851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32156DA-B510-5A0C-711C-7BCAD4B81D7B}"/>
              </a:ext>
            </a:extLst>
          </p:cNvPr>
          <p:cNvSpPr/>
          <p:nvPr/>
        </p:nvSpPr>
        <p:spPr>
          <a:xfrm>
            <a:off x="3737957" y="3822833"/>
            <a:ext cx="606829" cy="59851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EAFAAFC-62C3-92B8-6AEE-B076DF7E4CC6}"/>
              </a:ext>
            </a:extLst>
          </p:cNvPr>
          <p:cNvSpPr/>
          <p:nvPr/>
        </p:nvSpPr>
        <p:spPr>
          <a:xfrm>
            <a:off x="5504411" y="3822834"/>
            <a:ext cx="606829" cy="598517"/>
          </a:xfrm>
          <a:prstGeom prst="ellipse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3FC2D0C-273D-6424-096E-06A5FA170523}"/>
              </a:ext>
            </a:extLst>
          </p:cNvPr>
          <p:cNvCxnSpPr>
            <a:stCxn id="5" idx="4"/>
            <a:endCxn id="4" idx="0"/>
          </p:cNvCxnSpPr>
          <p:nvPr/>
        </p:nvCxnSpPr>
        <p:spPr>
          <a:xfrm>
            <a:off x="4890656" y="1502524"/>
            <a:ext cx="0" cy="36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CDDE1BC-CB3B-8BDB-3263-DAAAA8431721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4890656" y="2465762"/>
            <a:ext cx="0" cy="36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073B0E5-5866-4A24-360E-1AF2B8A119C3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4255918" y="3341349"/>
            <a:ext cx="420191" cy="56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8C0B128-5EE5-9A30-D441-8C87F6197A79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05202" y="3341349"/>
            <a:ext cx="488077" cy="56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99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4867D59-13BC-A193-1CEE-C2A5072E0100}"/>
              </a:ext>
            </a:extLst>
          </p:cNvPr>
          <p:cNvSpPr/>
          <p:nvPr/>
        </p:nvSpPr>
        <p:spPr>
          <a:xfrm>
            <a:off x="4587241" y="1867245"/>
            <a:ext cx="606829" cy="59851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C658719-01B1-BC6D-F5B7-A7B200F0E4BE}"/>
              </a:ext>
            </a:extLst>
          </p:cNvPr>
          <p:cNvSpPr/>
          <p:nvPr/>
        </p:nvSpPr>
        <p:spPr>
          <a:xfrm>
            <a:off x="4587241" y="904007"/>
            <a:ext cx="606829" cy="59851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B7110CF-BF0C-840A-2811-2400C689B011}"/>
              </a:ext>
            </a:extLst>
          </p:cNvPr>
          <p:cNvSpPr/>
          <p:nvPr/>
        </p:nvSpPr>
        <p:spPr>
          <a:xfrm>
            <a:off x="4587241" y="2830483"/>
            <a:ext cx="606829" cy="59851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32156DA-B510-5A0C-711C-7BCAD4B81D7B}"/>
              </a:ext>
            </a:extLst>
          </p:cNvPr>
          <p:cNvSpPr/>
          <p:nvPr/>
        </p:nvSpPr>
        <p:spPr>
          <a:xfrm>
            <a:off x="3737957" y="3822833"/>
            <a:ext cx="606829" cy="59851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EAFAAFC-62C3-92B8-6AEE-B076DF7E4CC6}"/>
              </a:ext>
            </a:extLst>
          </p:cNvPr>
          <p:cNvSpPr/>
          <p:nvPr/>
        </p:nvSpPr>
        <p:spPr>
          <a:xfrm>
            <a:off x="5504411" y="3822834"/>
            <a:ext cx="606829" cy="598517"/>
          </a:xfrm>
          <a:prstGeom prst="ellipse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3FC2D0C-273D-6424-096E-06A5FA170523}"/>
              </a:ext>
            </a:extLst>
          </p:cNvPr>
          <p:cNvCxnSpPr>
            <a:stCxn id="5" idx="4"/>
            <a:endCxn id="4" idx="0"/>
          </p:cNvCxnSpPr>
          <p:nvPr/>
        </p:nvCxnSpPr>
        <p:spPr>
          <a:xfrm>
            <a:off x="4890656" y="1502524"/>
            <a:ext cx="0" cy="36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CDDE1BC-CB3B-8BDB-3263-DAAAA8431721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4890656" y="2465762"/>
            <a:ext cx="0" cy="36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073B0E5-5866-4A24-360E-1AF2B8A119C3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4255918" y="3341349"/>
            <a:ext cx="420191" cy="56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8C0B128-5EE5-9A30-D441-8C87F6197A79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05202" y="3341349"/>
            <a:ext cx="488077" cy="56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987C2B3-C969-6403-F13D-51E8AE0C525F}"/>
              </a:ext>
            </a:extLst>
          </p:cNvPr>
          <p:cNvSpPr txBox="1"/>
          <p:nvPr/>
        </p:nvSpPr>
        <p:spPr>
          <a:xfrm>
            <a:off x="4848462" y="149791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</a:t>
            </a:r>
            <a:r>
              <a:rPr lang="zh-CN" altLang="en-US" sz="1400" dirty="0"/>
              <a:t>→</a:t>
            </a:r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EA5EA4-FA8D-CA38-86DC-3FB9C30453F2}"/>
              </a:ext>
            </a:extLst>
          </p:cNvPr>
          <p:cNvSpPr txBox="1"/>
          <p:nvPr/>
        </p:nvSpPr>
        <p:spPr>
          <a:xfrm>
            <a:off x="4848462" y="2457243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B</a:t>
            </a:r>
            <a:r>
              <a:rPr lang="zh-CN" altLang="en-US" sz="1400" dirty="0"/>
              <a:t>→</a:t>
            </a:r>
            <a:r>
              <a:rPr lang="en-US" altLang="zh-CN" sz="1400" dirty="0"/>
              <a:t>C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84248D-2CEF-7A59-C8A7-15DE80D241EB}"/>
              </a:ext>
            </a:extLst>
          </p:cNvPr>
          <p:cNvSpPr txBox="1"/>
          <p:nvPr/>
        </p:nvSpPr>
        <p:spPr>
          <a:xfrm>
            <a:off x="5235890" y="3355018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</a:t>
            </a:r>
            <a:r>
              <a:rPr lang="zh-CN" altLang="en-US" sz="1400" dirty="0"/>
              <a:t>→</a:t>
            </a:r>
            <a:r>
              <a:rPr lang="en-US" altLang="zh-CN" sz="1400" dirty="0"/>
              <a:t>E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AE6EDD-0C6F-84C9-6162-356F861908C3}"/>
              </a:ext>
            </a:extLst>
          </p:cNvPr>
          <p:cNvSpPr txBox="1"/>
          <p:nvPr/>
        </p:nvSpPr>
        <p:spPr>
          <a:xfrm>
            <a:off x="3945506" y="3355036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</a:t>
            </a:r>
            <a:r>
              <a:rPr lang="zh-CN" altLang="en-US" sz="1400" dirty="0"/>
              <a:t>→</a:t>
            </a:r>
            <a:r>
              <a:rPr lang="en-US" altLang="zh-CN" sz="1400" dirty="0"/>
              <a:t>D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419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4867D59-13BC-A193-1CEE-C2A5072E0100}"/>
              </a:ext>
            </a:extLst>
          </p:cNvPr>
          <p:cNvSpPr/>
          <p:nvPr/>
        </p:nvSpPr>
        <p:spPr>
          <a:xfrm>
            <a:off x="2737660" y="2227809"/>
            <a:ext cx="606829" cy="59851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C658719-01B1-BC6D-F5B7-A7B200F0E4BE}"/>
              </a:ext>
            </a:extLst>
          </p:cNvPr>
          <p:cNvSpPr/>
          <p:nvPr/>
        </p:nvSpPr>
        <p:spPr>
          <a:xfrm>
            <a:off x="4587242" y="972588"/>
            <a:ext cx="606829" cy="59851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B7110CF-BF0C-840A-2811-2400C689B011}"/>
              </a:ext>
            </a:extLst>
          </p:cNvPr>
          <p:cNvSpPr/>
          <p:nvPr/>
        </p:nvSpPr>
        <p:spPr>
          <a:xfrm>
            <a:off x="6436825" y="2244436"/>
            <a:ext cx="606829" cy="59851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32156DA-B510-5A0C-711C-7BCAD4B81D7B}"/>
              </a:ext>
            </a:extLst>
          </p:cNvPr>
          <p:cNvSpPr/>
          <p:nvPr/>
        </p:nvSpPr>
        <p:spPr>
          <a:xfrm>
            <a:off x="3455324" y="4333701"/>
            <a:ext cx="606829" cy="59851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EAFAAFC-62C3-92B8-6AEE-B076DF7E4CC6}"/>
              </a:ext>
            </a:extLst>
          </p:cNvPr>
          <p:cNvSpPr/>
          <p:nvPr/>
        </p:nvSpPr>
        <p:spPr>
          <a:xfrm>
            <a:off x="5685907" y="4333701"/>
            <a:ext cx="606829" cy="598517"/>
          </a:xfrm>
          <a:prstGeom prst="ellipse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9D3E7CA-55B0-AF4B-CDC7-6C68725AC982}"/>
              </a:ext>
            </a:extLst>
          </p:cNvPr>
          <p:cNvCxnSpPr>
            <a:stCxn id="5" idx="3"/>
            <a:endCxn id="4" idx="7"/>
          </p:cNvCxnSpPr>
          <p:nvPr/>
        </p:nvCxnSpPr>
        <p:spPr>
          <a:xfrm flipH="1">
            <a:off x="3255621" y="1483454"/>
            <a:ext cx="1420489" cy="8320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1BA806D-F5E6-267C-8E46-7A73F7775565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3344489" y="2527068"/>
            <a:ext cx="3092336" cy="1662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0D3B8A3-D6B0-7E29-69C5-070328D34628}"/>
              </a:ext>
            </a:extLst>
          </p:cNvPr>
          <p:cNvSpPr txBox="1"/>
          <p:nvPr/>
        </p:nvSpPr>
        <p:spPr>
          <a:xfrm rot="19598776">
            <a:off x="3430334" y="1626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←</a:t>
            </a:r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8F8E299-F0D9-2FEF-E6E9-D2971B0A1E99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3973285" y="2755302"/>
            <a:ext cx="2552408" cy="16660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DEA4F30-77A2-A5BB-DC4F-90CE2E4A805F}"/>
              </a:ext>
            </a:extLst>
          </p:cNvPr>
          <p:cNvCxnSpPr>
            <a:stCxn id="6" idx="4"/>
            <a:endCxn id="8" idx="7"/>
          </p:cNvCxnSpPr>
          <p:nvPr/>
        </p:nvCxnSpPr>
        <p:spPr>
          <a:xfrm flipH="1">
            <a:off x="6203868" y="2842953"/>
            <a:ext cx="536372" cy="15783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1D6F311-3763-2A65-47E9-730381872A82}"/>
              </a:ext>
            </a:extLst>
          </p:cNvPr>
          <p:cNvSpPr txBox="1"/>
          <p:nvPr/>
        </p:nvSpPr>
        <p:spPr>
          <a:xfrm>
            <a:off x="4360158" y="21960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→</a:t>
            </a:r>
            <a:r>
              <a:rPr lang="en-US" altLang="zh-CN" dirty="0"/>
              <a:t>C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B35B49-F6BD-F1BE-4117-3FFA6ADADA7A}"/>
              </a:ext>
            </a:extLst>
          </p:cNvPr>
          <p:cNvSpPr txBox="1"/>
          <p:nvPr/>
        </p:nvSpPr>
        <p:spPr>
          <a:xfrm>
            <a:off x="4563083" y="333669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→</a:t>
            </a:r>
            <a:r>
              <a:rPr lang="en-US" altLang="zh-CN" dirty="0"/>
              <a:t>D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96781F-95F9-B6EE-DDB2-12F5F7FCDAFB}"/>
              </a:ext>
            </a:extLst>
          </p:cNvPr>
          <p:cNvSpPr txBox="1"/>
          <p:nvPr/>
        </p:nvSpPr>
        <p:spPr>
          <a:xfrm>
            <a:off x="6480907" y="344748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→</a:t>
            </a:r>
            <a:r>
              <a:rPr lang="en-US" altLang="zh-CN" dirty="0"/>
              <a:t>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547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50</Words>
  <Application>Microsoft Office PowerPoint</Application>
  <PresentationFormat>宽屏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长荣</dc:creator>
  <cp:lastModifiedBy>陈 长荣</cp:lastModifiedBy>
  <cp:revision>2</cp:revision>
  <dcterms:created xsi:type="dcterms:W3CDTF">2022-09-29T01:00:05Z</dcterms:created>
  <dcterms:modified xsi:type="dcterms:W3CDTF">2022-09-29T01:11:20Z</dcterms:modified>
</cp:coreProperties>
</file>