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D66C-0D39-403A-8E39-185D6E52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F4083-3C53-4980-980E-C6545A935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B1F1-BD30-4D18-895D-AC83FB95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C60-5B3B-4880-A7B7-598C029E9D5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4273C-2A4F-415E-8A8A-ED995187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3F86-1C71-4A6A-A1A6-11FEBF85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010-26AD-4ACB-8741-E17212EE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8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F809-46AC-41C3-BC2D-892AD8A3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B3A54-D9A8-47C4-84E4-9871A4566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56343-E10B-466E-920F-22B9A145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C60-5B3B-4880-A7B7-598C029E9D5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077D9-8A59-4850-84F3-9B2A58F6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7AB32-C1D7-4D72-A7DA-4A326CAE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010-26AD-4ACB-8741-E17212EE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6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676CA-D874-47A4-B03B-7961B830C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DC3B5-E7FA-4284-8B65-9EBBB6965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64E0-90DE-4D19-8456-B24D75CF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C60-5B3B-4880-A7B7-598C029E9D5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518E-0AA4-4770-896B-BA12AC0B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A8A2E-49DF-440B-9DBB-F9899198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010-26AD-4ACB-8741-E17212EE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1422-BE57-4DE6-9F45-08028668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D2FE5-CB15-42D0-AD84-B58B9DF3C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DC13-0C8A-4454-9C3F-954ABD48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C60-5B3B-4880-A7B7-598C029E9D5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8E820-FAAD-4033-BC97-F641E736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89055-CB66-41C9-9AFE-8473C912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010-26AD-4ACB-8741-E17212EE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A2D9-0FF0-49BA-B2D4-0FA6C805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E213A-B1DD-4C8D-8A07-BA6C44C75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6C691-71BD-4196-8830-CC743BCF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C60-5B3B-4880-A7B7-598C029E9D5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82248-76C6-4494-B1F4-C5657F89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4953-4B53-4B66-B631-1770E17A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010-26AD-4ACB-8741-E17212EE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7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6A90-BF85-4F53-B785-88543F7E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B4C6-1C5C-4741-B6F5-2EF8749B9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8F5D7-A75E-4027-B89A-2B81F9D9D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7E519-06A1-48EC-B4FF-297261F5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C60-5B3B-4880-A7B7-598C029E9D5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1F062-6714-4501-868B-318B610C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D08E1-D8FE-41CE-A8BF-6AB6FE37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010-26AD-4ACB-8741-E17212EE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0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9532-7515-4876-975B-7174C1CC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F7FB3-C735-489B-A20F-900A0F8B4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48996-2463-4279-A19F-0DD686E3C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38199-17CA-4901-BC9B-6F8C8B21D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24C16-6B83-4A09-BAFF-661D676AF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0A085-7028-438F-8C2C-588280A5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C60-5B3B-4880-A7B7-598C029E9D5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786A2-B13B-4924-84BE-4DA7BA20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BDD8F-9AFD-4D02-A43F-9CC1F8F1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010-26AD-4ACB-8741-E17212EE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4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1CB2-9550-4DB0-9BA7-341A8F59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A405C-956E-4F05-8C85-6A2BC0AD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C60-5B3B-4880-A7B7-598C029E9D5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5D27D-C9A4-49BB-8071-BC8B290D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C0233-7CC9-47BB-8C00-715E7DC3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010-26AD-4ACB-8741-E17212EE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0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102CF-F45A-45AF-BDB4-833C1993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C60-5B3B-4880-A7B7-598C029E9D5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44CE3-C4A8-4A5A-A18A-99705878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ED901-696E-4BE0-84FE-7490D94C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010-26AD-4ACB-8741-E17212EE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3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4C64-BA5B-414C-89EA-F6CF7B3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DCBF0-7D7A-4519-880A-22012EBB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B9210-8382-47AC-AB78-195EEDFE8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ED0F9-281C-436D-97DE-683450E0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C60-5B3B-4880-A7B7-598C029E9D5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878CB-3C5D-44D2-B891-F73547EC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7368B-148C-4854-A2D7-4D8CAF60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010-26AD-4ACB-8741-E17212EE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0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4E72-1F85-4D08-8D13-64FFAF13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8B3BA-35CF-4EBC-A4A0-27CB9B89E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056FC-4F11-426D-9297-B5C9DB4FA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4D798-2A90-447B-A6E7-CC5260B3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C60-5B3B-4880-A7B7-598C029E9D5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803F3-3284-48C0-9EC8-CACBD5B9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A7829-48A8-4666-8E1E-70529752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010-26AD-4ACB-8741-E17212EE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DD68D-4CAE-45E0-BFCB-AEE6E68B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730C0-F490-4FDD-BD74-538A7FDB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9BC7C-EEF0-4C08-966D-D85E726E1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52C60-5B3B-4880-A7B7-598C029E9D5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296E2-43D3-4DC3-9007-3F009CC19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DB398-2F80-4BDF-B36A-D0E3094C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6010-26AD-4ACB-8741-E17212EE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0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D9F8BDF-2AD6-4419-9C03-ACCE2634E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73" y="1414986"/>
            <a:ext cx="7846912" cy="38876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261685-AF77-4F6F-8BD1-3E70FDE6015C}"/>
              </a:ext>
            </a:extLst>
          </p:cNvPr>
          <p:cNvSpPr txBox="1"/>
          <p:nvPr/>
        </p:nvSpPr>
        <p:spPr>
          <a:xfrm>
            <a:off x="4504023" y="403526"/>
            <a:ext cx="318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Trained on 1 sample</a:t>
            </a:r>
          </a:p>
        </p:txBody>
      </p:sp>
    </p:spTree>
    <p:extLst>
      <p:ext uri="{BB962C8B-B14F-4D97-AF65-F5344CB8AC3E}">
        <p14:creationId xmlns:p14="http://schemas.microsoft.com/office/powerpoint/2010/main" val="279020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D08198C-0B6E-4436-8527-2AEE81E9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" y="673240"/>
            <a:ext cx="12054174" cy="5972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9E56A-CA58-488B-9508-1BBA2B0C2DC9}"/>
              </a:ext>
            </a:extLst>
          </p:cNvPr>
          <p:cNvSpPr txBox="1"/>
          <p:nvPr/>
        </p:nvSpPr>
        <p:spPr>
          <a:xfrm>
            <a:off x="4504023" y="403526"/>
            <a:ext cx="318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Trained on 1 sample</a:t>
            </a:r>
          </a:p>
        </p:txBody>
      </p:sp>
    </p:spTree>
    <p:extLst>
      <p:ext uri="{BB962C8B-B14F-4D97-AF65-F5344CB8AC3E}">
        <p14:creationId xmlns:p14="http://schemas.microsoft.com/office/powerpoint/2010/main" val="146477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68A7554-08C6-49F1-8D01-CFD78C693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4" y="588192"/>
            <a:ext cx="11959811" cy="59254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0E7280-6757-4040-A445-FF7E83F5101D}"/>
              </a:ext>
            </a:extLst>
          </p:cNvPr>
          <p:cNvSpPr txBox="1"/>
          <p:nvPr/>
        </p:nvSpPr>
        <p:spPr>
          <a:xfrm>
            <a:off x="4504023" y="403526"/>
            <a:ext cx="318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Trained on 1 sample</a:t>
            </a:r>
          </a:p>
        </p:txBody>
      </p:sp>
    </p:spTree>
    <p:extLst>
      <p:ext uri="{BB962C8B-B14F-4D97-AF65-F5344CB8AC3E}">
        <p14:creationId xmlns:p14="http://schemas.microsoft.com/office/powerpoint/2010/main" val="370795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98A139-984A-419C-A86F-587524CE8E42}"/>
              </a:ext>
            </a:extLst>
          </p:cNvPr>
          <p:cNvSpPr txBox="1"/>
          <p:nvPr/>
        </p:nvSpPr>
        <p:spPr>
          <a:xfrm>
            <a:off x="4504023" y="403526"/>
            <a:ext cx="318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Trained on all samples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24D307A-3230-4433-BE67-EFD312224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1" y="943679"/>
            <a:ext cx="10622837" cy="531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0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674304-89E3-4F92-B7F5-26264A7676FB}"/>
              </a:ext>
            </a:extLst>
          </p:cNvPr>
          <p:cNvSpPr txBox="1"/>
          <p:nvPr/>
        </p:nvSpPr>
        <p:spPr>
          <a:xfrm>
            <a:off x="3396686" y="378405"/>
            <a:ext cx="539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Predicting a expert sample with expert predictor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272F5F-7F27-41C9-B801-B8B66C7B0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45" y="991041"/>
            <a:ext cx="11057910" cy="543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5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FC7AEFA-02C0-410C-85A5-D7E75AB14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7" y="747737"/>
            <a:ext cx="11921365" cy="5906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674304-89E3-4F92-B7F5-26264A7676FB}"/>
              </a:ext>
            </a:extLst>
          </p:cNvPr>
          <p:cNvSpPr txBox="1"/>
          <p:nvPr/>
        </p:nvSpPr>
        <p:spPr>
          <a:xfrm>
            <a:off x="3396686" y="378405"/>
            <a:ext cx="539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Predicting a novice sample with expert predictor</a:t>
            </a:r>
          </a:p>
        </p:txBody>
      </p:sp>
    </p:spTree>
    <p:extLst>
      <p:ext uri="{BB962C8B-B14F-4D97-AF65-F5344CB8AC3E}">
        <p14:creationId xmlns:p14="http://schemas.microsoft.com/office/powerpoint/2010/main" val="191530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 Shi</dc:creator>
  <cp:lastModifiedBy>Kaiyu Shi</cp:lastModifiedBy>
  <cp:revision>8</cp:revision>
  <dcterms:created xsi:type="dcterms:W3CDTF">2021-02-22T16:38:22Z</dcterms:created>
  <dcterms:modified xsi:type="dcterms:W3CDTF">2021-02-22T20:24:47Z</dcterms:modified>
</cp:coreProperties>
</file>