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6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7E6D6-B057-4FDB-9F4C-89107D006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E6F987-A019-4742-A716-0F7E3F4D0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592D3-AAA7-4275-8069-FC782F003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CA3E2-4545-4514-BA53-8ECEE83EC9A0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56C1F-37A0-4E1C-92E4-229384AA8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A2E28-6606-4C23-8287-0B04CC89A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FB1D-BC2A-44FE-A892-A4DD4439C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52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2B313-3C74-477F-A735-A819977E5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08E0E7-0669-4F57-86FF-94DD286E7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42271-F7D6-4ABE-AD58-3BB331DD0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CA3E2-4545-4514-BA53-8ECEE83EC9A0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91292-7186-41E9-9139-8FB6BC89B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72BDD-2271-436A-89B0-891E6FFCE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FB1D-BC2A-44FE-A892-A4DD4439C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35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11B8D3-8601-46DF-9200-6D4C6B5841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7F8DB8-9288-4AAD-AA58-9F063ADBE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F52FD-3E42-470E-AC16-996805013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CA3E2-4545-4514-BA53-8ECEE83EC9A0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81516-46BF-4987-BBB5-7B42A1015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7852A-A44A-43F4-BAB7-872F86AA6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FB1D-BC2A-44FE-A892-A4DD4439C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661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A5192-585C-4E5B-9B15-DF23EFAD6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B054D-42EF-4679-8BAD-18F1FE555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79981-ACD3-4F26-BC50-8987216B5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CA3E2-4545-4514-BA53-8ECEE83EC9A0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7958C-E173-4F22-91FC-12C40B36B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BE282-1C1C-4412-AEDB-B84B0D650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FB1D-BC2A-44FE-A892-A4DD4439C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1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8CCEB-44BA-4F3A-9F13-95164E54B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16577-1937-462F-9049-59F289379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9E02E-2F07-482A-AA05-F66DF81A8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CA3E2-4545-4514-BA53-8ECEE83EC9A0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CD3B3-C6A8-489A-8E3F-AF6A4629F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E7407-E708-46A7-AC09-6712386B4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FB1D-BC2A-44FE-A892-A4DD4439C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16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8AD64-14C0-4664-808A-2F2701E37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955A5-7365-487A-B879-0C08CB18B7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7ED011-7439-447D-BC42-0F499F005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6E18CF-A75C-40F4-9439-D10A5061F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CA3E2-4545-4514-BA53-8ECEE83EC9A0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31811-4FC6-4A04-B03C-D500BC880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66B49-5395-4CE2-AFBA-650EB78E6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FB1D-BC2A-44FE-A892-A4DD4439C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52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06AD3-270C-4C18-8304-EB62EE7EA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389AC-D3C5-40DA-8897-9AA685B7B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885A9-DAD6-4786-8C80-CF809A2BF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69AAE8-FAD3-460E-BD5A-FCCB16D42B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7B136D-CBB0-4DDC-A55E-8C8A87A893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143B8D-639A-431A-AE31-3FF86DC78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CA3E2-4545-4514-BA53-8ECEE83EC9A0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B48399-07A0-47A9-9EFA-A50280283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8EC9CB-8428-4CA0-95C3-6E7222971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FB1D-BC2A-44FE-A892-A4DD4439C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60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1F9BB-2115-47C1-925F-BC52AB141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6E6BE1-23E6-4E56-93EB-AFF54A8CB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CA3E2-4545-4514-BA53-8ECEE83EC9A0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A2760B-6A3C-4D2B-A2D9-B1249CF65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94EE0E-9081-4048-884D-33D09FF28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FB1D-BC2A-44FE-A892-A4DD4439C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5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BD3CBD-E2E3-41EE-B1D0-412B2D074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CA3E2-4545-4514-BA53-8ECEE83EC9A0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E22EEE-17EA-4474-A1A7-3935CBEFB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96FAE-AD2D-4E20-82EB-3924C2511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FB1D-BC2A-44FE-A892-A4DD4439C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13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90E9A-47C0-4411-B420-802111AE1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93075-99B8-4F3F-BB68-E4C3A2A0A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034D39-A417-4D44-A325-959ABFA23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C85FC-9507-4EBF-9372-14D7DBAD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CA3E2-4545-4514-BA53-8ECEE83EC9A0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39EBB-C561-4545-85EF-61430302F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272B14-D9CD-47B0-8FC6-93CB452EF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FB1D-BC2A-44FE-A892-A4DD4439C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549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80929-DEFC-478A-A302-DC32A1CD6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41F464-3276-49F9-AF1A-FA4EFE9000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A54490-19A9-4F9E-BD66-9F3A57D61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3F6C4-EFF7-4C6E-A03C-F6E234B87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CA3E2-4545-4514-BA53-8ECEE83EC9A0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424D14-BE49-42C4-A22A-D60AFD77B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D80F8-64F8-4630-AEE0-A10343125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FB1D-BC2A-44FE-A892-A4DD4439C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308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E13758-CE8B-49FD-BDA8-BFA437CB1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78B82-79EF-4264-8DF5-38E575461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4EAEF-1DFB-40D1-BE98-F4EA316CA1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CA3E2-4545-4514-BA53-8ECEE83EC9A0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EA71D-86F2-4E91-991C-B8B4D62CFD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57B5D-EFDE-4347-824D-ACC9D3AAA7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BFB1D-BC2A-44FE-A892-A4DD4439C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8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08BE372F-4111-4822-AD7E-20A0E6FBA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790" y="1241093"/>
            <a:ext cx="5834419" cy="437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465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radar chart&#10;&#10;Description automatically generated">
            <a:extLst>
              <a:ext uri="{FF2B5EF4-FFF2-40B4-BE49-F238E27FC236}">
                <a16:creationId xmlns:a16="http://schemas.microsoft.com/office/drawing/2014/main" id="{A8C5C635-3F3C-4CB8-81AE-9A306F72F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28" y="530435"/>
            <a:ext cx="11317943" cy="579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419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39268F30-7D72-41DA-AFC4-F0D67E0F2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24" y="514332"/>
            <a:ext cx="10959152" cy="582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606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Kaiyu Shi</dc:creator>
  <cp:lastModifiedBy>Kaiyu Shi</cp:lastModifiedBy>
  <cp:revision>3</cp:revision>
  <dcterms:created xsi:type="dcterms:W3CDTF">2021-02-08T17:14:15Z</dcterms:created>
  <dcterms:modified xsi:type="dcterms:W3CDTF">2021-02-08T18:21:58Z</dcterms:modified>
</cp:coreProperties>
</file>