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6D6-B057-4FDB-9F4C-89107D00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6F987-A019-4742-A716-0F7E3F4D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92D3-AAA7-4275-8069-FC782F0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6C1F-37A0-4E1C-92E4-229384AA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2E28-6606-4C23-8287-0B04CC89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313-3C74-477F-A735-A819977E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E0E7-0669-4F57-86FF-94DD286E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2271-F7D6-4ABE-AD58-3BB331DD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1292-7186-41E9-9139-8FB6BC89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2BDD-2271-436A-89B0-891E6FFC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B8D3-8601-46DF-9200-6D4C6B584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8DB8-9288-4AAD-AA58-9F063ADB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52FD-3E42-470E-AC16-9968050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1516-46BF-4987-BBB5-7B42A101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852A-A44A-43F4-BAB7-872F86A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5192-585C-4E5B-9B15-DF23EFAD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054D-42EF-4679-8BAD-18F1FE55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9981-ACD3-4F26-BC50-8987216B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958C-E173-4F22-91FC-12C40B3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E282-1C1C-4412-AEDB-B84B0D6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CCEB-44BA-4F3A-9F13-95164E54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6577-1937-462F-9049-59F2893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E02E-2F07-482A-AA05-F66DF81A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D3B3-C6A8-489A-8E3F-AF6A4629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7407-E708-46A7-AC09-6712386B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D64-14C0-4664-808A-2F2701E3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55A5-7365-487A-B879-0C08CB18B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D011-7439-447D-BC42-0F499F00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18CF-A75C-40F4-9439-D10A506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1811-4FC6-4A04-B03C-D500BC88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6B49-5395-4CE2-AFBA-650EB7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AD3-270C-4C18-8304-EB62EE7E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89AC-D3C5-40DA-8897-9AA685B7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885A9-DAD6-4786-8C80-CF809A2B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9AAE8-FAD3-460E-BD5A-FCCB16D4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B136D-CBB0-4DDC-A55E-8C8A87A89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3B8D-639A-431A-AE31-3FF86DC7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8399-07A0-47A9-9EFA-A5028028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C9CB-8428-4CA0-95C3-6E722297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9BB-2115-47C1-925F-BC52AB14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E6BE1-23E6-4E56-93EB-AFF54A8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760B-6A3C-4D2B-A2D9-B1249CF6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EE0E-9081-4048-884D-33D09FF2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D3CBD-E2E3-41EE-B1D0-412B2D07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22EEE-17EA-4474-A1A7-3935CBEF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6FAE-AD2D-4E20-82EB-3924C251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E9A-47C0-4411-B420-802111AE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3075-99B8-4F3F-BB68-E4C3A2A0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4D39-A417-4D44-A325-959ABFA2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85FC-9507-4EBF-9372-14D7DBAD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9EBB-C561-4545-85EF-61430302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2B14-D9CD-47B0-8FC6-93CB452E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0929-DEFC-478A-A302-DC32A1C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1F464-3276-49F9-AF1A-FA4EFE900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4490-19A9-4F9E-BD66-9F3A57D6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F6C4-EFF7-4C6E-A03C-F6E234B8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4D14-BE49-42C4-A22A-D60AFD77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80F8-64F8-4630-AEE0-A1034312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13758-CE8B-49FD-BDA8-BFA437CB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8B82-79EF-4264-8DF5-38E57546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AEF-1DFB-40D1-BE98-F4EA316C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A3E2-4545-4514-BA53-8ECEE83EC9A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A71D-86F2-4E91-991C-B8B4D62CF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7B5D-EFDE-4347-824D-ACC9D3AA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FB1D-BC2A-44FE-A892-A4DD4439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8BE372F-4111-4822-AD7E-20A0E6FB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90" y="1241093"/>
            <a:ext cx="5834419" cy="4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8C5C635-3F3C-4CB8-81AE-9A306F72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8" y="530435"/>
            <a:ext cx="11317943" cy="57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Shi</dc:creator>
  <cp:lastModifiedBy>Kaiyu Shi</cp:lastModifiedBy>
  <cp:revision>2</cp:revision>
  <dcterms:created xsi:type="dcterms:W3CDTF">2021-02-08T17:14:15Z</dcterms:created>
  <dcterms:modified xsi:type="dcterms:W3CDTF">2021-02-08T17:50:41Z</dcterms:modified>
</cp:coreProperties>
</file>