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36"/>
  </p:notesMasterIdLst>
  <p:sldIdLst>
    <p:sldId id="278" r:id="rId6"/>
    <p:sldId id="257" r:id="rId7"/>
    <p:sldId id="291" r:id="rId8"/>
    <p:sldId id="293" r:id="rId9"/>
    <p:sldId id="301" r:id="rId10"/>
    <p:sldId id="284" r:id="rId11"/>
    <p:sldId id="297" r:id="rId12"/>
    <p:sldId id="298" r:id="rId13"/>
    <p:sldId id="299" r:id="rId14"/>
    <p:sldId id="300" r:id="rId15"/>
    <p:sldId id="294" r:id="rId16"/>
    <p:sldId id="292" r:id="rId17"/>
    <p:sldId id="295" r:id="rId18"/>
    <p:sldId id="296"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279" r:id="rId35"/>
  </p:sldIdLst>
  <p:sldSz cx="10058400" cy="5659438"/>
  <p:notesSz cx="9144000" cy="6858000"/>
  <p:defaultTex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6">
          <p15:clr>
            <a:srgbClr val="A4A3A4"/>
          </p15:clr>
        </p15:guide>
        <p15:guide id="2" pos="6019">
          <p15:clr>
            <a:srgbClr val="A4A3A4"/>
          </p15:clr>
        </p15:guide>
        <p15:guide id="3" pos="43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ruta Narkhede" initials="AN" lastIdx="2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8F1"/>
    <a:srgbClr val="2B3B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7" d="100"/>
          <a:sy n="97" d="100"/>
        </p:scale>
        <p:origin x="108" y="534"/>
      </p:cViewPr>
      <p:guideLst>
        <p:guide orient="horz" pos="486"/>
        <p:guide pos="6019"/>
        <p:guide pos="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F3B47075-42FC-4992-BFD6-71B1872E4AB2}" type="datetimeFigureOut">
              <a:rPr lang="en-US" smtClean="0"/>
              <a:t>1/16/2023</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00C82F4-2A69-4126-B139-781D9110DB5F}" type="slidenum">
              <a:rPr lang="en-US" smtClean="0"/>
              <a:t>‹#›</a:t>
            </a:fld>
            <a:endParaRPr lang="en-US"/>
          </a:p>
        </p:txBody>
      </p:sp>
    </p:spTree>
    <p:extLst>
      <p:ext uri="{BB962C8B-B14F-4D97-AF65-F5344CB8AC3E}">
        <p14:creationId xmlns:p14="http://schemas.microsoft.com/office/powerpoint/2010/main" val="507767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0C82F4-2A69-4126-B139-781D9110DB5F}" type="slidenum">
              <a:rPr lang="en-US" smtClean="0"/>
              <a:t>1</a:t>
            </a:fld>
            <a:endParaRPr lang="en-US"/>
          </a:p>
        </p:txBody>
      </p:sp>
    </p:spTree>
    <p:extLst>
      <p:ext uri="{BB962C8B-B14F-4D97-AF65-F5344CB8AC3E}">
        <p14:creationId xmlns:p14="http://schemas.microsoft.com/office/powerpoint/2010/main" val="703382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cstate="print">
            <a:extLst>
              <a:ext uri="{28A0092B-C50C-407E-A947-70E740481C1C}">
                <a14:useLocalDpi xmlns:a14="http://schemas.microsoft.com/office/drawing/2010/main" val="0"/>
              </a:ext>
            </a:extLst>
          </a:blip>
          <a:srcRect l="6884" t="1053" r="2460"/>
          <a:stretch/>
        </p:blipFill>
        <p:spPr>
          <a:xfrm>
            <a:off x="0" y="1"/>
            <a:ext cx="10058400" cy="5677761"/>
          </a:xfrm>
          <a:prstGeom prst="rect">
            <a:avLst/>
          </a:prstGeom>
        </p:spPr>
      </p:pic>
      <p:sp>
        <p:nvSpPr>
          <p:cNvPr id="17" name="Rectangle 16"/>
          <p:cNvSpPr/>
          <p:nvPr userDrawn="1"/>
        </p:nvSpPr>
        <p:spPr>
          <a:xfrm>
            <a:off x="0" y="1"/>
            <a:ext cx="10058400" cy="5677761"/>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79080" y="316740"/>
            <a:ext cx="1667578" cy="418830"/>
          </a:xfrm>
          <a:prstGeom prst="rect">
            <a:avLst/>
          </a:prstGeom>
        </p:spPr>
      </p:pic>
      <p:sp>
        <p:nvSpPr>
          <p:cNvPr id="19" name="Rectangle 18"/>
          <p:cNvSpPr/>
          <p:nvPr userDrawn="1"/>
        </p:nvSpPr>
        <p:spPr>
          <a:xfrm>
            <a:off x="0" y="1489463"/>
            <a:ext cx="5532120" cy="1256489"/>
          </a:xfrm>
          <a:prstGeom prst="rect">
            <a:avLst/>
          </a:prstGeom>
          <a:solidFill>
            <a:srgbClr val="2B3B4B">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20" name="Picture 3"/>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91138" y="1656995"/>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1" name="Title 1"/>
          <p:cNvSpPr>
            <a:spLocks noGrp="1"/>
          </p:cNvSpPr>
          <p:nvPr>
            <p:ph type="ctrTitle"/>
          </p:nvPr>
        </p:nvSpPr>
        <p:spPr>
          <a:xfrm>
            <a:off x="586740" y="1751232"/>
            <a:ext cx="4526280" cy="827189"/>
          </a:xfrm>
          <a:prstGeom prst="rect">
            <a:avLst/>
          </a:prstGeom>
        </p:spPr>
        <p:txBody>
          <a:bodyPr lIns="100557" tIns="50278" rIns="100557" bIns="50278" anchor="t">
            <a:normAutofit/>
          </a:bodyPr>
          <a:lstStyle/>
          <a:p>
            <a:pPr algn="r"/>
            <a: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t>Welcome to</a:t>
            </a:r>
            <a:br>
              <a:rPr lang="en-US" sz="2200" dirty="0" smtClean="0">
                <a:solidFill>
                  <a:schemeClr val="bg1"/>
                </a:solidFill>
                <a:latin typeface="Tahoma" panose="020B0604030504040204" pitchFamily="34" charset="0"/>
                <a:ea typeface="Tahoma" panose="020B0604030504040204" pitchFamily="34" charset="0"/>
                <a:cs typeface="Tahoma" panose="020B0604030504040204" pitchFamily="34" charset="0"/>
              </a:rPr>
            </a:br>
            <a:r>
              <a:rPr lang="en-US" sz="2200" dirty="0" err="1" smtClean="0">
                <a:solidFill>
                  <a:schemeClr val="bg1"/>
                </a:solidFill>
                <a:latin typeface="Tahoma" panose="020B0604030504040204" pitchFamily="34" charset="0"/>
                <a:ea typeface="Tahoma" panose="020B0604030504040204" pitchFamily="34" charset="0"/>
                <a:cs typeface="Tahoma" panose="020B0604030504040204" pitchFamily="34" charset="0"/>
              </a:rPr>
              <a:t>Cybage</a:t>
            </a:r>
            <a:endParaRPr lang="en-US" sz="2200" dirty="0">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23"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24" name="TextBox 23"/>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27" name="Group 26"/>
          <p:cNvGrpSpPr/>
          <p:nvPr userDrawn="1"/>
        </p:nvGrpSpPr>
        <p:grpSpPr>
          <a:xfrm>
            <a:off x="8534400" y="5191919"/>
            <a:ext cx="914400" cy="158898"/>
            <a:chOff x="8534400" y="5191919"/>
            <a:chExt cx="914400" cy="158898"/>
          </a:xfrm>
        </p:grpSpPr>
        <p:pic>
          <p:nvPicPr>
            <p:cNvPr id="1026"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5" name="Group 24"/>
            <p:cNvGrpSpPr/>
            <p:nvPr userDrawn="1"/>
          </p:nvGrpSpPr>
          <p:grpSpPr>
            <a:xfrm>
              <a:off x="8933771" y="5191919"/>
              <a:ext cx="152335" cy="136446"/>
              <a:chOff x="8938916" y="5111750"/>
              <a:chExt cx="150813" cy="147638"/>
            </a:xfrm>
          </p:grpSpPr>
          <p:sp>
            <p:nvSpPr>
              <p:cNvPr id="2" name="Rectangle 1"/>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userDrawn="1"/>
          </p:nvGrpSpPr>
          <p:grpSpPr>
            <a:xfrm>
              <a:off x="9110550" y="5191919"/>
              <a:ext cx="153938" cy="142315"/>
              <a:chOff x="9090025" y="5111750"/>
              <a:chExt cx="152400" cy="153988"/>
            </a:xfrm>
          </p:grpSpPr>
          <p:sp>
            <p:nvSpPr>
              <p:cNvPr id="9"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4" name="Group 13"/>
            <p:cNvGrpSpPr/>
            <p:nvPr userDrawn="1"/>
          </p:nvGrpSpPr>
          <p:grpSpPr>
            <a:xfrm>
              <a:off x="9293258" y="5191919"/>
              <a:ext cx="155542" cy="142315"/>
              <a:chOff x="9294812" y="5111750"/>
              <a:chExt cx="153988" cy="153988"/>
            </a:xfrm>
          </p:grpSpPr>
          <p:sp>
            <p:nvSpPr>
              <p:cNvPr id="15" name="Rectangle 14"/>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037"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5272279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320538"/>
            <a:ext cx="9052560" cy="3734967"/>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1/16/2023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313905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196508"/>
            <a:ext cx="2263140" cy="4184316"/>
          </a:xfrm>
          <a:prstGeom prst="rect">
            <a:avLst/>
          </a:prstGeom>
        </p:spPr>
        <p:txBody>
          <a:bodyPr vert="eaVert" lIns="100557" tIns="50278" rIns="100557" bIns="50278"/>
          <a:lstStyle/>
          <a:p>
            <a:r>
              <a:rPr lang="en-US" smtClean="0"/>
              <a:t>Click to edit Master title style</a:t>
            </a:r>
            <a:endParaRPr lang="en-US"/>
          </a:p>
        </p:txBody>
      </p:sp>
      <p:sp>
        <p:nvSpPr>
          <p:cNvPr id="3" name="Vertical Text Placeholder 2"/>
          <p:cNvSpPr>
            <a:spLocks noGrp="1"/>
          </p:cNvSpPr>
          <p:nvPr>
            <p:ph type="body" orient="vert" idx="1"/>
          </p:nvPr>
        </p:nvSpPr>
        <p:spPr>
          <a:xfrm>
            <a:off x="502920" y="196508"/>
            <a:ext cx="6621780" cy="4184316"/>
          </a:xfrm>
          <a:prstGeom prst="rect">
            <a:avLst/>
          </a:prstGeom>
        </p:spPr>
        <p:txBody>
          <a:bodyPr vert="eaVert" lIns="100557" tIns="50278" rIns="100557" bIns="50278"/>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1/16/2023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2488019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492032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063" y="1757363"/>
            <a:ext cx="8550275" cy="12144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08125" y="3206750"/>
            <a:ext cx="7042150" cy="144621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763202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316650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5338" y="3636963"/>
            <a:ext cx="8548687" cy="11239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5338" y="2398713"/>
            <a:ext cx="8548687" cy="123825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E54115B-6CD9-43BC-8D55-E1FCD10AF00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707543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3238" y="1320800"/>
            <a:ext cx="4449762"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05400" y="1320800"/>
            <a:ext cx="4449763" cy="37353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E54115B-6CD9-43BC-8D55-E1FCD10AF002}"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04815910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3238" y="1266825"/>
            <a:ext cx="4443412"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3238" y="1795463"/>
            <a:ext cx="4443412"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10163" y="1266825"/>
            <a:ext cx="4445000"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10163" y="1795463"/>
            <a:ext cx="4445000" cy="32607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E54115B-6CD9-43BC-8D55-E1FCD10AF002}"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3248601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E54115B-6CD9-43BC-8D55-E1FCD10AF002}"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25486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54115B-6CD9-43BC-8D55-E1FCD10AF002}"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74432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idx="1"/>
          </p:nvPr>
        </p:nvSpPr>
        <p:spPr>
          <a:xfrm>
            <a:off x="502920" y="1320538"/>
            <a:ext cx="9052560" cy="3734967"/>
          </a:xfrm>
          <a:prstGeom prst="rect">
            <a:avLst/>
          </a:prstGeom>
        </p:spPr>
        <p:txBody>
          <a:bodyPr lIns="100557" tIns="50278" rIns="100557" bIns="50278"/>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371380739"/>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238" y="225425"/>
            <a:ext cx="3308350" cy="9588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32238" y="225425"/>
            <a:ext cx="5622925" cy="48307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3238" y="1184275"/>
            <a:ext cx="3308350" cy="387191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24501266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675" y="3962400"/>
            <a:ext cx="6035675" cy="46672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1675" y="506413"/>
            <a:ext cx="6035675" cy="339566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1675" y="4429125"/>
            <a:ext cx="60356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54115B-6CD9-43BC-8D55-E1FCD10AF002}"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4269177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30268922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975" y="227013"/>
            <a:ext cx="2262188" cy="48291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3238" y="227013"/>
            <a:ext cx="6637337" cy="48291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E54115B-6CD9-43BC-8D55-E1FCD10AF002}"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8ED5DBF-4726-4616-AE38-8E2538BE9E36}" type="slidenum">
              <a:rPr lang="en-US" smtClean="0"/>
              <a:t>‹#›</a:t>
            </a:fld>
            <a:endParaRPr lang="en-US"/>
          </a:p>
        </p:txBody>
      </p:sp>
    </p:spTree>
    <p:extLst>
      <p:ext uri="{BB962C8B-B14F-4D97-AF65-F5344CB8AC3E}">
        <p14:creationId xmlns:p14="http://schemas.microsoft.com/office/powerpoint/2010/main" val="1132788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3636714"/>
            <a:ext cx="8549640" cy="1124027"/>
          </a:xfrm>
          <a:prstGeom prst="rect">
            <a:avLst/>
          </a:prstGeom>
        </p:spPr>
        <p:txBody>
          <a:bodyPr lIns="100557" tIns="50278" rIns="100557" bIns="50278" anchor="t"/>
          <a:lstStyle>
            <a:lvl1pPr algn="l">
              <a:defRPr sz="4400" b="1" cap="all"/>
            </a:lvl1pPr>
          </a:lstStyle>
          <a:p>
            <a:r>
              <a:rPr lang="en-US" smtClean="0"/>
              <a:t>Click to edit Master title style</a:t>
            </a:r>
            <a:endParaRPr lang="en-US"/>
          </a:p>
        </p:txBody>
      </p:sp>
      <p:sp>
        <p:nvSpPr>
          <p:cNvPr id="3" name="Text Placeholder 2"/>
          <p:cNvSpPr>
            <a:spLocks noGrp="1"/>
          </p:cNvSpPr>
          <p:nvPr>
            <p:ph type="body" idx="1"/>
          </p:nvPr>
        </p:nvSpPr>
        <p:spPr>
          <a:xfrm>
            <a:off x="794544" y="2398712"/>
            <a:ext cx="8549640" cy="1238001"/>
          </a:xfrm>
          <a:prstGeom prst="rect">
            <a:avLst/>
          </a:prstGeom>
        </p:spPr>
        <p:txBody>
          <a:bodyPr lIns="100557" tIns="50278" rIns="100557" bIns="50278" anchor="b"/>
          <a:lstStyle>
            <a:lvl1pPr marL="0" indent="0">
              <a:buNone/>
              <a:defRPr sz="2200">
                <a:solidFill>
                  <a:schemeClr val="tx1">
                    <a:tint val="75000"/>
                  </a:schemeClr>
                </a:solidFill>
              </a:defRPr>
            </a:lvl1pPr>
            <a:lvl2pPr marL="502783" indent="0">
              <a:buNone/>
              <a:defRPr sz="2000">
                <a:solidFill>
                  <a:schemeClr val="tx1">
                    <a:tint val="75000"/>
                  </a:schemeClr>
                </a:solidFill>
              </a:defRPr>
            </a:lvl2pPr>
            <a:lvl3pPr marL="1005566" indent="0">
              <a:buNone/>
              <a:defRPr sz="1800">
                <a:solidFill>
                  <a:schemeClr val="tx1">
                    <a:tint val="75000"/>
                  </a:schemeClr>
                </a:solidFill>
              </a:defRPr>
            </a:lvl3pPr>
            <a:lvl4pPr marL="1508349" indent="0">
              <a:buNone/>
              <a:defRPr sz="1500">
                <a:solidFill>
                  <a:schemeClr val="tx1">
                    <a:tint val="75000"/>
                  </a:schemeClr>
                </a:solidFill>
              </a:defRPr>
            </a:lvl4pPr>
            <a:lvl5pPr marL="2011131" indent="0">
              <a:buNone/>
              <a:defRPr sz="1500">
                <a:solidFill>
                  <a:schemeClr val="tx1">
                    <a:tint val="75000"/>
                  </a:schemeClr>
                </a:solidFill>
              </a:defRPr>
            </a:lvl5pPr>
            <a:lvl6pPr marL="2513914" indent="0">
              <a:buNone/>
              <a:defRPr sz="1500">
                <a:solidFill>
                  <a:schemeClr val="tx1">
                    <a:tint val="75000"/>
                  </a:schemeClr>
                </a:solidFill>
              </a:defRPr>
            </a:lvl6pPr>
            <a:lvl7pPr marL="3016697" indent="0">
              <a:buNone/>
              <a:defRPr sz="1500">
                <a:solidFill>
                  <a:schemeClr val="tx1">
                    <a:tint val="75000"/>
                  </a:schemeClr>
                </a:solidFill>
              </a:defRPr>
            </a:lvl7pPr>
            <a:lvl8pPr marL="3519480" indent="0">
              <a:buNone/>
              <a:defRPr sz="1500">
                <a:solidFill>
                  <a:schemeClr val="tx1">
                    <a:tint val="75000"/>
                  </a:schemeClr>
                </a:solidFill>
              </a:defRPr>
            </a:lvl8pPr>
            <a:lvl9pPr marL="4022263" indent="0">
              <a:buNone/>
              <a:defRPr sz="15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1/16/2023</a:t>
            </a:fld>
            <a:endParaRPr lang="en-US"/>
          </a:p>
        </p:txBody>
      </p:sp>
      <p:sp>
        <p:nvSpPr>
          <p:cNvPr id="5" name="Footer Placeholder 4"/>
          <p:cNvSpPr>
            <a:spLocks noGrp="1"/>
          </p:cNvSpPr>
          <p:nvPr>
            <p:ph type="ftr" sz="quarter" idx="11"/>
          </p:nvPr>
        </p:nvSpPr>
        <p:spPr>
          <a:xfrm>
            <a:off x="509905" y="4582319"/>
            <a:ext cx="4686935" cy="301313"/>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17018198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Content Placeholder 2"/>
          <p:cNvSpPr>
            <a:spLocks noGrp="1"/>
          </p:cNvSpPr>
          <p:nvPr>
            <p:ph sz="half" idx="1"/>
          </p:nvPr>
        </p:nvSpPr>
        <p:spPr>
          <a:xfrm>
            <a:off x="5029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3020" y="1144989"/>
            <a:ext cx="4442460" cy="3235836"/>
          </a:xfrm>
          <a:prstGeom prst="rect">
            <a:avLst/>
          </a:prstGeom>
        </p:spPr>
        <p:txBody>
          <a:bodyPr lIns="100557" tIns="50278" rIns="100557" bIns="50278"/>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1/16/2023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2949842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2920" y="1266824"/>
            <a:ext cx="4444207"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02920" y="1794775"/>
            <a:ext cx="4444207"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09530" y="1266824"/>
            <a:ext cx="4445953" cy="527951"/>
          </a:xfrm>
          <a:prstGeom prst="rect">
            <a:avLst/>
          </a:prstGeom>
        </p:spPr>
        <p:txBody>
          <a:bodyPr lIns="100557" tIns="50278" rIns="100557" bIns="50278" anchor="b"/>
          <a:lstStyle>
            <a:lvl1pPr marL="0" indent="0">
              <a:buNone/>
              <a:defRPr sz="2600" b="1"/>
            </a:lvl1pPr>
            <a:lvl2pPr marL="502783" indent="0">
              <a:buNone/>
              <a:defRPr sz="2200" b="1"/>
            </a:lvl2pPr>
            <a:lvl3pPr marL="1005566" indent="0">
              <a:buNone/>
              <a:defRPr sz="2000" b="1"/>
            </a:lvl3pPr>
            <a:lvl4pPr marL="1508349" indent="0">
              <a:buNone/>
              <a:defRPr sz="1800" b="1"/>
            </a:lvl4pPr>
            <a:lvl5pPr marL="2011131" indent="0">
              <a:buNone/>
              <a:defRPr sz="1800" b="1"/>
            </a:lvl5pPr>
            <a:lvl6pPr marL="2513914" indent="0">
              <a:buNone/>
              <a:defRPr sz="1800" b="1"/>
            </a:lvl6pPr>
            <a:lvl7pPr marL="3016697" indent="0">
              <a:buNone/>
              <a:defRPr sz="1800" b="1"/>
            </a:lvl7pPr>
            <a:lvl8pPr marL="3519480" indent="0">
              <a:buNone/>
              <a:defRPr sz="1800" b="1"/>
            </a:lvl8pPr>
            <a:lvl9pPr marL="4022263"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109530" y="1794775"/>
            <a:ext cx="4445953" cy="3260728"/>
          </a:xfrm>
          <a:prstGeom prst="rect">
            <a:avLst/>
          </a:prstGeom>
        </p:spPr>
        <p:txBody>
          <a:bodyPr lIns="100557" tIns="50278" rIns="100557" bIns="50278"/>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1/16/2023</a:t>
            </a:fld>
            <a:endParaRPr lang="en-US"/>
          </a:p>
        </p:txBody>
      </p:sp>
      <p:sp>
        <p:nvSpPr>
          <p:cNvPr id="8" name="Footer Placeholder 7"/>
          <p:cNvSpPr>
            <a:spLocks noGrp="1"/>
          </p:cNvSpPr>
          <p:nvPr>
            <p:ph type="ftr" sz="quarter" idx="11"/>
          </p:nvPr>
        </p:nvSpPr>
        <p:spPr>
          <a:xfrm>
            <a:off x="509905" y="4582319"/>
            <a:ext cx="4686935" cy="301313"/>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89614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2920" y="226641"/>
            <a:ext cx="9052560" cy="943240"/>
          </a:xfrm>
          <a:prstGeom prst="rect">
            <a:avLst/>
          </a:prstGeom>
        </p:spPr>
        <p:txBody>
          <a:bodyPr lIns="100557" tIns="50278" rIns="100557" bIns="50278"/>
          <a:lstStyle/>
          <a:p>
            <a:r>
              <a:rPr lang="en-US" smtClean="0"/>
              <a:t>Click to edit Master title style</a:t>
            </a:r>
            <a:endParaRPr lang="en-US"/>
          </a:p>
        </p:txBody>
      </p:sp>
      <p:sp>
        <p:nvSpPr>
          <p:cNvPr id="3" name="Date Placeholder 2"/>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1/16/2023</a:t>
            </a:fld>
            <a:endParaRPr lang="en-US"/>
          </a:p>
        </p:txBody>
      </p:sp>
      <p:sp>
        <p:nvSpPr>
          <p:cNvPr id="4" name="Footer Placeholder 3"/>
          <p:cNvSpPr>
            <a:spLocks noGrp="1"/>
          </p:cNvSpPr>
          <p:nvPr>
            <p:ph type="ftr" sz="quarter" idx="11"/>
          </p:nvPr>
        </p:nvSpPr>
        <p:spPr>
          <a:xfrm>
            <a:off x="509905" y="4582319"/>
            <a:ext cx="4686935" cy="301313"/>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0910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1/16/2023</a:t>
            </a:fld>
            <a:endParaRPr lang="en-US"/>
          </a:p>
        </p:txBody>
      </p:sp>
      <p:sp>
        <p:nvSpPr>
          <p:cNvPr id="3" name="Footer Placeholder 2"/>
          <p:cNvSpPr>
            <a:spLocks noGrp="1"/>
          </p:cNvSpPr>
          <p:nvPr>
            <p:ph type="ftr" sz="quarter" idx="11"/>
          </p:nvPr>
        </p:nvSpPr>
        <p:spPr>
          <a:xfrm>
            <a:off x="509905" y="4582319"/>
            <a:ext cx="4686935" cy="301313"/>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2995683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3" y="225330"/>
            <a:ext cx="3309144" cy="958961"/>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Content Placeholder 2"/>
          <p:cNvSpPr>
            <a:spLocks noGrp="1"/>
          </p:cNvSpPr>
          <p:nvPr>
            <p:ph idx="1"/>
          </p:nvPr>
        </p:nvSpPr>
        <p:spPr>
          <a:xfrm>
            <a:off x="3932555" y="225330"/>
            <a:ext cx="5622925" cy="4830174"/>
          </a:xfrm>
          <a:prstGeom prst="rect">
            <a:avLst/>
          </a:prstGeom>
        </p:spPr>
        <p:txBody>
          <a:bodyPr lIns="100557" tIns="50278" rIns="100557" bIns="50278"/>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3" y="1184291"/>
            <a:ext cx="3309144" cy="3871213"/>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1/16/2023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313482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3961608"/>
            <a:ext cx="6035040" cy="467690"/>
          </a:xfrm>
          <a:prstGeom prst="rect">
            <a:avLst/>
          </a:prstGeom>
        </p:spPr>
        <p:txBody>
          <a:bodyPr lIns="100557" tIns="50278" rIns="100557" bIns="50278" anchor="b"/>
          <a:lstStyle>
            <a:lvl1pPr algn="l">
              <a:defRPr sz="2200" b="1"/>
            </a:lvl1pPr>
          </a:lstStyle>
          <a:p>
            <a:r>
              <a:rPr lang="en-US" smtClean="0"/>
              <a:t>Click to edit Master title style</a:t>
            </a:r>
            <a:endParaRPr lang="en-US"/>
          </a:p>
        </p:txBody>
      </p:sp>
      <p:sp>
        <p:nvSpPr>
          <p:cNvPr id="3" name="Picture Placeholder 2"/>
          <p:cNvSpPr>
            <a:spLocks noGrp="1"/>
          </p:cNvSpPr>
          <p:nvPr>
            <p:ph type="pic" idx="1"/>
          </p:nvPr>
        </p:nvSpPr>
        <p:spPr>
          <a:xfrm>
            <a:off x="1971517" y="505681"/>
            <a:ext cx="6035040" cy="3395663"/>
          </a:xfrm>
          <a:prstGeom prst="rect">
            <a:avLst/>
          </a:prstGeom>
        </p:spPr>
        <p:txBody>
          <a:bodyPr lIns="100557" tIns="50278" rIns="100557" bIns="50278"/>
          <a:lstStyle>
            <a:lvl1pPr marL="0" indent="0">
              <a:buNone/>
              <a:defRPr sz="3500"/>
            </a:lvl1pPr>
            <a:lvl2pPr marL="502783" indent="0">
              <a:buNone/>
              <a:defRPr sz="3100"/>
            </a:lvl2pPr>
            <a:lvl3pPr marL="1005566" indent="0">
              <a:buNone/>
              <a:defRPr sz="2600"/>
            </a:lvl3pPr>
            <a:lvl4pPr marL="1508349" indent="0">
              <a:buNone/>
              <a:defRPr sz="2200"/>
            </a:lvl4pPr>
            <a:lvl5pPr marL="2011131" indent="0">
              <a:buNone/>
              <a:defRPr sz="2200"/>
            </a:lvl5pPr>
            <a:lvl6pPr marL="2513914" indent="0">
              <a:buNone/>
              <a:defRPr sz="2200"/>
            </a:lvl6pPr>
            <a:lvl7pPr marL="3016697" indent="0">
              <a:buNone/>
              <a:defRPr sz="2200"/>
            </a:lvl7pPr>
            <a:lvl8pPr marL="3519480" indent="0">
              <a:buNone/>
              <a:defRPr sz="2200"/>
            </a:lvl8pPr>
            <a:lvl9pPr marL="4022263" indent="0">
              <a:buNone/>
              <a:defRPr sz="2200"/>
            </a:lvl9pPr>
          </a:lstStyle>
          <a:p>
            <a:endParaRPr lang="en-US"/>
          </a:p>
        </p:txBody>
      </p:sp>
      <p:sp>
        <p:nvSpPr>
          <p:cNvPr id="4" name="Text Placeholder 3"/>
          <p:cNvSpPr>
            <a:spLocks noGrp="1"/>
          </p:cNvSpPr>
          <p:nvPr>
            <p:ph type="body" sz="half" idx="2"/>
          </p:nvPr>
        </p:nvSpPr>
        <p:spPr>
          <a:xfrm>
            <a:off x="1971517" y="4429298"/>
            <a:ext cx="6035040" cy="664197"/>
          </a:xfrm>
          <a:prstGeom prst="rect">
            <a:avLst/>
          </a:prstGeom>
        </p:spPr>
        <p:txBody>
          <a:bodyPr lIns="100557" tIns="50278" rIns="100557" bIns="50278"/>
          <a:lstStyle>
            <a:lvl1pPr marL="0" indent="0">
              <a:buNone/>
              <a:defRPr sz="1500"/>
            </a:lvl1pPr>
            <a:lvl2pPr marL="502783" indent="0">
              <a:buNone/>
              <a:defRPr sz="1300"/>
            </a:lvl2pPr>
            <a:lvl3pPr marL="1005566" indent="0">
              <a:buNone/>
              <a:defRPr sz="1100"/>
            </a:lvl3pPr>
            <a:lvl4pPr marL="1508349" indent="0">
              <a:buNone/>
              <a:defRPr sz="1000"/>
            </a:lvl4pPr>
            <a:lvl5pPr marL="2011131" indent="0">
              <a:buNone/>
              <a:defRPr sz="1000"/>
            </a:lvl5pPr>
            <a:lvl6pPr marL="2513914" indent="0">
              <a:buNone/>
              <a:defRPr sz="1000"/>
            </a:lvl6pPr>
            <a:lvl7pPr marL="3016697" indent="0">
              <a:buNone/>
              <a:defRPr sz="1000"/>
            </a:lvl7pPr>
            <a:lvl8pPr marL="3519480" indent="0">
              <a:buNone/>
              <a:defRPr sz="1000"/>
            </a:lvl8pPr>
            <a:lvl9pPr marL="4022263"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502920" y="5245461"/>
            <a:ext cx="2346960" cy="301313"/>
          </a:xfrm>
          <a:prstGeom prst="rect">
            <a:avLst/>
          </a:prstGeom>
        </p:spPr>
        <p:txBody>
          <a:bodyPr lIns="100557" tIns="50278" rIns="100557" bIns="50278"/>
          <a:lstStyle/>
          <a:p>
            <a:fld id="{72CC6C99-819B-4E2C-B66B-9C4B0D9D41D3}" type="datetimeFigureOut">
              <a:rPr lang="en-US" smtClean="0"/>
              <a:t>1/16/2023</a:t>
            </a:fld>
            <a:endParaRPr lang="en-US"/>
          </a:p>
        </p:txBody>
      </p:sp>
      <p:sp>
        <p:nvSpPr>
          <p:cNvPr id="6" name="Footer Placeholder 5"/>
          <p:cNvSpPr>
            <a:spLocks noGrp="1"/>
          </p:cNvSpPr>
          <p:nvPr>
            <p:ph type="ftr" sz="quarter" idx="11"/>
          </p:nvPr>
        </p:nvSpPr>
        <p:spPr>
          <a:xfrm>
            <a:off x="509905" y="4582319"/>
            <a:ext cx="4686935" cy="301313"/>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415ACC5E-6F00-4F61-BE38-5B0AEB14CA66}" type="slidenum">
              <a:rPr lang="en-US" smtClean="0"/>
              <a:t>‹#›</a:t>
            </a:fld>
            <a:endParaRPr lang="en-US"/>
          </a:p>
        </p:txBody>
      </p:sp>
    </p:spTree>
    <p:extLst>
      <p:ext uri="{BB962C8B-B14F-4D97-AF65-F5344CB8AC3E}">
        <p14:creationId xmlns:p14="http://schemas.microsoft.com/office/powerpoint/2010/main" val="428232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userDrawn="1"/>
        </p:nvSpPr>
        <p:spPr>
          <a:xfrm>
            <a:off x="0" y="484272"/>
            <a:ext cx="10058400" cy="51751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555162" y="5245461"/>
            <a:ext cx="419417" cy="301313"/>
          </a:xfrm>
          <a:prstGeom prst="rect">
            <a:avLst/>
          </a:prstGeom>
        </p:spPr>
        <p:txBody>
          <a:bodyPr vert="horz" lIns="100557" tIns="50278" rIns="100557" bIns="50278" rtlCol="0" anchor="ctr"/>
          <a:lstStyle>
            <a:lvl1pPr algn="r">
              <a:defRPr sz="1300">
                <a:solidFill>
                  <a:schemeClr val="tx1">
                    <a:tint val="75000"/>
                  </a:schemeClr>
                </a:solidFill>
              </a:defRPr>
            </a:lvl1pPr>
          </a:lstStyle>
          <a:p>
            <a:fld id="{415ACC5E-6F00-4F61-BE38-5B0AEB14CA66}" type="slidenum">
              <a:rPr lang="en-US" smtClean="0"/>
              <a:t>‹#›</a:t>
            </a:fld>
            <a:endParaRPr lang="en-US" dirty="0"/>
          </a:p>
        </p:txBody>
      </p:sp>
      <p:sp>
        <p:nvSpPr>
          <p:cNvPr id="25" name="Rectangle 24"/>
          <p:cNvSpPr/>
          <p:nvPr userDrawn="1"/>
        </p:nvSpPr>
        <p:spPr>
          <a:xfrm>
            <a:off x="0" y="0"/>
            <a:ext cx="10058400" cy="484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a:p>
        </p:txBody>
      </p:sp>
      <p:pic>
        <p:nvPicPr>
          <p:cNvPr id="2051" name="Picture 3"/>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8380255" y="155751"/>
            <a:ext cx="1175226" cy="172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Footer Placeholder 3"/>
          <p:cNvSpPr txBox="1">
            <a:spLocks noGrp="1"/>
          </p:cNvSpPr>
          <p:nvPr userDrawn="1"/>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tx1">
                    <a:lumMod val="75000"/>
                    <a:lumOff val="25000"/>
                  </a:schemeClr>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2" name="TextBox 11"/>
          <p:cNvSpPr txBox="1"/>
          <p:nvPr userDrawn="1"/>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tx1">
                  <a:lumMod val="75000"/>
                  <a:lumOff val="25000"/>
                </a:schemeClr>
              </a:solidFill>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08833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timing>
    <p:tnLst>
      <p:par>
        <p:cTn id="1" dur="indefinite" restart="never" nodeType="tmRoot"/>
      </p:par>
    </p:tnLst>
  </p:timing>
  <p:txStyles>
    <p:titleStyle>
      <a:lvl1pPr algn="ctr" defTabSz="1005566" rtl="0" eaLnBrk="1" latinLnBrk="0" hangingPunct="1">
        <a:spcBef>
          <a:spcPct val="0"/>
        </a:spcBef>
        <a:buNone/>
        <a:defRPr sz="4800" kern="1200">
          <a:solidFill>
            <a:schemeClr val="tx1"/>
          </a:solidFill>
          <a:latin typeface="+mj-lt"/>
          <a:ea typeface="+mj-ea"/>
          <a:cs typeface="+mj-cs"/>
        </a:defRPr>
      </a:lvl1pPr>
    </p:titleStyle>
    <p:body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p:bodyStyle>
    <p:other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8" y="227013"/>
            <a:ext cx="9051925" cy="942975"/>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3238" y="1320800"/>
            <a:ext cx="9051925" cy="37353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3238" y="5245100"/>
            <a:ext cx="2346325" cy="301625"/>
          </a:xfrm>
          <a:prstGeom prst="rect">
            <a:avLst/>
          </a:prstGeom>
        </p:spPr>
        <p:txBody>
          <a:bodyPr vert="horz" lIns="91440" tIns="45720" rIns="91440" bIns="45720" rtlCol="0" anchor="ctr"/>
          <a:lstStyle>
            <a:lvl1pPr algn="l">
              <a:defRPr sz="1200">
                <a:solidFill>
                  <a:schemeClr val="tx1">
                    <a:tint val="75000"/>
                  </a:schemeClr>
                </a:solidFill>
              </a:defRPr>
            </a:lvl1pPr>
          </a:lstStyle>
          <a:p>
            <a:fld id="{FE54115B-6CD9-43BC-8D55-E1FCD10AF002}" type="datetimeFigureOut">
              <a:rPr lang="en-US" smtClean="0"/>
              <a:t>1/16/2023</a:t>
            </a:fld>
            <a:endParaRPr lang="en-US"/>
          </a:p>
        </p:txBody>
      </p:sp>
      <p:sp>
        <p:nvSpPr>
          <p:cNvPr id="5" name="Footer Placeholder 4"/>
          <p:cNvSpPr>
            <a:spLocks noGrp="1"/>
          </p:cNvSpPr>
          <p:nvPr>
            <p:ph type="ftr" sz="quarter" idx="3"/>
          </p:nvPr>
        </p:nvSpPr>
        <p:spPr>
          <a:xfrm>
            <a:off x="3436938" y="5245100"/>
            <a:ext cx="3184525" cy="3016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838" y="5245100"/>
            <a:ext cx="2346325" cy="3016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D5DBF-4726-4616-AE38-8E2538BE9E36}" type="slidenum">
              <a:rPr lang="en-US" smtClean="0"/>
              <a:t>‹#›</a:t>
            </a:fld>
            <a:endParaRPr lang="en-US"/>
          </a:p>
        </p:txBody>
      </p:sp>
    </p:spTree>
    <p:extLst>
      <p:ext uri="{BB962C8B-B14F-4D97-AF65-F5344CB8AC3E}">
        <p14:creationId xmlns:p14="http://schemas.microsoft.com/office/powerpoint/2010/main" val="28710535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emf"/><Relationship Id="rId5" Type="http://schemas.openxmlformats.org/officeDocument/2006/relationships/image" Target="../media/image5.emf"/><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Layout" Target="../slideLayouts/slideLayout12.xml"/><Relationship Id="rId5" Type="http://schemas.openxmlformats.org/officeDocument/2006/relationships/image" Target="../media/image6.emf"/><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endPar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t="6597" b="24579"/>
          <a:stretch/>
        </p:blipFill>
        <p:spPr>
          <a:xfrm>
            <a:off x="0" y="467519"/>
            <a:ext cx="10058400" cy="5191919"/>
          </a:xfrm>
          <a:prstGeom prst="rect">
            <a:avLst/>
          </a:prstGeom>
        </p:spPr>
      </p:pic>
      <p:sp>
        <p:nvSpPr>
          <p:cNvPr id="6" name="Slide Number Placeholder 5"/>
          <p:cNvSpPr txBox="1">
            <a:spLocks/>
          </p:cNvSpPr>
          <p:nvPr/>
        </p:nvSpPr>
        <p:spPr>
          <a:xfrm>
            <a:off x="9555162" y="5245461"/>
            <a:ext cx="419417" cy="301313"/>
          </a:xfrm>
          <a:prstGeom prst="rect">
            <a:avLst/>
          </a:prstGeom>
        </p:spPr>
        <p:txBody>
          <a:bodyPr/>
          <a:lstStyle>
            <a:defPPr>
              <a:defRPr lang="en-US"/>
            </a:defPPr>
            <a:lvl1pPr marL="0" algn="l" defTabSz="1005566" rtl="0" eaLnBrk="1" latinLnBrk="0" hangingPunct="1">
              <a:defRPr sz="2000" kern="1200">
                <a:solidFill>
                  <a:schemeClr val="tx1"/>
                </a:solidFill>
                <a:latin typeface="+mn-lt"/>
                <a:ea typeface="+mn-ea"/>
                <a:cs typeface="+mn-cs"/>
              </a:defRPr>
            </a:lvl1pPr>
            <a:lvl2pPr marL="502783" algn="l" defTabSz="1005566" rtl="0" eaLnBrk="1" latinLnBrk="0" hangingPunct="1">
              <a:defRPr sz="2000" kern="1200">
                <a:solidFill>
                  <a:schemeClr val="tx1"/>
                </a:solidFill>
                <a:latin typeface="+mn-lt"/>
                <a:ea typeface="+mn-ea"/>
                <a:cs typeface="+mn-cs"/>
              </a:defRPr>
            </a:lvl2pPr>
            <a:lvl3pPr marL="1005566" algn="l" defTabSz="1005566" rtl="0" eaLnBrk="1" latinLnBrk="0" hangingPunct="1">
              <a:defRPr sz="2000" kern="1200">
                <a:solidFill>
                  <a:schemeClr val="tx1"/>
                </a:solidFill>
                <a:latin typeface="+mn-lt"/>
                <a:ea typeface="+mn-ea"/>
                <a:cs typeface="+mn-cs"/>
              </a:defRPr>
            </a:lvl3pPr>
            <a:lvl4pPr marL="1508349" algn="l" defTabSz="1005566" rtl="0" eaLnBrk="1" latinLnBrk="0" hangingPunct="1">
              <a:defRPr sz="2000" kern="1200">
                <a:solidFill>
                  <a:schemeClr val="tx1"/>
                </a:solidFill>
                <a:latin typeface="+mn-lt"/>
                <a:ea typeface="+mn-ea"/>
                <a:cs typeface="+mn-cs"/>
              </a:defRPr>
            </a:lvl4pPr>
            <a:lvl5pPr marL="2011131" algn="l" defTabSz="1005566" rtl="0" eaLnBrk="1" latinLnBrk="0" hangingPunct="1">
              <a:defRPr sz="2000" kern="1200">
                <a:solidFill>
                  <a:schemeClr val="tx1"/>
                </a:solidFill>
                <a:latin typeface="+mn-lt"/>
                <a:ea typeface="+mn-ea"/>
                <a:cs typeface="+mn-cs"/>
              </a:defRPr>
            </a:lvl5pPr>
            <a:lvl6pPr marL="2513914" algn="l" defTabSz="1005566" rtl="0" eaLnBrk="1" latinLnBrk="0" hangingPunct="1">
              <a:defRPr sz="2000" kern="1200">
                <a:solidFill>
                  <a:schemeClr val="tx1"/>
                </a:solidFill>
                <a:latin typeface="+mn-lt"/>
                <a:ea typeface="+mn-ea"/>
                <a:cs typeface="+mn-cs"/>
              </a:defRPr>
            </a:lvl6pPr>
            <a:lvl7pPr marL="3016697" algn="l" defTabSz="1005566" rtl="0" eaLnBrk="1" latinLnBrk="0" hangingPunct="1">
              <a:defRPr sz="2000" kern="1200">
                <a:solidFill>
                  <a:schemeClr val="tx1"/>
                </a:solidFill>
                <a:latin typeface="+mn-lt"/>
                <a:ea typeface="+mn-ea"/>
                <a:cs typeface="+mn-cs"/>
              </a:defRPr>
            </a:lvl7pPr>
            <a:lvl8pPr marL="3519480" algn="l" defTabSz="1005566" rtl="0" eaLnBrk="1" latinLnBrk="0" hangingPunct="1">
              <a:defRPr sz="2000" kern="1200">
                <a:solidFill>
                  <a:schemeClr val="tx1"/>
                </a:solidFill>
                <a:latin typeface="+mn-lt"/>
                <a:ea typeface="+mn-ea"/>
                <a:cs typeface="+mn-cs"/>
              </a:defRPr>
            </a:lvl8pPr>
            <a:lvl9pPr marL="4022263" algn="l" defTabSz="1005566" rtl="0" eaLnBrk="1" latinLnBrk="0" hangingPunct="1">
              <a:defRPr sz="2000" kern="1200">
                <a:solidFill>
                  <a:schemeClr val="tx1"/>
                </a:solidFill>
                <a:latin typeface="+mn-lt"/>
                <a:ea typeface="+mn-ea"/>
                <a:cs typeface="+mn-cs"/>
              </a:defRPr>
            </a:lvl9pPr>
          </a:lstStyle>
          <a:p>
            <a:fld id="{415ACC5E-6F00-4F61-BE38-5B0AEB14CA66}" type="slidenum">
              <a:rPr lang="en-US" smtClean="0"/>
              <a:pPr/>
              <a:t>1</a:t>
            </a:fld>
            <a:endParaRPr lang="en-US"/>
          </a:p>
        </p:txBody>
      </p:sp>
      <p:sp>
        <p:nvSpPr>
          <p:cNvPr id="7" name="Rectangle 6"/>
          <p:cNvSpPr/>
          <p:nvPr/>
        </p:nvSpPr>
        <p:spPr>
          <a:xfrm>
            <a:off x="0" y="467519"/>
            <a:ext cx="10058400" cy="5191919"/>
          </a:xfrm>
          <a:prstGeom prst="rect">
            <a:avLst/>
          </a:prstGeom>
          <a:solidFill>
            <a:srgbClr val="000A1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flipH="1">
            <a:off x="5532120" y="3077349"/>
            <a:ext cx="452628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138" y="3244881"/>
            <a:ext cx="523761" cy="204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5" name="Text Placeholder 2"/>
          <p:cNvSpPr txBox="1">
            <a:spLocks/>
          </p:cNvSpPr>
          <p:nvPr/>
        </p:nvSpPr>
        <p:spPr>
          <a:xfrm>
            <a:off x="5636718" y="3409823"/>
            <a:ext cx="4337861" cy="767965"/>
          </a:xfrm>
          <a:prstGeom prst="rect">
            <a:avLst/>
          </a:prstGeom>
        </p:spPr>
        <p:txBody>
          <a:bodyPr lIns="100557" tIns="50278" rIns="100557" bIns="50278" anchor="t"/>
          <a:lstStyle>
            <a:lvl1pPr marL="0" indent="0" algn="l" defTabSz="1005566" rtl="0" eaLnBrk="1" latinLnBrk="0" hangingPunct="1">
              <a:spcBef>
                <a:spcPct val="20000"/>
              </a:spcBef>
              <a:buFont typeface="Arial" panose="020B0604020202020204" pitchFamily="34" charset="0"/>
              <a:buNone/>
              <a:defRPr sz="2200" kern="1200" baseline="0">
                <a:solidFill>
                  <a:srgbClr val="2B3B4B"/>
                </a:solidFill>
                <a:latin typeface="Tahoma" panose="020B0604030504040204" pitchFamily="34" charset="0"/>
                <a:ea typeface="Tahoma" panose="020B0604030504040204" pitchFamily="34" charset="0"/>
                <a:cs typeface="Tahoma" panose="020B0604030504040204" pitchFamily="34" charset="0"/>
              </a:defRPr>
            </a:lvl1pPr>
            <a:lvl2pPr marL="502783" indent="0" algn="l" defTabSz="1005566"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2pPr>
            <a:lvl3pPr marL="1005566" indent="0" algn="l" defTabSz="1005566" rtl="0" eaLnBrk="1" latinLnBrk="0" hangingPunct="1">
              <a:spcBef>
                <a:spcPct val="20000"/>
              </a:spcBef>
              <a:buFont typeface="Arial" panose="020B0604020202020204" pitchFamily="34" charset="0"/>
              <a:buNone/>
              <a:defRPr sz="1800" kern="1200">
                <a:solidFill>
                  <a:schemeClr val="tx1">
                    <a:tint val="75000"/>
                  </a:schemeClr>
                </a:solidFill>
                <a:latin typeface="+mn-lt"/>
                <a:ea typeface="+mn-ea"/>
                <a:cs typeface="+mn-cs"/>
              </a:defRPr>
            </a:lvl3pPr>
            <a:lvl4pPr marL="1508349" indent="0" algn="l" defTabSz="1005566" rtl="0" eaLnBrk="1" latinLnBrk="0" hangingPunct="1">
              <a:spcBef>
                <a:spcPct val="20000"/>
              </a:spcBef>
              <a:buFont typeface="Arial" panose="020B0604020202020204" pitchFamily="34" charset="0"/>
              <a:buNone/>
              <a:defRPr sz="1500" kern="1200">
                <a:solidFill>
                  <a:schemeClr val="tx1">
                    <a:tint val="75000"/>
                  </a:schemeClr>
                </a:solidFill>
                <a:latin typeface="+mn-lt"/>
                <a:ea typeface="+mn-ea"/>
                <a:cs typeface="+mn-cs"/>
              </a:defRPr>
            </a:lvl4pPr>
            <a:lvl5pPr marL="2011131" indent="0" algn="l" defTabSz="1005566" rtl="0" eaLnBrk="1" latinLnBrk="0" hangingPunct="1">
              <a:spcBef>
                <a:spcPct val="20000"/>
              </a:spcBef>
              <a:buFont typeface="Arial" panose="020B0604020202020204" pitchFamily="34" charset="0"/>
              <a:buNone/>
              <a:defRPr sz="1500" kern="1200">
                <a:solidFill>
                  <a:schemeClr val="tx1">
                    <a:tint val="75000"/>
                  </a:schemeClr>
                </a:solidFill>
                <a:latin typeface="+mn-lt"/>
                <a:ea typeface="+mn-ea"/>
                <a:cs typeface="+mn-cs"/>
              </a:defRPr>
            </a:lvl5pPr>
            <a:lvl6pPr marL="2513914" indent="0" algn="l" defTabSz="1005566" rtl="0" eaLnBrk="1" latinLnBrk="0" hangingPunct="1">
              <a:spcBef>
                <a:spcPct val="20000"/>
              </a:spcBef>
              <a:buFont typeface="Arial" panose="020B0604020202020204" pitchFamily="34" charset="0"/>
              <a:buNone/>
              <a:defRPr sz="1500" kern="1200">
                <a:solidFill>
                  <a:schemeClr val="tx1">
                    <a:tint val="75000"/>
                  </a:schemeClr>
                </a:solidFill>
                <a:latin typeface="+mn-lt"/>
                <a:ea typeface="+mn-ea"/>
                <a:cs typeface="+mn-cs"/>
              </a:defRPr>
            </a:lvl6pPr>
            <a:lvl7pPr marL="3016697" indent="0" algn="l" defTabSz="1005566" rtl="0" eaLnBrk="1" latinLnBrk="0" hangingPunct="1">
              <a:spcBef>
                <a:spcPct val="20000"/>
              </a:spcBef>
              <a:buFont typeface="Arial" panose="020B0604020202020204" pitchFamily="34" charset="0"/>
              <a:buNone/>
              <a:defRPr sz="1500" kern="1200">
                <a:solidFill>
                  <a:schemeClr val="tx1">
                    <a:tint val="75000"/>
                  </a:schemeClr>
                </a:solidFill>
                <a:latin typeface="+mn-lt"/>
                <a:ea typeface="+mn-ea"/>
                <a:cs typeface="+mn-cs"/>
              </a:defRPr>
            </a:lvl7pPr>
            <a:lvl8pPr marL="3519480" indent="0" algn="l" defTabSz="1005566" rtl="0" eaLnBrk="1" latinLnBrk="0" hangingPunct="1">
              <a:spcBef>
                <a:spcPct val="20000"/>
              </a:spcBef>
              <a:buFont typeface="Arial" panose="020B0604020202020204" pitchFamily="34" charset="0"/>
              <a:buNone/>
              <a:defRPr sz="1500" kern="1200">
                <a:solidFill>
                  <a:schemeClr val="tx1">
                    <a:tint val="75000"/>
                  </a:schemeClr>
                </a:solidFill>
                <a:latin typeface="+mn-lt"/>
                <a:ea typeface="+mn-ea"/>
                <a:cs typeface="+mn-cs"/>
              </a:defRPr>
            </a:lvl8pPr>
            <a:lvl9pPr marL="4022263" indent="0" algn="l" defTabSz="1005566" rtl="0" eaLnBrk="1" latinLnBrk="0" hangingPunct="1">
              <a:spcBef>
                <a:spcPct val="20000"/>
              </a:spcBef>
              <a:buFont typeface="Arial" panose="020B0604020202020204" pitchFamily="34" charset="0"/>
              <a:buNone/>
              <a:defRPr sz="1500" kern="1200">
                <a:solidFill>
                  <a:schemeClr val="tx1">
                    <a:tint val="75000"/>
                  </a:schemeClr>
                </a:solidFill>
                <a:latin typeface="+mn-lt"/>
                <a:ea typeface="+mn-ea"/>
                <a:cs typeface="+mn-cs"/>
              </a:defRPr>
            </a:lvl9pPr>
          </a:lstStyle>
          <a:p>
            <a:r>
              <a:rPr lang="en-US" sz="2400" smtClean="0"/>
              <a:t>TFVC </a:t>
            </a:r>
            <a:r>
              <a:rPr lang="en-US" sz="2400" dirty="0"/>
              <a:t>Development </a:t>
            </a:r>
            <a:r>
              <a:rPr lang="en-US" sz="2400" dirty="0" smtClean="0"/>
              <a:t>Features</a:t>
            </a:r>
            <a:endParaRPr lang="en-US" sz="1400" dirty="0" smtClean="0"/>
          </a:p>
        </p:txBody>
      </p:sp>
      <p:sp>
        <p:nvSpPr>
          <p:cNvPr id="16" name="TextBox 15"/>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7" name="Group 16"/>
          <p:cNvGrpSpPr/>
          <p:nvPr/>
        </p:nvGrpSpPr>
        <p:grpSpPr>
          <a:xfrm>
            <a:off x="8534400" y="5191919"/>
            <a:ext cx="914400" cy="158898"/>
            <a:chOff x="8534400" y="5191919"/>
            <a:chExt cx="914400" cy="158898"/>
          </a:xfrm>
        </p:grpSpPr>
        <p:pic>
          <p:nvPicPr>
            <p:cNvPr id="18"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userDrawn="1"/>
          </p:nvGrpSpPr>
          <p:grpSpPr>
            <a:xfrm>
              <a:off x="8933771" y="5191919"/>
              <a:ext cx="152335" cy="136446"/>
              <a:chOff x="8938916" y="5111750"/>
              <a:chExt cx="150813" cy="147638"/>
            </a:xfrm>
          </p:grpSpPr>
          <p:sp>
            <p:nvSpPr>
              <p:cNvPr id="27" name="Rectangle 26"/>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userDrawn="1"/>
          </p:nvGrpSpPr>
          <p:grpSpPr>
            <a:xfrm>
              <a:off x="9110550" y="5191919"/>
              <a:ext cx="153938" cy="142315"/>
              <a:chOff x="9090025" y="5111750"/>
              <a:chExt cx="152400" cy="153988"/>
            </a:xfrm>
          </p:grpSpPr>
          <p:sp>
            <p:nvSpPr>
              <p:cNvPr id="25"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userDrawn="1"/>
          </p:nvGrpSpPr>
          <p:grpSpPr>
            <a:xfrm>
              <a:off x="9293258" y="5191919"/>
              <a:ext cx="155542" cy="142315"/>
              <a:chOff x="9294812" y="5111750"/>
              <a:chExt cx="153988" cy="153988"/>
            </a:xfrm>
          </p:grpSpPr>
          <p:sp>
            <p:nvSpPr>
              <p:cNvPr id="23" name="Rectangle 22"/>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13"/>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96234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TFVC</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Local Workspace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 local workspace caches the unmodified version of each of your files to enable you to edit, compare, and do other things without being connected to the server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Work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offline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easily</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Easily restore files that you have deleted locally</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Visual Studio automatically detects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changes</a:t>
            </a:r>
          </a:p>
          <a:p>
            <a:pPr marL="285750" indent="-285750" algn="l">
              <a:lnSpc>
                <a:spcPct val="160000"/>
              </a:lnSpc>
              <a:buFont typeface="Arial" panose="020B0604020202020204" pitchFamily="34" charset="0"/>
              <a:buChar char="•"/>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Drawback: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Performance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degrades as the number of items increases.</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077095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5816" b="16854"/>
          <a:stretch/>
        </p:blipFill>
        <p:spPr>
          <a:xfrm>
            <a:off x="107" y="467519"/>
            <a:ext cx="10069310" cy="5192007"/>
          </a:xfrm>
          <a:prstGeom prst="rect">
            <a:avLst/>
          </a:prstGeom>
        </p:spPr>
      </p:pic>
      <p:sp>
        <p:nvSpPr>
          <p:cNvPr id="9" name="TextBox 8"/>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15521" y="467519"/>
            <a:ext cx="10073921" cy="5191918"/>
          </a:xfrm>
          <a:prstGeom prst="rect">
            <a:avLst/>
          </a:prstGeom>
          <a:solidFill>
            <a:srgbClr val="0D0D0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H="1">
            <a:off x="4114800" y="3703675"/>
            <a:ext cx="594360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017760"/>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8"/>
          <p:cNvSpPr txBox="1">
            <a:spLocks/>
          </p:cNvSpPr>
          <p:nvPr/>
        </p:nvSpPr>
        <p:spPr>
          <a:xfrm>
            <a:off x="4419599" y="3939521"/>
            <a:ext cx="5006181" cy="718998"/>
          </a:xfrm>
          <a:prstGeom prst="rect">
            <a:avLst/>
          </a:prstGeom>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r>
              <a:rPr lang="en-US" sz="2000" b="1" dirty="0">
                <a:solidFill>
                  <a:srgbClr val="2B3B4B"/>
                </a:solidFill>
                <a:latin typeface="Tahoma" panose="020B0604030504040204" pitchFamily="34" charset="0"/>
                <a:ea typeface="Tahoma" panose="020B0604030504040204" pitchFamily="34" charset="0"/>
                <a:cs typeface="Tahoma" panose="020B0604030504040204" pitchFamily="34" charset="0"/>
              </a:rPr>
              <a:t>Traceability</a:t>
            </a:r>
            <a:endPar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8"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2815905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Traceability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488" y="1271588"/>
            <a:ext cx="7313156" cy="3920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703974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5816" b="16854"/>
          <a:stretch/>
        </p:blipFill>
        <p:spPr>
          <a:xfrm>
            <a:off x="107" y="467519"/>
            <a:ext cx="10069310" cy="5192007"/>
          </a:xfrm>
          <a:prstGeom prst="rect">
            <a:avLst/>
          </a:prstGeom>
        </p:spPr>
      </p:pic>
      <p:sp>
        <p:nvSpPr>
          <p:cNvPr id="9" name="TextBox 8"/>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15521" y="467519"/>
            <a:ext cx="10073921" cy="5191918"/>
          </a:xfrm>
          <a:prstGeom prst="rect">
            <a:avLst/>
          </a:prstGeom>
          <a:solidFill>
            <a:srgbClr val="0D0D0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H="1">
            <a:off x="4114800" y="3703675"/>
            <a:ext cx="594360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017760"/>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8"/>
          <p:cNvSpPr txBox="1">
            <a:spLocks/>
          </p:cNvSpPr>
          <p:nvPr/>
        </p:nvSpPr>
        <p:spPr>
          <a:xfrm>
            <a:off x="4419599" y="3939521"/>
            <a:ext cx="5006181" cy="718998"/>
          </a:xfrm>
          <a:prstGeom prst="rect">
            <a:avLst/>
          </a:prstGeom>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r>
              <a:rPr lang="en-US" sz="2000" b="1" dirty="0">
                <a:solidFill>
                  <a:srgbClr val="2B3B4B"/>
                </a:solidFill>
                <a:latin typeface="Tahoma" panose="020B0604030504040204" pitchFamily="34" charset="0"/>
                <a:ea typeface="Tahoma" panose="020B0604030504040204" pitchFamily="34" charset="0"/>
                <a:cs typeface="Tahoma" panose="020B0604030504040204" pitchFamily="34" charset="0"/>
              </a:rPr>
              <a:t>Code Quality</a:t>
            </a:r>
          </a:p>
        </p:txBody>
      </p:sp>
      <p:sp>
        <p:nvSpPr>
          <p:cNvPr id="8"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16797952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Code </a:t>
            </a: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Quality: Code Metrics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Tool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for measuring the quality and complexity of our code. </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Provides various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metrics whose values validate our code.</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Set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of software measures that provide developers better insight into the code they are developing. 	</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Visual Studio uses five code metrics to help you understand your code better. They are :</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286919"/>
            <a:ext cx="4267200" cy="1986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971438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Code Quality: Code Metrics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fontScale="775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Maintainability Index</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Software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metric which measures how maintainable (easy to support and change) the source code is.</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Cyclomatic Complexity</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Measure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of the number of linearly independent paths through a program's source code.</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Depth of Inheritance</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Maximum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length from the node to the root of the tree.</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Class Coupling</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Measure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of how many classes a single class uses.</a:t>
            </a:r>
          </a:p>
        </p:txBody>
      </p:sp>
    </p:spTree>
    <p:extLst>
      <p:ext uri="{BB962C8B-B14F-4D97-AF65-F5344CB8AC3E}">
        <p14:creationId xmlns:p14="http://schemas.microsoft.com/office/powerpoint/2010/main" val="23648975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Code Quality: Code Clones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Code clones are separate fragments of code that are very similar.</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To find all clones in a solution, on the Analyze menu, choose Analyze Solution for Code Clones.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Methods that are less than 10 statements long are not scanned by this feature.</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5318" y="3210719"/>
            <a:ext cx="5540882" cy="1828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4599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811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Code Quality: Static Code Analysis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Static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means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analyzing the source code without executing it.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Visual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Studio performs static code analysis on code to help developers identify potential design, globalization, interoperability, performance, security, and a lot of other categories of potential problems according to Microsoft’s rules that mainly targets best practices in writing code.</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Supported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platforms:</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NET Framework, native (C and C++)</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Database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applications.</a:t>
            </a:r>
          </a:p>
        </p:txBody>
      </p:sp>
    </p:spTree>
    <p:extLst>
      <p:ext uri="{BB962C8B-B14F-4D97-AF65-F5344CB8AC3E}">
        <p14:creationId xmlns:p14="http://schemas.microsoft.com/office/powerpoint/2010/main" val="26016180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811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Code Quality: Static Code Analysis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fontScale="625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To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run code analysis manually on a project, on the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Analyze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menu, click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Run Code Analysis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on your project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or</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simply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right click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on the project name on the Solution Explorer choose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Run Code Analysis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from the context menu.</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Run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Code Analysis manually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Run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Code Analysis Automatically</a:t>
            </a:r>
          </a:p>
          <a:p>
            <a:pPr marL="285750" indent="-285750" algn="l">
              <a:lnSpc>
                <a:spcPct val="160000"/>
              </a:lnSpc>
              <a:buFont typeface="Arial" panose="020B0604020202020204" pitchFamily="34" charset="0"/>
              <a:buChar char="•"/>
            </a:pP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To run code analysis we need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ruleset</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to be configured for each project present in visual studio solution</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658" y="1991519"/>
            <a:ext cx="3983401" cy="20478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1991519"/>
            <a:ext cx="3695700" cy="21336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557656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811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Code Quality: Static Code Analysis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Rule Set: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rule set is a logical grouping of code analysis rules that identify targeted issues and specific conditions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When you configure code analysis, you can choose from a list of Microsoft built-in rule sets or you can use your own custom set of rules. </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can customize a rule set by adding or deleting rules, or by changing rules to appear in the Error List window as either warnings or errors.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Custom rule set file has extension .ruleset.</a:t>
            </a:r>
          </a:p>
        </p:txBody>
      </p:sp>
    </p:spTree>
    <p:extLst>
      <p:ext uri="{BB962C8B-B14F-4D97-AF65-F5344CB8AC3E}">
        <p14:creationId xmlns:p14="http://schemas.microsoft.com/office/powerpoint/2010/main" val="1267042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675277" y="696119"/>
            <a:ext cx="3504201" cy="439869"/>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Agenda</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2171700" y="1458119"/>
            <a:ext cx="1706613" cy="1447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4179479" y="1458119"/>
            <a:ext cx="1706613" cy="1447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180087" y="1458119"/>
            <a:ext cx="1706613" cy="1447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171700" y="3202395"/>
            <a:ext cx="1706613" cy="1447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179479" y="3202395"/>
            <a:ext cx="1706613" cy="1447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180087" y="3202395"/>
            <a:ext cx="1706613" cy="1447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p:cNvSpPr txBox="1">
            <a:spLocks/>
          </p:cNvSpPr>
          <p:nvPr/>
        </p:nvSpPr>
        <p:spPr>
          <a:xfrm>
            <a:off x="2155400" y="2405828"/>
            <a:ext cx="1739212" cy="451961"/>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lgn="ctr">
              <a:buNone/>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Version Control System</a:t>
            </a:r>
          </a:p>
        </p:txBody>
      </p:sp>
      <p:grpSp>
        <p:nvGrpSpPr>
          <p:cNvPr id="23" name="Group 4"/>
          <p:cNvGrpSpPr>
            <a:grpSpLocks noChangeAspect="1"/>
          </p:cNvGrpSpPr>
          <p:nvPr/>
        </p:nvGrpSpPr>
        <p:grpSpPr bwMode="auto">
          <a:xfrm>
            <a:off x="6833547" y="1952135"/>
            <a:ext cx="339224" cy="329021"/>
            <a:chOff x="1965" y="1494"/>
            <a:chExt cx="133" cy="129"/>
          </a:xfrm>
          <a:solidFill>
            <a:srgbClr val="00B8F1"/>
          </a:solidFill>
        </p:grpSpPr>
        <p:sp>
          <p:nvSpPr>
            <p:cNvPr id="24" name="Freeform 5"/>
            <p:cNvSpPr>
              <a:spLocks noEditPoints="1"/>
            </p:cNvSpPr>
            <p:nvPr/>
          </p:nvSpPr>
          <p:spPr bwMode="auto">
            <a:xfrm>
              <a:off x="2021" y="1494"/>
              <a:ext cx="77" cy="129"/>
            </a:xfrm>
            <a:custGeom>
              <a:avLst/>
              <a:gdLst>
                <a:gd name="T0" fmla="*/ 394 w 960"/>
                <a:gd name="T1" fmla="*/ 1575 h 1613"/>
                <a:gd name="T2" fmla="*/ 470 w 960"/>
                <a:gd name="T3" fmla="*/ 1610 h 1613"/>
                <a:gd name="T4" fmla="*/ 552 w 960"/>
                <a:gd name="T5" fmla="*/ 1590 h 1613"/>
                <a:gd name="T6" fmla="*/ 570 w 960"/>
                <a:gd name="T7" fmla="*/ 1575 h 1613"/>
                <a:gd name="T8" fmla="*/ 911 w 960"/>
                <a:gd name="T9" fmla="*/ 1234 h 1613"/>
                <a:gd name="T10" fmla="*/ 911 w 960"/>
                <a:gd name="T11" fmla="*/ 1057 h 1613"/>
                <a:gd name="T12" fmla="*/ 734 w 960"/>
                <a:gd name="T13" fmla="*/ 1057 h 1613"/>
                <a:gd name="T14" fmla="*/ 606 w 960"/>
                <a:gd name="T15" fmla="*/ 1185 h 1613"/>
                <a:gd name="T16" fmla="*/ 606 w 960"/>
                <a:gd name="T17" fmla="*/ 125 h 1613"/>
                <a:gd name="T18" fmla="*/ 482 w 960"/>
                <a:gd name="T19" fmla="*/ 0 h 1613"/>
                <a:gd name="T20" fmla="*/ 357 w 960"/>
                <a:gd name="T21" fmla="*/ 125 h 1613"/>
                <a:gd name="T22" fmla="*/ 357 w 960"/>
                <a:gd name="T23" fmla="*/ 1185 h 1613"/>
                <a:gd name="T24" fmla="*/ 226 w 960"/>
                <a:gd name="T25" fmla="*/ 1054 h 1613"/>
                <a:gd name="T26" fmla="*/ 49 w 960"/>
                <a:gd name="T27" fmla="*/ 1054 h 1613"/>
                <a:gd name="T28" fmla="*/ 49 w 960"/>
                <a:gd name="T29" fmla="*/ 1230 h 1613"/>
                <a:gd name="T30" fmla="*/ 393 w 960"/>
                <a:gd name="T31" fmla="*/ 1575 h 1613"/>
                <a:gd name="T32" fmla="*/ 394 w 960"/>
                <a:gd name="T33" fmla="*/ 1575 h 1613"/>
                <a:gd name="T34" fmla="*/ 394 w 960"/>
                <a:gd name="T35" fmla="*/ 1575 h 1613"/>
                <a:gd name="T36" fmla="*/ 394 w 960"/>
                <a:gd name="T37" fmla="*/ 1575 h 1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60" h="1613">
                  <a:moveTo>
                    <a:pt x="394" y="1575"/>
                  </a:moveTo>
                  <a:cubicBezTo>
                    <a:pt x="414" y="1595"/>
                    <a:pt x="442" y="1608"/>
                    <a:pt x="470" y="1610"/>
                  </a:cubicBezTo>
                  <a:cubicBezTo>
                    <a:pt x="498" y="1613"/>
                    <a:pt x="528" y="1606"/>
                    <a:pt x="552" y="1590"/>
                  </a:cubicBezTo>
                  <a:cubicBezTo>
                    <a:pt x="558" y="1585"/>
                    <a:pt x="564" y="1580"/>
                    <a:pt x="570" y="1575"/>
                  </a:cubicBezTo>
                  <a:cubicBezTo>
                    <a:pt x="911" y="1234"/>
                    <a:pt x="911" y="1234"/>
                    <a:pt x="911" y="1234"/>
                  </a:cubicBezTo>
                  <a:cubicBezTo>
                    <a:pt x="960" y="1185"/>
                    <a:pt x="960" y="1106"/>
                    <a:pt x="911" y="1057"/>
                  </a:cubicBezTo>
                  <a:cubicBezTo>
                    <a:pt x="862" y="1008"/>
                    <a:pt x="783" y="1008"/>
                    <a:pt x="734" y="1057"/>
                  </a:cubicBezTo>
                  <a:cubicBezTo>
                    <a:pt x="606" y="1185"/>
                    <a:pt x="606" y="1185"/>
                    <a:pt x="606" y="1185"/>
                  </a:cubicBezTo>
                  <a:cubicBezTo>
                    <a:pt x="606" y="125"/>
                    <a:pt x="606" y="125"/>
                    <a:pt x="606" y="125"/>
                  </a:cubicBezTo>
                  <a:cubicBezTo>
                    <a:pt x="606" y="56"/>
                    <a:pt x="551" y="0"/>
                    <a:pt x="482" y="0"/>
                  </a:cubicBezTo>
                  <a:cubicBezTo>
                    <a:pt x="413" y="0"/>
                    <a:pt x="357" y="56"/>
                    <a:pt x="357" y="125"/>
                  </a:cubicBezTo>
                  <a:cubicBezTo>
                    <a:pt x="357" y="1185"/>
                    <a:pt x="357" y="1185"/>
                    <a:pt x="357" y="1185"/>
                  </a:cubicBezTo>
                  <a:cubicBezTo>
                    <a:pt x="226" y="1054"/>
                    <a:pt x="226" y="1054"/>
                    <a:pt x="226" y="1054"/>
                  </a:cubicBezTo>
                  <a:cubicBezTo>
                    <a:pt x="177" y="1005"/>
                    <a:pt x="98" y="1005"/>
                    <a:pt x="49" y="1054"/>
                  </a:cubicBezTo>
                  <a:cubicBezTo>
                    <a:pt x="0" y="1102"/>
                    <a:pt x="0" y="1181"/>
                    <a:pt x="49" y="1230"/>
                  </a:cubicBezTo>
                  <a:cubicBezTo>
                    <a:pt x="393" y="1575"/>
                    <a:pt x="393" y="1575"/>
                    <a:pt x="393" y="1575"/>
                  </a:cubicBezTo>
                  <a:cubicBezTo>
                    <a:pt x="394" y="1574"/>
                    <a:pt x="394" y="1575"/>
                    <a:pt x="394" y="1575"/>
                  </a:cubicBezTo>
                  <a:close/>
                  <a:moveTo>
                    <a:pt x="394" y="1575"/>
                  </a:moveTo>
                  <a:cubicBezTo>
                    <a:pt x="394" y="1575"/>
                    <a:pt x="394" y="1575"/>
                    <a:pt x="394" y="157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
            <p:cNvSpPr>
              <a:spLocks noEditPoints="1"/>
            </p:cNvSpPr>
            <p:nvPr/>
          </p:nvSpPr>
          <p:spPr bwMode="auto">
            <a:xfrm>
              <a:off x="1965" y="1494"/>
              <a:ext cx="77" cy="129"/>
            </a:xfrm>
            <a:custGeom>
              <a:avLst/>
              <a:gdLst>
                <a:gd name="T0" fmla="*/ 137 w 959"/>
                <a:gd name="T1" fmla="*/ 601 h 1618"/>
                <a:gd name="T2" fmla="*/ 225 w 959"/>
                <a:gd name="T3" fmla="*/ 565 h 1618"/>
                <a:gd name="T4" fmla="*/ 356 w 959"/>
                <a:gd name="T5" fmla="*/ 433 h 1618"/>
                <a:gd name="T6" fmla="*/ 356 w 959"/>
                <a:gd name="T7" fmla="*/ 1493 h 1618"/>
                <a:gd name="T8" fmla="*/ 481 w 959"/>
                <a:gd name="T9" fmla="*/ 1618 h 1618"/>
                <a:gd name="T10" fmla="*/ 606 w 959"/>
                <a:gd name="T11" fmla="*/ 1493 h 1618"/>
                <a:gd name="T12" fmla="*/ 606 w 959"/>
                <a:gd name="T13" fmla="*/ 433 h 1618"/>
                <a:gd name="T14" fmla="*/ 734 w 959"/>
                <a:gd name="T15" fmla="*/ 561 h 1618"/>
                <a:gd name="T16" fmla="*/ 822 w 959"/>
                <a:gd name="T17" fmla="*/ 598 h 1618"/>
                <a:gd name="T18" fmla="*/ 910 w 959"/>
                <a:gd name="T19" fmla="*/ 561 h 1618"/>
                <a:gd name="T20" fmla="*/ 910 w 959"/>
                <a:gd name="T21" fmla="*/ 385 h 1618"/>
                <a:gd name="T22" fmla="*/ 883 w 959"/>
                <a:gd name="T23" fmla="*/ 358 h 1618"/>
                <a:gd name="T24" fmla="*/ 816 w 959"/>
                <a:gd name="T25" fmla="*/ 291 h 1618"/>
                <a:gd name="T26" fmla="*/ 731 w 959"/>
                <a:gd name="T27" fmla="*/ 206 h 1618"/>
                <a:gd name="T28" fmla="*/ 646 w 959"/>
                <a:gd name="T29" fmla="*/ 121 h 1618"/>
                <a:gd name="T30" fmla="*/ 563 w 959"/>
                <a:gd name="T31" fmla="*/ 41 h 1618"/>
                <a:gd name="T32" fmla="*/ 454 w 959"/>
                <a:gd name="T33" fmla="*/ 10 h 1618"/>
                <a:gd name="T34" fmla="*/ 423 w 959"/>
                <a:gd name="T35" fmla="*/ 21 h 1618"/>
                <a:gd name="T36" fmla="*/ 351 w 959"/>
                <a:gd name="T37" fmla="*/ 85 h 1618"/>
                <a:gd name="T38" fmla="*/ 269 w 959"/>
                <a:gd name="T39" fmla="*/ 167 h 1618"/>
                <a:gd name="T40" fmla="*/ 172 w 959"/>
                <a:gd name="T41" fmla="*/ 265 h 1618"/>
                <a:gd name="T42" fmla="*/ 89 w 959"/>
                <a:gd name="T43" fmla="*/ 348 h 1618"/>
                <a:gd name="T44" fmla="*/ 49 w 959"/>
                <a:gd name="T45" fmla="*/ 387 h 1618"/>
                <a:gd name="T46" fmla="*/ 49 w 959"/>
                <a:gd name="T47" fmla="*/ 388 h 1618"/>
                <a:gd name="T48" fmla="*/ 49 w 959"/>
                <a:gd name="T49" fmla="*/ 565 h 1618"/>
                <a:gd name="T50" fmla="*/ 137 w 959"/>
                <a:gd name="T51" fmla="*/ 601 h 1618"/>
                <a:gd name="T52" fmla="*/ 137 w 959"/>
                <a:gd name="T53" fmla="*/ 601 h 1618"/>
                <a:gd name="T54" fmla="*/ 137 w 959"/>
                <a:gd name="T55" fmla="*/ 601 h 1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959" h="1618">
                  <a:moveTo>
                    <a:pt x="137" y="601"/>
                  </a:moveTo>
                  <a:cubicBezTo>
                    <a:pt x="169" y="601"/>
                    <a:pt x="201" y="589"/>
                    <a:pt x="225" y="565"/>
                  </a:cubicBezTo>
                  <a:cubicBezTo>
                    <a:pt x="356" y="433"/>
                    <a:pt x="356" y="433"/>
                    <a:pt x="356" y="433"/>
                  </a:cubicBezTo>
                  <a:cubicBezTo>
                    <a:pt x="356" y="1493"/>
                    <a:pt x="356" y="1493"/>
                    <a:pt x="356" y="1493"/>
                  </a:cubicBezTo>
                  <a:cubicBezTo>
                    <a:pt x="356" y="1562"/>
                    <a:pt x="412" y="1618"/>
                    <a:pt x="481" y="1618"/>
                  </a:cubicBezTo>
                  <a:cubicBezTo>
                    <a:pt x="550" y="1618"/>
                    <a:pt x="606" y="1562"/>
                    <a:pt x="606" y="1493"/>
                  </a:cubicBezTo>
                  <a:cubicBezTo>
                    <a:pt x="606" y="433"/>
                    <a:pt x="606" y="433"/>
                    <a:pt x="606" y="433"/>
                  </a:cubicBezTo>
                  <a:cubicBezTo>
                    <a:pt x="734" y="561"/>
                    <a:pt x="734" y="561"/>
                    <a:pt x="734" y="561"/>
                  </a:cubicBezTo>
                  <a:cubicBezTo>
                    <a:pt x="758" y="586"/>
                    <a:pt x="790" y="598"/>
                    <a:pt x="822" y="598"/>
                  </a:cubicBezTo>
                  <a:cubicBezTo>
                    <a:pt x="854" y="598"/>
                    <a:pt x="886" y="586"/>
                    <a:pt x="910" y="561"/>
                  </a:cubicBezTo>
                  <a:cubicBezTo>
                    <a:pt x="959" y="513"/>
                    <a:pt x="959" y="434"/>
                    <a:pt x="910" y="385"/>
                  </a:cubicBezTo>
                  <a:cubicBezTo>
                    <a:pt x="901" y="376"/>
                    <a:pt x="892" y="367"/>
                    <a:pt x="883" y="358"/>
                  </a:cubicBezTo>
                  <a:cubicBezTo>
                    <a:pt x="861" y="336"/>
                    <a:pt x="839" y="313"/>
                    <a:pt x="816" y="291"/>
                  </a:cubicBezTo>
                  <a:cubicBezTo>
                    <a:pt x="788" y="263"/>
                    <a:pt x="759" y="234"/>
                    <a:pt x="731" y="206"/>
                  </a:cubicBezTo>
                  <a:cubicBezTo>
                    <a:pt x="703" y="177"/>
                    <a:pt x="674" y="150"/>
                    <a:pt x="646" y="121"/>
                  </a:cubicBezTo>
                  <a:cubicBezTo>
                    <a:pt x="619" y="94"/>
                    <a:pt x="592" y="67"/>
                    <a:pt x="563" y="41"/>
                  </a:cubicBezTo>
                  <a:cubicBezTo>
                    <a:pt x="533" y="14"/>
                    <a:pt x="494" y="0"/>
                    <a:pt x="454" y="10"/>
                  </a:cubicBezTo>
                  <a:cubicBezTo>
                    <a:pt x="444" y="12"/>
                    <a:pt x="433" y="16"/>
                    <a:pt x="423" y="21"/>
                  </a:cubicBezTo>
                  <a:cubicBezTo>
                    <a:pt x="396" y="37"/>
                    <a:pt x="373" y="63"/>
                    <a:pt x="351" y="85"/>
                  </a:cubicBezTo>
                  <a:cubicBezTo>
                    <a:pt x="324" y="112"/>
                    <a:pt x="297" y="140"/>
                    <a:pt x="269" y="167"/>
                  </a:cubicBezTo>
                  <a:cubicBezTo>
                    <a:pt x="237" y="200"/>
                    <a:pt x="204" y="232"/>
                    <a:pt x="172" y="265"/>
                  </a:cubicBezTo>
                  <a:cubicBezTo>
                    <a:pt x="144" y="292"/>
                    <a:pt x="117" y="320"/>
                    <a:pt x="89" y="348"/>
                  </a:cubicBezTo>
                  <a:cubicBezTo>
                    <a:pt x="76" y="361"/>
                    <a:pt x="63" y="374"/>
                    <a:pt x="49" y="387"/>
                  </a:cubicBezTo>
                  <a:cubicBezTo>
                    <a:pt x="49" y="388"/>
                    <a:pt x="49" y="388"/>
                    <a:pt x="49" y="388"/>
                  </a:cubicBezTo>
                  <a:cubicBezTo>
                    <a:pt x="0" y="437"/>
                    <a:pt x="0" y="516"/>
                    <a:pt x="49" y="565"/>
                  </a:cubicBezTo>
                  <a:cubicBezTo>
                    <a:pt x="73" y="589"/>
                    <a:pt x="105" y="601"/>
                    <a:pt x="137" y="601"/>
                  </a:cubicBezTo>
                  <a:close/>
                  <a:moveTo>
                    <a:pt x="137" y="601"/>
                  </a:moveTo>
                  <a:cubicBezTo>
                    <a:pt x="137" y="601"/>
                    <a:pt x="137" y="601"/>
                    <a:pt x="137" y="60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6" name="Freeform 10"/>
          <p:cNvSpPr>
            <a:spLocks noEditPoints="1"/>
          </p:cNvSpPr>
          <p:nvPr/>
        </p:nvSpPr>
        <p:spPr bwMode="auto">
          <a:xfrm>
            <a:off x="4853111" y="1936971"/>
            <a:ext cx="359348" cy="359348"/>
          </a:xfrm>
          <a:custGeom>
            <a:avLst/>
            <a:gdLst>
              <a:gd name="T0" fmla="*/ 1635 w 1642"/>
              <a:gd name="T1" fmla="*/ 731 h 1641"/>
              <a:gd name="T2" fmla="*/ 1583 w 1642"/>
              <a:gd name="T3" fmla="*/ 690 h 1641"/>
              <a:gd name="T4" fmla="*/ 1413 w 1642"/>
              <a:gd name="T5" fmla="*/ 578 h 1641"/>
              <a:gd name="T6" fmla="*/ 1459 w 1642"/>
              <a:gd name="T7" fmla="*/ 375 h 1641"/>
              <a:gd name="T8" fmla="*/ 1464 w 1642"/>
              <a:gd name="T9" fmla="*/ 314 h 1641"/>
              <a:gd name="T10" fmla="*/ 1334 w 1642"/>
              <a:gd name="T11" fmla="*/ 183 h 1641"/>
              <a:gd name="T12" fmla="*/ 1272 w 1642"/>
              <a:gd name="T13" fmla="*/ 188 h 1641"/>
              <a:gd name="T14" fmla="*/ 1067 w 1642"/>
              <a:gd name="T15" fmla="*/ 233 h 1641"/>
              <a:gd name="T16" fmla="*/ 957 w 1642"/>
              <a:gd name="T17" fmla="*/ 56 h 1641"/>
              <a:gd name="T18" fmla="*/ 917 w 1642"/>
              <a:gd name="T19" fmla="*/ 8 h 1641"/>
              <a:gd name="T20" fmla="*/ 732 w 1642"/>
              <a:gd name="T21" fmla="*/ 7 h 1641"/>
              <a:gd name="T22" fmla="*/ 692 w 1642"/>
              <a:gd name="T23" fmla="*/ 54 h 1641"/>
              <a:gd name="T24" fmla="*/ 579 w 1642"/>
              <a:gd name="T25" fmla="*/ 229 h 1641"/>
              <a:gd name="T26" fmla="*/ 377 w 1642"/>
              <a:gd name="T27" fmla="*/ 183 h 1641"/>
              <a:gd name="T28" fmla="*/ 315 w 1642"/>
              <a:gd name="T29" fmla="*/ 178 h 1641"/>
              <a:gd name="T30" fmla="*/ 182 w 1642"/>
              <a:gd name="T31" fmla="*/ 309 h 1641"/>
              <a:gd name="T32" fmla="*/ 187 w 1642"/>
              <a:gd name="T33" fmla="*/ 371 h 1641"/>
              <a:gd name="T34" fmla="*/ 233 w 1642"/>
              <a:gd name="T35" fmla="*/ 575 h 1641"/>
              <a:gd name="T36" fmla="*/ 55 w 1642"/>
              <a:gd name="T37" fmla="*/ 686 h 1641"/>
              <a:gd name="T38" fmla="*/ 7 w 1642"/>
              <a:gd name="T39" fmla="*/ 726 h 1641"/>
              <a:gd name="T40" fmla="*/ 7 w 1642"/>
              <a:gd name="T41" fmla="*/ 912 h 1641"/>
              <a:gd name="T42" fmla="*/ 61 w 1642"/>
              <a:gd name="T43" fmla="*/ 953 h 1641"/>
              <a:gd name="T44" fmla="*/ 229 w 1642"/>
              <a:gd name="T45" fmla="*/ 1065 h 1641"/>
              <a:gd name="T46" fmla="*/ 184 w 1642"/>
              <a:gd name="T47" fmla="*/ 1268 h 1641"/>
              <a:gd name="T48" fmla="*/ 179 w 1642"/>
              <a:gd name="T49" fmla="*/ 1329 h 1641"/>
              <a:gd name="T50" fmla="*/ 308 w 1642"/>
              <a:gd name="T51" fmla="*/ 1460 h 1641"/>
              <a:gd name="T52" fmla="*/ 371 w 1642"/>
              <a:gd name="T53" fmla="*/ 1455 h 1641"/>
              <a:gd name="T54" fmla="*/ 575 w 1642"/>
              <a:gd name="T55" fmla="*/ 1410 h 1641"/>
              <a:gd name="T56" fmla="*/ 686 w 1642"/>
              <a:gd name="T57" fmla="*/ 1587 h 1641"/>
              <a:gd name="T58" fmla="*/ 726 w 1642"/>
              <a:gd name="T59" fmla="*/ 1635 h 1641"/>
              <a:gd name="T60" fmla="*/ 820 w 1642"/>
              <a:gd name="T61" fmla="*/ 1641 h 1641"/>
              <a:gd name="T62" fmla="*/ 910 w 1642"/>
              <a:gd name="T63" fmla="*/ 1636 h 1641"/>
              <a:gd name="T64" fmla="*/ 951 w 1642"/>
              <a:gd name="T65" fmla="*/ 1589 h 1641"/>
              <a:gd name="T66" fmla="*/ 1063 w 1642"/>
              <a:gd name="T67" fmla="*/ 1414 h 1641"/>
              <a:gd name="T68" fmla="*/ 1266 w 1642"/>
              <a:gd name="T69" fmla="*/ 1460 h 1641"/>
              <a:gd name="T70" fmla="*/ 1327 w 1642"/>
              <a:gd name="T71" fmla="*/ 1465 h 1641"/>
              <a:gd name="T72" fmla="*/ 1460 w 1642"/>
              <a:gd name="T73" fmla="*/ 1334 h 1641"/>
              <a:gd name="T74" fmla="*/ 1455 w 1642"/>
              <a:gd name="T75" fmla="*/ 1272 h 1641"/>
              <a:gd name="T76" fmla="*/ 1409 w 1642"/>
              <a:gd name="T77" fmla="*/ 1068 h 1641"/>
              <a:gd name="T78" fmla="*/ 1577 w 1642"/>
              <a:gd name="T79" fmla="*/ 957 h 1641"/>
              <a:gd name="T80" fmla="*/ 1587 w 1642"/>
              <a:gd name="T81" fmla="*/ 957 h 1641"/>
              <a:gd name="T82" fmla="*/ 1635 w 1642"/>
              <a:gd name="T83" fmla="*/ 917 h 1641"/>
              <a:gd name="T84" fmla="*/ 1635 w 1642"/>
              <a:gd name="T85" fmla="*/ 731 h 1641"/>
              <a:gd name="T86" fmla="*/ 822 w 1642"/>
              <a:gd name="T87" fmla="*/ 1096 h 1641"/>
              <a:gd name="T88" fmla="*/ 549 w 1642"/>
              <a:gd name="T89" fmla="*/ 823 h 1641"/>
              <a:gd name="T90" fmla="*/ 822 w 1642"/>
              <a:gd name="T91" fmla="*/ 550 h 1641"/>
              <a:gd name="T92" fmla="*/ 1096 w 1642"/>
              <a:gd name="T93" fmla="*/ 823 h 1641"/>
              <a:gd name="T94" fmla="*/ 822 w 1642"/>
              <a:gd name="T95" fmla="*/ 1096 h 1641"/>
              <a:gd name="T96" fmla="*/ 822 w 1642"/>
              <a:gd name="T97" fmla="*/ 1096 h 1641"/>
              <a:gd name="T98" fmla="*/ 822 w 1642"/>
              <a:gd name="T99" fmla="*/ 1096 h 1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42" h="1641">
                <a:moveTo>
                  <a:pt x="1635" y="731"/>
                </a:moveTo>
                <a:cubicBezTo>
                  <a:pt x="1633" y="707"/>
                  <a:pt x="1606" y="690"/>
                  <a:pt x="1583" y="690"/>
                </a:cubicBezTo>
                <a:cubicBezTo>
                  <a:pt x="1508" y="690"/>
                  <a:pt x="1441" y="646"/>
                  <a:pt x="1413" y="578"/>
                </a:cubicBezTo>
                <a:cubicBezTo>
                  <a:pt x="1384" y="508"/>
                  <a:pt x="1403" y="427"/>
                  <a:pt x="1459" y="375"/>
                </a:cubicBezTo>
                <a:cubicBezTo>
                  <a:pt x="1476" y="359"/>
                  <a:pt x="1479" y="332"/>
                  <a:pt x="1464" y="314"/>
                </a:cubicBezTo>
                <a:cubicBezTo>
                  <a:pt x="1425" y="265"/>
                  <a:pt x="1382" y="221"/>
                  <a:pt x="1334" y="183"/>
                </a:cubicBezTo>
                <a:cubicBezTo>
                  <a:pt x="1315" y="168"/>
                  <a:pt x="1288" y="170"/>
                  <a:pt x="1272" y="188"/>
                </a:cubicBezTo>
                <a:cubicBezTo>
                  <a:pt x="1223" y="242"/>
                  <a:pt x="1135" y="262"/>
                  <a:pt x="1067" y="233"/>
                </a:cubicBezTo>
                <a:cubicBezTo>
                  <a:pt x="997" y="204"/>
                  <a:pt x="952" y="132"/>
                  <a:pt x="957" y="56"/>
                </a:cubicBezTo>
                <a:cubicBezTo>
                  <a:pt x="958" y="31"/>
                  <a:pt x="941" y="11"/>
                  <a:pt x="917" y="8"/>
                </a:cubicBezTo>
                <a:cubicBezTo>
                  <a:pt x="855" y="1"/>
                  <a:pt x="794" y="0"/>
                  <a:pt x="732" y="7"/>
                </a:cubicBezTo>
                <a:cubicBezTo>
                  <a:pt x="708" y="10"/>
                  <a:pt x="691" y="30"/>
                  <a:pt x="692" y="54"/>
                </a:cubicBezTo>
                <a:cubicBezTo>
                  <a:pt x="694" y="130"/>
                  <a:pt x="649" y="200"/>
                  <a:pt x="579" y="229"/>
                </a:cubicBezTo>
                <a:cubicBezTo>
                  <a:pt x="513" y="256"/>
                  <a:pt x="425" y="236"/>
                  <a:pt x="377" y="183"/>
                </a:cubicBezTo>
                <a:cubicBezTo>
                  <a:pt x="361" y="165"/>
                  <a:pt x="334" y="163"/>
                  <a:pt x="315" y="178"/>
                </a:cubicBezTo>
                <a:cubicBezTo>
                  <a:pt x="266" y="216"/>
                  <a:pt x="221" y="260"/>
                  <a:pt x="182" y="309"/>
                </a:cubicBezTo>
                <a:cubicBezTo>
                  <a:pt x="167" y="327"/>
                  <a:pt x="169" y="355"/>
                  <a:pt x="187" y="371"/>
                </a:cubicBezTo>
                <a:cubicBezTo>
                  <a:pt x="244" y="422"/>
                  <a:pt x="263" y="505"/>
                  <a:pt x="233" y="575"/>
                </a:cubicBezTo>
                <a:cubicBezTo>
                  <a:pt x="205" y="643"/>
                  <a:pt x="135" y="686"/>
                  <a:pt x="55" y="686"/>
                </a:cubicBezTo>
                <a:cubicBezTo>
                  <a:pt x="29" y="685"/>
                  <a:pt x="10" y="703"/>
                  <a:pt x="7" y="726"/>
                </a:cubicBezTo>
                <a:cubicBezTo>
                  <a:pt x="0" y="788"/>
                  <a:pt x="0" y="850"/>
                  <a:pt x="7" y="912"/>
                </a:cubicBezTo>
                <a:cubicBezTo>
                  <a:pt x="10" y="936"/>
                  <a:pt x="37" y="953"/>
                  <a:pt x="61" y="953"/>
                </a:cubicBezTo>
                <a:cubicBezTo>
                  <a:pt x="132" y="951"/>
                  <a:pt x="201" y="995"/>
                  <a:pt x="229" y="1065"/>
                </a:cubicBezTo>
                <a:cubicBezTo>
                  <a:pt x="258" y="1135"/>
                  <a:pt x="240" y="1216"/>
                  <a:pt x="184" y="1268"/>
                </a:cubicBezTo>
                <a:cubicBezTo>
                  <a:pt x="166" y="1284"/>
                  <a:pt x="164" y="1311"/>
                  <a:pt x="179" y="1329"/>
                </a:cubicBezTo>
                <a:cubicBezTo>
                  <a:pt x="217" y="1378"/>
                  <a:pt x="260" y="1422"/>
                  <a:pt x="308" y="1460"/>
                </a:cubicBezTo>
                <a:cubicBezTo>
                  <a:pt x="327" y="1476"/>
                  <a:pt x="354" y="1473"/>
                  <a:pt x="371" y="1455"/>
                </a:cubicBezTo>
                <a:cubicBezTo>
                  <a:pt x="420" y="1401"/>
                  <a:pt x="507" y="1381"/>
                  <a:pt x="575" y="1410"/>
                </a:cubicBezTo>
                <a:cubicBezTo>
                  <a:pt x="646" y="1439"/>
                  <a:pt x="690" y="1511"/>
                  <a:pt x="686" y="1587"/>
                </a:cubicBezTo>
                <a:cubicBezTo>
                  <a:pt x="684" y="1611"/>
                  <a:pt x="702" y="1632"/>
                  <a:pt x="726" y="1635"/>
                </a:cubicBezTo>
                <a:cubicBezTo>
                  <a:pt x="757" y="1639"/>
                  <a:pt x="789" y="1641"/>
                  <a:pt x="820" y="1641"/>
                </a:cubicBezTo>
                <a:cubicBezTo>
                  <a:pt x="850" y="1641"/>
                  <a:pt x="880" y="1639"/>
                  <a:pt x="910" y="1636"/>
                </a:cubicBezTo>
                <a:cubicBezTo>
                  <a:pt x="934" y="1633"/>
                  <a:pt x="951" y="1613"/>
                  <a:pt x="951" y="1589"/>
                </a:cubicBezTo>
                <a:cubicBezTo>
                  <a:pt x="948" y="1513"/>
                  <a:pt x="993" y="1443"/>
                  <a:pt x="1063" y="1414"/>
                </a:cubicBezTo>
                <a:cubicBezTo>
                  <a:pt x="1130" y="1387"/>
                  <a:pt x="1217" y="1407"/>
                  <a:pt x="1266" y="1460"/>
                </a:cubicBezTo>
                <a:cubicBezTo>
                  <a:pt x="1282" y="1478"/>
                  <a:pt x="1309" y="1480"/>
                  <a:pt x="1327" y="1465"/>
                </a:cubicBezTo>
                <a:cubicBezTo>
                  <a:pt x="1376" y="1427"/>
                  <a:pt x="1421" y="1383"/>
                  <a:pt x="1460" y="1334"/>
                </a:cubicBezTo>
                <a:cubicBezTo>
                  <a:pt x="1475" y="1316"/>
                  <a:pt x="1473" y="1288"/>
                  <a:pt x="1455" y="1272"/>
                </a:cubicBezTo>
                <a:cubicBezTo>
                  <a:pt x="1398" y="1220"/>
                  <a:pt x="1380" y="1138"/>
                  <a:pt x="1409" y="1068"/>
                </a:cubicBezTo>
                <a:cubicBezTo>
                  <a:pt x="1437" y="1001"/>
                  <a:pt x="1504" y="957"/>
                  <a:pt x="1577" y="957"/>
                </a:cubicBezTo>
                <a:cubicBezTo>
                  <a:pt x="1587" y="957"/>
                  <a:pt x="1587" y="957"/>
                  <a:pt x="1587" y="957"/>
                </a:cubicBezTo>
                <a:cubicBezTo>
                  <a:pt x="1610" y="959"/>
                  <a:pt x="1632" y="941"/>
                  <a:pt x="1635" y="917"/>
                </a:cubicBezTo>
                <a:cubicBezTo>
                  <a:pt x="1642" y="855"/>
                  <a:pt x="1642" y="793"/>
                  <a:pt x="1635" y="731"/>
                </a:cubicBezTo>
                <a:close/>
                <a:moveTo>
                  <a:pt x="822" y="1096"/>
                </a:moveTo>
                <a:cubicBezTo>
                  <a:pt x="672" y="1096"/>
                  <a:pt x="549" y="974"/>
                  <a:pt x="549" y="823"/>
                </a:cubicBezTo>
                <a:cubicBezTo>
                  <a:pt x="549" y="673"/>
                  <a:pt x="672" y="550"/>
                  <a:pt x="822" y="550"/>
                </a:cubicBezTo>
                <a:cubicBezTo>
                  <a:pt x="973" y="550"/>
                  <a:pt x="1096" y="673"/>
                  <a:pt x="1096" y="823"/>
                </a:cubicBezTo>
                <a:cubicBezTo>
                  <a:pt x="1096" y="974"/>
                  <a:pt x="973" y="1096"/>
                  <a:pt x="822" y="1096"/>
                </a:cubicBezTo>
                <a:close/>
                <a:moveTo>
                  <a:pt x="822" y="1096"/>
                </a:moveTo>
                <a:cubicBezTo>
                  <a:pt x="822" y="1096"/>
                  <a:pt x="822" y="1096"/>
                  <a:pt x="822" y="1096"/>
                </a:cubicBezTo>
              </a:path>
            </a:pathLst>
          </a:custGeom>
          <a:solidFill>
            <a:srgbClr val="00B8F1"/>
          </a:solidFill>
          <a:ln>
            <a:noFill/>
          </a:ln>
        </p:spPr>
        <p:txBody>
          <a:bodyPr vert="horz" wrap="square" lIns="91440" tIns="45720" rIns="91440" bIns="45720" numCol="1" anchor="t" anchorCtr="0" compatLnSpc="1">
            <a:prstTxWarp prst="textNoShape">
              <a:avLst/>
            </a:prstTxWarp>
          </a:bodyPr>
          <a:lstStyle/>
          <a:p>
            <a:endParaRPr lang="en-US"/>
          </a:p>
        </p:txBody>
      </p:sp>
      <p:sp>
        <p:nvSpPr>
          <p:cNvPr id="27" name="Freeform 14"/>
          <p:cNvSpPr>
            <a:spLocks noEditPoints="1"/>
          </p:cNvSpPr>
          <p:nvPr/>
        </p:nvSpPr>
        <p:spPr bwMode="auto">
          <a:xfrm>
            <a:off x="2780849" y="1941283"/>
            <a:ext cx="350724" cy="350724"/>
          </a:xfrm>
          <a:custGeom>
            <a:avLst/>
            <a:gdLst>
              <a:gd name="T0" fmla="*/ 1598 w 1652"/>
              <a:gd name="T1" fmla="*/ 1405 h 1652"/>
              <a:gd name="T2" fmla="*/ 1242 w 1652"/>
              <a:gd name="T3" fmla="*/ 1049 h 1652"/>
              <a:gd name="T4" fmla="*/ 1236 w 1652"/>
              <a:gd name="T5" fmla="*/ 1044 h 1652"/>
              <a:gd name="T6" fmla="*/ 1347 w 1652"/>
              <a:gd name="T7" fmla="*/ 674 h 1652"/>
              <a:gd name="T8" fmla="*/ 674 w 1652"/>
              <a:gd name="T9" fmla="*/ 0 h 1652"/>
              <a:gd name="T10" fmla="*/ 0 w 1652"/>
              <a:gd name="T11" fmla="*/ 674 h 1652"/>
              <a:gd name="T12" fmla="*/ 674 w 1652"/>
              <a:gd name="T13" fmla="*/ 1347 h 1652"/>
              <a:gd name="T14" fmla="*/ 1044 w 1652"/>
              <a:gd name="T15" fmla="*/ 1237 h 1652"/>
              <a:gd name="T16" fmla="*/ 1049 w 1652"/>
              <a:gd name="T17" fmla="*/ 1243 h 1652"/>
              <a:gd name="T18" fmla="*/ 1405 w 1652"/>
              <a:gd name="T19" fmla="*/ 1599 h 1652"/>
              <a:gd name="T20" fmla="*/ 1598 w 1652"/>
              <a:gd name="T21" fmla="*/ 1599 h 1652"/>
              <a:gd name="T22" fmla="*/ 1598 w 1652"/>
              <a:gd name="T23" fmla="*/ 1405 h 1652"/>
              <a:gd name="T24" fmla="*/ 674 w 1652"/>
              <a:gd name="T25" fmla="*/ 1114 h 1652"/>
              <a:gd name="T26" fmla="*/ 234 w 1652"/>
              <a:gd name="T27" fmla="*/ 674 h 1652"/>
              <a:gd name="T28" fmla="*/ 674 w 1652"/>
              <a:gd name="T29" fmla="*/ 234 h 1652"/>
              <a:gd name="T30" fmla="*/ 1114 w 1652"/>
              <a:gd name="T31" fmla="*/ 674 h 1652"/>
              <a:gd name="T32" fmla="*/ 674 w 1652"/>
              <a:gd name="T33" fmla="*/ 1114 h 1652"/>
              <a:gd name="T34" fmla="*/ 674 w 1652"/>
              <a:gd name="T35" fmla="*/ 1114 h 1652"/>
              <a:gd name="T36" fmla="*/ 674 w 1652"/>
              <a:gd name="T37" fmla="*/ 1114 h 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52" h="1652">
                <a:moveTo>
                  <a:pt x="1598" y="1405"/>
                </a:moveTo>
                <a:cubicBezTo>
                  <a:pt x="1242" y="1049"/>
                  <a:pt x="1242" y="1049"/>
                  <a:pt x="1242" y="1049"/>
                </a:cubicBezTo>
                <a:cubicBezTo>
                  <a:pt x="1240" y="1047"/>
                  <a:pt x="1238" y="1046"/>
                  <a:pt x="1236" y="1044"/>
                </a:cubicBezTo>
                <a:cubicBezTo>
                  <a:pt x="1306" y="938"/>
                  <a:pt x="1347" y="811"/>
                  <a:pt x="1347" y="674"/>
                </a:cubicBezTo>
                <a:cubicBezTo>
                  <a:pt x="1347" y="302"/>
                  <a:pt x="1046" y="0"/>
                  <a:pt x="674" y="0"/>
                </a:cubicBezTo>
                <a:cubicBezTo>
                  <a:pt x="302" y="0"/>
                  <a:pt x="0" y="302"/>
                  <a:pt x="0" y="674"/>
                </a:cubicBezTo>
                <a:cubicBezTo>
                  <a:pt x="0" y="1046"/>
                  <a:pt x="302" y="1347"/>
                  <a:pt x="674" y="1347"/>
                </a:cubicBezTo>
                <a:cubicBezTo>
                  <a:pt x="810" y="1347"/>
                  <a:pt x="938" y="1307"/>
                  <a:pt x="1044" y="1237"/>
                </a:cubicBezTo>
                <a:cubicBezTo>
                  <a:pt x="1046" y="1239"/>
                  <a:pt x="1047" y="1241"/>
                  <a:pt x="1049" y="1243"/>
                </a:cubicBezTo>
                <a:cubicBezTo>
                  <a:pt x="1405" y="1599"/>
                  <a:pt x="1405" y="1599"/>
                  <a:pt x="1405" y="1599"/>
                </a:cubicBezTo>
                <a:cubicBezTo>
                  <a:pt x="1458" y="1652"/>
                  <a:pt x="1545" y="1652"/>
                  <a:pt x="1598" y="1599"/>
                </a:cubicBezTo>
                <a:cubicBezTo>
                  <a:pt x="1652" y="1545"/>
                  <a:pt x="1652" y="1458"/>
                  <a:pt x="1598" y="1405"/>
                </a:cubicBezTo>
                <a:close/>
                <a:moveTo>
                  <a:pt x="674" y="1114"/>
                </a:moveTo>
                <a:cubicBezTo>
                  <a:pt x="431" y="1114"/>
                  <a:pt x="234" y="917"/>
                  <a:pt x="234" y="674"/>
                </a:cubicBezTo>
                <a:cubicBezTo>
                  <a:pt x="234" y="431"/>
                  <a:pt x="431" y="234"/>
                  <a:pt x="674" y="234"/>
                </a:cubicBezTo>
                <a:cubicBezTo>
                  <a:pt x="917" y="234"/>
                  <a:pt x="1114" y="431"/>
                  <a:pt x="1114" y="674"/>
                </a:cubicBezTo>
                <a:cubicBezTo>
                  <a:pt x="1114" y="917"/>
                  <a:pt x="917" y="1114"/>
                  <a:pt x="674" y="1114"/>
                </a:cubicBezTo>
                <a:close/>
                <a:moveTo>
                  <a:pt x="674" y="1114"/>
                </a:moveTo>
                <a:cubicBezTo>
                  <a:pt x="674" y="1114"/>
                  <a:pt x="674" y="1114"/>
                  <a:pt x="674" y="1114"/>
                </a:cubicBezTo>
              </a:path>
            </a:pathLst>
          </a:custGeom>
          <a:solidFill>
            <a:srgbClr val="00B8F1"/>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28" name="Group 17"/>
          <p:cNvGrpSpPr>
            <a:grpSpLocks noChangeAspect="1"/>
          </p:cNvGrpSpPr>
          <p:nvPr/>
        </p:nvGrpSpPr>
        <p:grpSpPr bwMode="auto">
          <a:xfrm>
            <a:off x="2780849" y="3667919"/>
            <a:ext cx="356472" cy="339223"/>
            <a:chOff x="1970" y="1745"/>
            <a:chExt cx="124" cy="118"/>
          </a:xfrm>
          <a:solidFill>
            <a:srgbClr val="00B8F1"/>
          </a:solidFill>
        </p:grpSpPr>
        <p:sp>
          <p:nvSpPr>
            <p:cNvPr id="29" name="Freeform 18"/>
            <p:cNvSpPr>
              <a:spLocks noEditPoints="1"/>
            </p:cNvSpPr>
            <p:nvPr/>
          </p:nvSpPr>
          <p:spPr bwMode="auto">
            <a:xfrm>
              <a:off x="1970" y="1745"/>
              <a:ext cx="124" cy="118"/>
            </a:xfrm>
            <a:custGeom>
              <a:avLst/>
              <a:gdLst>
                <a:gd name="T0" fmla="*/ 62 w 124"/>
                <a:gd name="T1" fmla="*/ 95 h 118"/>
                <a:gd name="T2" fmla="*/ 100 w 124"/>
                <a:gd name="T3" fmla="*/ 118 h 118"/>
                <a:gd name="T4" fmla="*/ 90 w 124"/>
                <a:gd name="T5" fmla="*/ 74 h 118"/>
                <a:gd name="T6" fmla="*/ 124 w 124"/>
                <a:gd name="T7" fmla="*/ 45 h 118"/>
                <a:gd name="T8" fmla="*/ 79 w 124"/>
                <a:gd name="T9" fmla="*/ 41 h 118"/>
                <a:gd name="T10" fmla="*/ 62 w 124"/>
                <a:gd name="T11" fmla="*/ 0 h 118"/>
                <a:gd name="T12" fmla="*/ 45 w 124"/>
                <a:gd name="T13" fmla="*/ 41 h 118"/>
                <a:gd name="T14" fmla="*/ 0 w 124"/>
                <a:gd name="T15" fmla="*/ 45 h 118"/>
                <a:gd name="T16" fmla="*/ 34 w 124"/>
                <a:gd name="T17" fmla="*/ 74 h 118"/>
                <a:gd name="T18" fmla="*/ 24 w 124"/>
                <a:gd name="T19" fmla="*/ 118 h 118"/>
                <a:gd name="T20" fmla="*/ 62 w 124"/>
                <a:gd name="T21" fmla="*/ 95 h 118"/>
                <a:gd name="T22" fmla="*/ 62 w 124"/>
                <a:gd name="T23" fmla="*/ 95 h 118"/>
                <a:gd name="T24" fmla="*/ 62 w 124"/>
                <a:gd name="T25" fmla="*/ 9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18">
                  <a:moveTo>
                    <a:pt x="62" y="95"/>
                  </a:moveTo>
                  <a:lnTo>
                    <a:pt x="100" y="118"/>
                  </a:lnTo>
                  <a:lnTo>
                    <a:pt x="90" y="74"/>
                  </a:lnTo>
                  <a:lnTo>
                    <a:pt x="124" y="45"/>
                  </a:lnTo>
                  <a:lnTo>
                    <a:pt x="79" y="41"/>
                  </a:lnTo>
                  <a:lnTo>
                    <a:pt x="62" y="0"/>
                  </a:lnTo>
                  <a:lnTo>
                    <a:pt x="45" y="41"/>
                  </a:lnTo>
                  <a:lnTo>
                    <a:pt x="0" y="45"/>
                  </a:lnTo>
                  <a:lnTo>
                    <a:pt x="34" y="74"/>
                  </a:lnTo>
                  <a:lnTo>
                    <a:pt x="24" y="118"/>
                  </a:lnTo>
                  <a:lnTo>
                    <a:pt x="62" y="95"/>
                  </a:lnTo>
                  <a:close/>
                  <a:moveTo>
                    <a:pt x="62" y="95"/>
                  </a:moveTo>
                  <a:lnTo>
                    <a:pt x="62" y="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19"/>
            <p:cNvSpPr>
              <a:spLocks noEditPoints="1"/>
            </p:cNvSpPr>
            <p:nvPr/>
          </p:nvSpPr>
          <p:spPr bwMode="auto">
            <a:xfrm>
              <a:off x="1970" y="1745"/>
              <a:ext cx="124" cy="118"/>
            </a:xfrm>
            <a:custGeom>
              <a:avLst/>
              <a:gdLst>
                <a:gd name="T0" fmla="*/ 62 w 124"/>
                <a:gd name="T1" fmla="*/ 95 h 118"/>
                <a:gd name="T2" fmla="*/ 100 w 124"/>
                <a:gd name="T3" fmla="*/ 118 h 118"/>
                <a:gd name="T4" fmla="*/ 90 w 124"/>
                <a:gd name="T5" fmla="*/ 74 h 118"/>
                <a:gd name="T6" fmla="*/ 124 w 124"/>
                <a:gd name="T7" fmla="*/ 45 h 118"/>
                <a:gd name="T8" fmla="*/ 79 w 124"/>
                <a:gd name="T9" fmla="*/ 41 h 118"/>
                <a:gd name="T10" fmla="*/ 62 w 124"/>
                <a:gd name="T11" fmla="*/ 0 h 118"/>
                <a:gd name="T12" fmla="*/ 45 w 124"/>
                <a:gd name="T13" fmla="*/ 41 h 118"/>
                <a:gd name="T14" fmla="*/ 0 w 124"/>
                <a:gd name="T15" fmla="*/ 45 h 118"/>
                <a:gd name="T16" fmla="*/ 34 w 124"/>
                <a:gd name="T17" fmla="*/ 74 h 118"/>
                <a:gd name="T18" fmla="*/ 24 w 124"/>
                <a:gd name="T19" fmla="*/ 118 h 118"/>
                <a:gd name="T20" fmla="*/ 62 w 124"/>
                <a:gd name="T21" fmla="*/ 95 h 118"/>
                <a:gd name="T22" fmla="*/ 62 w 124"/>
                <a:gd name="T23" fmla="*/ 95 h 118"/>
                <a:gd name="T24" fmla="*/ 62 w 124"/>
                <a:gd name="T25" fmla="*/ 95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24" h="118">
                  <a:moveTo>
                    <a:pt x="62" y="95"/>
                  </a:moveTo>
                  <a:lnTo>
                    <a:pt x="100" y="118"/>
                  </a:lnTo>
                  <a:lnTo>
                    <a:pt x="90" y="74"/>
                  </a:lnTo>
                  <a:lnTo>
                    <a:pt x="124" y="45"/>
                  </a:lnTo>
                  <a:lnTo>
                    <a:pt x="79" y="41"/>
                  </a:lnTo>
                  <a:lnTo>
                    <a:pt x="62" y="0"/>
                  </a:lnTo>
                  <a:lnTo>
                    <a:pt x="45" y="41"/>
                  </a:lnTo>
                  <a:lnTo>
                    <a:pt x="0" y="45"/>
                  </a:lnTo>
                  <a:lnTo>
                    <a:pt x="34" y="74"/>
                  </a:lnTo>
                  <a:lnTo>
                    <a:pt x="24" y="118"/>
                  </a:lnTo>
                  <a:lnTo>
                    <a:pt x="62" y="95"/>
                  </a:lnTo>
                  <a:moveTo>
                    <a:pt x="62" y="95"/>
                  </a:moveTo>
                  <a:lnTo>
                    <a:pt x="62" y="95"/>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1" name="Group 22"/>
          <p:cNvGrpSpPr>
            <a:grpSpLocks noChangeAspect="1"/>
          </p:cNvGrpSpPr>
          <p:nvPr/>
        </p:nvGrpSpPr>
        <p:grpSpPr bwMode="auto">
          <a:xfrm>
            <a:off x="4845238" y="3647796"/>
            <a:ext cx="336348" cy="359346"/>
            <a:chOff x="1963" y="1999"/>
            <a:chExt cx="117" cy="125"/>
          </a:xfrm>
          <a:solidFill>
            <a:srgbClr val="00B8F1"/>
          </a:solidFill>
        </p:grpSpPr>
        <p:sp>
          <p:nvSpPr>
            <p:cNvPr id="32" name="Rectangle 23"/>
            <p:cNvSpPr>
              <a:spLocks noChangeArrowheads="1"/>
            </p:cNvSpPr>
            <p:nvPr/>
          </p:nvSpPr>
          <p:spPr bwMode="auto">
            <a:xfrm>
              <a:off x="1963" y="2116"/>
              <a:ext cx="11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4"/>
            <p:cNvSpPr>
              <a:spLocks noChangeArrowheads="1"/>
            </p:cNvSpPr>
            <p:nvPr/>
          </p:nvSpPr>
          <p:spPr bwMode="auto">
            <a:xfrm>
              <a:off x="1963" y="2085"/>
              <a:ext cx="23" cy="2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5"/>
            <p:cNvSpPr>
              <a:spLocks noChangeArrowheads="1"/>
            </p:cNvSpPr>
            <p:nvPr/>
          </p:nvSpPr>
          <p:spPr bwMode="auto">
            <a:xfrm>
              <a:off x="1994" y="2069"/>
              <a:ext cx="24" cy="3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6"/>
            <p:cNvSpPr>
              <a:spLocks noChangeArrowheads="1"/>
            </p:cNvSpPr>
            <p:nvPr/>
          </p:nvSpPr>
          <p:spPr bwMode="auto">
            <a:xfrm>
              <a:off x="2025" y="2038"/>
              <a:ext cx="24" cy="7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7"/>
            <p:cNvSpPr>
              <a:spLocks noChangeArrowheads="1"/>
            </p:cNvSpPr>
            <p:nvPr/>
          </p:nvSpPr>
          <p:spPr bwMode="auto">
            <a:xfrm>
              <a:off x="2057" y="1999"/>
              <a:ext cx="23" cy="10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37" name="Group 30"/>
          <p:cNvGrpSpPr>
            <a:grpSpLocks noChangeAspect="1"/>
          </p:cNvGrpSpPr>
          <p:nvPr/>
        </p:nvGrpSpPr>
        <p:grpSpPr bwMode="auto">
          <a:xfrm>
            <a:off x="6811987" y="3625834"/>
            <a:ext cx="382344" cy="373721"/>
            <a:chOff x="1963" y="2236"/>
            <a:chExt cx="133" cy="130"/>
          </a:xfrm>
          <a:solidFill>
            <a:srgbClr val="00B8F1"/>
          </a:solidFill>
        </p:grpSpPr>
        <p:sp>
          <p:nvSpPr>
            <p:cNvPr id="38" name="Freeform 31"/>
            <p:cNvSpPr>
              <a:spLocks noEditPoints="1"/>
            </p:cNvSpPr>
            <p:nvPr/>
          </p:nvSpPr>
          <p:spPr bwMode="auto">
            <a:xfrm>
              <a:off x="1992" y="2236"/>
              <a:ext cx="75" cy="70"/>
            </a:xfrm>
            <a:custGeom>
              <a:avLst/>
              <a:gdLst>
                <a:gd name="T0" fmla="*/ 277 w 927"/>
                <a:gd name="T1" fmla="*/ 755 h 858"/>
                <a:gd name="T2" fmla="*/ 253 w 927"/>
                <a:gd name="T3" fmla="*/ 631 h 858"/>
                <a:gd name="T4" fmla="*/ 335 w 927"/>
                <a:gd name="T5" fmla="*/ 706 h 858"/>
                <a:gd name="T6" fmla="*/ 326 w 927"/>
                <a:gd name="T7" fmla="*/ 631 h 858"/>
                <a:gd name="T8" fmla="*/ 429 w 927"/>
                <a:gd name="T9" fmla="*/ 668 h 858"/>
                <a:gd name="T10" fmla="*/ 468 w 927"/>
                <a:gd name="T11" fmla="*/ 665 h 858"/>
                <a:gd name="T12" fmla="*/ 498 w 927"/>
                <a:gd name="T13" fmla="*/ 632 h 858"/>
                <a:gd name="T14" fmla="*/ 575 w 927"/>
                <a:gd name="T15" fmla="*/ 692 h 858"/>
                <a:gd name="T16" fmla="*/ 630 w 927"/>
                <a:gd name="T17" fmla="*/ 734 h 858"/>
                <a:gd name="T18" fmla="*/ 766 w 927"/>
                <a:gd name="T19" fmla="*/ 631 h 858"/>
                <a:gd name="T20" fmla="*/ 681 w 927"/>
                <a:gd name="T21" fmla="*/ 776 h 858"/>
                <a:gd name="T22" fmla="*/ 927 w 927"/>
                <a:gd name="T23" fmla="*/ 464 h 858"/>
                <a:gd name="T24" fmla="*/ 0 w 927"/>
                <a:gd name="T25" fmla="*/ 464 h 858"/>
                <a:gd name="T26" fmla="*/ 795 w 927"/>
                <a:gd name="T27" fmla="*/ 366 h 858"/>
                <a:gd name="T28" fmla="*/ 795 w 927"/>
                <a:gd name="T29" fmla="*/ 562 h 858"/>
                <a:gd name="T30" fmla="*/ 699 w 927"/>
                <a:gd name="T31" fmla="*/ 464 h 858"/>
                <a:gd name="T32" fmla="*/ 795 w 927"/>
                <a:gd name="T33" fmla="*/ 366 h 858"/>
                <a:gd name="T34" fmla="*/ 675 w 927"/>
                <a:gd name="T35" fmla="*/ 296 h 858"/>
                <a:gd name="T36" fmla="*/ 766 w 927"/>
                <a:gd name="T37" fmla="*/ 296 h 858"/>
                <a:gd name="T38" fmla="*/ 601 w 927"/>
                <a:gd name="T39" fmla="*/ 297 h 858"/>
                <a:gd name="T40" fmla="*/ 498 w 927"/>
                <a:gd name="T41" fmla="*/ 134 h 858"/>
                <a:gd name="T42" fmla="*/ 620 w 927"/>
                <a:gd name="T43" fmla="*/ 366 h 858"/>
                <a:gd name="T44" fmla="*/ 620 w 927"/>
                <a:gd name="T45" fmla="*/ 562 h 858"/>
                <a:gd name="T46" fmla="*/ 498 w 927"/>
                <a:gd name="T47" fmla="*/ 366 h 858"/>
                <a:gd name="T48" fmla="*/ 307 w 927"/>
                <a:gd name="T49" fmla="*/ 562 h 858"/>
                <a:gd name="T50" fmla="*/ 307 w 927"/>
                <a:gd name="T51" fmla="*/ 366 h 858"/>
                <a:gd name="T52" fmla="*/ 429 w 927"/>
                <a:gd name="T53" fmla="*/ 562 h 858"/>
                <a:gd name="T54" fmla="*/ 326 w 927"/>
                <a:gd name="T55" fmla="*/ 296 h 858"/>
                <a:gd name="T56" fmla="*/ 429 w 927"/>
                <a:gd name="T57" fmla="*/ 296 h 858"/>
                <a:gd name="T58" fmla="*/ 252 w 927"/>
                <a:gd name="T59" fmla="*/ 297 h 858"/>
                <a:gd name="T60" fmla="*/ 327 w 927"/>
                <a:gd name="T61" fmla="*/ 147 h 858"/>
                <a:gd name="T62" fmla="*/ 132 w 927"/>
                <a:gd name="T63" fmla="*/ 366 h 858"/>
                <a:gd name="T64" fmla="*/ 228 w 927"/>
                <a:gd name="T65" fmla="*/ 464 h 858"/>
                <a:gd name="T66" fmla="*/ 132 w 927"/>
                <a:gd name="T67" fmla="*/ 562 h 858"/>
                <a:gd name="T68" fmla="*/ 118 w 927"/>
                <a:gd name="T69" fmla="*/ 464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27" h="858">
                  <a:moveTo>
                    <a:pt x="219" y="858"/>
                  </a:moveTo>
                  <a:cubicBezTo>
                    <a:pt x="228" y="820"/>
                    <a:pt x="248" y="785"/>
                    <a:pt x="277" y="755"/>
                  </a:cubicBezTo>
                  <a:cubicBezTo>
                    <a:pt x="229" y="724"/>
                    <a:pt x="189" y="681"/>
                    <a:pt x="161" y="631"/>
                  </a:cubicBezTo>
                  <a:cubicBezTo>
                    <a:pt x="253" y="631"/>
                    <a:pt x="253" y="631"/>
                    <a:pt x="253" y="631"/>
                  </a:cubicBezTo>
                  <a:cubicBezTo>
                    <a:pt x="265" y="670"/>
                    <a:pt x="280" y="705"/>
                    <a:pt x="297" y="735"/>
                  </a:cubicBezTo>
                  <a:cubicBezTo>
                    <a:pt x="309" y="724"/>
                    <a:pt x="322" y="714"/>
                    <a:pt x="335" y="706"/>
                  </a:cubicBezTo>
                  <a:cubicBezTo>
                    <a:pt x="341" y="701"/>
                    <a:pt x="348" y="697"/>
                    <a:pt x="354" y="694"/>
                  </a:cubicBezTo>
                  <a:cubicBezTo>
                    <a:pt x="344" y="675"/>
                    <a:pt x="334" y="654"/>
                    <a:pt x="326" y="631"/>
                  </a:cubicBezTo>
                  <a:cubicBezTo>
                    <a:pt x="429" y="631"/>
                    <a:pt x="429" y="631"/>
                    <a:pt x="429" y="631"/>
                  </a:cubicBezTo>
                  <a:cubicBezTo>
                    <a:pt x="429" y="668"/>
                    <a:pt x="429" y="668"/>
                    <a:pt x="429" y="668"/>
                  </a:cubicBezTo>
                  <a:cubicBezTo>
                    <a:pt x="435" y="667"/>
                    <a:pt x="441" y="666"/>
                    <a:pt x="447" y="666"/>
                  </a:cubicBezTo>
                  <a:cubicBezTo>
                    <a:pt x="454" y="666"/>
                    <a:pt x="461" y="665"/>
                    <a:pt x="468" y="665"/>
                  </a:cubicBezTo>
                  <a:cubicBezTo>
                    <a:pt x="478" y="665"/>
                    <a:pt x="488" y="666"/>
                    <a:pt x="498" y="667"/>
                  </a:cubicBezTo>
                  <a:cubicBezTo>
                    <a:pt x="498" y="632"/>
                    <a:pt x="498" y="632"/>
                    <a:pt x="498" y="632"/>
                  </a:cubicBezTo>
                  <a:cubicBezTo>
                    <a:pt x="601" y="632"/>
                    <a:pt x="601" y="632"/>
                    <a:pt x="601" y="632"/>
                  </a:cubicBezTo>
                  <a:cubicBezTo>
                    <a:pt x="594" y="654"/>
                    <a:pt x="584" y="674"/>
                    <a:pt x="575" y="692"/>
                  </a:cubicBezTo>
                  <a:cubicBezTo>
                    <a:pt x="577" y="693"/>
                    <a:pt x="578" y="694"/>
                    <a:pt x="580" y="695"/>
                  </a:cubicBezTo>
                  <a:cubicBezTo>
                    <a:pt x="602" y="708"/>
                    <a:pt x="619" y="722"/>
                    <a:pt x="630" y="734"/>
                  </a:cubicBezTo>
                  <a:cubicBezTo>
                    <a:pt x="647" y="704"/>
                    <a:pt x="663" y="670"/>
                    <a:pt x="674" y="631"/>
                  </a:cubicBezTo>
                  <a:cubicBezTo>
                    <a:pt x="766" y="631"/>
                    <a:pt x="766" y="631"/>
                    <a:pt x="766" y="631"/>
                  </a:cubicBezTo>
                  <a:cubicBezTo>
                    <a:pt x="739" y="680"/>
                    <a:pt x="701" y="721"/>
                    <a:pt x="655" y="752"/>
                  </a:cubicBezTo>
                  <a:cubicBezTo>
                    <a:pt x="664" y="758"/>
                    <a:pt x="672" y="766"/>
                    <a:pt x="681" y="776"/>
                  </a:cubicBezTo>
                  <a:cubicBezTo>
                    <a:pt x="697" y="797"/>
                    <a:pt x="708" y="824"/>
                    <a:pt x="713" y="855"/>
                  </a:cubicBezTo>
                  <a:cubicBezTo>
                    <a:pt x="842" y="772"/>
                    <a:pt x="927" y="628"/>
                    <a:pt x="927" y="464"/>
                  </a:cubicBezTo>
                  <a:cubicBezTo>
                    <a:pt x="927" y="209"/>
                    <a:pt x="720" y="0"/>
                    <a:pt x="464" y="0"/>
                  </a:cubicBezTo>
                  <a:cubicBezTo>
                    <a:pt x="208" y="0"/>
                    <a:pt x="0" y="208"/>
                    <a:pt x="0" y="464"/>
                  </a:cubicBezTo>
                  <a:cubicBezTo>
                    <a:pt x="0" y="630"/>
                    <a:pt x="87" y="776"/>
                    <a:pt x="219" y="858"/>
                  </a:cubicBezTo>
                  <a:close/>
                  <a:moveTo>
                    <a:pt x="795" y="366"/>
                  </a:moveTo>
                  <a:cubicBezTo>
                    <a:pt x="804" y="397"/>
                    <a:pt x="809" y="430"/>
                    <a:pt x="809" y="464"/>
                  </a:cubicBezTo>
                  <a:cubicBezTo>
                    <a:pt x="809" y="498"/>
                    <a:pt x="804" y="531"/>
                    <a:pt x="795" y="562"/>
                  </a:cubicBezTo>
                  <a:cubicBezTo>
                    <a:pt x="691" y="562"/>
                    <a:pt x="691" y="562"/>
                    <a:pt x="691" y="562"/>
                  </a:cubicBezTo>
                  <a:cubicBezTo>
                    <a:pt x="696" y="531"/>
                    <a:pt x="699" y="499"/>
                    <a:pt x="699" y="464"/>
                  </a:cubicBezTo>
                  <a:cubicBezTo>
                    <a:pt x="699" y="429"/>
                    <a:pt x="696" y="396"/>
                    <a:pt x="691" y="366"/>
                  </a:cubicBezTo>
                  <a:lnTo>
                    <a:pt x="795" y="366"/>
                  </a:lnTo>
                  <a:close/>
                  <a:moveTo>
                    <a:pt x="766" y="296"/>
                  </a:moveTo>
                  <a:cubicBezTo>
                    <a:pt x="675" y="296"/>
                    <a:pt x="675" y="296"/>
                    <a:pt x="675" y="296"/>
                  </a:cubicBezTo>
                  <a:cubicBezTo>
                    <a:pt x="656" y="235"/>
                    <a:pt x="629" y="186"/>
                    <a:pt x="600" y="146"/>
                  </a:cubicBezTo>
                  <a:cubicBezTo>
                    <a:pt x="671" y="177"/>
                    <a:pt x="729" y="230"/>
                    <a:pt x="766" y="296"/>
                  </a:cubicBezTo>
                  <a:close/>
                  <a:moveTo>
                    <a:pt x="498" y="134"/>
                  </a:moveTo>
                  <a:cubicBezTo>
                    <a:pt x="532" y="168"/>
                    <a:pt x="574" y="221"/>
                    <a:pt x="601" y="297"/>
                  </a:cubicBezTo>
                  <a:cubicBezTo>
                    <a:pt x="498" y="297"/>
                    <a:pt x="498" y="297"/>
                    <a:pt x="498" y="297"/>
                  </a:cubicBezTo>
                  <a:lnTo>
                    <a:pt x="498" y="134"/>
                  </a:lnTo>
                  <a:close/>
                  <a:moveTo>
                    <a:pt x="498" y="366"/>
                  </a:moveTo>
                  <a:cubicBezTo>
                    <a:pt x="620" y="366"/>
                    <a:pt x="620" y="366"/>
                    <a:pt x="620" y="366"/>
                  </a:cubicBezTo>
                  <a:cubicBezTo>
                    <a:pt x="626" y="396"/>
                    <a:pt x="629" y="429"/>
                    <a:pt x="629" y="464"/>
                  </a:cubicBezTo>
                  <a:cubicBezTo>
                    <a:pt x="629" y="499"/>
                    <a:pt x="626" y="532"/>
                    <a:pt x="620" y="562"/>
                  </a:cubicBezTo>
                  <a:cubicBezTo>
                    <a:pt x="498" y="562"/>
                    <a:pt x="498" y="562"/>
                    <a:pt x="498" y="562"/>
                  </a:cubicBezTo>
                  <a:lnTo>
                    <a:pt x="498" y="366"/>
                  </a:lnTo>
                  <a:close/>
                  <a:moveTo>
                    <a:pt x="429" y="562"/>
                  </a:moveTo>
                  <a:cubicBezTo>
                    <a:pt x="307" y="562"/>
                    <a:pt x="307" y="562"/>
                    <a:pt x="307" y="562"/>
                  </a:cubicBezTo>
                  <a:cubicBezTo>
                    <a:pt x="301" y="532"/>
                    <a:pt x="298" y="500"/>
                    <a:pt x="298" y="464"/>
                  </a:cubicBezTo>
                  <a:cubicBezTo>
                    <a:pt x="298" y="429"/>
                    <a:pt x="301" y="396"/>
                    <a:pt x="307" y="366"/>
                  </a:cubicBezTo>
                  <a:cubicBezTo>
                    <a:pt x="429" y="366"/>
                    <a:pt x="429" y="366"/>
                    <a:pt x="429" y="366"/>
                  </a:cubicBezTo>
                  <a:lnTo>
                    <a:pt x="429" y="562"/>
                  </a:lnTo>
                  <a:close/>
                  <a:moveTo>
                    <a:pt x="429" y="296"/>
                  </a:moveTo>
                  <a:cubicBezTo>
                    <a:pt x="326" y="296"/>
                    <a:pt x="326" y="296"/>
                    <a:pt x="326" y="296"/>
                  </a:cubicBezTo>
                  <a:cubicBezTo>
                    <a:pt x="353" y="220"/>
                    <a:pt x="395" y="167"/>
                    <a:pt x="429" y="133"/>
                  </a:cubicBezTo>
                  <a:lnTo>
                    <a:pt x="429" y="296"/>
                  </a:lnTo>
                  <a:close/>
                  <a:moveTo>
                    <a:pt x="327" y="147"/>
                  </a:moveTo>
                  <a:cubicBezTo>
                    <a:pt x="298" y="186"/>
                    <a:pt x="271" y="236"/>
                    <a:pt x="252" y="297"/>
                  </a:cubicBezTo>
                  <a:cubicBezTo>
                    <a:pt x="161" y="297"/>
                    <a:pt x="161" y="297"/>
                    <a:pt x="161" y="297"/>
                  </a:cubicBezTo>
                  <a:cubicBezTo>
                    <a:pt x="198" y="230"/>
                    <a:pt x="256" y="177"/>
                    <a:pt x="327" y="147"/>
                  </a:cubicBezTo>
                  <a:close/>
                  <a:moveTo>
                    <a:pt x="118" y="464"/>
                  </a:moveTo>
                  <a:cubicBezTo>
                    <a:pt x="118" y="430"/>
                    <a:pt x="123" y="397"/>
                    <a:pt x="132" y="366"/>
                  </a:cubicBezTo>
                  <a:cubicBezTo>
                    <a:pt x="236" y="366"/>
                    <a:pt x="236" y="366"/>
                    <a:pt x="236" y="366"/>
                  </a:cubicBezTo>
                  <a:cubicBezTo>
                    <a:pt x="231" y="397"/>
                    <a:pt x="228" y="429"/>
                    <a:pt x="228" y="464"/>
                  </a:cubicBezTo>
                  <a:cubicBezTo>
                    <a:pt x="228" y="499"/>
                    <a:pt x="231" y="532"/>
                    <a:pt x="236" y="562"/>
                  </a:cubicBezTo>
                  <a:cubicBezTo>
                    <a:pt x="132" y="562"/>
                    <a:pt x="132" y="562"/>
                    <a:pt x="132" y="562"/>
                  </a:cubicBezTo>
                  <a:cubicBezTo>
                    <a:pt x="123" y="531"/>
                    <a:pt x="118" y="498"/>
                    <a:pt x="118" y="464"/>
                  </a:cubicBezTo>
                  <a:close/>
                  <a:moveTo>
                    <a:pt x="118" y="464"/>
                  </a:moveTo>
                  <a:cubicBezTo>
                    <a:pt x="118" y="464"/>
                    <a:pt x="118" y="464"/>
                    <a:pt x="118" y="46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2"/>
            <p:cNvSpPr>
              <a:spLocks noEditPoints="1"/>
            </p:cNvSpPr>
            <p:nvPr/>
          </p:nvSpPr>
          <p:spPr bwMode="auto">
            <a:xfrm>
              <a:off x="1963" y="2338"/>
              <a:ext cx="133" cy="28"/>
            </a:xfrm>
            <a:custGeom>
              <a:avLst/>
              <a:gdLst>
                <a:gd name="T0" fmla="*/ 1562 w 1647"/>
                <a:gd name="T1" fmla="*/ 115 h 347"/>
                <a:gd name="T2" fmla="*/ 1439 w 1647"/>
                <a:gd name="T3" fmla="*/ 56 h 347"/>
                <a:gd name="T4" fmla="*/ 1379 w 1647"/>
                <a:gd name="T5" fmla="*/ 244 h 347"/>
                <a:gd name="T6" fmla="*/ 1371 w 1647"/>
                <a:gd name="T7" fmla="*/ 270 h 347"/>
                <a:gd name="T8" fmla="*/ 1345 w 1647"/>
                <a:gd name="T9" fmla="*/ 194 h 347"/>
                <a:gd name="T10" fmla="*/ 1329 w 1647"/>
                <a:gd name="T11" fmla="*/ 104 h 347"/>
                <a:gd name="T12" fmla="*/ 1327 w 1647"/>
                <a:gd name="T13" fmla="*/ 104 h 347"/>
                <a:gd name="T14" fmla="*/ 1311 w 1647"/>
                <a:gd name="T15" fmla="*/ 194 h 347"/>
                <a:gd name="T16" fmla="*/ 1284 w 1647"/>
                <a:gd name="T17" fmla="*/ 270 h 347"/>
                <a:gd name="T18" fmla="*/ 1276 w 1647"/>
                <a:gd name="T19" fmla="*/ 244 h 347"/>
                <a:gd name="T20" fmla="*/ 1217 w 1647"/>
                <a:gd name="T21" fmla="*/ 56 h 347"/>
                <a:gd name="T22" fmla="*/ 1145 w 1647"/>
                <a:gd name="T23" fmla="*/ 94 h 347"/>
                <a:gd name="T24" fmla="*/ 1103 w 1647"/>
                <a:gd name="T25" fmla="*/ 71 h 347"/>
                <a:gd name="T26" fmla="*/ 956 w 1647"/>
                <a:gd name="T27" fmla="*/ 0 h 347"/>
                <a:gd name="T28" fmla="*/ 885 w 1647"/>
                <a:gd name="T29" fmla="*/ 224 h 347"/>
                <a:gd name="T30" fmla="*/ 875 w 1647"/>
                <a:gd name="T31" fmla="*/ 255 h 347"/>
                <a:gd name="T32" fmla="*/ 844 w 1647"/>
                <a:gd name="T33" fmla="*/ 165 h 347"/>
                <a:gd name="T34" fmla="*/ 825 w 1647"/>
                <a:gd name="T35" fmla="*/ 58 h 347"/>
                <a:gd name="T36" fmla="*/ 823 w 1647"/>
                <a:gd name="T37" fmla="*/ 58 h 347"/>
                <a:gd name="T38" fmla="*/ 804 w 1647"/>
                <a:gd name="T39" fmla="*/ 165 h 347"/>
                <a:gd name="T40" fmla="*/ 772 w 1647"/>
                <a:gd name="T41" fmla="*/ 255 h 347"/>
                <a:gd name="T42" fmla="*/ 763 w 1647"/>
                <a:gd name="T43" fmla="*/ 224 h 347"/>
                <a:gd name="T44" fmla="*/ 692 w 1647"/>
                <a:gd name="T45" fmla="*/ 0 h 347"/>
                <a:gd name="T46" fmla="*/ 545 w 1647"/>
                <a:gd name="T47" fmla="*/ 71 h 347"/>
                <a:gd name="T48" fmla="*/ 503 w 1647"/>
                <a:gd name="T49" fmla="*/ 94 h 347"/>
                <a:gd name="T50" fmla="*/ 431 w 1647"/>
                <a:gd name="T51" fmla="*/ 56 h 347"/>
                <a:gd name="T52" fmla="*/ 371 w 1647"/>
                <a:gd name="T53" fmla="*/ 244 h 347"/>
                <a:gd name="T54" fmla="*/ 363 w 1647"/>
                <a:gd name="T55" fmla="*/ 270 h 347"/>
                <a:gd name="T56" fmla="*/ 337 w 1647"/>
                <a:gd name="T57" fmla="*/ 194 h 347"/>
                <a:gd name="T58" fmla="*/ 321 w 1647"/>
                <a:gd name="T59" fmla="*/ 104 h 347"/>
                <a:gd name="T60" fmla="*/ 319 w 1647"/>
                <a:gd name="T61" fmla="*/ 104 h 347"/>
                <a:gd name="T62" fmla="*/ 303 w 1647"/>
                <a:gd name="T63" fmla="*/ 194 h 347"/>
                <a:gd name="T64" fmla="*/ 277 w 1647"/>
                <a:gd name="T65" fmla="*/ 270 h 347"/>
                <a:gd name="T66" fmla="*/ 268 w 1647"/>
                <a:gd name="T67" fmla="*/ 244 h 347"/>
                <a:gd name="T68" fmla="*/ 209 w 1647"/>
                <a:gd name="T69" fmla="*/ 56 h 347"/>
                <a:gd name="T70" fmla="*/ 85 w 1647"/>
                <a:gd name="T71" fmla="*/ 115 h 347"/>
                <a:gd name="T72" fmla="*/ 4 w 1647"/>
                <a:gd name="T73" fmla="*/ 347 h 347"/>
                <a:gd name="T74" fmla="*/ 1642 w 1647"/>
                <a:gd name="T75" fmla="*/ 347 h 347"/>
                <a:gd name="T76" fmla="*/ 1562 w 1647"/>
                <a:gd name="T77" fmla="*/ 115 h 347"/>
                <a:gd name="T78" fmla="*/ 1562 w 1647"/>
                <a:gd name="T79" fmla="*/ 115 h 347"/>
                <a:gd name="T80" fmla="*/ 1562 w 1647"/>
                <a:gd name="T81" fmla="*/ 115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47" h="347">
                  <a:moveTo>
                    <a:pt x="1562" y="115"/>
                  </a:moveTo>
                  <a:cubicBezTo>
                    <a:pt x="1485" y="86"/>
                    <a:pt x="1439" y="56"/>
                    <a:pt x="1439" y="56"/>
                  </a:cubicBezTo>
                  <a:cubicBezTo>
                    <a:pt x="1379" y="244"/>
                    <a:pt x="1379" y="244"/>
                    <a:pt x="1379" y="244"/>
                  </a:cubicBezTo>
                  <a:cubicBezTo>
                    <a:pt x="1371" y="270"/>
                    <a:pt x="1371" y="270"/>
                    <a:pt x="1371" y="270"/>
                  </a:cubicBezTo>
                  <a:cubicBezTo>
                    <a:pt x="1345" y="194"/>
                    <a:pt x="1345" y="194"/>
                    <a:pt x="1345" y="194"/>
                  </a:cubicBezTo>
                  <a:cubicBezTo>
                    <a:pt x="1406" y="109"/>
                    <a:pt x="1340" y="104"/>
                    <a:pt x="1329" y="104"/>
                  </a:cubicBezTo>
                  <a:cubicBezTo>
                    <a:pt x="1327" y="104"/>
                    <a:pt x="1327" y="104"/>
                    <a:pt x="1327" y="104"/>
                  </a:cubicBezTo>
                  <a:cubicBezTo>
                    <a:pt x="1316" y="104"/>
                    <a:pt x="1250" y="109"/>
                    <a:pt x="1311" y="194"/>
                  </a:cubicBezTo>
                  <a:cubicBezTo>
                    <a:pt x="1284" y="270"/>
                    <a:pt x="1284" y="270"/>
                    <a:pt x="1284" y="270"/>
                  </a:cubicBezTo>
                  <a:cubicBezTo>
                    <a:pt x="1276" y="244"/>
                    <a:pt x="1276" y="244"/>
                    <a:pt x="1276" y="244"/>
                  </a:cubicBezTo>
                  <a:cubicBezTo>
                    <a:pt x="1217" y="56"/>
                    <a:pt x="1217" y="56"/>
                    <a:pt x="1217" y="56"/>
                  </a:cubicBezTo>
                  <a:cubicBezTo>
                    <a:pt x="1217" y="56"/>
                    <a:pt x="1191" y="73"/>
                    <a:pt x="1145" y="94"/>
                  </a:cubicBezTo>
                  <a:cubicBezTo>
                    <a:pt x="1134" y="85"/>
                    <a:pt x="1120" y="78"/>
                    <a:pt x="1103" y="71"/>
                  </a:cubicBezTo>
                  <a:cubicBezTo>
                    <a:pt x="1011" y="36"/>
                    <a:pt x="956" y="0"/>
                    <a:pt x="956" y="0"/>
                  </a:cubicBezTo>
                  <a:cubicBezTo>
                    <a:pt x="885" y="224"/>
                    <a:pt x="885" y="224"/>
                    <a:pt x="885" y="224"/>
                  </a:cubicBezTo>
                  <a:cubicBezTo>
                    <a:pt x="875" y="255"/>
                    <a:pt x="875" y="255"/>
                    <a:pt x="875" y="255"/>
                  </a:cubicBezTo>
                  <a:cubicBezTo>
                    <a:pt x="844" y="165"/>
                    <a:pt x="844" y="165"/>
                    <a:pt x="844" y="165"/>
                  </a:cubicBezTo>
                  <a:cubicBezTo>
                    <a:pt x="917" y="63"/>
                    <a:pt x="838" y="58"/>
                    <a:pt x="825" y="58"/>
                  </a:cubicBezTo>
                  <a:cubicBezTo>
                    <a:pt x="823" y="58"/>
                    <a:pt x="823" y="58"/>
                    <a:pt x="823" y="58"/>
                  </a:cubicBezTo>
                  <a:cubicBezTo>
                    <a:pt x="810" y="58"/>
                    <a:pt x="731" y="63"/>
                    <a:pt x="804" y="165"/>
                  </a:cubicBezTo>
                  <a:cubicBezTo>
                    <a:pt x="772" y="255"/>
                    <a:pt x="772" y="255"/>
                    <a:pt x="772" y="255"/>
                  </a:cubicBezTo>
                  <a:cubicBezTo>
                    <a:pt x="763" y="224"/>
                    <a:pt x="763" y="224"/>
                    <a:pt x="763" y="224"/>
                  </a:cubicBezTo>
                  <a:cubicBezTo>
                    <a:pt x="692" y="0"/>
                    <a:pt x="692" y="0"/>
                    <a:pt x="692" y="0"/>
                  </a:cubicBezTo>
                  <a:cubicBezTo>
                    <a:pt x="692" y="0"/>
                    <a:pt x="636" y="36"/>
                    <a:pt x="545" y="71"/>
                  </a:cubicBezTo>
                  <a:cubicBezTo>
                    <a:pt x="528" y="77"/>
                    <a:pt x="514" y="85"/>
                    <a:pt x="503" y="94"/>
                  </a:cubicBezTo>
                  <a:cubicBezTo>
                    <a:pt x="457" y="73"/>
                    <a:pt x="431" y="56"/>
                    <a:pt x="431" y="56"/>
                  </a:cubicBezTo>
                  <a:cubicBezTo>
                    <a:pt x="371" y="244"/>
                    <a:pt x="371" y="244"/>
                    <a:pt x="371" y="244"/>
                  </a:cubicBezTo>
                  <a:cubicBezTo>
                    <a:pt x="363" y="270"/>
                    <a:pt x="363" y="270"/>
                    <a:pt x="363" y="270"/>
                  </a:cubicBezTo>
                  <a:cubicBezTo>
                    <a:pt x="337" y="194"/>
                    <a:pt x="337" y="194"/>
                    <a:pt x="337" y="194"/>
                  </a:cubicBezTo>
                  <a:cubicBezTo>
                    <a:pt x="398" y="109"/>
                    <a:pt x="332" y="104"/>
                    <a:pt x="321" y="104"/>
                  </a:cubicBezTo>
                  <a:cubicBezTo>
                    <a:pt x="319" y="104"/>
                    <a:pt x="319" y="104"/>
                    <a:pt x="319" y="104"/>
                  </a:cubicBezTo>
                  <a:cubicBezTo>
                    <a:pt x="308" y="104"/>
                    <a:pt x="242" y="109"/>
                    <a:pt x="303" y="194"/>
                  </a:cubicBezTo>
                  <a:cubicBezTo>
                    <a:pt x="277" y="270"/>
                    <a:pt x="277" y="270"/>
                    <a:pt x="277" y="270"/>
                  </a:cubicBezTo>
                  <a:cubicBezTo>
                    <a:pt x="268" y="244"/>
                    <a:pt x="268" y="244"/>
                    <a:pt x="268" y="244"/>
                  </a:cubicBezTo>
                  <a:cubicBezTo>
                    <a:pt x="209" y="56"/>
                    <a:pt x="209" y="56"/>
                    <a:pt x="209" y="56"/>
                  </a:cubicBezTo>
                  <a:cubicBezTo>
                    <a:pt x="209" y="56"/>
                    <a:pt x="162" y="86"/>
                    <a:pt x="85" y="115"/>
                  </a:cubicBezTo>
                  <a:cubicBezTo>
                    <a:pt x="0" y="146"/>
                    <a:pt x="6" y="216"/>
                    <a:pt x="4" y="347"/>
                  </a:cubicBezTo>
                  <a:cubicBezTo>
                    <a:pt x="1642" y="347"/>
                    <a:pt x="1642" y="347"/>
                    <a:pt x="1642" y="347"/>
                  </a:cubicBezTo>
                  <a:cubicBezTo>
                    <a:pt x="1642" y="216"/>
                    <a:pt x="1647" y="146"/>
                    <a:pt x="1562" y="115"/>
                  </a:cubicBezTo>
                  <a:close/>
                  <a:moveTo>
                    <a:pt x="1562" y="115"/>
                  </a:moveTo>
                  <a:cubicBezTo>
                    <a:pt x="1562" y="115"/>
                    <a:pt x="1562" y="115"/>
                    <a:pt x="1562" y="11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3"/>
            <p:cNvSpPr>
              <a:spLocks noEditPoints="1"/>
            </p:cNvSpPr>
            <p:nvPr/>
          </p:nvSpPr>
          <p:spPr bwMode="auto">
            <a:xfrm>
              <a:off x="2056" y="2307"/>
              <a:ext cx="29" cy="36"/>
            </a:xfrm>
            <a:custGeom>
              <a:avLst/>
              <a:gdLst>
                <a:gd name="T0" fmla="*/ 133 w 349"/>
                <a:gd name="T1" fmla="*/ 8 h 446"/>
                <a:gd name="T2" fmla="*/ 97 w 349"/>
                <a:gd name="T3" fmla="*/ 27 h 446"/>
                <a:gd name="T4" fmla="*/ 61 w 349"/>
                <a:gd name="T5" fmla="*/ 57 h 446"/>
                <a:gd name="T6" fmla="*/ 22 w 349"/>
                <a:gd name="T7" fmla="*/ 125 h 446"/>
                <a:gd name="T8" fmla="*/ 22 w 349"/>
                <a:gd name="T9" fmla="*/ 192 h 446"/>
                <a:gd name="T10" fmla="*/ 28 w 349"/>
                <a:gd name="T11" fmla="*/ 213 h 446"/>
                <a:gd name="T12" fmla="*/ 14 w 349"/>
                <a:gd name="T13" fmla="*/ 270 h 446"/>
                <a:gd name="T14" fmla="*/ 42 w 349"/>
                <a:gd name="T15" fmla="*/ 318 h 446"/>
                <a:gd name="T16" fmla="*/ 139 w 349"/>
                <a:gd name="T17" fmla="*/ 438 h 446"/>
                <a:gd name="T18" fmla="*/ 210 w 349"/>
                <a:gd name="T19" fmla="*/ 438 h 446"/>
                <a:gd name="T20" fmla="*/ 307 w 349"/>
                <a:gd name="T21" fmla="*/ 318 h 446"/>
                <a:gd name="T22" fmla="*/ 335 w 349"/>
                <a:gd name="T23" fmla="*/ 270 h 446"/>
                <a:gd name="T24" fmla="*/ 321 w 349"/>
                <a:gd name="T25" fmla="*/ 213 h 446"/>
                <a:gd name="T26" fmla="*/ 327 w 349"/>
                <a:gd name="T27" fmla="*/ 192 h 446"/>
                <a:gd name="T28" fmla="*/ 284 w 349"/>
                <a:gd name="T29" fmla="*/ 56 h 446"/>
                <a:gd name="T30" fmla="*/ 245 w 349"/>
                <a:gd name="T31" fmla="*/ 20 h 446"/>
                <a:gd name="T32" fmla="*/ 164 w 349"/>
                <a:gd name="T33" fmla="*/ 3 h 446"/>
                <a:gd name="T34" fmla="*/ 133 w 349"/>
                <a:gd name="T35" fmla="*/ 8 h 446"/>
                <a:gd name="T36" fmla="*/ 133 w 349"/>
                <a:gd name="T37" fmla="*/ 8 h 446"/>
                <a:gd name="T38" fmla="*/ 133 w 349"/>
                <a:gd name="T39" fmla="*/ 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9" h="446">
                  <a:moveTo>
                    <a:pt x="133" y="8"/>
                  </a:moveTo>
                  <a:cubicBezTo>
                    <a:pt x="120" y="13"/>
                    <a:pt x="108" y="19"/>
                    <a:pt x="97" y="27"/>
                  </a:cubicBezTo>
                  <a:cubicBezTo>
                    <a:pt x="84" y="35"/>
                    <a:pt x="72" y="45"/>
                    <a:pt x="61" y="57"/>
                  </a:cubicBezTo>
                  <a:cubicBezTo>
                    <a:pt x="44" y="74"/>
                    <a:pt x="29" y="97"/>
                    <a:pt x="22" y="125"/>
                  </a:cubicBezTo>
                  <a:cubicBezTo>
                    <a:pt x="16" y="146"/>
                    <a:pt x="18" y="169"/>
                    <a:pt x="22" y="192"/>
                  </a:cubicBezTo>
                  <a:cubicBezTo>
                    <a:pt x="24" y="199"/>
                    <a:pt x="25" y="206"/>
                    <a:pt x="28" y="213"/>
                  </a:cubicBezTo>
                  <a:cubicBezTo>
                    <a:pt x="15" y="212"/>
                    <a:pt x="0" y="219"/>
                    <a:pt x="14" y="270"/>
                  </a:cubicBezTo>
                  <a:cubicBezTo>
                    <a:pt x="25" y="307"/>
                    <a:pt x="35" y="318"/>
                    <a:pt x="42" y="318"/>
                  </a:cubicBezTo>
                  <a:cubicBezTo>
                    <a:pt x="49" y="363"/>
                    <a:pt x="83" y="419"/>
                    <a:pt x="139" y="438"/>
                  </a:cubicBezTo>
                  <a:cubicBezTo>
                    <a:pt x="162" y="446"/>
                    <a:pt x="187" y="446"/>
                    <a:pt x="210" y="438"/>
                  </a:cubicBezTo>
                  <a:cubicBezTo>
                    <a:pt x="265" y="419"/>
                    <a:pt x="301" y="362"/>
                    <a:pt x="307" y="318"/>
                  </a:cubicBezTo>
                  <a:cubicBezTo>
                    <a:pt x="315" y="318"/>
                    <a:pt x="325" y="307"/>
                    <a:pt x="335" y="270"/>
                  </a:cubicBezTo>
                  <a:cubicBezTo>
                    <a:pt x="349" y="219"/>
                    <a:pt x="334" y="212"/>
                    <a:pt x="321" y="213"/>
                  </a:cubicBezTo>
                  <a:cubicBezTo>
                    <a:pt x="324" y="206"/>
                    <a:pt x="326" y="199"/>
                    <a:pt x="327" y="192"/>
                  </a:cubicBezTo>
                  <a:cubicBezTo>
                    <a:pt x="349" y="60"/>
                    <a:pt x="284" y="56"/>
                    <a:pt x="284" y="56"/>
                  </a:cubicBezTo>
                  <a:cubicBezTo>
                    <a:pt x="284" y="56"/>
                    <a:pt x="273" y="35"/>
                    <a:pt x="245" y="20"/>
                  </a:cubicBezTo>
                  <a:cubicBezTo>
                    <a:pt x="226" y="8"/>
                    <a:pt x="199" y="0"/>
                    <a:pt x="164" y="3"/>
                  </a:cubicBezTo>
                  <a:cubicBezTo>
                    <a:pt x="154" y="3"/>
                    <a:pt x="143" y="5"/>
                    <a:pt x="133" y="8"/>
                  </a:cubicBezTo>
                  <a:close/>
                  <a:moveTo>
                    <a:pt x="133" y="8"/>
                  </a:moveTo>
                  <a:cubicBezTo>
                    <a:pt x="133" y="8"/>
                    <a:pt x="133" y="8"/>
                    <a:pt x="133"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4"/>
            <p:cNvSpPr>
              <a:spLocks noEditPoints="1"/>
            </p:cNvSpPr>
            <p:nvPr/>
          </p:nvSpPr>
          <p:spPr bwMode="auto">
            <a:xfrm>
              <a:off x="1974" y="2307"/>
              <a:ext cx="29" cy="36"/>
            </a:xfrm>
            <a:custGeom>
              <a:avLst/>
              <a:gdLst>
                <a:gd name="T0" fmla="*/ 42 w 350"/>
                <a:gd name="T1" fmla="*/ 318 h 446"/>
                <a:gd name="T2" fmla="*/ 139 w 350"/>
                <a:gd name="T3" fmla="*/ 438 h 446"/>
                <a:gd name="T4" fmla="*/ 211 w 350"/>
                <a:gd name="T5" fmla="*/ 438 h 446"/>
                <a:gd name="T6" fmla="*/ 308 w 350"/>
                <a:gd name="T7" fmla="*/ 318 h 446"/>
                <a:gd name="T8" fmla="*/ 335 w 350"/>
                <a:gd name="T9" fmla="*/ 270 h 446"/>
                <a:gd name="T10" fmla="*/ 322 w 350"/>
                <a:gd name="T11" fmla="*/ 213 h 446"/>
                <a:gd name="T12" fmla="*/ 327 w 350"/>
                <a:gd name="T13" fmla="*/ 192 h 446"/>
                <a:gd name="T14" fmla="*/ 284 w 350"/>
                <a:gd name="T15" fmla="*/ 56 h 446"/>
                <a:gd name="T16" fmla="*/ 245 w 350"/>
                <a:gd name="T17" fmla="*/ 20 h 446"/>
                <a:gd name="T18" fmla="*/ 165 w 350"/>
                <a:gd name="T19" fmla="*/ 3 h 446"/>
                <a:gd name="T20" fmla="*/ 133 w 350"/>
                <a:gd name="T21" fmla="*/ 9 h 446"/>
                <a:gd name="T22" fmla="*/ 98 w 350"/>
                <a:gd name="T23" fmla="*/ 27 h 446"/>
                <a:gd name="T24" fmla="*/ 62 w 350"/>
                <a:gd name="T25" fmla="*/ 57 h 446"/>
                <a:gd name="T26" fmla="*/ 23 w 350"/>
                <a:gd name="T27" fmla="*/ 125 h 446"/>
                <a:gd name="T28" fmla="*/ 23 w 350"/>
                <a:gd name="T29" fmla="*/ 192 h 446"/>
                <a:gd name="T30" fmla="*/ 29 w 350"/>
                <a:gd name="T31" fmla="*/ 213 h 446"/>
                <a:gd name="T32" fmla="*/ 15 w 350"/>
                <a:gd name="T33" fmla="*/ 270 h 446"/>
                <a:gd name="T34" fmla="*/ 42 w 350"/>
                <a:gd name="T35" fmla="*/ 318 h 446"/>
                <a:gd name="T36" fmla="*/ 42 w 350"/>
                <a:gd name="T37" fmla="*/ 318 h 446"/>
                <a:gd name="T38" fmla="*/ 42 w 350"/>
                <a:gd name="T39" fmla="*/ 318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0" h="446">
                  <a:moveTo>
                    <a:pt x="42" y="318"/>
                  </a:moveTo>
                  <a:cubicBezTo>
                    <a:pt x="49" y="363"/>
                    <a:pt x="83" y="419"/>
                    <a:pt x="139" y="438"/>
                  </a:cubicBezTo>
                  <a:cubicBezTo>
                    <a:pt x="162" y="446"/>
                    <a:pt x="187" y="446"/>
                    <a:pt x="211" y="438"/>
                  </a:cubicBezTo>
                  <a:cubicBezTo>
                    <a:pt x="266" y="419"/>
                    <a:pt x="301" y="362"/>
                    <a:pt x="308" y="318"/>
                  </a:cubicBezTo>
                  <a:cubicBezTo>
                    <a:pt x="315" y="318"/>
                    <a:pt x="325" y="307"/>
                    <a:pt x="335" y="270"/>
                  </a:cubicBezTo>
                  <a:cubicBezTo>
                    <a:pt x="350" y="219"/>
                    <a:pt x="334" y="212"/>
                    <a:pt x="322" y="213"/>
                  </a:cubicBezTo>
                  <a:cubicBezTo>
                    <a:pt x="324" y="206"/>
                    <a:pt x="326" y="199"/>
                    <a:pt x="327" y="192"/>
                  </a:cubicBezTo>
                  <a:cubicBezTo>
                    <a:pt x="349" y="60"/>
                    <a:pt x="284" y="56"/>
                    <a:pt x="284" y="56"/>
                  </a:cubicBezTo>
                  <a:cubicBezTo>
                    <a:pt x="284" y="56"/>
                    <a:pt x="273" y="35"/>
                    <a:pt x="245" y="20"/>
                  </a:cubicBezTo>
                  <a:cubicBezTo>
                    <a:pt x="226" y="8"/>
                    <a:pt x="200" y="0"/>
                    <a:pt x="165" y="3"/>
                  </a:cubicBezTo>
                  <a:cubicBezTo>
                    <a:pt x="153" y="3"/>
                    <a:pt x="143" y="5"/>
                    <a:pt x="133" y="9"/>
                  </a:cubicBezTo>
                  <a:cubicBezTo>
                    <a:pt x="120" y="13"/>
                    <a:pt x="108" y="20"/>
                    <a:pt x="98" y="27"/>
                  </a:cubicBezTo>
                  <a:cubicBezTo>
                    <a:pt x="85" y="35"/>
                    <a:pt x="73" y="45"/>
                    <a:pt x="62" y="57"/>
                  </a:cubicBezTo>
                  <a:cubicBezTo>
                    <a:pt x="44" y="74"/>
                    <a:pt x="29" y="97"/>
                    <a:pt x="23" y="125"/>
                  </a:cubicBezTo>
                  <a:cubicBezTo>
                    <a:pt x="17" y="147"/>
                    <a:pt x="18" y="169"/>
                    <a:pt x="23" y="192"/>
                  </a:cubicBezTo>
                  <a:cubicBezTo>
                    <a:pt x="24" y="199"/>
                    <a:pt x="26" y="206"/>
                    <a:pt x="29" y="213"/>
                  </a:cubicBezTo>
                  <a:cubicBezTo>
                    <a:pt x="16" y="212"/>
                    <a:pt x="0" y="220"/>
                    <a:pt x="15" y="270"/>
                  </a:cubicBezTo>
                  <a:cubicBezTo>
                    <a:pt x="25" y="307"/>
                    <a:pt x="35" y="318"/>
                    <a:pt x="42" y="318"/>
                  </a:cubicBezTo>
                  <a:close/>
                  <a:moveTo>
                    <a:pt x="42" y="318"/>
                  </a:moveTo>
                  <a:cubicBezTo>
                    <a:pt x="42" y="318"/>
                    <a:pt x="42" y="318"/>
                    <a:pt x="42" y="3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5"/>
            <p:cNvSpPr>
              <a:spLocks noEditPoints="1"/>
            </p:cNvSpPr>
            <p:nvPr/>
          </p:nvSpPr>
          <p:spPr bwMode="auto">
            <a:xfrm>
              <a:off x="2013" y="2295"/>
              <a:ext cx="33" cy="43"/>
            </a:xfrm>
            <a:custGeom>
              <a:avLst/>
              <a:gdLst>
                <a:gd name="T0" fmla="*/ 17 w 416"/>
                <a:gd name="T1" fmla="*/ 322 h 533"/>
                <a:gd name="T2" fmla="*/ 50 w 416"/>
                <a:gd name="T3" fmla="*/ 380 h 533"/>
                <a:gd name="T4" fmla="*/ 166 w 416"/>
                <a:gd name="T5" fmla="*/ 523 h 533"/>
                <a:gd name="T6" fmla="*/ 251 w 416"/>
                <a:gd name="T7" fmla="*/ 523 h 533"/>
                <a:gd name="T8" fmla="*/ 366 w 416"/>
                <a:gd name="T9" fmla="*/ 380 h 533"/>
                <a:gd name="T10" fmla="*/ 399 w 416"/>
                <a:gd name="T11" fmla="*/ 322 h 533"/>
                <a:gd name="T12" fmla="*/ 383 w 416"/>
                <a:gd name="T13" fmla="*/ 254 h 533"/>
                <a:gd name="T14" fmla="*/ 390 w 416"/>
                <a:gd name="T15" fmla="*/ 229 h 533"/>
                <a:gd name="T16" fmla="*/ 338 w 416"/>
                <a:gd name="T17" fmla="*/ 67 h 533"/>
                <a:gd name="T18" fmla="*/ 292 w 416"/>
                <a:gd name="T19" fmla="*/ 24 h 533"/>
                <a:gd name="T20" fmla="*/ 196 w 416"/>
                <a:gd name="T21" fmla="*/ 3 h 533"/>
                <a:gd name="T22" fmla="*/ 158 w 416"/>
                <a:gd name="T23" fmla="*/ 11 h 533"/>
                <a:gd name="T24" fmla="*/ 117 w 416"/>
                <a:gd name="T25" fmla="*/ 32 h 533"/>
                <a:gd name="T26" fmla="*/ 74 w 416"/>
                <a:gd name="T27" fmla="*/ 68 h 533"/>
                <a:gd name="T28" fmla="*/ 27 w 416"/>
                <a:gd name="T29" fmla="*/ 150 h 533"/>
                <a:gd name="T30" fmla="*/ 28 w 416"/>
                <a:gd name="T31" fmla="*/ 229 h 533"/>
                <a:gd name="T32" fmla="*/ 34 w 416"/>
                <a:gd name="T33" fmla="*/ 254 h 533"/>
                <a:gd name="T34" fmla="*/ 17 w 416"/>
                <a:gd name="T35" fmla="*/ 322 h 533"/>
                <a:gd name="T36" fmla="*/ 17 w 416"/>
                <a:gd name="T37" fmla="*/ 322 h 533"/>
                <a:gd name="T38" fmla="*/ 17 w 416"/>
                <a:gd name="T39" fmla="*/ 322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16" h="533">
                  <a:moveTo>
                    <a:pt x="17" y="322"/>
                  </a:moveTo>
                  <a:cubicBezTo>
                    <a:pt x="30" y="367"/>
                    <a:pt x="42" y="379"/>
                    <a:pt x="50" y="380"/>
                  </a:cubicBezTo>
                  <a:cubicBezTo>
                    <a:pt x="59" y="433"/>
                    <a:pt x="99" y="500"/>
                    <a:pt x="166" y="523"/>
                  </a:cubicBezTo>
                  <a:cubicBezTo>
                    <a:pt x="193" y="533"/>
                    <a:pt x="223" y="533"/>
                    <a:pt x="251" y="523"/>
                  </a:cubicBezTo>
                  <a:cubicBezTo>
                    <a:pt x="316" y="499"/>
                    <a:pt x="358" y="432"/>
                    <a:pt x="366" y="380"/>
                  </a:cubicBezTo>
                  <a:cubicBezTo>
                    <a:pt x="375" y="379"/>
                    <a:pt x="387" y="366"/>
                    <a:pt x="399" y="322"/>
                  </a:cubicBezTo>
                  <a:cubicBezTo>
                    <a:pt x="416" y="261"/>
                    <a:pt x="398" y="252"/>
                    <a:pt x="383" y="254"/>
                  </a:cubicBezTo>
                  <a:cubicBezTo>
                    <a:pt x="386" y="246"/>
                    <a:pt x="388" y="237"/>
                    <a:pt x="390" y="229"/>
                  </a:cubicBezTo>
                  <a:cubicBezTo>
                    <a:pt x="416" y="72"/>
                    <a:pt x="338" y="67"/>
                    <a:pt x="338" y="67"/>
                  </a:cubicBezTo>
                  <a:cubicBezTo>
                    <a:pt x="338" y="67"/>
                    <a:pt x="326" y="42"/>
                    <a:pt x="292" y="24"/>
                  </a:cubicBezTo>
                  <a:cubicBezTo>
                    <a:pt x="269" y="10"/>
                    <a:pt x="238" y="0"/>
                    <a:pt x="196" y="3"/>
                  </a:cubicBezTo>
                  <a:cubicBezTo>
                    <a:pt x="183" y="4"/>
                    <a:pt x="170" y="7"/>
                    <a:pt x="158" y="11"/>
                  </a:cubicBezTo>
                  <a:cubicBezTo>
                    <a:pt x="143" y="16"/>
                    <a:pt x="129" y="24"/>
                    <a:pt x="117" y="32"/>
                  </a:cubicBezTo>
                  <a:cubicBezTo>
                    <a:pt x="101" y="42"/>
                    <a:pt x="86" y="54"/>
                    <a:pt x="74" y="68"/>
                  </a:cubicBezTo>
                  <a:cubicBezTo>
                    <a:pt x="53" y="89"/>
                    <a:pt x="35" y="116"/>
                    <a:pt x="27" y="150"/>
                  </a:cubicBezTo>
                  <a:cubicBezTo>
                    <a:pt x="20" y="175"/>
                    <a:pt x="22" y="201"/>
                    <a:pt x="28" y="229"/>
                  </a:cubicBezTo>
                  <a:cubicBezTo>
                    <a:pt x="29" y="238"/>
                    <a:pt x="31" y="246"/>
                    <a:pt x="34" y="254"/>
                  </a:cubicBezTo>
                  <a:cubicBezTo>
                    <a:pt x="18" y="253"/>
                    <a:pt x="0" y="262"/>
                    <a:pt x="17" y="322"/>
                  </a:cubicBezTo>
                  <a:close/>
                  <a:moveTo>
                    <a:pt x="17" y="322"/>
                  </a:moveTo>
                  <a:cubicBezTo>
                    <a:pt x="17" y="322"/>
                    <a:pt x="17" y="322"/>
                    <a:pt x="17" y="32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43" name="Title 8"/>
          <p:cNvSpPr txBox="1">
            <a:spLocks/>
          </p:cNvSpPr>
          <p:nvPr/>
        </p:nvSpPr>
        <p:spPr>
          <a:xfrm>
            <a:off x="7485597" y="4797014"/>
            <a:ext cx="2057400" cy="318705"/>
          </a:xfrm>
          <a:prstGeom prst="rect">
            <a:avLst/>
          </a:prstGeom>
          <a:noFill/>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endParaRPr lang="en-US" sz="1400" dirty="0" smtClean="0">
              <a:solidFill>
                <a:schemeClr val="bg1">
                  <a:lumMod val="50000"/>
                </a:schemeClr>
              </a:solidFill>
              <a:latin typeface="Arial Narrow" panose="020B0606020202030204" pitchFamily="34" charset="0"/>
              <a:ea typeface="Tahoma" panose="020B0604030504040204" pitchFamily="34" charset="0"/>
              <a:cs typeface="Tahoma" panose="020B0604030504040204" pitchFamily="34" charset="0"/>
            </a:endParaRPr>
          </a:p>
        </p:txBody>
      </p:sp>
      <p:sp>
        <p:nvSpPr>
          <p:cNvPr id="44" name="Content Placeholder 2"/>
          <p:cNvSpPr txBox="1">
            <a:spLocks/>
          </p:cNvSpPr>
          <p:nvPr/>
        </p:nvSpPr>
        <p:spPr>
          <a:xfrm>
            <a:off x="6486618" y="2405828"/>
            <a:ext cx="1093549" cy="366181"/>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lgn="ctr">
              <a:buNone/>
            </a:pPr>
            <a:r>
              <a:rPr lang="en-US" sz="1400" dirty="0">
                <a:solidFill>
                  <a:srgbClr val="2B3B4B"/>
                </a:solidFill>
                <a:latin typeface="Tahoma" panose="020B0604030504040204" pitchFamily="34" charset="0"/>
                <a:ea typeface="Tahoma" panose="020B0604030504040204" pitchFamily="34" charset="0"/>
                <a:cs typeface="Tahoma" panose="020B0604030504040204" pitchFamily="34" charset="0"/>
              </a:rPr>
              <a:t>Traceability</a:t>
            </a:r>
            <a:endPar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5" name="Content Placeholder 2"/>
          <p:cNvSpPr txBox="1">
            <a:spLocks/>
          </p:cNvSpPr>
          <p:nvPr/>
        </p:nvSpPr>
        <p:spPr>
          <a:xfrm>
            <a:off x="2326875" y="4201653"/>
            <a:ext cx="1396262" cy="366181"/>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lgn="ctr">
              <a:buNone/>
            </a:pPr>
            <a:r>
              <a:rPr lang="en-US" sz="1400" dirty="0">
                <a:solidFill>
                  <a:srgbClr val="2B3B4B"/>
                </a:solidFill>
                <a:latin typeface="Tahoma" panose="020B0604030504040204" pitchFamily="34" charset="0"/>
                <a:ea typeface="Tahoma" panose="020B0604030504040204" pitchFamily="34" charset="0"/>
                <a:cs typeface="Tahoma" panose="020B0604030504040204" pitchFamily="34" charset="0"/>
              </a:rPr>
              <a:t>Code </a:t>
            </a: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Quality</a:t>
            </a:r>
            <a:endParaRPr lang="en-US" sz="14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6" name="Content Placeholder 2"/>
          <p:cNvSpPr txBox="1">
            <a:spLocks/>
          </p:cNvSpPr>
          <p:nvPr/>
        </p:nvSpPr>
        <p:spPr>
          <a:xfrm>
            <a:off x="4097020" y="4201494"/>
            <a:ext cx="1866900" cy="366181"/>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lgn="ctr">
              <a:buNone/>
            </a:pPr>
            <a:r>
              <a:rPr lang="en-US" sz="1400" dirty="0">
                <a:solidFill>
                  <a:srgbClr val="2B3B4B"/>
                </a:solidFill>
                <a:latin typeface="Tahoma" panose="020B0604030504040204" pitchFamily="34" charset="0"/>
                <a:ea typeface="Tahoma" panose="020B0604030504040204" pitchFamily="34" charset="0"/>
                <a:cs typeface="Tahoma" panose="020B0604030504040204" pitchFamily="34" charset="0"/>
              </a:rPr>
              <a:t>Context Switching</a:t>
            </a:r>
          </a:p>
        </p:txBody>
      </p:sp>
      <p:sp>
        <p:nvSpPr>
          <p:cNvPr id="47" name="Content Placeholder 2"/>
          <p:cNvSpPr txBox="1">
            <a:spLocks/>
          </p:cNvSpPr>
          <p:nvPr/>
        </p:nvSpPr>
        <p:spPr>
          <a:xfrm>
            <a:off x="6019801" y="4125119"/>
            <a:ext cx="1981199" cy="366181"/>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lgn="ctr">
              <a:buNone/>
            </a:pPr>
            <a:r>
              <a:rPr lang="en-US" sz="1400" dirty="0">
                <a:solidFill>
                  <a:srgbClr val="2B3B4B"/>
                </a:solidFill>
                <a:latin typeface="Tahoma" panose="020B0604030504040204" pitchFamily="34" charset="0"/>
                <a:ea typeface="Tahoma" panose="020B0604030504040204" pitchFamily="34" charset="0"/>
                <a:cs typeface="Tahoma" panose="020B0604030504040204" pitchFamily="34" charset="0"/>
              </a:rPr>
              <a:t>Branching and Merging</a:t>
            </a:r>
          </a:p>
        </p:txBody>
      </p:sp>
      <p:sp>
        <p:nvSpPr>
          <p:cNvPr id="49" name="Content Placeholder 2"/>
          <p:cNvSpPr txBox="1">
            <a:spLocks/>
          </p:cNvSpPr>
          <p:nvPr/>
        </p:nvSpPr>
        <p:spPr>
          <a:xfrm>
            <a:off x="4411960" y="2491608"/>
            <a:ext cx="1202904" cy="366181"/>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lgn="ctr">
              <a:buNone/>
            </a:pPr>
            <a:r>
              <a:rPr lang="en-US" sz="1400" dirty="0" smtClean="0">
                <a:solidFill>
                  <a:srgbClr val="2B3B4B"/>
                </a:solidFill>
                <a:latin typeface="Tahoma" panose="020B0604030504040204" pitchFamily="34" charset="0"/>
                <a:ea typeface="Tahoma" panose="020B0604030504040204" pitchFamily="34" charset="0"/>
                <a:cs typeface="Tahoma" panose="020B0604030504040204" pitchFamily="34" charset="0"/>
              </a:rPr>
              <a:t>TFVC</a:t>
            </a:r>
          </a:p>
        </p:txBody>
      </p:sp>
    </p:spTree>
    <p:extLst>
      <p:ext uri="{BB962C8B-B14F-4D97-AF65-F5344CB8AC3E}">
        <p14:creationId xmlns:p14="http://schemas.microsoft.com/office/powerpoint/2010/main" val="8095180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811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Code Quality: Static Code Analysis</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Code Analysis Result And Its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Suppression</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Once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have configured rule sets for projects you can run code analysis and view the result in Code Analysis window. </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can suppress rule violations in Source or in </a:t>
            </a:r>
            <a:r>
              <a:rPr lang="en-US" sz="1600" dirty="0" err="1">
                <a:solidFill>
                  <a:srgbClr val="2B3B4B"/>
                </a:solidFill>
                <a:latin typeface="Tahoma" panose="020B0604030504040204" pitchFamily="34" charset="0"/>
                <a:ea typeface="Tahoma" panose="020B0604030504040204" pitchFamily="34" charset="0"/>
                <a:cs typeface="Tahoma" panose="020B0604030504040204" pitchFamily="34" charset="0"/>
              </a:rPr>
              <a:t>GlobalSuppression.cs</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file.	</a:t>
            </a:r>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6520" y="2982119"/>
            <a:ext cx="4444045" cy="22971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31547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811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Code Quality: Static Code Analysis</a:t>
            </a:r>
          </a:p>
        </p:txBody>
      </p:sp>
      <p:sp>
        <p:nvSpPr>
          <p:cNvPr id="4" name="Title 8"/>
          <p:cNvSpPr txBox="1">
            <a:spLocks/>
          </p:cNvSpPr>
          <p:nvPr/>
        </p:nvSpPr>
        <p:spPr>
          <a:xfrm>
            <a:off x="699859" y="1305719"/>
            <a:ext cx="8520341" cy="2057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Code Analysis As A Check-In Policy:</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To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enforce practices that lead to better code and more efficient group development through Check-in policies which are rules that are set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team project level and enforced on developer computers before code is allowed to be checked in.</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can configure Code Analysis as a check-in policy. </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3545" y="3257617"/>
            <a:ext cx="4913512" cy="2108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050758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811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Code Quality: Unit Test Case Execution </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Unit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testing is a software development process in which the smallest testable parts of an application, called units, are individually and independently scrutinized for proper operation.</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can create unit test project for your application by choosing suitable testing framework, run them, and report the results of these tests.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Test Explorer in Visual Studio lets you run unit tests and view their results. Test Explorer can use any unit test framework, including a third-party framework.</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can view result in test explorer in multiple ways.</a:t>
            </a:r>
          </a:p>
        </p:txBody>
      </p:sp>
    </p:spTree>
    <p:extLst>
      <p:ext uri="{BB962C8B-B14F-4D97-AF65-F5344CB8AC3E}">
        <p14:creationId xmlns:p14="http://schemas.microsoft.com/office/powerpoint/2010/main" val="22487141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811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Code Quality: Code Review</a:t>
            </a:r>
          </a:p>
        </p:txBody>
      </p:sp>
      <p:sp>
        <p:nvSpPr>
          <p:cNvPr id="4" name="Title 8"/>
          <p:cNvSpPr txBox="1">
            <a:spLocks/>
          </p:cNvSpPr>
          <p:nvPr/>
        </p:nvSpPr>
        <p:spPr>
          <a:xfrm>
            <a:off x="699859" y="1305719"/>
            <a:ext cx="8534400" cy="2667000"/>
          </a:xfrm>
          <a:prstGeom prst="rect">
            <a:avLst/>
          </a:prstGeom>
        </p:spPr>
        <p:txBody>
          <a:bodyPr lIns="100557" tIns="50278" rIns="100557" bIns="50278" anchor="t">
            <a:normAutofit fontScale="92500" lnSpcReduction="2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Code review is systematic examination(sometimes referred to as peer review) of computer source code.</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It is intended to find mistakes overlooked in the initial development phase, improving the overall quality of software.</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Commonly used tools used for code review:</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Code Metrics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Code Clone</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TFS Code review Request/Response Work Flow</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706" y="3161755"/>
            <a:ext cx="4668661" cy="1621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926957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5816" b="16854"/>
          <a:stretch/>
        </p:blipFill>
        <p:spPr>
          <a:xfrm>
            <a:off x="107" y="467519"/>
            <a:ext cx="10069310" cy="5192007"/>
          </a:xfrm>
          <a:prstGeom prst="rect">
            <a:avLst/>
          </a:prstGeom>
        </p:spPr>
      </p:pic>
      <p:sp>
        <p:nvSpPr>
          <p:cNvPr id="9" name="TextBox 8"/>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15521" y="467519"/>
            <a:ext cx="10073921" cy="5191918"/>
          </a:xfrm>
          <a:prstGeom prst="rect">
            <a:avLst/>
          </a:prstGeom>
          <a:solidFill>
            <a:srgbClr val="0D0D0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H="1">
            <a:off x="4114800" y="3703675"/>
            <a:ext cx="594360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017760"/>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8"/>
          <p:cNvSpPr txBox="1">
            <a:spLocks/>
          </p:cNvSpPr>
          <p:nvPr/>
        </p:nvSpPr>
        <p:spPr>
          <a:xfrm>
            <a:off x="4419599" y="3939521"/>
            <a:ext cx="5006181" cy="718998"/>
          </a:xfrm>
          <a:prstGeom prst="rect">
            <a:avLst/>
          </a:prstGeom>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r>
              <a:rPr lang="en-US" sz="2000" b="1" dirty="0">
                <a:solidFill>
                  <a:srgbClr val="2B3B4B"/>
                </a:solidFill>
                <a:latin typeface="Tahoma" panose="020B0604030504040204" pitchFamily="34" charset="0"/>
                <a:ea typeface="Tahoma" panose="020B0604030504040204" pitchFamily="34" charset="0"/>
                <a:cs typeface="Tahoma" panose="020B0604030504040204" pitchFamily="34" charset="0"/>
              </a:rPr>
              <a:t>Context Switching</a:t>
            </a:r>
          </a:p>
        </p:txBody>
      </p:sp>
      <p:sp>
        <p:nvSpPr>
          <p:cNvPr id="8"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690326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811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Context </a:t>
            </a: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Switching</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Process of storing and restoring the state of a process or task so that execution can be resumed from the same point at a later time.</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Achieved in TFS Using:</a:t>
            </a:r>
          </a:p>
          <a:p>
            <a:pPr marL="690563" indent="-233363" algn="l">
              <a:lnSpc>
                <a:spcPct val="160000"/>
              </a:lnSpc>
              <a:buFont typeface="+mj-lt"/>
              <a:buAutoNum type="arabicPeriod"/>
              <a:tabLst>
                <a:tab pos="690563" algn="l"/>
              </a:tabLst>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Shelving</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p>
          <a:p>
            <a:pPr marL="690563" indent="-233363" algn="l">
              <a:lnSpc>
                <a:spcPct val="160000"/>
              </a:lnSpc>
              <a:tabLst>
                <a:tab pos="741363" algn="l"/>
              </a:tabLst>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Shelving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is used to shelve version control pending changes. Also, this files changes can shelve with associate work item, comment, check in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note.</a:t>
            </a:r>
          </a:p>
          <a:p>
            <a:pPr marL="457200" algn="l">
              <a:lnSpc>
                <a:spcPct val="160000"/>
              </a:lnSpc>
              <a:tabLst>
                <a:tab pos="690563" algn="l"/>
              </a:tabLst>
            </a:pP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2. Suspend </a:t>
            </a:r>
            <a:r>
              <a:rPr lang="en-US" sz="1600" b="1" dirty="0">
                <a:solidFill>
                  <a:srgbClr val="2B3B4B"/>
                </a:solidFill>
                <a:latin typeface="Tahoma" panose="020B0604030504040204" pitchFamily="34" charset="0"/>
                <a:ea typeface="Tahoma" panose="020B0604030504040204" pitchFamily="34" charset="0"/>
                <a:cs typeface="Tahoma" panose="020B0604030504040204" pitchFamily="34" charset="0"/>
              </a:rPr>
              <a:t>and </a:t>
            </a:r>
            <a:r>
              <a:rPr lang="en-US" sz="16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Resume: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p>
          <a:p>
            <a:pPr marL="741363" indent="-284163" algn="l">
              <a:lnSpc>
                <a:spcPct val="160000"/>
              </a:lnSpc>
              <a:tabLst>
                <a:tab pos="690563" algn="l"/>
              </a:tabLst>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You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can save and then restore not only your file changes and related work items, but also the position of your open windows, breakpoints, and other important cues</a:t>
            </a:r>
          </a:p>
        </p:txBody>
      </p:sp>
    </p:spTree>
    <p:extLst>
      <p:ext uri="{BB962C8B-B14F-4D97-AF65-F5344CB8AC3E}">
        <p14:creationId xmlns:p14="http://schemas.microsoft.com/office/powerpoint/2010/main" val="31691037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811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Context </a:t>
            </a: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Switching</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 Shelving </a:t>
            </a:r>
          </a:p>
        </p:txBody>
      </p:sp>
      <p:sp>
        <p:nvSpPr>
          <p:cNvPr id="4" name="Title 8"/>
          <p:cNvSpPr txBox="1">
            <a:spLocks/>
          </p:cNvSpPr>
          <p:nvPr/>
        </p:nvSpPr>
        <p:spPr>
          <a:xfrm>
            <a:off x="699859" y="1305719"/>
            <a:ext cx="6234341" cy="3581400"/>
          </a:xfrm>
          <a:prstGeom prst="rect">
            <a:avLst/>
          </a:prstGeom>
        </p:spPr>
        <p:txBody>
          <a:bodyPr lIns="100557" tIns="50278" rIns="100557" bIns="50278" anchor="t">
            <a:normAutofit fontScale="92500"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can create shelve set from pending changes tab in Team Explorer.</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Shelve sets are useful when you want to stop work for:</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1) Interruption</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2) Collaboration</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3) Code Review</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4) Backup</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5) Handoff</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can find all the shelve sets created in the respective collection through the Actions link in pending changes tab.</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1000919"/>
            <a:ext cx="2924487" cy="37501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7686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52683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Context </a:t>
            </a: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Switching</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 Suspend And Resume </a:t>
            </a:r>
          </a:p>
        </p:txBody>
      </p:sp>
      <p:sp>
        <p:nvSpPr>
          <p:cNvPr id="4" name="Title 8"/>
          <p:cNvSpPr txBox="1">
            <a:spLocks/>
          </p:cNvSpPr>
          <p:nvPr/>
        </p:nvSpPr>
        <p:spPr>
          <a:xfrm>
            <a:off x="699859" y="1305719"/>
            <a:ext cx="8748941"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From the My Work page you can save and then restore not only your file changes and related work items, but also the position of your open windows, breakpoints, and other important cues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2296319"/>
            <a:ext cx="5867400" cy="28306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2989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5816" b="16854"/>
          <a:stretch/>
        </p:blipFill>
        <p:spPr>
          <a:xfrm>
            <a:off x="107" y="467519"/>
            <a:ext cx="10069310" cy="5192007"/>
          </a:xfrm>
          <a:prstGeom prst="rect">
            <a:avLst/>
          </a:prstGeom>
        </p:spPr>
      </p:pic>
      <p:sp>
        <p:nvSpPr>
          <p:cNvPr id="9" name="TextBox 8"/>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15521" y="467519"/>
            <a:ext cx="10073921" cy="5191918"/>
          </a:xfrm>
          <a:prstGeom prst="rect">
            <a:avLst/>
          </a:prstGeom>
          <a:solidFill>
            <a:srgbClr val="0D0D0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H="1">
            <a:off x="4114800" y="3703675"/>
            <a:ext cx="594360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017760"/>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8"/>
          <p:cNvSpPr txBox="1">
            <a:spLocks/>
          </p:cNvSpPr>
          <p:nvPr/>
        </p:nvSpPr>
        <p:spPr>
          <a:xfrm>
            <a:off x="4419599" y="3939521"/>
            <a:ext cx="5006181" cy="718998"/>
          </a:xfrm>
          <a:prstGeom prst="rect">
            <a:avLst/>
          </a:prstGeom>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r>
              <a:rPr lang="en-US" sz="2000" b="1" dirty="0">
                <a:solidFill>
                  <a:srgbClr val="2B3B4B"/>
                </a:solidFill>
                <a:latin typeface="Tahoma" panose="020B0604030504040204" pitchFamily="34" charset="0"/>
                <a:ea typeface="Tahoma" panose="020B0604030504040204" pitchFamily="34" charset="0"/>
                <a:cs typeface="Tahoma" panose="020B0604030504040204" pitchFamily="34" charset="0"/>
              </a:rPr>
              <a:t>Branching and Merging</a:t>
            </a:r>
          </a:p>
        </p:txBody>
      </p:sp>
      <p:sp>
        <p:nvSpPr>
          <p:cNvPr id="8"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40452748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811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Branching and Merging</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Branching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allows us to create a replica of existing project by diverging it into its own path.</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Branching is commonly used to create new project from existing project when we require working on two projects at a same time that contain same files at the time of branching.</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Merging allows to combines two different branches into one. Once more source branch and target branch are required and changes are incorporated from source branch into target branch.</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3667919"/>
            <a:ext cx="3952875" cy="1819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35235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5816" b="16854"/>
          <a:stretch/>
        </p:blipFill>
        <p:spPr>
          <a:xfrm>
            <a:off x="107" y="467519"/>
            <a:ext cx="10069310" cy="5192007"/>
          </a:xfrm>
          <a:prstGeom prst="rect">
            <a:avLst/>
          </a:prstGeom>
        </p:spPr>
      </p:pic>
      <p:sp>
        <p:nvSpPr>
          <p:cNvPr id="9" name="TextBox 8"/>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15521" y="467519"/>
            <a:ext cx="10073921" cy="5191918"/>
          </a:xfrm>
          <a:prstGeom prst="rect">
            <a:avLst/>
          </a:prstGeom>
          <a:solidFill>
            <a:srgbClr val="0D0D0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H="1">
            <a:off x="4114800" y="3703675"/>
            <a:ext cx="594360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017760"/>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8"/>
          <p:cNvSpPr txBox="1">
            <a:spLocks/>
          </p:cNvSpPr>
          <p:nvPr/>
        </p:nvSpPr>
        <p:spPr>
          <a:xfrm>
            <a:off x="4419599" y="3939521"/>
            <a:ext cx="5006181" cy="718998"/>
          </a:xfrm>
          <a:prstGeom prst="rect">
            <a:avLst/>
          </a:prstGeom>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r>
              <a:rPr lang="en-US" sz="2000" b="1" dirty="0">
                <a:solidFill>
                  <a:srgbClr val="2B3B4B"/>
                </a:solidFill>
                <a:latin typeface="Tahoma" panose="020B0604030504040204" pitchFamily="34" charset="0"/>
                <a:ea typeface="Tahoma" panose="020B0604030504040204" pitchFamily="34" charset="0"/>
                <a:cs typeface="Tahoma" panose="020B0604030504040204" pitchFamily="34" charset="0"/>
              </a:rPr>
              <a:t>Version Control System</a:t>
            </a:r>
          </a:p>
          <a:p>
            <a:pPr algn="l"/>
            <a:endPar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8"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3385409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Lorem Ipsum Lorem Ipsum</a:t>
            </a:r>
            <a:endParaRPr lang="en-US" sz="14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t="6597" b="24579"/>
          <a:stretch/>
        </p:blipFill>
        <p:spPr>
          <a:xfrm>
            <a:off x="0" y="467519"/>
            <a:ext cx="10058400" cy="5191919"/>
          </a:xfrm>
          <a:prstGeom prst="rect">
            <a:avLst/>
          </a:prstGeom>
        </p:spPr>
      </p:pic>
      <p:sp>
        <p:nvSpPr>
          <p:cNvPr id="7" name="Rectangle 6"/>
          <p:cNvSpPr/>
          <p:nvPr/>
        </p:nvSpPr>
        <p:spPr>
          <a:xfrm>
            <a:off x="0" y="467519"/>
            <a:ext cx="10058400" cy="5191919"/>
          </a:xfrm>
          <a:prstGeom prst="rect">
            <a:avLst/>
          </a:prstGeom>
          <a:solidFill>
            <a:srgbClr val="000A1E">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8" name="Rectangle 7"/>
          <p:cNvSpPr/>
          <p:nvPr/>
        </p:nvSpPr>
        <p:spPr>
          <a:xfrm flipH="1">
            <a:off x="5532120" y="3077349"/>
            <a:ext cx="452628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1138" y="3244881"/>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
        <p:nvSpPr>
          <p:cNvPr id="16" name="Title 8"/>
          <p:cNvSpPr txBox="1">
            <a:spLocks/>
          </p:cNvSpPr>
          <p:nvPr/>
        </p:nvSpPr>
        <p:spPr>
          <a:xfrm>
            <a:off x="5814888" y="3286919"/>
            <a:ext cx="2209800" cy="990600"/>
          </a:xfrm>
          <a:prstGeom prst="rect">
            <a:avLst/>
          </a:prstGeom>
        </p:spPr>
        <p:txBody>
          <a:bodyPr lIns="100557" tIns="50278" rIns="100557" bIns="50278">
            <a:no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50000"/>
              </a:lnSpc>
            </a:pPr>
            <a:r>
              <a:rPr lang="en-US" sz="2200" dirty="0" smtClean="0">
                <a:solidFill>
                  <a:srgbClr val="2B3B4B"/>
                </a:solidFill>
                <a:latin typeface="Tahoma" panose="020B0604030504040204" pitchFamily="34" charset="0"/>
                <a:ea typeface="Tahoma" panose="020B0604030504040204" pitchFamily="34" charset="0"/>
                <a:cs typeface="Tahoma" panose="020B0604030504040204" pitchFamily="34" charset="0"/>
              </a:rPr>
              <a:t>Thank You!</a:t>
            </a:r>
          </a:p>
          <a:p>
            <a:pPr algn="l"/>
            <a:endParaRPr lang="en-US" sz="22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15" name="TextBox 14"/>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7" name="Group 16"/>
          <p:cNvGrpSpPr/>
          <p:nvPr/>
        </p:nvGrpSpPr>
        <p:grpSpPr>
          <a:xfrm>
            <a:off x="8534400" y="5191919"/>
            <a:ext cx="914400" cy="158898"/>
            <a:chOff x="8534400" y="5191919"/>
            <a:chExt cx="914400" cy="158898"/>
          </a:xfrm>
        </p:grpSpPr>
        <p:pic>
          <p:nvPicPr>
            <p:cNvPr id="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8712869" y="5195982"/>
              <a:ext cx="193846" cy="13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Group 18"/>
            <p:cNvGrpSpPr/>
            <p:nvPr userDrawn="1"/>
          </p:nvGrpSpPr>
          <p:grpSpPr>
            <a:xfrm>
              <a:off x="8933771" y="5191919"/>
              <a:ext cx="152335" cy="136446"/>
              <a:chOff x="8938916" y="5111750"/>
              <a:chExt cx="150813" cy="147638"/>
            </a:xfrm>
          </p:grpSpPr>
          <p:sp>
            <p:nvSpPr>
              <p:cNvPr id="27" name="Rectangle 26"/>
              <p:cNvSpPr/>
              <p:nvPr userDrawn="1"/>
            </p:nvSpPr>
            <p:spPr>
              <a:xfrm>
                <a:off x="8939149" y="5129240"/>
                <a:ext cx="150579" cy="119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9"/>
              <p:cNvSpPr>
                <a:spLocks noEditPoints="1"/>
              </p:cNvSpPr>
              <p:nvPr userDrawn="1"/>
            </p:nvSpPr>
            <p:spPr bwMode="auto">
              <a:xfrm>
                <a:off x="8938916" y="5111750"/>
                <a:ext cx="150813" cy="147638"/>
              </a:xfrm>
              <a:custGeom>
                <a:avLst/>
                <a:gdLst>
                  <a:gd name="T0" fmla="*/ 49 w 54"/>
                  <a:gd name="T1" fmla="*/ 0 h 53"/>
                  <a:gd name="T2" fmla="*/ 5 w 54"/>
                  <a:gd name="T3" fmla="*/ 0 h 53"/>
                  <a:gd name="T4" fmla="*/ 0 w 54"/>
                  <a:gd name="T5" fmla="*/ 5 h 53"/>
                  <a:gd name="T6" fmla="*/ 0 w 54"/>
                  <a:gd name="T7" fmla="*/ 48 h 53"/>
                  <a:gd name="T8" fmla="*/ 5 w 54"/>
                  <a:gd name="T9" fmla="*/ 53 h 53"/>
                  <a:gd name="T10" fmla="*/ 49 w 54"/>
                  <a:gd name="T11" fmla="*/ 53 h 53"/>
                  <a:gd name="T12" fmla="*/ 54 w 54"/>
                  <a:gd name="T13" fmla="*/ 48 h 53"/>
                  <a:gd name="T14" fmla="*/ 54 w 54"/>
                  <a:gd name="T15" fmla="*/ 5 h 53"/>
                  <a:gd name="T16" fmla="*/ 49 w 54"/>
                  <a:gd name="T17" fmla="*/ 0 h 53"/>
                  <a:gd name="T18" fmla="*/ 17 w 54"/>
                  <a:gd name="T19" fmla="*/ 46 h 53"/>
                  <a:gd name="T20" fmla="*/ 15 w 54"/>
                  <a:gd name="T21" fmla="*/ 47 h 53"/>
                  <a:gd name="T22" fmla="*/ 10 w 54"/>
                  <a:gd name="T23" fmla="*/ 47 h 53"/>
                  <a:gd name="T24" fmla="*/ 8 w 54"/>
                  <a:gd name="T25" fmla="*/ 46 h 53"/>
                  <a:gd name="T26" fmla="*/ 8 w 54"/>
                  <a:gd name="T27" fmla="*/ 21 h 53"/>
                  <a:gd name="T28" fmla="*/ 10 w 54"/>
                  <a:gd name="T29" fmla="*/ 20 h 53"/>
                  <a:gd name="T30" fmla="*/ 15 w 54"/>
                  <a:gd name="T31" fmla="*/ 20 h 53"/>
                  <a:gd name="T32" fmla="*/ 17 w 54"/>
                  <a:gd name="T33" fmla="*/ 21 h 53"/>
                  <a:gd name="T34" fmla="*/ 17 w 54"/>
                  <a:gd name="T35" fmla="*/ 46 h 53"/>
                  <a:gd name="T36" fmla="*/ 13 w 54"/>
                  <a:gd name="T37" fmla="*/ 17 h 53"/>
                  <a:gd name="T38" fmla="*/ 7 w 54"/>
                  <a:gd name="T39" fmla="*/ 12 h 53"/>
                  <a:gd name="T40" fmla="*/ 13 w 54"/>
                  <a:gd name="T41" fmla="*/ 6 h 53"/>
                  <a:gd name="T42" fmla="*/ 18 w 54"/>
                  <a:gd name="T43" fmla="*/ 12 h 53"/>
                  <a:gd name="T44" fmla="*/ 13 w 54"/>
                  <a:gd name="T45" fmla="*/ 17 h 53"/>
                  <a:gd name="T46" fmla="*/ 48 w 54"/>
                  <a:gd name="T47" fmla="*/ 46 h 53"/>
                  <a:gd name="T48" fmla="*/ 47 w 54"/>
                  <a:gd name="T49" fmla="*/ 47 h 53"/>
                  <a:gd name="T50" fmla="*/ 40 w 54"/>
                  <a:gd name="T51" fmla="*/ 47 h 53"/>
                  <a:gd name="T52" fmla="*/ 39 w 54"/>
                  <a:gd name="T53" fmla="*/ 46 h 53"/>
                  <a:gd name="T54" fmla="*/ 39 w 54"/>
                  <a:gd name="T55" fmla="*/ 34 h 53"/>
                  <a:gd name="T56" fmla="*/ 35 w 54"/>
                  <a:gd name="T57" fmla="*/ 27 h 53"/>
                  <a:gd name="T58" fmla="*/ 30 w 54"/>
                  <a:gd name="T59" fmla="*/ 33 h 53"/>
                  <a:gd name="T60" fmla="*/ 30 w 54"/>
                  <a:gd name="T61" fmla="*/ 46 h 53"/>
                  <a:gd name="T62" fmla="*/ 28 w 54"/>
                  <a:gd name="T63" fmla="*/ 47 h 53"/>
                  <a:gd name="T64" fmla="*/ 22 w 54"/>
                  <a:gd name="T65" fmla="*/ 47 h 53"/>
                  <a:gd name="T66" fmla="*/ 21 w 54"/>
                  <a:gd name="T67" fmla="*/ 46 h 53"/>
                  <a:gd name="T68" fmla="*/ 21 w 54"/>
                  <a:gd name="T69" fmla="*/ 21 h 53"/>
                  <a:gd name="T70" fmla="*/ 22 w 54"/>
                  <a:gd name="T71" fmla="*/ 20 h 53"/>
                  <a:gd name="T72" fmla="*/ 28 w 54"/>
                  <a:gd name="T73" fmla="*/ 20 h 53"/>
                  <a:gd name="T74" fmla="*/ 30 w 54"/>
                  <a:gd name="T75" fmla="*/ 21 h 53"/>
                  <a:gd name="T76" fmla="*/ 30 w 54"/>
                  <a:gd name="T77" fmla="*/ 23 h 53"/>
                  <a:gd name="T78" fmla="*/ 38 w 54"/>
                  <a:gd name="T79" fmla="*/ 19 h 53"/>
                  <a:gd name="T80" fmla="*/ 48 w 54"/>
                  <a:gd name="T81" fmla="*/ 34 h 53"/>
                  <a:gd name="T82" fmla="*/ 48 w 54"/>
                  <a:gd name="T83"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54" h="53">
                    <a:moveTo>
                      <a:pt x="49" y="0"/>
                    </a:moveTo>
                    <a:cubicBezTo>
                      <a:pt x="5" y="0"/>
                      <a:pt x="5" y="0"/>
                      <a:pt x="5" y="0"/>
                    </a:cubicBezTo>
                    <a:cubicBezTo>
                      <a:pt x="3" y="0"/>
                      <a:pt x="0" y="2"/>
                      <a:pt x="0" y="5"/>
                    </a:cubicBezTo>
                    <a:cubicBezTo>
                      <a:pt x="0" y="48"/>
                      <a:pt x="0" y="48"/>
                      <a:pt x="0" y="48"/>
                    </a:cubicBezTo>
                    <a:cubicBezTo>
                      <a:pt x="0" y="51"/>
                      <a:pt x="3" y="53"/>
                      <a:pt x="5" y="53"/>
                    </a:cubicBezTo>
                    <a:cubicBezTo>
                      <a:pt x="49" y="53"/>
                      <a:pt x="49" y="53"/>
                      <a:pt x="49" y="53"/>
                    </a:cubicBezTo>
                    <a:cubicBezTo>
                      <a:pt x="52" y="53"/>
                      <a:pt x="54" y="51"/>
                      <a:pt x="54" y="48"/>
                    </a:cubicBezTo>
                    <a:cubicBezTo>
                      <a:pt x="54" y="5"/>
                      <a:pt x="54" y="5"/>
                      <a:pt x="54" y="5"/>
                    </a:cubicBezTo>
                    <a:cubicBezTo>
                      <a:pt x="54" y="2"/>
                      <a:pt x="52" y="0"/>
                      <a:pt x="49" y="0"/>
                    </a:cubicBezTo>
                    <a:close/>
                    <a:moveTo>
                      <a:pt x="17" y="46"/>
                    </a:moveTo>
                    <a:cubicBezTo>
                      <a:pt x="17" y="47"/>
                      <a:pt x="16" y="47"/>
                      <a:pt x="15" y="47"/>
                    </a:cubicBezTo>
                    <a:cubicBezTo>
                      <a:pt x="10" y="47"/>
                      <a:pt x="10" y="47"/>
                      <a:pt x="10" y="47"/>
                    </a:cubicBezTo>
                    <a:cubicBezTo>
                      <a:pt x="9" y="47"/>
                      <a:pt x="8" y="47"/>
                      <a:pt x="8" y="46"/>
                    </a:cubicBezTo>
                    <a:cubicBezTo>
                      <a:pt x="8" y="21"/>
                      <a:pt x="8" y="21"/>
                      <a:pt x="8" y="21"/>
                    </a:cubicBezTo>
                    <a:cubicBezTo>
                      <a:pt x="8" y="20"/>
                      <a:pt x="9" y="20"/>
                      <a:pt x="10" y="20"/>
                    </a:cubicBezTo>
                    <a:cubicBezTo>
                      <a:pt x="15" y="20"/>
                      <a:pt x="15" y="20"/>
                      <a:pt x="15" y="20"/>
                    </a:cubicBezTo>
                    <a:cubicBezTo>
                      <a:pt x="16" y="20"/>
                      <a:pt x="17" y="20"/>
                      <a:pt x="17" y="21"/>
                    </a:cubicBezTo>
                    <a:lnTo>
                      <a:pt x="17" y="46"/>
                    </a:lnTo>
                    <a:close/>
                    <a:moveTo>
                      <a:pt x="13" y="17"/>
                    </a:moveTo>
                    <a:cubicBezTo>
                      <a:pt x="9" y="17"/>
                      <a:pt x="7" y="15"/>
                      <a:pt x="7" y="12"/>
                    </a:cubicBezTo>
                    <a:cubicBezTo>
                      <a:pt x="7" y="8"/>
                      <a:pt x="9" y="6"/>
                      <a:pt x="13" y="6"/>
                    </a:cubicBezTo>
                    <a:cubicBezTo>
                      <a:pt x="16" y="6"/>
                      <a:pt x="18" y="8"/>
                      <a:pt x="18" y="12"/>
                    </a:cubicBezTo>
                    <a:cubicBezTo>
                      <a:pt x="18" y="15"/>
                      <a:pt x="16" y="17"/>
                      <a:pt x="13" y="17"/>
                    </a:cubicBezTo>
                    <a:close/>
                    <a:moveTo>
                      <a:pt x="48" y="46"/>
                    </a:moveTo>
                    <a:cubicBezTo>
                      <a:pt x="48" y="47"/>
                      <a:pt x="47" y="47"/>
                      <a:pt x="47" y="47"/>
                    </a:cubicBezTo>
                    <a:cubicBezTo>
                      <a:pt x="40" y="47"/>
                      <a:pt x="40" y="47"/>
                      <a:pt x="40" y="47"/>
                    </a:cubicBezTo>
                    <a:cubicBezTo>
                      <a:pt x="40" y="47"/>
                      <a:pt x="39" y="47"/>
                      <a:pt x="39" y="46"/>
                    </a:cubicBezTo>
                    <a:cubicBezTo>
                      <a:pt x="39" y="34"/>
                      <a:pt x="39" y="34"/>
                      <a:pt x="39" y="34"/>
                    </a:cubicBezTo>
                    <a:cubicBezTo>
                      <a:pt x="39" y="33"/>
                      <a:pt x="40" y="27"/>
                      <a:pt x="35" y="27"/>
                    </a:cubicBezTo>
                    <a:cubicBezTo>
                      <a:pt x="31" y="27"/>
                      <a:pt x="30" y="31"/>
                      <a:pt x="30" y="33"/>
                    </a:cubicBezTo>
                    <a:cubicBezTo>
                      <a:pt x="30" y="46"/>
                      <a:pt x="30" y="46"/>
                      <a:pt x="30" y="46"/>
                    </a:cubicBezTo>
                    <a:cubicBezTo>
                      <a:pt x="30" y="47"/>
                      <a:pt x="29" y="47"/>
                      <a:pt x="28" y="47"/>
                    </a:cubicBezTo>
                    <a:cubicBezTo>
                      <a:pt x="22" y="47"/>
                      <a:pt x="22" y="47"/>
                      <a:pt x="22" y="47"/>
                    </a:cubicBezTo>
                    <a:cubicBezTo>
                      <a:pt x="21" y="47"/>
                      <a:pt x="21" y="47"/>
                      <a:pt x="21" y="46"/>
                    </a:cubicBezTo>
                    <a:cubicBezTo>
                      <a:pt x="21" y="21"/>
                      <a:pt x="21" y="21"/>
                      <a:pt x="21" y="21"/>
                    </a:cubicBezTo>
                    <a:cubicBezTo>
                      <a:pt x="21" y="20"/>
                      <a:pt x="21" y="20"/>
                      <a:pt x="22" y="20"/>
                    </a:cubicBezTo>
                    <a:cubicBezTo>
                      <a:pt x="28" y="20"/>
                      <a:pt x="28" y="20"/>
                      <a:pt x="28" y="20"/>
                    </a:cubicBezTo>
                    <a:cubicBezTo>
                      <a:pt x="29" y="20"/>
                      <a:pt x="30" y="20"/>
                      <a:pt x="30" y="21"/>
                    </a:cubicBezTo>
                    <a:cubicBezTo>
                      <a:pt x="30" y="23"/>
                      <a:pt x="30" y="23"/>
                      <a:pt x="30" y="23"/>
                    </a:cubicBezTo>
                    <a:cubicBezTo>
                      <a:pt x="31" y="21"/>
                      <a:pt x="33" y="19"/>
                      <a:pt x="38" y="19"/>
                    </a:cubicBezTo>
                    <a:cubicBezTo>
                      <a:pt x="48" y="19"/>
                      <a:pt x="48" y="29"/>
                      <a:pt x="48" y="34"/>
                    </a:cubicBezTo>
                    <a:cubicBezTo>
                      <a:pt x="48" y="46"/>
                      <a:pt x="48" y="46"/>
                      <a:pt x="48" y="46"/>
                    </a:cubicBezTo>
                    <a:close/>
                  </a:path>
                </a:pathLst>
              </a:custGeom>
              <a:solidFill>
                <a:srgbClr val="0678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0" name="Group 19"/>
            <p:cNvGrpSpPr/>
            <p:nvPr userDrawn="1"/>
          </p:nvGrpSpPr>
          <p:grpSpPr>
            <a:xfrm>
              <a:off x="9110550" y="5191919"/>
              <a:ext cx="153938" cy="142315"/>
              <a:chOff x="9090025" y="5111750"/>
              <a:chExt cx="152400" cy="153988"/>
            </a:xfrm>
          </p:grpSpPr>
          <p:sp>
            <p:nvSpPr>
              <p:cNvPr id="25" name="Rectangle 10"/>
              <p:cNvSpPr>
                <a:spLocks noChangeArrowheads="1"/>
              </p:cNvSpPr>
              <p:nvPr userDrawn="1"/>
            </p:nvSpPr>
            <p:spPr bwMode="auto">
              <a:xfrm>
                <a:off x="9090025" y="5111750"/>
                <a:ext cx="152400" cy="153988"/>
              </a:xfrm>
              <a:prstGeom prst="rect">
                <a:avLst/>
              </a:prstGeom>
              <a:solidFill>
                <a:srgbClr val="5DA8D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p:cNvSpPr>
                <a:spLocks/>
              </p:cNvSpPr>
              <p:nvPr userDrawn="1"/>
            </p:nvSpPr>
            <p:spPr bwMode="auto">
              <a:xfrm>
                <a:off x="9105900" y="5145088"/>
                <a:ext cx="117475" cy="90488"/>
              </a:xfrm>
              <a:custGeom>
                <a:avLst/>
                <a:gdLst>
                  <a:gd name="T0" fmla="*/ 1 w 42"/>
                  <a:gd name="T1" fmla="*/ 29 h 32"/>
                  <a:gd name="T2" fmla="*/ 14 w 42"/>
                  <a:gd name="T3" fmla="*/ 32 h 32"/>
                  <a:gd name="T4" fmla="*/ 38 w 42"/>
                  <a:gd name="T5" fmla="*/ 9 h 32"/>
                  <a:gd name="T6" fmla="*/ 38 w 42"/>
                  <a:gd name="T7" fmla="*/ 8 h 32"/>
                  <a:gd name="T8" fmla="*/ 42 w 42"/>
                  <a:gd name="T9" fmla="*/ 4 h 32"/>
                  <a:gd name="T10" fmla="*/ 37 w 42"/>
                  <a:gd name="T11" fmla="*/ 5 h 32"/>
                  <a:gd name="T12" fmla="*/ 37 w 42"/>
                  <a:gd name="T13" fmla="*/ 5 h 32"/>
                  <a:gd name="T14" fmla="*/ 37 w 42"/>
                  <a:gd name="T15" fmla="*/ 5 h 32"/>
                  <a:gd name="T16" fmla="*/ 41 w 42"/>
                  <a:gd name="T17" fmla="*/ 0 h 32"/>
                  <a:gd name="T18" fmla="*/ 37 w 42"/>
                  <a:gd name="T19" fmla="*/ 2 h 32"/>
                  <a:gd name="T20" fmla="*/ 35 w 42"/>
                  <a:gd name="T21" fmla="*/ 2 h 32"/>
                  <a:gd name="T22" fmla="*/ 29 w 42"/>
                  <a:gd name="T23" fmla="*/ 0 h 32"/>
                  <a:gd name="T24" fmla="*/ 21 w 42"/>
                  <a:gd name="T25" fmla="*/ 8 h 32"/>
                  <a:gd name="T26" fmla="*/ 21 w 42"/>
                  <a:gd name="T27" fmla="*/ 10 h 32"/>
                  <a:gd name="T28" fmla="*/ 4 w 42"/>
                  <a:gd name="T29" fmla="*/ 1 h 32"/>
                  <a:gd name="T30" fmla="*/ 7 w 42"/>
                  <a:gd name="T31" fmla="*/ 12 h 32"/>
                  <a:gd name="T32" fmla="*/ 3 w 42"/>
                  <a:gd name="T33" fmla="*/ 11 h 32"/>
                  <a:gd name="T34" fmla="*/ 9 w 42"/>
                  <a:gd name="T35" fmla="*/ 19 h 32"/>
                  <a:gd name="T36" fmla="*/ 6 w 42"/>
                  <a:gd name="T37" fmla="*/ 19 h 32"/>
                  <a:gd name="T38" fmla="*/ 13 w 42"/>
                  <a:gd name="T39" fmla="*/ 25 h 32"/>
                  <a:gd name="T40" fmla="*/ 1 w 42"/>
                  <a:gd name="T41" fmla="*/ 2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2" h="32">
                    <a:moveTo>
                      <a:pt x="1" y="29"/>
                    </a:moveTo>
                    <a:cubicBezTo>
                      <a:pt x="5" y="31"/>
                      <a:pt x="9" y="32"/>
                      <a:pt x="14" y="32"/>
                    </a:cubicBezTo>
                    <a:cubicBezTo>
                      <a:pt x="27" y="32"/>
                      <a:pt x="38" y="22"/>
                      <a:pt x="38" y="9"/>
                    </a:cubicBezTo>
                    <a:cubicBezTo>
                      <a:pt x="38" y="8"/>
                      <a:pt x="38" y="8"/>
                      <a:pt x="38" y="8"/>
                    </a:cubicBezTo>
                    <a:cubicBezTo>
                      <a:pt x="38" y="7"/>
                      <a:pt x="41" y="5"/>
                      <a:pt x="42" y="4"/>
                    </a:cubicBezTo>
                    <a:cubicBezTo>
                      <a:pt x="42" y="4"/>
                      <a:pt x="39" y="5"/>
                      <a:pt x="37" y="5"/>
                    </a:cubicBezTo>
                    <a:cubicBezTo>
                      <a:pt x="37" y="5"/>
                      <a:pt x="37" y="5"/>
                      <a:pt x="37" y="5"/>
                    </a:cubicBezTo>
                    <a:cubicBezTo>
                      <a:pt x="37" y="5"/>
                      <a:pt x="37" y="5"/>
                      <a:pt x="37" y="5"/>
                    </a:cubicBezTo>
                    <a:cubicBezTo>
                      <a:pt x="37" y="5"/>
                      <a:pt x="40" y="3"/>
                      <a:pt x="41" y="0"/>
                    </a:cubicBezTo>
                    <a:cubicBezTo>
                      <a:pt x="41" y="0"/>
                      <a:pt x="39" y="1"/>
                      <a:pt x="37" y="2"/>
                    </a:cubicBezTo>
                    <a:cubicBezTo>
                      <a:pt x="36" y="2"/>
                      <a:pt x="36" y="2"/>
                      <a:pt x="35" y="2"/>
                    </a:cubicBezTo>
                    <a:cubicBezTo>
                      <a:pt x="34" y="1"/>
                      <a:pt x="32" y="0"/>
                      <a:pt x="29" y="0"/>
                    </a:cubicBezTo>
                    <a:cubicBezTo>
                      <a:pt x="25" y="0"/>
                      <a:pt x="21" y="3"/>
                      <a:pt x="21" y="8"/>
                    </a:cubicBezTo>
                    <a:cubicBezTo>
                      <a:pt x="21" y="9"/>
                      <a:pt x="21" y="9"/>
                      <a:pt x="21" y="10"/>
                    </a:cubicBezTo>
                    <a:cubicBezTo>
                      <a:pt x="21" y="10"/>
                      <a:pt x="11" y="9"/>
                      <a:pt x="4" y="1"/>
                    </a:cubicBezTo>
                    <a:cubicBezTo>
                      <a:pt x="4" y="1"/>
                      <a:pt x="0" y="7"/>
                      <a:pt x="7" y="12"/>
                    </a:cubicBezTo>
                    <a:cubicBezTo>
                      <a:pt x="7" y="12"/>
                      <a:pt x="5" y="12"/>
                      <a:pt x="3" y="11"/>
                    </a:cubicBezTo>
                    <a:cubicBezTo>
                      <a:pt x="3" y="11"/>
                      <a:pt x="2" y="18"/>
                      <a:pt x="9" y="19"/>
                    </a:cubicBezTo>
                    <a:cubicBezTo>
                      <a:pt x="9" y="19"/>
                      <a:pt x="8" y="20"/>
                      <a:pt x="6" y="19"/>
                    </a:cubicBezTo>
                    <a:cubicBezTo>
                      <a:pt x="6" y="19"/>
                      <a:pt x="7" y="25"/>
                      <a:pt x="13" y="25"/>
                    </a:cubicBezTo>
                    <a:cubicBezTo>
                      <a:pt x="13" y="25"/>
                      <a:pt x="8" y="30"/>
                      <a:pt x="1"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1" name="Group 20"/>
            <p:cNvGrpSpPr/>
            <p:nvPr userDrawn="1"/>
          </p:nvGrpSpPr>
          <p:grpSpPr>
            <a:xfrm>
              <a:off x="9293258" y="5191919"/>
              <a:ext cx="155542" cy="142315"/>
              <a:chOff x="9294812" y="5111750"/>
              <a:chExt cx="153988" cy="153988"/>
            </a:xfrm>
          </p:grpSpPr>
          <p:sp>
            <p:nvSpPr>
              <p:cNvPr id="23" name="Rectangle 22"/>
              <p:cNvSpPr/>
              <p:nvPr userDrawn="1"/>
            </p:nvSpPr>
            <p:spPr>
              <a:xfrm>
                <a:off x="9320150" y="5129240"/>
                <a:ext cx="128650" cy="1357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2"/>
              <p:cNvSpPr>
                <a:spLocks/>
              </p:cNvSpPr>
              <p:nvPr userDrawn="1"/>
            </p:nvSpPr>
            <p:spPr bwMode="auto">
              <a:xfrm>
                <a:off x="9294812" y="5111750"/>
                <a:ext cx="153988" cy="153988"/>
              </a:xfrm>
              <a:custGeom>
                <a:avLst/>
                <a:gdLst>
                  <a:gd name="T0" fmla="*/ 0 w 55"/>
                  <a:gd name="T1" fmla="*/ 0 h 55"/>
                  <a:gd name="T2" fmla="*/ 0 w 55"/>
                  <a:gd name="T3" fmla="*/ 55 h 55"/>
                  <a:gd name="T4" fmla="*/ 29 w 55"/>
                  <a:gd name="T5" fmla="*/ 55 h 55"/>
                  <a:gd name="T6" fmla="*/ 29 w 55"/>
                  <a:gd name="T7" fmla="*/ 34 h 55"/>
                  <a:gd name="T8" fmla="*/ 22 w 55"/>
                  <a:gd name="T9" fmla="*/ 34 h 55"/>
                  <a:gd name="T10" fmla="*/ 22 w 55"/>
                  <a:gd name="T11" fmla="*/ 25 h 55"/>
                  <a:gd name="T12" fmla="*/ 29 w 55"/>
                  <a:gd name="T13" fmla="*/ 25 h 55"/>
                  <a:gd name="T14" fmla="*/ 29 w 55"/>
                  <a:gd name="T15" fmla="*/ 18 h 55"/>
                  <a:gd name="T16" fmla="*/ 39 w 55"/>
                  <a:gd name="T17" fmla="*/ 8 h 55"/>
                  <a:gd name="T18" fmla="*/ 46 w 55"/>
                  <a:gd name="T19" fmla="*/ 8 h 55"/>
                  <a:gd name="T20" fmla="*/ 46 w 55"/>
                  <a:gd name="T21" fmla="*/ 16 h 55"/>
                  <a:gd name="T22" fmla="*/ 41 w 55"/>
                  <a:gd name="T23" fmla="*/ 16 h 55"/>
                  <a:gd name="T24" fmla="*/ 38 w 55"/>
                  <a:gd name="T25" fmla="*/ 19 h 55"/>
                  <a:gd name="T26" fmla="*/ 38 w 55"/>
                  <a:gd name="T27" fmla="*/ 25 h 55"/>
                  <a:gd name="T28" fmla="*/ 46 w 55"/>
                  <a:gd name="T29" fmla="*/ 25 h 55"/>
                  <a:gd name="T30" fmla="*/ 45 w 55"/>
                  <a:gd name="T31" fmla="*/ 34 h 55"/>
                  <a:gd name="T32" fmla="*/ 38 w 55"/>
                  <a:gd name="T33" fmla="*/ 34 h 55"/>
                  <a:gd name="T34" fmla="*/ 38 w 55"/>
                  <a:gd name="T35" fmla="*/ 55 h 55"/>
                  <a:gd name="T36" fmla="*/ 55 w 55"/>
                  <a:gd name="T37" fmla="*/ 55 h 55"/>
                  <a:gd name="T38" fmla="*/ 55 w 55"/>
                  <a:gd name="T39" fmla="*/ 0 h 55"/>
                  <a:gd name="T40" fmla="*/ 0 w 55"/>
                  <a:gd name="T41" fmla="*/ 0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5" h="55">
                    <a:moveTo>
                      <a:pt x="0" y="0"/>
                    </a:moveTo>
                    <a:cubicBezTo>
                      <a:pt x="0" y="55"/>
                      <a:pt x="0" y="55"/>
                      <a:pt x="0" y="55"/>
                    </a:cubicBezTo>
                    <a:cubicBezTo>
                      <a:pt x="29" y="55"/>
                      <a:pt x="29" y="55"/>
                      <a:pt x="29" y="55"/>
                    </a:cubicBezTo>
                    <a:cubicBezTo>
                      <a:pt x="29" y="34"/>
                      <a:pt x="29" y="34"/>
                      <a:pt x="29" y="34"/>
                    </a:cubicBezTo>
                    <a:cubicBezTo>
                      <a:pt x="22" y="34"/>
                      <a:pt x="22" y="34"/>
                      <a:pt x="22" y="34"/>
                    </a:cubicBezTo>
                    <a:cubicBezTo>
                      <a:pt x="22" y="25"/>
                      <a:pt x="22" y="25"/>
                      <a:pt x="22" y="25"/>
                    </a:cubicBezTo>
                    <a:cubicBezTo>
                      <a:pt x="29" y="25"/>
                      <a:pt x="29" y="25"/>
                      <a:pt x="29" y="25"/>
                    </a:cubicBezTo>
                    <a:cubicBezTo>
                      <a:pt x="29" y="18"/>
                      <a:pt x="29" y="18"/>
                      <a:pt x="29" y="18"/>
                    </a:cubicBezTo>
                    <a:cubicBezTo>
                      <a:pt x="29" y="13"/>
                      <a:pt x="33" y="8"/>
                      <a:pt x="39" y="8"/>
                    </a:cubicBezTo>
                    <a:cubicBezTo>
                      <a:pt x="46" y="8"/>
                      <a:pt x="46" y="8"/>
                      <a:pt x="46" y="8"/>
                    </a:cubicBezTo>
                    <a:cubicBezTo>
                      <a:pt x="46" y="16"/>
                      <a:pt x="46" y="16"/>
                      <a:pt x="46" y="16"/>
                    </a:cubicBezTo>
                    <a:cubicBezTo>
                      <a:pt x="41" y="16"/>
                      <a:pt x="41" y="16"/>
                      <a:pt x="41" y="16"/>
                    </a:cubicBezTo>
                    <a:cubicBezTo>
                      <a:pt x="39" y="16"/>
                      <a:pt x="38" y="17"/>
                      <a:pt x="38" y="19"/>
                    </a:cubicBezTo>
                    <a:cubicBezTo>
                      <a:pt x="38" y="25"/>
                      <a:pt x="38" y="25"/>
                      <a:pt x="38" y="25"/>
                    </a:cubicBezTo>
                    <a:cubicBezTo>
                      <a:pt x="46" y="25"/>
                      <a:pt x="46" y="25"/>
                      <a:pt x="46" y="25"/>
                    </a:cubicBezTo>
                    <a:cubicBezTo>
                      <a:pt x="45" y="34"/>
                      <a:pt x="45" y="34"/>
                      <a:pt x="45" y="34"/>
                    </a:cubicBezTo>
                    <a:cubicBezTo>
                      <a:pt x="38" y="34"/>
                      <a:pt x="38" y="34"/>
                      <a:pt x="38" y="34"/>
                    </a:cubicBezTo>
                    <a:cubicBezTo>
                      <a:pt x="38" y="55"/>
                      <a:pt x="38" y="55"/>
                      <a:pt x="38" y="55"/>
                    </a:cubicBezTo>
                    <a:cubicBezTo>
                      <a:pt x="55" y="55"/>
                      <a:pt x="55" y="55"/>
                      <a:pt x="55" y="55"/>
                    </a:cubicBezTo>
                    <a:cubicBezTo>
                      <a:pt x="55" y="0"/>
                      <a:pt x="55" y="0"/>
                      <a:pt x="55" y="0"/>
                    </a:cubicBezTo>
                    <a:lnTo>
                      <a:pt x="0" y="0"/>
                    </a:lnTo>
                    <a:close/>
                  </a:path>
                </a:pathLst>
              </a:custGeom>
              <a:solidFill>
                <a:srgbClr val="3B569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22" name="Picture 13"/>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534400" y="5191919"/>
              <a:ext cx="156192" cy="15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400637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Version Control System</a:t>
            </a: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lnSpcReduction="100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Version control systems are a category of software tools that help a software team manage changes to source code over time.</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Keeps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track of every modification to the code in a special kind of database.</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Compare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earlier versions of the code to help fix the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mistake</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Protects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source code from both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sudden disaster and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the casual degradation of human error and unintended consequences.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Types:</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1</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Centralized Version Control</a:t>
            </a:r>
          </a:p>
          <a:p>
            <a:pPr algn="l">
              <a:lnSpc>
                <a:spcPct val="160000"/>
              </a:lnSpc>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2</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Distributed Version Control</a:t>
            </a:r>
          </a:p>
        </p:txBody>
      </p:sp>
    </p:spTree>
    <p:extLst>
      <p:ext uri="{BB962C8B-B14F-4D97-AF65-F5344CB8AC3E}">
        <p14:creationId xmlns:p14="http://schemas.microsoft.com/office/powerpoint/2010/main" val="1248783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Version Control </a:t>
            </a: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System: Benefits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Managing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all versions of your code but presenting you with a single version at a time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Create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workflows </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Work with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versions</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Code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together</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Keep a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history</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Automate tasks</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80601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cstate="print">
            <a:extLst>
              <a:ext uri="{28A0092B-C50C-407E-A947-70E740481C1C}">
                <a14:useLocalDpi xmlns:a14="http://schemas.microsoft.com/office/drawing/2010/main" val="0"/>
              </a:ext>
            </a:extLst>
          </a:blip>
          <a:srcRect t="5816" b="16854"/>
          <a:stretch/>
        </p:blipFill>
        <p:spPr>
          <a:xfrm>
            <a:off x="107" y="467519"/>
            <a:ext cx="10069310" cy="5192007"/>
          </a:xfrm>
          <a:prstGeom prst="rect">
            <a:avLst/>
          </a:prstGeom>
        </p:spPr>
      </p:pic>
      <p:sp>
        <p:nvSpPr>
          <p:cNvPr id="9" name="TextBox 8"/>
          <p:cNvSpPr txBox="1"/>
          <p:nvPr/>
        </p:nvSpPr>
        <p:spPr>
          <a:xfrm>
            <a:off x="8465821" y="5289984"/>
            <a:ext cx="1190782" cy="240037"/>
          </a:xfrm>
          <a:prstGeom prst="rect">
            <a:avLst/>
          </a:prstGeom>
          <a:noFill/>
        </p:spPr>
        <p:txBody>
          <a:bodyPr wrap="square" lIns="100557" tIns="50278" rIns="100557" bIns="50278" rtlCol="0">
            <a:spAutoFit/>
          </a:bodyPr>
          <a:lstStyle/>
          <a:p>
            <a:r>
              <a:rPr lang="en-US" sz="900" dirty="0" smtClean="0">
                <a:solidFill>
                  <a:schemeClr val="bg1"/>
                </a:solidFill>
                <a:latin typeface="Segoe UI" panose="020B0502040204020203" pitchFamily="34" charset="0"/>
                <a:ea typeface="Segoe UI" panose="020B0502040204020203" pitchFamily="34" charset="0"/>
                <a:cs typeface="Segoe UI" panose="020B0502040204020203" pitchFamily="34" charset="0"/>
              </a:rPr>
              <a:t>www.cybage.com</a:t>
            </a:r>
            <a:endParaRPr lang="en-GB" sz="900" dirty="0">
              <a:solidFill>
                <a:schemeClr val="bg1"/>
              </a:solidFill>
              <a:latin typeface="Segoe UI" panose="020B0502040204020203" pitchFamily="34" charset="0"/>
              <a:ea typeface="Segoe UI" panose="020B0502040204020203" pitchFamily="34" charset="0"/>
              <a:cs typeface="Segoe UI" panose="020B0502040204020203" pitchFamily="34" charset="0"/>
            </a:endParaRPr>
          </a:p>
        </p:txBody>
      </p:sp>
      <p:sp>
        <p:nvSpPr>
          <p:cNvPr id="11" name="Rectangle 10"/>
          <p:cNvSpPr/>
          <p:nvPr/>
        </p:nvSpPr>
        <p:spPr>
          <a:xfrm>
            <a:off x="-15521" y="467519"/>
            <a:ext cx="10073921" cy="5191918"/>
          </a:xfrm>
          <a:prstGeom prst="rect">
            <a:avLst/>
          </a:prstGeom>
          <a:solidFill>
            <a:srgbClr val="0D0D0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flipH="1">
            <a:off x="4114800" y="3703675"/>
            <a:ext cx="5943600" cy="1256489"/>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0557" tIns="50278" rIns="100557" bIns="50278" spcCol="0" rtlCol="0" anchor="ctr"/>
          <a:lstStyle/>
          <a:p>
            <a:pPr algn="ctr"/>
            <a:endParaRPr lang="en-US"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0" y="4017760"/>
            <a:ext cx="481965" cy="1884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itle 8"/>
          <p:cNvSpPr txBox="1">
            <a:spLocks/>
          </p:cNvSpPr>
          <p:nvPr/>
        </p:nvSpPr>
        <p:spPr>
          <a:xfrm>
            <a:off x="4419599" y="3939521"/>
            <a:ext cx="5006181" cy="718998"/>
          </a:xfrm>
          <a:prstGeom prst="rect">
            <a:avLst/>
          </a:prstGeom>
        </p:spPr>
        <p:txBody>
          <a:bodyPr lIns="100557" tIns="50278" rIns="100557" bIns="50278">
            <a:normAutofit fontScale="97500"/>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algn="l"/>
            <a:r>
              <a:rPr lang="en-US" sz="2000" b="1" dirty="0">
                <a:solidFill>
                  <a:srgbClr val="2B3B4B"/>
                </a:solidFill>
                <a:latin typeface="Tahoma" panose="020B0604030504040204" pitchFamily="34" charset="0"/>
                <a:ea typeface="Tahoma" panose="020B0604030504040204" pitchFamily="34" charset="0"/>
                <a:cs typeface="Tahoma" panose="020B0604030504040204" pitchFamily="34" charset="0"/>
              </a:rPr>
              <a:t>Version Control System: TFVC</a:t>
            </a:r>
            <a:endPar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endParaRPr lang="en-US" sz="1400" b="1"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8" name="Footer Placeholder 3"/>
          <p:cNvSpPr txBox="1">
            <a:spLocks noGrp="1"/>
          </p:cNvSpPr>
          <p:nvPr/>
        </p:nvSpPr>
        <p:spPr bwMode="auto">
          <a:xfrm>
            <a:off x="533400" y="5316341"/>
            <a:ext cx="5029200" cy="201038"/>
          </a:xfrm>
          <a:prstGeom prst="rect">
            <a:avLst/>
          </a:prstGeom>
          <a:noFill/>
          <a:ln w="9525">
            <a:noFill/>
            <a:miter lim="800000"/>
            <a:headEnd/>
            <a:tailEnd/>
          </a:ln>
        </p:spPr>
        <p:txBody>
          <a:bodyPr lIns="100557" tIns="50278" rIns="100557" bIns="50278"/>
          <a:lstStyle/>
          <a:p>
            <a:pPr fontAlgn="auto">
              <a:spcBef>
                <a:spcPts val="0"/>
              </a:spcBef>
              <a:spcAft>
                <a:spcPts val="0"/>
              </a:spcAft>
              <a:defRPr/>
            </a:pP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 Copyright © </a:t>
            </a:r>
            <a:r>
              <a:rPr lang="en-US" sz="700" dirty="0" smtClean="0">
                <a:solidFill>
                  <a:schemeClr val="bg1"/>
                </a:solidFill>
                <a:latin typeface="Segoe UI Light" panose="020B0502040204020203" pitchFamily="34" charset="0"/>
                <a:ea typeface="Segoe UI" panose="020B0502040204020203" pitchFamily="34" charset="0"/>
                <a:cs typeface="Segoe UI" panose="020B0502040204020203" pitchFamily="34" charset="0"/>
              </a:rPr>
              <a:t>2019 </a:t>
            </a:r>
            <a:r>
              <a:rPr lang="en-US" sz="700" dirty="0">
                <a:solidFill>
                  <a:schemeClr val="bg1"/>
                </a:solidFill>
                <a:latin typeface="Segoe UI Light" panose="020B0502040204020203" pitchFamily="34" charset="0"/>
                <a:ea typeface="Segoe UI" panose="020B0502040204020203" pitchFamily="34" charset="0"/>
                <a:cs typeface="Segoe UI" panose="020B0502040204020203" pitchFamily="34" charset="0"/>
              </a:rPr>
              <a:t>Cybage Software Pvt. Ltd. All Rights Reserved. Cybage Confidential.</a:t>
            </a:r>
          </a:p>
        </p:txBody>
      </p:sp>
    </p:spTree>
    <p:extLst>
      <p:ext uri="{BB962C8B-B14F-4D97-AF65-F5344CB8AC3E}">
        <p14:creationId xmlns:p14="http://schemas.microsoft.com/office/powerpoint/2010/main" val="2175428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TFVC: Features</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Team members have only one version of each file on their dev machines. </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Historical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data is maintained only on the server. </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Branches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are path-based and created on the server.</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Granular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permissions and restrict access down to a file level</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Easily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audit changes and identify which user checked in a </a:t>
            </a:r>
            <a:r>
              <a:rPr lang="en-US" sz="1600" dirty="0" err="1" smtClean="0">
                <a:solidFill>
                  <a:srgbClr val="2B3B4B"/>
                </a:solidFill>
                <a:latin typeface="Tahoma" panose="020B0604030504040204" pitchFamily="34" charset="0"/>
                <a:ea typeface="Tahoma" panose="020B0604030504040204" pitchFamily="34" charset="0"/>
                <a:cs typeface="Tahoma" panose="020B0604030504040204" pitchFamily="34" charset="0"/>
              </a:rPr>
              <a:t>changeset</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Using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compare and annotate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one can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identify the exact changes that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are made.</a:t>
            </a:r>
            <a:endPar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384605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TFVC: Workspace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 workspace for Visual Studio Team Foundation Server comprises a set of working folder mappings. These mappings represent the location of your client-side folders on your local disk and the corresponding Repository Folders. In addition, the name of the workspace owner and the name of the computer on which the workspace is used are also stored in Team Foundation Server.</a:t>
            </a:r>
          </a:p>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Types:</a:t>
            </a: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1. 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erver Workspace</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a:p>
            <a:pPr algn="l">
              <a:lnSpc>
                <a:spcPct val="160000"/>
              </a:lnSpc>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2.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Local Workspace</a:t>
            </a:r>
          </a:p>
        </p:txBody>
      </p:sp>
    </p:spTree>
    <p:extLst>
      <p:ext uri="{BB962C8B-B14F-4D97-AF65-F5344CB8AC3E}">
        <p14:creationId xmlns:p14="http://schemas.microsoft.com/office/powerpoint/2010/main" val="22213144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35013"/>
            <a:ext cx="675278" cy="265906"/>
          </a:xfrm>
          <a:prstGeom prst="rect">
            <a:avLst/>
          </a:prstGeom>
          <a:solidFill>
            <a:srgbClr val="00B8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txBox="1">
            <a:spLocks/>
          </p:cNvSpPr>
          <p:nvPr/>
        </p:nvSpPr>
        <p:spPr>
          <a:xfrm>
            <a:off x="675278" y="696119"/>
            <a:ext cx="4049122" cy="457200"/>
          </a:xfrm>
          <a:prstGeom prst="rect">
            <a:avLst/>
          </a:prstGeom>
        </p:spPr>
        <p:txBody>
          <a:bodyPr lIns="100557" tIns="50278" rIns="100557" bIns="50278"/>
          <a:lstStyle>
            <a:lvl1pPr marL="377087" indent="-377087" algn="l" defTabSz="1005566" rtl="0" eaLnBrk="1" latinLnBrk="0" hangingPunct="1">
              <a:spcBef>
                <a:spcPct val="20000"/>
              </a:spcBef>
              <a:buFont typeface="Arial" panose="020B0604020202020204" pitchFamily="34" charset="0"/>
              <a:buChar char="•"/>
              <a:defRPr sz="3500" kern="1200">
                <a:solidFill>
                  <a:schemeClr val="tx1"/>
                </a:solidFill>
                <a:latin typeface="+mn-lt"/>
                <a:ea typeface="+mn-ea"/>
                <a:cs typeface="+mn-cs"/>
              </a:defRPr>
            </a:lvl1pPr>
            <a:lvl2pPr marL="817022" indent="-314239" algn="l" defTabSz="1005566" rtl="0" eaLnBrk="1" latinLnBrk="0" hangingPunct="1">
              <a:spcBef>
                <a:spcPct val="20000"/>
              </a:spcBef>
              <a:buFont typeface="Arial" panose="020B0604020202020204" pitchFamily="34" charset="0"/>
              <a:buChar char="–"/>
              <a:defRPr sz="3100" kern="1200">
                <a:solidFill>
                  <a:schemeClr val="tx1"/>
                </a:solidFill>
                <a:latin typeface="+mn-lt"/>
                <a:ea typeface="+mn-ea"/>
                <a:cs typeface="+mn-cs"/>
              </a:defRPr>
            </a:lvl2pPr>
            <a:lvl3pPr marL="1256957" indent="-251391" algn="l" defTabSz="1005566" rtl="0" eaLnBrk="1" latinLnBrk="0" hangingPunct="1">
              <a:spcBef>
                <a:spcPct val="20000"/>
              </a:spcBef>
              <a:buFont typeface="Arial" panose="020B0604020202020204" pitchFamily="34" charset="0"/>
              <a:buChar char="•"/>
              <a:defRPr sz="2600" kern="1200">
                <a:solidFill>
                  <a:schemeClr val="tx1"/>
                </a:solidFill>
                <a:latin typeface="+mn-lt"/>
                <a:ea typeface="+mn-ea"/>
                <a:cs typeface="+mn-cs"/>
              </a:defRPr>
            </a:lvl3pPr>
            <a:lvl4pPr marL="1759740"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4pPr>
            <a:lvl5pPr marL="2262523"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5pPr>
            <a:lvl6pPr marL="2765306"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6pPr>
            <a:lvl7pPr marL="3268088"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7pPr>
            <a:lvl8pPr marL="3770871"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8pPr>
            <a:lvl9pPr marL="4273654" indent="-251391" algn="l" defTabSz="1005566" rtl="0" eaLnBrk="1" latinLnBrk="0" hangingPunct="1">
              <a:spcBef>
                <a:spcPct val="20000"/>
              </a:spcBef>
              <a:buFont typeface="Arial" panose="020B0604020202020204" pitchFamily="34" charset="0"/>
              <a:buChar char="•"/>
              <a:defRPr sz="2200" kern="1200">
                <a:solidFill>
                  <a:schemeClr val="tx1"/>
                </a:solidFill>
                <a:latin typeface="+mn-lt"/>
                <a:ea typeface="+mn-ea"/>
                <a:cs typeface="+mn-cs"/>
              </a:defRPr>
            </a:lvl9pPr>
          </a:lstStyle>
          <a:p>
            <a:pPr marL="0" indent="0">
              <a:buNone/>
            </a:pP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TFVC</a:t>
            </a:r>
            <a:r>
              <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rPr>
              <a:t>: Server </a:t>
            </a:r>
            <a:r>
              <a:rPr lang="en-US" sz="1800" b="1" dirty="0" smtClean="0">
                <a:solidFill>
                  <a:srgbClr val="2B3B4B"/>
                </a:solidFill>
                <a:latin typeface="Tahoma" panose="020B0604030504040204" pitchFamily="34" charset="0"/>
                <a:ea typeface="Tahoma" panose="020B0604030504040204" pitchFamily="34" charset="0"/>
                <a:cs typeface="Tahoma" panose="020B0604030504040204" pitchFamily="34" charset="0"/>
              </a:rPr>
              <a:t>Workspace</a:t>
            </a:r>
            <a:endParaRPr lang="en-US" sz="1800" b="1" dirty="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
        <p:nvSpPr>
          <p:cNvPr id="4" name="Title 8"/>
          <p:cNvSpPr txBox="1">
            <a:spLocks/>
          </p:cNvSpPr>
          <p:nvPr/>
        </p:nvSpPr>
        <p:spPr>
          <a:xfrm>
            <a:off x="699859" y="1305719"/>
            <a:ext cx="8534400" cy="3581400"/>
          </a:xfrm>
          <a:prstGeom prst="rect">
            <a:avLst/>
          </a:prstGeom>
        </p:spPr>
        <p:txBody>
          <a:bodyPr lIns="100557" tIns="50278" rIns="100557" bIns="50278" anchor="t">
            <a:normAutofit/>
          </a:bodyPr>
          <a:lstStyle>
            <a:lvl1pPr algn="ctr" defTabSz="1005566" rtl="0" eaLnBrk="1" latinLnBrk="0" hangingPunct="1">
              <a:spcBef>
                <a:spcPct val="0"/>
              </a:spcBef>
              <a:buNone/>
              <a:defRPr sz="4800" kern="1200">
                <a:solidFill>
                  <a:schemeClr val="tx1"/>
                </a:solidFill>
                <a:latin typeface="+mj-lt"/>
                <a:ea typeface="+mj-ea"/>
                <a:cs typeface="+mj-cs"/>
              </a:defRPr>
            </a:lvl1pPr>
          </a:lstStyle>
          <a:p>
            <a:pPr marL="285750" indent="-285750" algn="l">
              <a:lnSpc>
                <a:spcPct val="160000"/>
              </a:lnSpc>
              <a:buFont typeface="Arial" panose="020B0604020202020204" pitchFamily="34" charset="0"/>
              <a:buChar char="•"/>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Visual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Studio keeps only one copy of each file. This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reduces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disk space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usage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significantly</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and improve performance when you have a lot of items</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285750" indent="-285750" algn="l">
              <a:lnSpc>
                <a:spcPct val="160000"/>
              </a:lnSpc>
              <a:buFont typeface="Arial" panose="020B0604020202020204" pitchFamily="34" charset="0"/>
              <a:buChar char="•"/>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R</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ecommend to use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a server workspace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when:</a:t>
            </a:r>
          </a:p>
          <a:p>
            <a:pPr marL="914400" indent="-111125" algn="l">
              <a:lnSpc>
                <a:spcPct val="160000"/>
              </a:lnSpc>
              <a:buFont typeface="+mj-lt"/>
              <a:buAutoNum type="arabicPeriod"/>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Your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workspace contains more than 100,000 </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items.</a:t>
            </a:r>
          </a:p>
          <a:p>
            <a:pPr marL="914400" indent="-111125" algn="l">
              <a:lnSpc>
                <a:spcPct val="160000"/>
              </a:lnSpc>
              <a:buFont typeface="+mj-lt"/>
              <a:buAutoNum type="arabicPeriod"/>
            </a:pP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You </a:t>
            </a: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want to use Visual Studio 2010 or earlier versions to work with the workspace</a:t>
            </a:r>
            <a:r>
              <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rPr>
              <a:t>.</a:t>
            </a:r>
          </a:p>
          <a:p>
            <a:pPr marL="914400" indent="-111125" algn="l">
              <a:lnSpc>
                <a:spcPct val="160000"/>
              </a:lnSpc>
              <a:buFont typeface="+mj-lt"/>
              <a:buAutoNum type="arabicPeriod"/>
            </a:pPr>
            <a:r>
              <a:rPr lang="en-US" sz="1600" dirty="0">
                <a:solidFill>
                  <a:srgbClr val="2B3B4B"/>
                </a:solidFill>
                <a:latin typeface="Tahoma" panose="020B0604030504040204" pitchFamily="34" charset="0"/>
                <a:ea typeface="Tahoma" panose="020B0604030504040204" pitchFamily="34" charset="0"/>
                <a:cs typeface="Tahoma" panose="020B0604030504040204" pitchFamily="34" charset="0"/>
              </a:rPr>
              <a:t>You need to use the Enable get latest on check-out option.</a:t>
            </a:r>
            <a:endParaRPr lang="en-US" sz="1600" dirty="0" smtClean="0">
              <a:solidFill>
                <a:srgbClr val="2B3B4B"/>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705588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EBF54247C96F47A5FD3FF257796833" ma:contentTypeVersion="0" ma:contentTypeDescription="Create a new document." ma:contentTypeScope="" ma:versionID="b931e3c7ec585b08509772f7e8eefc88">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9897AE-2132-4961-9AC0-19DE2742EF36}">
  <ds:schemaRefs>
    <ds:schemaRef ds:uri="http://schemas.microsoft.com/office/2006/metadata/properties"/>
    <ds:schemaRef ds:uri="http://purl.org/dc/elements/1.1/"/>
    <ds:schemaRef ds:uri="http://schemas.microsoft.com/office/2006/documentManagement/types"/>
    <ds:schemaRef ds:uri="http://purl.org/dc/dcmitype/"/>
    <ds:schemaRef ds:uri="http://www.w3.org/XML/1998/namespace"/>
    <ds:schemaRef ds:uri="http://schemas.openxmlformats.org/package/2006/metadata/core-properties"/>
    <ds:schemaRef ds:uri="http://schemas.microsoft.com/office/infopath/2007/PartnerControls"/>
    <ds:schemaRef ds:uri="http://purl.org/dc/terms/"/>
  </ds:schemaRefs>
</ds:datastoreItem>
</file>

<file path=customXml/itemProps2.xml><?xml version="1.0" encoding="utf-8"?>
<ds:datastoreItem xmlns:ds="http://schemas.openxmlformats.org/officeDocument/2006/customXml" ds:itemID="{58F4E598-D761-420F-9108-EE4E47E0D6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AF12BCCF-659A-4F15-9FCA-05C4E5616F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3616</TotalTime>
  <Words>1624</Words>
  <Application>Microsoft Office PowerPoint</Application>
  <PresentationFormat>Custom</PresentationFormat>
  <Paragraphs>167</Paragraphs>
  <Slides>30</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Arial Narrow</vt:lpstr>
      <vt:lpstr>Calibri</vt:lpstr>
      <vt:lpstr>Segoe UI</vt:lpstr>
      <vt:lpstr>Segoe UI Light</vt:lpstr>
      <vt:lpstr>Tahoma</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TFS-TFVC 2017 Development Features</dc:title>
  <dc:creator>Premkumar Todkar</dc:creator>
  <cp:lastModifiedBy>Sayali Sudhir Datey</cp:lastModifiedBy>
  <cp:revision>163</cp:revision>
  <dcterms:created xsi:type="dcterms:W3CDTF">2018-01-05T05:23:08Z</dcterms:created>
  <dcterms:modified xsi:type="dcterms:W3CDTF">2023-01-16T11:54:02Z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0x01010039EBF54247C96F47A5FD3FF257796833</vt:lpwstr>
  </property>
</Properties>
</file>