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2.svg" ContentType="image/svg+xml"/>
  <Override PartName="/ppt/media/image31.svg" ContentType="image/svg+xml"/>
  <Override PartName="/ppt/media/image33.svg" ContentType="image/svg+xml"/>
  <Override PartName="/ppt/media/image35.svg" ContentType="image/svg+xml"/>
  <Override PartName="/ppt/media/image49.svg" ContentType="image/svg+xml"/>
  <Override PartName="/ppt/media/image51.svg" ContentType="image/svg+xml"/>
  <Override PartName="/ppt/media/image53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2D839-B884-4B8B-BE77-FACA9D2CFFE5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35155-9BA8-4BC5-AB0B-29A25C83876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2D839-B884-4B8B-BE77-FACA9D2CFFE5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35155-9BA8-4BC5-AB0B-29A25C83876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2D839-B884-4B8B-BE77-FACA9D2CFFE5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35155-9BA8-4BC5-AB0B-29A25C83876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2D839-B884-4B8B-BE77-FACA9D2CFFE5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35155-9BA8-4BC5-AB0B-29A25C83876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2D839-B884-4B8B-BE77-FACA9D2CFFE5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35155-9BA8-4BC5-AB0B-29A25C83876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2D839-B884-4B8B-BE77-FACA9D2CFFE5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35155-9BA8-4BC5-AB0B-29A25C83876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2D839-B884-4B8B-BE77-FACA9D2CFFE5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35155-9BA8-4BC5-AB0B-29A25C83876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2D839-B884-4B8B-BE77-FACA9D2CFFE5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35155-9BA8-4BC5-AB0B-29A25C83876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2D839-B884-4B8B-BE77-FACA9D2CFFE5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35155-9BA8-4BC5-AB0B-29A25C83876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2D839-B884-4B8B-BE77-FACA9D2CFFE5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35155-9BA8-4BC5-AB0B-29A25C83876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2D839-B884-4B8B-BE77-FACA9D2CFFE5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35155-9BA8-4BC5-AB0B-29A25C83876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D2D839-B884-4B8B-BE77-FACA9D2CFFE5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B35155-9BA8-4BC5-AB0B-29A25C83876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12.svg"/><Relationship Id="rId6" Type="http://schemas.openxmlformats.org/officeDocument/2006/relationships/image" Target="../media/image11.png"/><Relationship Id="rId5" Type="http://schemas.openxmlformats.org/officeDocument/2006/relationships/image" Target="../media/image10.jpeg"/><Relationship Id="rId4" Type="http://schemas.openxmlformats.org/officeDocument/2006/relationships/image" Target="../media/image9.png"/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27.png"/><Relationship Id="rId8" Type="http://schemas.openxmlformats.org/officeDocument/2006/relationships/image" Target="../media/image26.png"/><Relationship Id="rId7" Type="http://schemas.openxmlformats.org/officeDocument/2006/relationships/image" Target="../media/image25.jpeg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3" Type="http://schemas.openxmlformats.org/officeDocument/2006/relationships/image" Target="../media/image21.png"/><Relationship Id="rId22" Type="http://schemas.openxmlformats.org/officeDocument/2006/relationships/slideLayout" Target="../slideLayouts/slideLayout2.xml"/><Relationship Id="rId21" Type="http://schemas.openxmlformats.org/officeDocument/2006/relationships/image" Target="../media/image39.png"/><Relationship Id="rId20" Type="http://schemas.openxmlformats.org/officeDocument/2006/relationships/image" Target="../media/image38.png"/><Relationship Id="rId2" Type="http://schemas.openxmlformats.org/officeDocument/2006/relationships/image" Target="../media/image20.png"/><Relationship Id="rId19" Type="http://schemas.openxmlformats.org/officeDocument/2006/relationships/image" Target="../media/image37.png"/><Relationship Id="rId18" Type="http://schemas.openxmlformats.org/officeDocument/2006/relationships/image" Target="../media/image36.png"/><Relationship Id="rId17" Type="http://schemas.openxmlformats.org/officeDocument/2006/relationships/image" Target="../media/image35.svg"/><Relationship Id="rId16" Type="http://schemas.openxmlformats.org/officeDocument/2006/relationships/image" Target="../media/image34.png"/><Relationship Id="rId15" Type="http://schemas.openxmlformats.org/officeDocument/2006/relationships/image" Target="../media/image33.svg"/><Relationship Id="rId14" Type="http://schemas.openxmlformats.org/officeDocument/2006/relationships/image" Target="../media/image32.png"/><Relationship Id="rId13" Type="http://schemas.openxmlformats.org/officeDocument/2006/relationships/image" Target="../media/image31.svg"/><Relationship Id="rId12" Type="http://schemas.openxmlformats.org/officeDocument/2006/relationships/image" Target="../media/image30.png"/><Relationship Id="rId11" Type="http://schemas.openxmlformats.org/officeDocument/2006/relationships/image" Target="../media/image29.png"/><Relationship Id="rId10" Type="http://schemas.openxmlformats.org/officeDocument/2006/relationships/image" Target="../media/image28.png"/><Relationship Id="rId1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48.png"/><Relationship Id="rId8" Type="http://schemas.openxmlformats.org/officeDocument/2006/relationships/image" Target="../media/image47.png"/><Relationship Id="rId7" Type="http://schemas.openxmlformats.org/officeDocument/2006/relationships/image" Target="../media/image46.png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5" Type="http://schemas.openxmlformats.org/officeDocument/2006/relationships/slideLayout" Target="../slideLayouts/slideLayout2.xml"/><Relationship Id="rId14" Type="http://schemas.openxmlformats.org/officeDocument/2006/relationships/image" Target="../media/image53.svg"/><Relationship Id="rId13" Type="http://schemas.openxmlformats.org/officeDocument/2006/relationships/image" Target="../media/image52.png"/><Relationship Id="rId12" Type="http://schemas.openxmlformats.org/officeDocument/2006/relationships/image" Target="../media/image51.svg"/><Relationship Id="rId11" Type="http://schemas.openxmlformats.org/officeDocument/2006/relationships/image" Target="../media/image50.png"/><Relationship Id="rId10" Type="http://schemas.openxmlformats.org/officeDocument/2006/relationships/image" Target="../media/image49.svg"/><Relationship Id="rId1" Type="http://schemas.openxmlformats.org/officeDocument/2006/relationships/image" Target="../media/image40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59.jpeg"/><Relationship Id="rId5" Type="http://schemas.openxmlformats.org/officeDocument/2006/relationships/image" Target="../media/image58.png"/><Relationship Id="rId4" Type="http://schemas.openxmlformats.org/officeDocument/2006/relationships/image" Target="../media/image57.png"/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image" Target="../media/image5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i="1" u="sng" dirty="0"/>
              <a:t>Requirements &amp; Project Management</a:t>
            </a:r>
            <a:endParaRPr lang="en-US" b="1" i="1" u="sn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3551" y="4155570"/>
            <a:ext cx="4508160" cy="1568056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823" y="4254570"/>
            <a:ext cx="4448554" cy="136878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8" y="1631511"/>
            <a:ext cx="2534804" cy="190256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000" y="1884680"/>
            <a:ext cx="1412875" cy="135128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512223" y="5968500"/>
            <a:ext cx="2424547" cy="3740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Atlassian Jira Software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334494" y="5968525"/>
            <a:ext cx="23275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Atlassian Confluence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30074" y="3372499"/>
            <a:ext cx="18932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Azure Boards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246441" y="3429649"/>
            <a:ext cx="153231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Microsoft TFS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01548" y="1865473"/>
            <a:ext cx="1054791" cy="1332367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4513104" y="3372499"/>
            <a:ext cx="189325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Azure Wiki</a:t>
            </a: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u="sng" dirty="0"/>
              <a:t>Source Code Management</a:t>
            </a:r>
            <a:endParaRPr lang="en-US" u="sn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1575" y="4496923"/>
            <a:ext cx="1106911" cy="1106911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3487" y="2133108"/>
            <a:ext cx="1884816" cy="78706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362" y="1690978"/>
            <a:ext cx="1888684" cy="141760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0877" y="2133215"/>
            <a:ext cx="4139798" cy="92109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70003" y="5996493"/>
            <a:ext cx="214944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Github Enterprise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795086" y="3223260"/>
            <a:ext cx="1650397" cy="3912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3935" y="4312788"/>
            <a:ext cx="1512306" cy="1291979"/>
          </a:xfrm>
          <a:prstGeom prst="rect">
            <a:avLst/>
          </a:prstGeom>
        </p:spPr>
      </p:pic>
      <p:pic>
        <p:nvPicPr>
          <p:cNvPr id="12" name="Graphic 21" descr="AWS CodeCommit service icon."/>
          <p:cNvPicPr>
            <a:picLocks noChangeAspect="1" noChangeArrowheads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>
            <a:fillRect/>
          </a:stretch>
        </p:blipFill>
        <p:spPr bwMode="auto">
          <a:xfrm>
            <a:off x="5262408" y="4312868"/>
            <a:ext cx="1335104" cy="1335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5372602" y="3276470"/>
            <a:ext cx="7233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759556" y="3188397"/>
            <a:ext cx="122802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Bitbucket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794608" y="5996807"/>
            <a:ext cx="250096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AWS CodeCommit</a:t>
            </a: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65024" y="3234013"/>
            <a:ext cx="2925578" cy="3801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Azure Repo Git/TFVC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653726" y="5996805"/>
            <a:ext cx="1952725" cy="3801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Gitlab Ultimate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u="sng" dirty="0"/>
              <a:t>Code Analysis and Code Coverage</a:t>
            </a:r>
            <a:endParaRPr lang="en-US" u="sng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844" y="4073539"/>
            <a:ext cx="3284120" cy="153653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355" y="4434219"/>
            <a:ext cx="1663167" cy="124441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4485" y="2221302"/>
            <a:ext cx="3188368" cy="1106905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6257" y="4433987"/>
            <a:ext cx="2550445" cy="110690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6314" y="1634429"/>
            <a:ext cx="2802508" cy="228046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331495" y="3545305"/>
            <a:ext cx="197350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SonarQube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05483" y="5768793"/>
            <a:ext cx="151246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Synk</a:t>
            </a: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12335" y="5768975"/>
            <a:ext cx="1235075" cy="3695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Trivy</a:t>
            </a: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994048" y="3545440"/>
            <a:ext cx="160421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Jacoco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338059" y="5768814"/>
            <a:ext cx="265847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 Advanced Security</a:t>
            </a: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503487" y="3545279"/>
            <a:ext cx="165233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SonarCloud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1811" y="2389705"/>
            <a:ext cx="2336923" cy="75770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u="sng" dirty="0"/>
              <a:t>Continuous Integration &amp; Continuous Delivery</a:t>
            </a:r>
            <a:endParaRPr lang="en-US" u="sn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0024" y="1886525"/>
            <a:ext cx="1089461" cy="1042676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6314" y="2240714"/>
            <a:ext cx="1548711" cy="68879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6363" y="3960755"/>
            <a:ext cx="2112649" cy="86346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9588" y="5552250"/>
            <a:ext cx="670415" cy="67340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6778170" y="4006122"/>
            <a:ext cx="728724" cy="67263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297" y="5738751"/>
            <a:ext cx="928116" cy="41965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630" y="5421857"/>
            <a:ext cx="845399" cy="736332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7145" y="1998980"/>
            <a:ext cx="1997710" cy="93027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7009" y="5502515"/>
            <a:ext cx="760080" cy="722709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4113" y="5502006"/>
            <a:ext cx="779036" cy="789516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0939" y="5688161"/>
            <a:ext cx="1381376" cy="42343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942903" y="2990017"/>
            <a:ext cx="11689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Jenkins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952837" y="2993827"/>
            <a:ext cx="266211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GitHub Action Workflow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744445" y="2929692"/>
            <a:ext cx="166030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Gitlab Pipelines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2" name="Graphic 6" descr="AWS CodePipeline service icon."/>
          <p:cNvPicPr>
            <a:picLocks noChangeAspect="1" noChangeArrowheads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>
            <a:fillRect/>
          </a:stretch>
        </p:blipFill>
        <p:spPr bwMode="auto">
          <a:xfrm>
            <a:off x="10455876" y="2083930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TextBox 22"/>
          <p:cNvSpPr txBox="1"/>
          <p:nvPr/>
        </p:nvSpPr>
        <p:spPr>
          <a:xfrm>
            <a:off x="9840094" y="2994462"/>
            <a:ext cx="210151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AWS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CodePipeline</a:t>
            </a: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4" name="Graphic 19" descr="AWS CodeBuild service icon."/>
          <p:cNvPicPr>
            <a:picLocks noChangeAspect="1" noChangeArrowheads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>
            <a:fillRect/>
          </a:stretch>
        </p:blipFill>
        <p:spPr bwMode="auto">
          <a:xfrm>
            <a:off x="974363" y="3833438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199490" y="4761667"/>
            <a:ext cx="208547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AWS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CodeBuild</a:t>
            </a: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6" name="Graphic 23" descr="AWS CodeDeploy service icon."/>
          <p:cNvPicPr>
            <a:picLocks noChangeAspect="1" noChangeArrowheads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rcRect/>
          <a:stretch>
            <a:fillRect/>
          </a:stretch>
        </p:blipFill>
        <p:spPr bwMode="auto">
          <a:xfrm>
            <a:off x="2985780" y="3916940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2475995" y="4785180"/>
            <a:ext cx="195713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AWS CodeDeploy</a:t>
            </a: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7276" y="4188807"/>
            <a:ext cx="1470746" cy="406421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4624074" y="4823097"/>
            <a:ext cx="139526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Bamboo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380833" y="4823331"/>
            <a:ext cx="128336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CicrleCI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972425" y="4803011"/>
            <a:ext cx="206943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BitBucket Pipelines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1316" y="3794785"/>
            <a:ext cx="1001825" cy="1001825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10658441" y="4796661"/>
            <a:ext cx="109245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Ant</a:t>
            </a: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76447" y="6387920"/>
            <a:ext cx="105305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Maven</a:t>
            </a: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622425" y="6386195"/>
            <a:ext cx="1077595" cy="3054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Gradle</a:t>
            </a: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442" y="5414397"/>
            <a:ext cx="805074" cy="805074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3189225" y="6386650"/>
            <a:ext cx="161311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Build</a:t>
            </a: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847052" y="6386799"/>
            <a:ext cx="216596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Jfrog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Artifactory</a:t>
            </a: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283322" y="6387303"/>
            <a:ext cx="140488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Nexus</a:t>
            </a: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9124597" y="6387649"/>
            <a:ext cx="105632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Ansible</a:t>
            </a: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0531019" y="6387986"/>
            <a:ext cx="109813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Flyway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488431" y="3062491"/>
            <a:ext cx="176097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Azure Pipelines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24" r="44451"/>
          <a:stretch>
            <a:fillRect/>
          </a:stretch>
        </p:blipFill>
        <p:spPr>
          <a:xfrm>
            <a:off x="1125735" y="2241145"/>
            <a:ext cx="496690" cy="520429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u="sng" dirty="0"/>
              <a:t>Containerization</a:t>
            </a:r>
            <a:endParaRPr lang="en-US" u="sn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292" y="1689911"/>
            <a:ext cx="2214098" cy="1473382"/>
          </a:xfrm>
          <a:ln>
            <a:noFill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2298" y="1781611"/>
            <a:ext cx="1570813" cy="12792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7835" y="1873605"/>
            <a:ext cx="1000460" cy="97152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8480" y="3951584"/>
            <a:ext cx="2709881" cy="110088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4647" y="4116621"/>
            <a:ext cx="1100387" cy="98862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5335" y="3955442"/>
            <a:ext cx="1331495" cy="118042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6415" y="3955442"/>
            <a:ext cx="1295854" cy="118042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1162" y="4202579"/>
            <a:ext cx="896606" cy="933285"/>
          </a:xfrm>
          <a:prstGeom prst="rect">
            <a:avLst/>
          </a:prstGeom>
        </p:spPr>
      </p:pic>
      <p:pic>
        <p:nvPicPr>
          <p:cNvPr id="13" name="Graphic 20" descr="Amazon Elastic Container Registry (Amazon ECR) Service icon."/>
          <p:cNvPicPr>
            <a:picLocks noChangeAspect="1" noChangeArrowheads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p:blipFill>
        <p:spPr bwMode="auto">
          <a:xfrm>
            <a:off x="6918927" y="1978366"/>
            <a:ext cx="845452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Graphic 18" descr="Amazon Elastic Container Service (Amazon ECS) service icon."/>
          <p:cNvPicPr>
            <a:picLocks noChangeAspect="1" noChangeArrowheads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>
            <a:fillRect/>
          </a:stretch>
        </p:blipFill>
        <p:spPr bwMode="auto">
          <a:xfrm>
            <a:off x="8339632" y="1978366"/>
            <a:ext cx="868536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Graphic 23" descr="Amazon Elastic Kubernetes Service (Amazon EKS) Service icon."/>
          <p:cNvPicPr>
            <a:picLocks noChangeAspect="1" noChangeArrowheads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>
            <a:fillRect/>
          </a:stretch>
        </p:blipFill>
        <p:spPr bwMode="auto">
          <a:xfrm>
            <a:off x="9783421" y="1971034"/>
            <a:ext cx="966947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996362" y="3060851"/>
            <a:ext cx="150795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Docker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104647" y="3060851"/>
            <a:ext cx="14579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Podman</a:t>
            </a: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913980" y="3060851"/>
            <a:ext cx="158816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Kubernetes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714879" y="3038198"/>
            <a:ext cx="12535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AWS ECR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141051" y="3028396"/>
            <a:ext cx="13314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AWS ECS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645171" y="3038198"/>
            <a:ext cx="139792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AWS EKS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32193" y="5465344"/>
            <a:ext cx="163454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Helm Charts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952735" y="5465344"/>
            <a:ext cx="152210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Google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Cloud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</a:t>
            </a: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677237" y="5465344"/>
            <a:ext cx="20049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GKE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203669" y="5444288"/>
            <a:ext cx="10886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Argo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CD</a:t>
            </a: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590288" y="5326844"/>
            <a:ext cx="238626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Azure Kubernetes Services - AKS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u="sng" dirty="0"/>
              <a:t>Test Management</a:t>
            </a:r>
            <a:endParaRPr lang="en-US" u="sn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3955" y="1691248"/>
            <a:ext cx="1264068" cy="126406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8939" y="1565765"/>
            <a:ext cx="3038977" cy="128234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041" y="4061439"/>
            <a:ext cx="2370222" cy="134139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228" y="1691176"/>
            <a:ext cx="1053391" cy="1053391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670040" y="3003986"/>
            <a:ext cx="187291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Zephyr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Squad</a:t>
            </a: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061684" y="3003986"/>
            <a:ext cx="229402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Zephyr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Scale</a:t>
            </a: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33759" y="5402381"/>
            <a:ext cx="131545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XRAY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94297" y="3003351"/>
            <a:ext cx="192505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Azure Test Plans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8620" y="4031884"/>
            <a:ext cx="2219075" cy="1155917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381625" y="5464895"/>
            <a:ext cx="187291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Testrail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8324" y="1565969"/>
            <a:ext cx="2595813" cy="1297907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887379" y="3004270"/>
            <a:ext cx="3416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Microsoft TFS Test Hub</a:t>
            </a: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752</Words>
  <Application>WPS Presentation</Application>
  <PresentationFormat>Widescreen</PresentationFormat>
  <Paragraphs>116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5" baseType="lpstr">
      <vt:lpstr>Arial</vt:lpstr>
      <vt:lpstr>SimSun</vt:lpstr>
      <vt:lpstr>Wingdings</vt:lpstr>
      <vt:lpstr>Times New Roman</vt:lpstr>
      <vt:lpstr>Calibri Light</vt:lpstr>
      <vt:lpstr>Microsoft YaHei</vt:lpstr>
      <vt:lpstr>Arial Unicode MS</vt:lpstr>
      <vt:lpstr>Calibri</vt:lpstr>
      <vt:lpstr>Office Theme</vt:lpstr>
      <vt:lpstr>Requirements &amp; Project Management</vt:lpstr>
      <vt:lpstr>Source Code Management</vt:lpstr>
      <vt:lpstr>Code Analysis and Code Coverage</vt:lpstr>
      <vt:lpstr>Continuous Integration &amp; Continuous Delivery</vt:lpstr>
      <vt:lpstr>Containerization</vt:lpstr>
      <vt:lpstr>Test Management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Abhishek Dhananjay Jadhav</dc:creator>
  <cp:lastModifiedBy>abcru</cp:lastModifiedBy>
  <cp:revision>30</cp:revision>
  <dcterms:created xsi:type="dcterms:W3CDTF">2024-01-31T09:36:00Z</dcterms:created>
  <dcterms:modified xsi:type="dcterms:W3CDTF">2024-02-06T09:46:48Z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27D3377C052D4B89B45B49D6B16196C9_12</vt:lpwstr>
  </property>
  <property fmtid="{D5CDD505-2E9C-101B-9397-08002B2CF9AE}" pid="3" name="KSOProductBuildVer">
    <vt:lpwstr>1033-12.2.0.13431</vt:lpwstr>
  </property>
</Properties>
</file>