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6.svg" ContentType="image/svg+xml"/>
  <Override PartName="/ppt/media/image28.svg" ContentType="image/svg+xml"/>
  <Override PartName="/ppt/media/image3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27.png"/><Relationship Id="rId7" Type="http://schemas.openxmlformats.org/officeDocument/2006/relationships/image" Target="../media/image26.sv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0.sv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Requirements &amp; Project Management</a:t>
            </a:r>
            <a:endParaRPr lang="en-US" b="1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6" y="4214625"/>
            <a:ext cx="4508160" cy="1568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88" y="4214565"/>
            <a:ext cx="4448554" cy="1368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28" y="1522291"/>
            <a:ext cx="2534804" cy="1902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91" y="1797830"/>
            <a:ext cx="1412934" cy="1351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7273" y="5968500"/>
            <a:ext cx="2424547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 Jira Software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469" y="5968525"/>
            <a:ext cx="232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 Confluence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6109" y="3370594"/>
            <a:ext cx="1893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Boards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586" y="3370594"/>
            <a:ext cx="1532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TFS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Source Code Management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80" y="1914378"/>
            <a:ext cx="1106911" cy="110691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27" y="1770988"/>
            <a:ext cx="1888684" cy="1417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42" y="4619240"/>
            <a:ext cx="4139798" cy="921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02553" y="3218368"/>
            <a:ext cx="2149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Enterprise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5086" y="3223260"/>
            <a:ext cx="1650397" cy="39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15" y="4248653"/>
            <a:ext cx="1512306" cy="12919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90865" y="5819775"/>
            <a:ext cx="1228090" cy="369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1689" y="3268303"/>
            <a:ext cx="2925578" cy="380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Repo Git/TFVC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8196" y="5985375"/>
            <a:ext cx="1952725" cy="380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 Ultimate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Code Analysis and Code Coverage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75" y="2214952"/>
            <a:ext cx="3188368" cy="1106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69" y="1634429"/>
            <a:ext cx="2802508" cy="2280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495" y="3545305"/>
            <a:ext cx="1973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3388" y="3545440"/>
            <a:ext cx="1604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Jacoco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1277" y="3545279"/>
            <a:ext cx="16523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11" y="2389705"/>
            <a:ext cx="2336923" cy="757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Continuous Integration &amp; Continuous Delivery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29" y="1883350"/>
            <a:ext cx="1089461" cy="1042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09" y="2144829"/>
            <a:ext cx="1548711" cy="688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28" y="3890905"/>
            <a:ext cx="2112649" cy="863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13680" y="3890552"/>
            <a:ext cx="728724" cy="672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05" y="1998980"/>
            <a:ext cx="1669415" cy="930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9" y="3906760"/>
            <a:ext cx="760080" cy="722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948" y="3118922"/>
            <a:ext cx="11689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5817" y="3118922"/>
            <a:ext cx="266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 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62400" y="3177342"/>
            <a:ext cx="16603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 Pipelines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31" y="4026247"/>
            <a:ext cx="1470746" cy="40642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34414" y="4754517"/>
            <a:ext cx="1395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Bamboo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5718" y="4759196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CicrleCI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02065" y="4758561"/>
            <a:ext cx="2069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 Pipelines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4599" y="4759211"/>
            <a:ext cx="109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281" y="3119006"/>
            <a:ext cx="176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Pipelines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4" r="44451"/>
          <a:stretch>
            <a:fillRect/>
          </a:stretch>
        </p:blipFill>
        <p:spPr>
          <a:xfrm>
            <a:off x="1190625" y="2029460"/>
            <a:ext cx="716915" cy="75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Containerization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2" y="1689911"/>
            <a:ext cx="2214098" cy="1473382"/>
          </a:xfr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25" y="1970760"/>
            <a:ext cx="1000460" cy="971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90" y="4096999"/>
            <a:ext cx="2709881" cy="11008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25" y="4017672"/>
            <a:ext cx="1331495" cy="11804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62" y="4202579"/>
            <a:ext cx="896606" cy="933285"/>
          </a:xfrm>
          <a:prstGeom prst="rect">
            <a:avLst/>
          </a:prstGeom>
        </p:spPr>
      </p:pic>
      <p:pic>
        <p:nvPicPr>
          <p:cNvPr id="13" name="Graphic 20" descr="Amazon Elastic Container Registry (Amazon ECR) Service icon."/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 bwMode="auto">
          <a:xfrm>
            <a:off x="5752432" y="2045676"/>
            <a:ext cx="84545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8" descr="Amazon Elastic Container Service (Amazon ECS) service icon."/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 bwMode="auto">
          <a:xfrm>
            <a:off x="7737017" y="2075521"/>
            <a:ext cx="86853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 descr="Amazon Elastic Kubernetes Service (Amazon EKS) Service icon."/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 bwMode="auto">
          <a:xfrm>
            <a:off x="9549741" y="2045964"/>
            <a:ext cx="96694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6362" y="3060851"/>
            <a:ext cx="150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51220" y="3163721"/>
            <a:ext cx="1588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7749" y="3047088"/>
            <a:ext cx="1253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65081" y="3037921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3071" y="3047088"/>
            <a:ext cx="13979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2193" y="5465344"/>
            <a:ext cx="1634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4342" y="5465344"/>
            <a:ext cx="2004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788" y="5380184"/>
            <a:ext cx="23862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Services - AKS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Test Management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16" y="1671299"/>
            <a:ext cx="2370222" cy="1341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03" y="1671491"/>
            <a:ext cx="1053391" cy="1053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8404" y="3082091"/>
            <a:ext cx="1315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1057" y="3081456"/>
            <a:ext cx="1925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Test Plans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530" y="1671589"/>
            <a:ext cx="2219075" cy="11559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66150" y="3082375"/>
            <a:ext cx="1872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Testrail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Presentation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Requirements &amp; Project Management</vt:lpstr>
      <vt:lpstr>Source Code Management</vt:lpstr>
      <vt:lpstr>Code Analysis and Code Coverage</vt:lpstr>
      <vt:lpstr>Continuous Integration &amp; Continuous Delivery</vt:lpstr>
      <vt:lpstr>Containerization</vt:lpstr>
      <vt:lpstr>Test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Dhananjay Jadhav</dc:creator>
  <cp:lastModifiedBy>abcru</cp:lastModifiedBy>
  <cp:revision>30</cp:revision>
  <dcterms:created xsi:type="dcterms:W3CDTF">2024-01-31T09:36:00Z</dcterms:created>
  <dcterms:modified xsi:type="dcterms:W3CDTF">2024-02-06T09:31:24Z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FCF55EFD39204DCFBD4E66667D7EF476_12</vt:lpwstr>
  </property>
  <property fmtid="{D5CDD505-2E9C-101B-9397-08002B2CF9AE}" pid="3" name="KSOProductBuildVer">
    <vt:lpwstr>1033-12.2.0.13431</vt:lpwstr>
  </property>
</Properties>
</file>