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2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7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6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4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5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FF95B-E939-42F5-8392-2A2C57871102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AFB7D-7434-4211-92B3-67D57728A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354" y="506902"/>
            <a:ext cx="8666285" cy="48662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DockerFiles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8169" y="1209964"/>
            <a:ext cx="10939940" cy="503257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lain text file </a:t>
            </a:r>
            <a:r>
              <a:rPr lang="en-US" sz="1400" dirty="0"/>
              <a:t>(A Dockerfile </a:t>
            </a:r>
            <a:r>
              <a:rPr lang="en-US" sz="1400" dirty="0" smtClean="0"/>
              <a:t>is like a simple text file as like we are creating the text file, in similar way file has a simple </a:t>
            </a:r>
            <a:r>
              <a:rPr lang="en-US" sz="1400" dirty="0" err="1" smtClean="0"/>
              <a:t>existance</a:t>
            </a:r>
            <a:r>
              <a:rPr lang="en-US" sz="1400" dirty="0" smtClean="0"/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et of instructions used to create a Docker image</a:t>
            </a:r>
            <a:r>
              <a:rPr lang="en-US" sz="1200" dirty="0" smtClean="0"/>
              <a:t>.(so this file will contains different command or instruction  </a:t>
            </a:r>
            <a:r>
              <a:rPr lang="en-US" sz="1200" dirty="0" smtClean="0">
                <a:sym typeface="Wingdings" panose="05000000000000000000" pitchFamily="2" charset="2"/>
              </a:rPr>
              <a:t> and this command will be used to create the Docker image</a:t>
            </a:r>
            <a:r>
              <a:rPr lang="en-US" sz="1200" dirty="0" smtClean="0"/>
              <a:t> </a:t>
            </a:r>
            <a:r>
              <a:rPr lang="en-US" dirty="0" smtClean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instruction creates the layer in the image(e.g. from ,run ,copy</a:t>
            </a:r>
            <a:r>
              <a:rPr lang="en-US" sz="1200" dirty="0" smtClean="0"/>
              <a:t>)(For example if we have 3 commands, then it will basically create 3 layers 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Top-Down Approach</a:t>
            </a:r>
            <a:r>
              <a:rPr lang="en-US" sz="1200" dirty="0" smtClean="0"/>
              <a:t> (Every instruction written in Dockerfile will be executed from a top down approach ,for </a:t>
            </a:r>
            <a:r>
              <a:rPr lang="en-US" sz="1200" dirty="0" err="1" smtClean="0"/>
              <a:t>eg</a:t>
            </a:r>
            <a:r>
              <a:rPr lang="en-US" sz="1200" dirty="0" smtClean="0"/>
              <a:t> if FROM is first ,RUN is second and COPY is third).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Final image layer by layer</a:t>
            </a:r>
            <a:r>
              <a:rPr lang="en-US" sz="1200" dirty="0" smtClean="0"/>
              <a:t>(When Dockerfile will be build , Docker reads instruction and construct the final image layer by layer execution)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Portable image</a:t>
            </a:r>
          </a:p>
        </p:txBody>
      </p:sp>
    </p:spTree>
    <p:extLst>
      <p:ext uri="{BB962C8B-B14F-4D97-AF65-F5344CB8AC3E}">
        <p14:creationId xmlns:p14="http://schemas.microsoft.com/office/powerpoint/2010/main" val="150253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354" y="266757"/>
            <a:ext cx="8666285" cy="48662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Instructions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746" y="646546"/>
            <a:ext cx="11055928" cy="604058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 FROM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Which image 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Example ‘FROM Ubuntu:20.04’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/>
              <a:t>This instruction indicates which image your Dockerfile is </a:t>
            </a:r>
            <a:r>
              <a:rPr lang="en-US" sz="1800" dirty="0" smtClean="0"/>
              <a:t>going to build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eg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 </a:t>
            </a:r>
            <a:r>
              <a:rPr lang="en-US" sz="1800" dirty="0"/>
              <a:t>It sets the starting point for your image </a:t>
            </a:r>
            <a:r>
              <a:rPr lang="en-US" sz="1800" dirty="0" smtClean="0"/>
              <a:t>building </a:t>
            </a:r>
            <a:r>
              <a:rPr lang="en-US" sz="1800" dirty="0"/>
              <a:t>process.</a:t>
            </a:r>
            <a:endParaRPr lang="en-US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RUN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Basically this command is Executes inside </a:t>
            </a:r>
            <a:r>
              <a:rPr lang="en-US" sz="1800" dirty="0"/>
              <a:t>the container's </a:t>
            </a:r>
            <a:r>
              <a:rPr lang="en-US" sz="1800" dirty="0" smtClean="0"/>
              <a:t>Filesystem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smtClean="0"/>
              <a:t>Used to install or update the software's packages </a:t>
            </a:r>
            <a:r>
              <a:rPr lang="en-US" sz="1800" dirty="0" smtClean="0">
                <a:sym typeface="Wingdings" panose="05000000000000000000" pitchFamily="2" charset="2"/>
              </a:rPr>
              <a:t> </a:t>
            </a:r>
            <a:r>
              <a:rPr lang="en-US" sz="1800" dirty="0" err="1" smtClean="0">
                <a:sym typeface="Wingdings" panose="05000000000000000000" pitchFamily="2" charset="2"/>
              </a:rPr>
              <a:t>eg</a:t>
            </a:r>
            <a:endParaRPr lang="en-US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Ex ‘RUN apt-get install -y python3’</a:t>
            </a:r>
          </a:p>
          <a:p>
            <a:pPr marL="457200" indent="-457200" algn="l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CMD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It Defines </a:t>
            </a:r>
            <a:r>
              <a:rPr lang="en-US" sz="1800" dirty="0"/>
              <a:t>the default command </a:t>
            </a:r>
            <a:r>
              <a:rPr lang="en-US" sz="1800" dirty="0" smtClean="0"/>
              <a:t>,immediately when </a:t>
            </a:r>
            <a:r>
              <a:rPr lang="en-US" sz="1800" dirty="0"/>
              <a:t>the container </a:t>
            </a:r>
            <a:r>
              <a:rPr lang="en-US" sz="1800" dirty="0" smtClean="0"/>
              <a:t>starts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>
                <a:sym typeface="Wingdings" panose="05000000000000000000" pitchFamily="2" charset="2"/>
              </a:rPr>
              <a:t>eg</a:t>
            </a:r>
            <a:endParaRPr lang="en-US" sz="1800" dirty="0" smtClean="0"/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E.g ‘CMD [“echo”,”Message to printed”]’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dirty="0" smtClean="0"/>
              <a:t>‘CMD [“</a:t>
            </a:r>
            <a:r>
              <a:rPr lang="en-US" sz="1800" dirty="0" err="1" smtClean="0"/>
              <a:t>python”,”app.py</a:t>
            </a:r>
            <a:r>
              <a:rPr lang="en-US" sz="1800" dirty="0" smtClean="0"/>
              <a:t>”]’ </a:t>
            </a:r>
          </a:p>
          <a:p>
            <a:pPr marL="457200" indent="-457200" algn="l">
              <a:buFont typeface="+mj-lt"/>
              <a:buAutoNum type="arabicPeriod"/>
            </a:pPr>
            <a:endParaRPr lang="en-US" sz="1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smtClean="0"/>
              <a:t>EXPOSE</a:t>
            </a: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en-US" sz="1800" dirty="0" smtClean="0"/>
              <a:t>Command Specifies </a:t>
            </a:r>
            <a:r>
              <a:rPr lang="en-US" sz="1800" dirty="0"/>
              <a:t>which port(s) the container </a:t>
            </a:r>
            <a:r>
              <a:rPr lang="en-US" sz="1800" dirty="0" smtClean="0"/>
              <a:t>should listens on  </a:t>
            </a:r>
            <a:r>
              <a:rPr lang="en-US" sz="1800" dirty="0" smtClean="0">
                <a:sym typeface="Wingdings" panose="05000000000000000000" pitchFamily="2" charset="2"/>
              </a:rPr>
              <a:t></a:t>
            </a:r>
            <a:r>
              <a:rPr lang="en-US" sz="1800" dirty="0" err="1" smtClean="0">
                <a:sym typeface="Wingdings" panose="05000000000000000000" pitchFamily="2" charset="2"/>
              </a:rPr>
              <a:t>eg</a:t>
            </a:r>
            <a:r>
              <a:rPr lang="en-US" sz="1800" dirty="0" smtClean="0">
                <a:sym typeface="Wingdings" panose="05000000000000000000" pitchFamily="2" charset="2"/>
              </a:rPr>
              <a:t>  </a:t>
            </a:r>
            <a:r>
              <a:rPr lang="en-US" sz="1800" dirty="0"/>
              <a:t>‘Expose 80 ’ </a:t>
            </a:r>
            <a:r>
              <a:rPr lang="en-US" sz="1800" dirty="0" smtClean="0"/>
              <a:t>the container will start running on port 80</a:t>
            </a:r>
            <a:endParaRPr lang="en-US" sz="1800" dirty="0"/>
          </a:p>
          <a:p>
            <a:pPr marL="342900" indent="-342900" algn="l">
              <a:buAutoNum type="arabicPeriod"/>
            </a:pPr>
            <a:r>
              <a:rPr lang="en-US" sz="1800" dirty="0" err="1" smtClean="0"/>
              <a:t>Eg</a:t>
            </a:r>
            <a:r>
              <a:rPr lang="en-US" sz="1800" dirty="0" smtClean="0"/>
              <a:t> ‘Expose 80 ’ </a:t>
            </a:r>
          </a:p>
          <a:p>
            <a:pPr marL="342900" indent="-342900" algn="l">
              <a:buAutoNum type="arabicPeriod"/>
            </a:pPr>
            <a:endParaRPr lang="en-US" sz="1800" dirty="0"/>
          </a:p>
          <a:p>
            <a:pPr marL="342900" indent="-342900" algn="l">
              <a:buAutoNum type="arabicPeriod"/>
            </a:pPr>
            <a:endParaRPr lang="en-US" sz="1800" dirty="0" smtClean="0"/>
          </a:p>
          <a:p>
            <a:pPr marL="342900" indent="-342900" algn="l">
              <a:buAutoNum type="arabicPeriod"/>
            </a:pPr>
            <a:endParaRPr lang="en-US" sz="1800" dirty="0"/>
          </a:p>
          <a:p>
            <a:pPr algn="l"/>
            <a:endParaRPr lang="en-US" sz="1800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1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31" y="295563"/>
            <a:ext cx="11720942" cy="6391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/>
              <a:t>It Copies </a:t>
            </a:r>
            <a:r>
              <a:rPr lang="en-US" sz="1200" dirty="0"/>
              <a:t>files or directories from the host system into the Docker image, and can also handle the extraction of compressed files</a:t>
            </a:r>
            <a:r>
              <a:rPr lang="en-US" sz="1200" dirty="0" smtClean="0"/>
              <a:t>. (Copy + extract  from host system to image) </a:t>
            </a: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 err="1" smtClean="0">
                <a:sym typeface="Wingdings" panose="05000000000000000000" pitchFamily="2" charset="2"/>
              </a:rPr>
              <a:t>eg</a:t>
            </a:r>
            <a:endParaRPr lang="en-US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E.g ‘ADD myfile.zip /app’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COPY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Same as like </a:t>
            </a:r>
            <a:r>
              <a:rPr lang="en-US" sz="1200" dirty="0" err="1" smtClean="0"/>
              <a:t>add</a:t>
            </a:r>
            <a:r>
              <a:rPr lang="en-US" sz="1200" dirty="0" err="1" smtClean="0">
                <a:sym typeface="Wingdings" panose="05000000000000000000" pitchFamily="2" charset="2"/>
              </a:rPr>
              <a:t></a:t>
            </a:r>
            <a:r>
              <a:rPr lang="en-US" sz="1200" dirty="0" err="1" smtClean="0"/>
              <a:t>It</a:t>
            </a:r>
            <a:r>
              <a:rPr lang="en-US" sz="1200" dirty="0" smtClean="0"/>
              <a:t> </a:t>
            </a:r>
            <a:r>
              <a:rPr lang="en-US" sz="1200" dirty="0"/>
              <a:t>Copies files or directories from the host system into the Docker image, </a:t>
            </a:r>
            <a:r>
              <a:rPr lang="en-US" sz="1200" dirty="0" smtClean="0"/>
              <a:t>but it cant handle </a:t>
            </a:r>
            <a:r>
              <a:rPr lang="en-US" sz="1200" dirty="0"/>
              <a:t>the extraction of compressed files. </a:t>
            </a:r>
            <a:r>
              <a:rPr lang="en-US" sz="1200" dirty="0" smtClean="0"/>
              <a:t>As like add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E.g ‘COPY .  /app’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400" dirty="0" smtClean="0"/>
              <a:t>ENV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300" dirty="0"/>
              <a:t>Sets environment variables in the </a:t>
            </a:r>
            <a:r>
              <a:rPr lang="en-US" sz="1300" dirty="0" smtClean="0"/>
              <a:t>container and These </a:t>
            </a:r>
            <a:r>
              <a:rPr lang="en-US" sz="1300" dirty="0"/>
              <a:t>variables can be used by the application or other processes running in the container. </a:t>
            </a:r>
            <a:r>
              <a:rPr lang="en-US" sz="1300" dirty="0" smtClean="0">
                <a:sym typeface="Wingdings" panose="05000000000000000000" pitchFamily="2" charset="2"/>
              </a:rPr>
              <a:t> syntax  </a:t>
            </a:r>
            <a:r>
              <a:rPr lang="en-US" sz="1300" dirty="0" err="1" smtClean="0">
                <a:sym typeface="Wingdings" panose="05000000000000000000" pitchFamily="2" charset="2"/>
              </a:rPr>
              <a:t>e.g</a:t>
            </a:r>
            <a:r>
              <a:rPr lang="en-US" sz="1300" dirty="0" smtClean="0">
                <a:sym typeface="Wingdings" panose="05000000000000000000" pitchFamily="2" charset="2"/>
              </a:rPr>
              <a:t> </a:t>
            </a:r>
            <a:r>
              <a:rPr lang="en-US" sz="1300" dirty="0" smtClean="0"/>
              <a:t>APP_PORT is variable which has a value as 6000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ENV &lt;key</a:t>
            </a:r>
            <a:r>
              <a:rPr lang="en-US" sz="2000" dirty="0" smtClean="0"/>
              <a:t>&gt; &lt;</a:t>
            </a:r>
            <a:r>
              <a:rPr lang="en-US" sz="2000" dirty="0"/>
              <a:t>value&gt;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E.g ‘ENV APP_PORT 6000’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400" dirty="0" smtClean="0"/>
              <a:t>WORKDIR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 smtClean="0"/>
              <a:t>It Sets </a:t>
            </a:r>
            <a:r>
              <a:rPr lang="en-US" sz="1200" dirty="0"/>
              <a:t>the working directory for </a:t>
            </a:r>
            <a:r>
              <a:rPr lang="en-US" sz="1200" dirty="0" smtClean="0"/>
              <a:t>any instructions </a:t>
            </a:r>
            <a:r>
              <a:rPr lang="en-US" sz="1200" dirty="0"/>
              <a:t>in the </a:t>
            </a:r>
            <a:r>
              <a:rPr lang="en-US" sz="1200" dirty="0" smtClean="0"/>
              <a:t>Dockerfile and  </a:t>
            </a:r>
            <a:r>
              <a:rPr lang="en-US" sz="1200" dirty="0"/>
              <a:t>This directory becomes the current working directory </a:t>
            </a:r>
            <a:r>
              <a:rPr lang="en-US" sz="1200" dirty="0" smtClean="0"/>
              <a:t>for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E.g ‘Work /app’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877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661" y="0"/>
            <a:ext cx="10515600" cy="1325563"/>
          </a:xfrm>
        </p:spPr>
        <p:txBody>
          <a:bodyPr/>
          <a:lstStyle/>
          <a:p>
            <a:r>
              <a:rPr lang="en-US" dirty="0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1213338"/>
            <a:ext cx="10931770" cy="4963626"/>
          </a:xfrm>
        </p:spPr>
        <p:txBody>
          <a:bodyPr>
            <a:normAutofit/>
          </a:bodyPr>
          <a:lstStyle/>
          <a:p>
            <a:r>
              <a:rPr lang="en-US" dirty="0"/>
              <a:t> FROM mcr.microsoft.com/</a:t>
            </a:r>
            <a:r>
              <a:rPr lang="en-US" dirty="0" err="1"/>
              <a:t>dotnet</a:t>
            </a:r>
            <a:r>
              <a:rPr lang="en-US" dirty="0"/>
              <a:t>/sdk:7.0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/App</a:t>
            </a:r>
          </a:p>
          <a:p>
            <a:r>
              <a:rPr lang="en-US" dirty="0"/>
              <a:t>COPY . ./                                                          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restore                                    </a:t>
            </a:r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-c Release -o out    </a:t>
            </a:r>
          </a:p>
          <a:p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/aspnet:7.0 </a:t>
            </a:r>
          </a:p>
          <a:p>
            <a:r>
              <a:rPr lang="en-US" dirty="0"/>
              <a:t>WORKDIR /App</a:t>
            </a:r>
          </a:p>
          <a:p>
            <a:r>
              <a:rPr lang="en-US" dirty="0"/>
              <a:t>COPY --from=build-</a:t>
            </a:r>
            <a:r>
              <a:rPr lang="en-US" dirty="0" err="1"/>
              <a:t>env</a:t>
            </a:r>
            <a:r>
              <a:rPr lang="en-US" dirty="0"/>
              <a:t> /App/out ./App</a:t>
            </a:r>
          </a:p>
          <a:p>
            <a:r>
              <a:rPr lang="en-US" dirty="0"/>
              <a:t>ENTRYPOINT ["</a:t>
            </a:r>
            <a:r>
              <a:rPr lang="en-US" dirty="0" err="1"/>
              <a:t>dotnet</a:t>
            </a:r>
            <a:r>
              <a:rPr lang="en-US" dirty="0"/>
              <a:t>", </a:t>
            </a:r>
            <a:r>
              <a:rPr lang="en-US" dirty="0" smtClean="0"/>
              <a:t>“Application_Name.dll</a:t>
            </a:r>
            <a:r>
              <a:rPr lang="en-US" dirty="0"/>
              <a:t>"]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1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0942"/>
            <a:ext cx="11734800" cy="6209071"/>
          </a:xfrm>
        </p:spPr>
        <p:txBody>
          <a:bodyPr/>
          <a:lstStyle/>
          <a:p>
            <a:r>
              <a:rPr lang="en-US" dirty="0"/>
              <a:t>FROM mcr.microsoft.com/</a:t>
            </a:r>
            <a:r>
              <a:rPr lang="en-US" dirty="0" err="1"/>
              <a:t>dotnet</a:t>
            </a:r>
            <a:r>
              <a:rPr lang="en-US" dirty="0"/>
              <a:t>/sdk:7.0 AS build-</a:t>
            </a:r>
            <a:r>
              <a:rPr lang="en-US" dirty="0" err="1"/>
              <a:t>env</a:t>
            </a:r>
            <a:endParaRPr lang="en-US" dirty="0"/>
          </a:p>
          <a:p>
            <a:r>
              <a:rPr lang="en-US" dirty="0"/>
              <a:t>WORKDIR /App</a:t>
            </a:r>
          </a:p>
          <a:p>
            <a:r>
              <a:rPr lang="en-US" dirty="0"/>
              <a:t>COPY . ./                                                          </a:t>
            </a:r>
          </a:p>
        </p:txBody>
      </p:sp>
      <p:sp>
        <p:nvSpPr>
          <p:cNvPr id="4" name="Can 3"/>
          <p:cNvSpPr/>
          <p:nvPr/>
        </p:nvSpPr>
        <p:spPr>
          <a:xfrm>
            <a:off x="1710813" y="2625213"/>
            <a:ext cx="2050026" cy="355175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SDK:7.0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mcr.microsoft.com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2432" y="6318378"/>
            <a:ext cx="1998407" cy="4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build-</a:t>
            </a:r>
            <a:r>
              <a:rPr lang="en-US" dirty="0" err="1" smtClean="0"/>
              <a:t>env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903905" y="2499851"/>
            <a:ext cx="3023420" cy="22565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945692" y="2309852"/>
            <a:ext cx="2939846" cy="1376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Working directory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760839" y="3259394"/>
            <a:ext cx="5220929" cy="82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379540" y="2923581"/>
            <a:ext cx="2197510" cy="2949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APP/build-</a:t>
            </a:r>
            <a:r>
              <a:rPr lang="en-US" dirty="0" err="1" smtClean="0">
                <a:solidFill>
                  <a:schemeClr val="tx1"/>
                </a:solidFill>
              </a:rPr>
              <a:t>env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669591" y="3999939"/>
            <a:ext cx="1907459" cy="4681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9949284" y="3530799"/>
            <a:ext cx="1106821" cy="148712"/>
          </a:xfrm>
          <a:prstGeom prst="bentConnector3">
            <a:avLst>
              <a:gd name="adj1" fmla="val 6465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414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5" y="516194"/>
            <a:ext cx="10852355" cy="5660769"/>
          </a:xfrm>
        </p:spPr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</a:t>
            </a:r>
            <a:r>
              <a:rPr lang="en-US" dirty="0" smtClean="0"/>
              <a:t>restore</a:t>
            </a:r>
            <a:r>
              <a:rPr lang="en-US" sz="1600" dirty="0" smtClean="0"/>
              <a:t>(restore dependencies)                                    </a:t>
            </a:r>
            <a:endParaRPr lang="en-US" sz="1600" dirty="0"/>
          </a:p>
          <a:p>
            <a:r>
              <a:rPr lang="en-US" dirty="0"/>
              <a:t>RUN </a:t>
            </a:r>
            <a:r>
              <a:rPr lang="en-US" dirty="0" err="1"/>
              <a:t>dotnet</a:t>
            </a:r>
            <a:r>
              <a:rPr lang="en-US" dirty="0"/>
              <a:t> publish -c Release -o out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sz="1800" dirty="0" smtClean="0"/>
              <a:t>working application in form of </a:t>
            </a:r>
            <a:r>
              <a:rPr lang="en-US" sz="1800" dirty="0" err="1" smtClean="0"/>
              <a:t>dll</a:t>
            </a:r>
            <a:r>
              <a:rPr lang="en-US" dirty="0" smtClean="0"/>
              <a:t> 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07277" y="899652"/>
            <a:ext cx="4364908" cy="3856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21128" y="2045797"/>
            <a:ext cx="3908323" cy="2227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build-</a:t>
            </a:r>
            <a:r>
              <a:rPr lang="en-US" sz="2000" b="1" dirty="0" err="1" smtClean="0">
                <a:solidFill>
                  <a:schemeClr val="tx1"/>
                </a:solidFill>
              </a:rPr>
              <a:t>env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Out(contains </a:t>
            </a:r>
            <a:r>
              <a:rPr lang="en-US" sz="2000" b="1" dirty="0" err="1" smtClean="0">
                <a:solidFill>
                  <a:schemeClr val="tx1"/>
                </a:solidFill>
              </a:rPr>
              <a:t>dll</a:t>
            </a:r>
            <a:r>
              <a:rPr lang="en-US" sz="2000" b="1" dirty="0" smtClean="0">
                <a:solidFill>
                  <a:schemeClr val="tx1"/>
                </a:solidFill>
              </a:rPr>
              <a:t>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90847" y="3585701"/>
            <a:ext cx="1797767" cy="6931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Application</a:t>
            </a:r>
            <a:endParaRPr lang="en-US" sz="2000" b="1" dirty="0"/>
          </a:p>
        </p:txBody>
      </p:sp>
      <p:sp>
        <p:nvSpPr>
          <p:cNvPr id="8" name="Snip Single Corner Rectangle 7"/>
          <p:cNvSpPr/>
          <p:nvPr/>
        </p:nvSpPr>
        <p:spPr>
          <a:xfrm>
            <a:off x="8126361" y="1386347"/>
            <a:ext cx="1297858" cy="57518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8126361" y="358017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8585858" y="3142674"/>
            <a:ext cx="189431" cy="4436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340739" y="3518466"/>
            <a:ext cx="3908323" cy="45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                      build-</a:t>
            </a:r>
            <a:r>
              <a:rPr lang="en-US" sz="2000" dirty="0" err="1" smtClean="0">
                <a:solidFill>
                  <a:schemeClr val="tx1"/>
                </a:solidFill>
              </a:rPr>
              <a:t>env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76405" y="3377769"/>
            <a:ext cx="2907156" cy="5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1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211" y="592234"/>
            <a:ext cx="10955594" cy="5940989"/>
          </a:xfrm>
        </p:spPr>
        <p:txBody>
          <a:bodyPr/>
          <a:lstStyle/>
          <a:p>
            <a:r>
              <a:rPr lang="en-US" sz="2400" dirty="0"/>
              <a:t>FROM mcr.microsoft.com/</a:t>
            </a:r>
            <a:r>
              <a:rPr lang="en-US" sz="2400" dirty="0" err="1"/>
              <a:t>dotnet</a:t>
            </a:r>
            <a:r>
              <a:rPr lang="en-US" sz="2400" dirty="0"/>
              <a:t>/aspnet:7.0 </a:t>
            </a:r>
          </a:p>
          <a:p>
            <a:r>
              <a:rPr lang="en-US" sz="2400" dirty="0"/>
              <a:t>WORKDIR /App</a:t>
            </a:r>
          </a:p>
          <a:p>
            <a:r>
              <a:rPr lang="en-US" sz="2400" dirty="0"/>
              <a:t>COPY --from=build-</a:t>
            </a:r>
            <a:r>
              <a:rPr lang="en-US" sz="2400" dirty="0" err="1"/>
              <a:t>env</a:t>
            </a:r>
            <a:r>
              <a:rPr lang="en-US" sz="2400" dirty="0"/>
              <a:t> /App/out ./App</a:t>
            </a:r>
          </a:p>
          <a:p>
            <a:r>
              <a:rPr lang="en-US" sz="2400" dirty="0"/>
              <a:t>ENTRYPOINT ["</a:t>
            </a:r>
            <a:r>
              <a:rPr lang="en-US" sz="2400" dirty="0" err="1"/>
              <a:t>dotnet</a:t>
            </a:r>
            <a:r>
              <a:rPr lang="en-US" sz="2400" dirty="0"/>
              <a:t>", “</a:t>
            </a:r>
            <a:r>
              <a:rPr lang="en-US" sz="2400" dirty="0" smtClean="0"/>
              <a:t>Application_Name.dll”  ] 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065242" y="1291538"/>
            <a:ext cx="4364908" cy="3856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065242" y="2628922"/>
            <a:ext cx="3908323" cy="22270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build-</a:t>
            </a:r>
            <a:r>
              <a:rPr lang="en-US" sz="2000" b="1" dirty="0" err="1" smtClean="0">
                <a:solidFill>
                  <a:schemeClr val="tx1"/>
                </a:solidFill>
              </a:rPr>
              <a:t>env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Out(contains </a:t>
            </a:r>
            <a:r>
              <a:rPr lang="en-US" sz="2000" b="1" dirty="0" err="1" smtClean="0">
                <a:solidFill>
                  <a:schemeClr val="tx1"/>
                </a:solidFill>
              </a:rPr>
              <a:t>dll</a:t>
            </a:r>
            <a:r>
              <a:rPr lang="en-US" sz="2000" b="1" dirty="0" smtClean="0">
                <a:solidFill>
                  <a:schemeClr val="tx1"/>
                </a:solidFill>
              </a:rPr>
              <a:t> 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6366" y="3936430"/>
            <a:ext cx="1797767" cy="69317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Application</a:t>
            </a:r>
            <a:endParaRPr lang="en-US" sz="2000" b="1" dirty="0"/>
          </a:p>
        </p:txBody>
      </p:sp>
      <p:sp>
        <p:nvSpPr>
          <p:cNvPr id="7" name="Snip Single Corner Rectangle 6"/>
          <p:cNvSpPr/>
          <p:nvPr/>
        </p:nvSpPr>
        <p:spPr>
          <a:xfrm>
            <a:off x="8316366" y="1742607"/>
            <a:ext cx="1297858" cy="57518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APP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flipV="1">
            <a:off x="7386452" y="2933205"/>
            <a:ext cx="641267" cy="8092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267460" y="3100308"/>
            <a:ext cx="4977792" cy="4750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mcr.microsoft.com/</a:t>
            </a:r>
            <a:r>
              <a:rPr lang="en-US" dirty="0" err="1">
                <a:solidFill>
                  <a:schemeClr val="tx1"/>
                </a:solidFill>
              </a:rPr>
              <a:t>dotnet</a:t>
            </a:r>
            <a:r>
              <a:rPr lang="en-US" dirty="0">
                <a:solidFill>
                  <a:schemeClr val="tx1"/>
                </a:solidFill>
              </a:rPr>
              <a:t>/aspnet:7.0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9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mcr.microsoft.com/</a:t>
            </a:r>
            <a:r>
              <a:rPr lang="en-US" sz="3200" dirty="0" err="1"/>
              <a:t>dotnet</a:t>
            </a:r>
            <a:r>
              <a:rPr lang="en-US" sz="3200" dirty="0"/>
              <a:t>/aspnet:7.0 </a:t>
            </a:r>
            <a:r>
              <a:rPr lang="en-US" sz="3200" b="1" dirty="0"/>
              <a:t>vs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FROM </a:t>
            </a:r>
            <a:r>
              <a:rPr lang="en-US" sz="3200" dirty="0"/>
              <a:t>mcr.microsoft.com/</a:t>
            </a:r>
            <a:r>
              <a:rPr lang="en-US" sz="3200" dirty="0" err="1"/>
              <a:t>dotnet</a:t>
            </a:r>
            <a:r>
              <a:rPr lang="en-US" sz="3200" dirty="0"/>
              <a:t>/sdk:7.0 AS build-</a:t>
            </a:r>
            <a:r>
              <a:rPr lang="en-US" sz="3200" dirty="0" err="1"/>
              <a:t>env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Sdk</a:t>
            </a:r>
            <a:r>
              <a:rPr lang="en-US" dirty="0"/>
              <a:t> : </a:t>
            </a:r>
            <a:r>
              <a:rPr lang="en-US" dirty="0" smtClean="0"/>
              <a:t>.NET </a:t>
            </a:r>
            <a:r>
              <a:rPr lang="en-US" dirty="0"/>
              <a:t>SDK, </a:t>
            </a:r>
            <a:r>
              <a:rPr lang="en-US" dirty="0" smtClean="0"/>
              <a:t> </a:t>
            </a:r>
            <a:r>
              <a:rPr lang="en-US" dirty="0"/>
              <a:t>contains all the necessary tools for </a:t>
            </a:r>
            <a:r>
              <a:rPr lang="en-US" u="sng" dirty="0"/>
              <a:t>building</a:t>
            </a:r>
            <a:r>
              <a:rPr lang="en-US" dirty="0"/>
              <a:t>, </a:t>
            </a:r>
            <a:r>
              <a:rPr lang="en-US" u="sng" dirty="0"/>
              <a:t>restoring</a:t>
            </a:r>
            <a:r>
              <a:rPr lang="en-US" dirty="0"/>
              <a:t> </a:t>
            </a:r>
            <a:r>
              <a:rPr lang="en-US" u="sng" dirty="0"/>
              <a:t>dependencies</a:t>
            </a:r>
            <a:r>
              <a:rPr lang="en-US" dirty="0"/>
              <a:t>, and </a:t>
            </a:r>
            <a:r>
              <a:rPr lang="en-US" u="sng" dirty="0"/>
              <a:t>publishing .NET </a:t>
            </a:r>
            <a:r>
              <a:rPr lang="en-US" u="sng" dirty="0" smtClean="0"/>
              <a:t>applications(</a:t>
            </a:r>
            <a:r>
              <a:rPr lang="en-US" u="sng" dirty="0" err="1" smtClean="0"/>
              <a:t>dlls</a:t>
            </a:r>
            <a:r>
              <a:rPr lang="en-US" u="sng" dirty="0" smtClean="0"/>
              <a:t>)</a:t>
            </a:r>
            <a:r>
              <a:rPr lang="en-US" dirty="0" smtClean="0"/>
              <a:t>.it deals with processing the static contains which is not going to change</a:t>
            </a:r>
          </a:p>
          <a:p>
            <a:endParaRPr lang="en-US" dirty="0"/>
          </a:p>
          <a:p>
            <a:r>
              <a:rPr lang="en-US" b="1" dirty="0" err="1" smtClean="0"/>
              <a:t>Aspnet</a:t>
            </a:r>
            <a:r>
              <a:rPr lang="en-US" b="1" dirty="0" smtClean="0"/>
              <a:t> : </a:t>
            </a:r>
            <a:r>
              <a:rPr lang="en-US" dirty="0" smtClean="0"/>
              <a:t>Used </a:t>
            </a:r>
            <a:r>
              <a:rPr lang="en-US" dirty="0"/>
              <a:t>for running the application. Contains only the runtime environment</a:t>
            </a:r>
            <a:r>
              <a:rPr lang="en-US" dirty="0" smtClean="0"/>
              <a:t>.</a:t>
            </a:r>
            <a:endParaRPr lang="en-US" b="1" dirty="0" smtClean="0"/>
          </a:p>
          <a:p>
            <a:pPr marL="0" indent="0">
              <a:buNone/>
            </a:pPr>
            <a:r>
              <a:rPr lang="en-US" sz="2400" dirty="0" smtClean="0"/>
              <a:t>                    - Any user provided input at run time to application(interacted with website).</a:t>
            </a:r>
          </a:p>
        </p:txBody>
      </p:sp>
    </p:spTree>
    <p:extLst>
      <p:ext uri="{BB962C8B-B14F-4D97-AF65-F5344CB8AC3E}">
        <p14:creationId xmlns:p14="http://schemas.microsoft.com/office/powerpoint/2010/main" val="21959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630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DockerFiles</vt:lpstr>
      <vt:lpstr>Instructions</vt:lpstr>
      <vt:lpstr>PowerPoint Presentation</vt:lpstr>
      <vt:lpstr>Dockerfile</vt:lpstr>
      <vt:lpstr>PowerPoint Presentation</vt:lpstr>
      <vt:lpstr>PowerPoint Presentation</vt:lpstr>
      <vt:lpstr>PowerPoint Presentation</vt:lpstr>
      <vt:lpstr>FROM mcr.microsoft.com/dotnet/aspnet:7.0 vs  FROM mcr.microsoft.com/dotnet/sdk:7.0 AS build-env</vt:lpstr>
    </vt:vector>
  </TitlesOfParts>
  <Company>Cybage Software Pvt.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DockerFiles</dc:title>
  <dc:creator>Ruturaj Sunil Kharde</dc:creator>
  <cp:lastModifiedBy>Ruturaj Sunil Kharde</cp:lastModifiedBy>
  <cp:revision>92</cp:revision>
  <dcterms:created xsi:type="dcterms:W3CDTF">2024-07-10T04:15:17Z</dcterms:created>
  <dcterms:modified xsi:type="dcterms:W3CDTF">2024-08-28T03:58:56Z</dcterms:modified>
</cp:coreProperties>
</file>