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8"/>
  </p:notesMasterIdLst>
  <p:sldIdLst>
    <p:sldId id="328" r:id="rId6"/>
    <p:sldId id="268" r:id="rId7"/>
    <p:sldId id="327" r:id="rId8"/>
    <p:sldId id="318" r:id="rId9"/>
    <p:sldId id="317" r:id="rId10"/>
    <p:sldId id="315" r:id="rId11"/>
    <p:sldId id="319" r:id="rId12"/>
    <p:sldId id="320" r:id="rId13"/>
    <p:sldId id="321" r:id="rId14"/>
    <p:sldId id="316" r:id="rId15"/>
    <p:sldId id="326" r:id="rId16"/>
    <p:sldId id="279" r:id="rId17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0DA2E-BDC4-41C9-AF0C-0AE4DCFF42DF}" v="2" dt="2022-01-16T17:21:03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2292" y="9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uja Sanjay Jagdale" userId="S::rutujaj@cybage.com::0d4e3485-327e-4bca-b38a-a048de9daab6" providerId="AD" clId="Web-{B1F0DA2E-BDC4-41C9-AF0C-0AE4DCFF42DF}"/>
    <pc:docChg chg="sldOrd">
      <pc:chgData name="Rutuja Sanjay Jagdale" userId="S::rutujaj@cybage.com::0d4e3485-327e-4bca-b38a-a048de9daab6" providerId="AD" clId="Web-{B1F0DA2E-BDC4-41C9-AF0C-0AE4DCFF42DF}" dt="2022-01-16T17:21:03.927" v="1"/>
      <pc:docMkLst>
        <pc:docMk/>
      </pc:docMkLst>
      <pc:sldChg chg="ord">
        <pc:chgData name="Rutuja Sanjay Jagdale" userId="S::rutujaj@cybage.com::0d4e3485-327e-4bca-b38a-a048de9daab6" providerId="AD" clId="Web-{B1F0DA2E-BDC4-41C9-AF0C-0AE4DCFF42DF}" dt="2022-01-16T17:21:03.927" v="1"/>
        <pc:sldMkLst>
          <pc:docMk/>
          <pc:sldMk cId="4220867840" sldId="268"/>
        </pc:sldMkLst>
      </pc:sldChg>
      <pc:sldChg chg="ord">
        <pc:chgData name="Rutuja Sanjay Jagdale" userId="S::rutujaj@cybage.com::0d4e3485-327e-4bca-b38a-a048de9daab6" providerId="AD" clId="Web-{B1F0DA2E-BDC4-41C9-AF0C-0AE4DCFF42DF}" dt="2022-01-16T17:20:59.989" v="0"/>
        <pc:sldMkLst>
          <pc:docMk/>
          <pc:sldMk cId="2925613076" sldId="328"/>
        </pc:sldMkLst>
      </pc:sldChg>
    </pc:docChg>
  </pc:docChgLst>
  <pc:docChgLst>
    <pc:chgData name="Premkumar Todkar" userId="S::premkumart@cybalm.onmicrosoft.com::4a436f82-a229-44a1-8f4e-c0806ef9def9" providerId="AD" clId="Web-{C35FDB06-2D97-43C8-88AD-4CB23F61BB6E}"/>
    <pc:docChg chg="addSld modSld sldOrd">
      <pc:chgData name="Premkumar Todkar" userId="S::premkumart@cybalm.onmicrosoft.com::4a436f82-a229-44a1-8f4e-c0806ef9def9" providerId="AD" clId="Web-{C35FDB06-2D97-43C8-88AD-4CB23F61BB6E}" dt="2018-08-20T12:21:21.630" v="53" actId="20577"/>
      <pc:docMkLst>
        <pc:docMk/>
      </pc:docMkLst>
      <pc:sldChg chg="modSp">
        <pc:chgData name="Premkumar Todkar" userId="S::premkumart@cybalm.onmicrosoft.com::4a436f82-a229-44a1-8f4e-c0806ef9def9" providerId="AD" clId="Web-{C35FDB06-2D97-43C8-88AD-4CB23F61BB6E}" dt="2018-08-20T12:17:56.187" v="21" actId="1076"/>
        <pc:sldMkLst>
          <pc:docMk/>
          <pc:sldMk cId="809518091" sldId="257"/>
        </pc:sldMkLst>
        <pc:spChg chg="mod">
          <ac:chgData name="Premkumar Todkar" userId="S::premkumart@cybalm.onmicrosoft.com::4a436f82-a229-44a1-8f4e-c0806ef9def9" providerId="AD" clId="Web-{C35FDB06-2D97-43C8-88AD-4CB23F61BB6E}" dt="2018-08-20T12:17:17.701" v="10" actId="1076"/>
          <ac:spMkLst>
            <pc:docMk/>
            <pc:sldMk cId="809518091" sldId="257"/>
            <ac:spMk id="10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56" v="19" actId="1076"/>
          <ac:spMkLst>
            <pc:docMk/>
            <pc:sldMk cId="809518091" sldId="257"/>
            <ac:spMk id="12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17.701" v="11" actId="1076"/>
          <ac:spMkLst>
            <pc:docMk/>
            <pc:sldMk cId="809518091" sldId="257"/>
            <ac:spMk id="46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72" v="20" actId="1076"/>
          <ac:spMkLst>
            <pc:docMk/>
            <pc:sldMk cId="809518091" sldId="257"/>
            <ac:spMk id="48" creationId="{00000000-0000-0000-0000-000000000000}"/>
          </ac:spMkLst>
        </pc:spChg>
        <pc:picChg chg="mod">
          <ac:chgData name="Premkumar Todkar" userId="S::premkumart@cybalm.onmicrosoft.com::4a436f82-a229-44a1-8f4e-c0806ef9def9" providerId="AD" clId="Web-{C35FDB06-2D97-43C8-88AD-4CB23F61BB6E}" dt="2018-08-20T12:17:56.187" v="21" actId="1076"/>
          <ac:picMkLst>
            <pc:docMk/>
            <pc:sldMk cId="809518091" sldId="257"/>
            <ac:picMk id="2" creationId="{00000000-0000-0000-0000-000000000000}"/>
          </ac:picMkLst>
        </pc:picChg>
        <pc:picChg chg="mod">
          <ac:chgData name="Premkumar Todkar" userId="S::premkumart@cybalm.onmicrosoft.com::4a436f82-a229-44a1-8f4e-c0806ef9def9" providerId="AD" clId="Web-{C35FDB06-2D97-43C8-88AD-4CB23F61BB6E}" dt="2018-08-20T12:17:17.716" v="12" actId="1076"/>
          <ac:picMkLst>
            <pc:docMk/>
            <pc:sldMk cId="809518091" sldId="257"/>
            <ac:picMk id="3" creationId="{00000000-0000-0000-0000-000000000000}"/>
          </ac:picMkLst>
        </pc:picChg>
      </pc:sldChg>
      <pc:sldChg chg="ord">
        <pc:chgData name="Premkumar Todkar" userId="S::premkumart@cybalm.onmicrosoft.com::4a436f82-a229-44a1-8f4e-c0806ef9def9" providerId="AD" clId="Web-{C35FDB06-2D97-43C8-88AD-4CB23F61BB6E}" dt="2018-08-20T12:16:46.167" v="0"/>
        <pc:sldMkLst>
          <pc:docMk/>
          <pc:sldMk cId="1415327346" sldId="305"/>
        </pc:sldMkLst>
      </pc:sldChg>
      <pc:sldChg chg="modSp add ord replId">
        <pc:chgData name="Premkumar Todkar" userId="S::premkumart@cybalm.onmicrosoft.com::4a436f82-a229-44a1-8f4e-c0806ef9def9" providerId="AD" clId="Web-{C35FDB06-2D97-43C8-88AD-4CB23F61BB6E}" dt="2018-08-20T12:18:36.283" v="38" actId="20577"/>
        <pc:sldMkLst>
          <pc:docMk/>
          <pc:sldMk cId="360332547" sldId="307"/>
        </pc:sldMkLst>
        <pc:spChg chg="mod">
          <ac:chgData name="Premkumar Todkar" userId="S::premkumart@cybalm.onmicrosoft.com::4a436f82-a229-44a1-8f4e-c0806ef9def9" providerId="AD" clId="Web-{C35FDB06-2D97-43C8-88AD-4CB23F61BB6E}" dt="2018-08-20T12:18:36.283" v="38" actId="20577"/>
          <ac:spMkLst>
            <pc:docMk/>
            <pc:sldMk cId="360332547" sldId="307"/>
            <ac:spMk id="10" creationId="{00000000-0000-0000-0000-000000000000}"/>
          </ac:spMkLst>
        </pc:spChg>
      </pc:sldChg>
      <pc:sldChg chg="add replId">
        <pc:chgData name="Premkumar Todkar" userId="S::premkumart@cybalm.onmicrosoft.com::4a436f82-a229-44a1-8f4e-c0806ef9def9" providerId="AD" clId="Web-{C35FDB06-2D97-43C8-88AD-4CB23F61BB6E}" dt="2018-08-20T12:18:39.549" v="41"/>
        <pc:sldMkLst>
          <pc:docMk/>
          <pc:sldMk cId="3542421701" sldId="308"/>
        </pc:sldMkLst>
      </pc:sldChg>
      <pc:sldChg chg="modSp add replId">
        <pc:chgData name="Premkumar Todkar" userId="S::premkumart@cybalm.onmicrosoft.com::4a436f82-a229-44a1-8f4e-c0806ef9def9" providerId="AD" clId="Web-{C35FDB06-2D97-43C8-88AD-4CB23F61BB6E}" dt="2018-08-20T12:21:21.630" v="52" actId="20577"/>
        <pc:sldMkLst>
          <pc:docMk/>
          <pc:sldMk cId="1171620979" sldId="309"/>
        </pc:sldMkLst>
        <pc:spChg chg="mod">
          <ac:chgData name="Premkumar Todkar" userId="S::premkumart@cybalm.onmicrosoft.com::4a436f82-a229-44a1-8f4e-c0806ef9def9" providerId="AD" clId="Web-{C35FDB06-2D97-43C8-88AD-4CB23F61BB6E}" dt="2018-08-20T12:19:01.684" v="47" actId="20577"/>
          <ac:spMkLst>
            <pc:docMk/>
            <pc:sldMk cId="1171620979" sldId="309"/>
            <ac:spMk id="3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21:21.630" v="52" actId="20577"/>
          <ac:spMkLst>
            <pc:docMk/>
            <pc:sldMk cId="1171620979" sldId="30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 Copyright © 2017 </a:t>
            </a:r>
            <a:r>
              <a:rPr lang="en-US" err="1"/>
              <a:t>Cybage</a:t>
            </a:r>
            <a:r>
              <a:rPr lang="en-US"/>
              <a:t> Software Pvt. Ltd. All Rights Reserved. </a:t>
            </a:r>
            <a:r>
              <a:rPr lang="en-US" err="1"/>
              <a:t>Cybage</a:t>
            </a:r>
            <a:r>
              <a:rPr lang="en-US"/>
              <a:t> Confidential.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</a:t>
            </a:r>
            <a:r>
              <a:rPr lang="en-US" sz="7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Software Pvt. Ltd. All Rights Reserved.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660021" y="3244881"/>
            <a:ext cx="4245980" cy="932907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Azure DevOps </a:t>
            </a:r>
            <a:r>
              <a:rPr lang="en-US" sz="2000" dirty="0"/>
              <a:t>Requirement Management </a:t>
            </a:r>
            <a:r>
              <a:rPr lang="en-US" sz="1600" dirty="0"/>
              <a:t>Presented By: </a:t>
            </a:r>
            <a:r>
              <a:rPr lang="en-US" sz="1600" smtClean="0"/>
              <a:t>Ruturaj Kharde</a:t>
            </a:r>
            <a:endParaRPr lang="en-US" sz="1800" dirty="0"/>
          </a:p>
          <a:p>
            <a:endParaRPr lang="en-US" sz="2400" dirty="0"/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56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Collaboration/Notification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 Follow up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 Discussion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84459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4581" y="696119"/>
            <a:ext cx="6892543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b="1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277" y="1049110"/>
            <a:ext cx="8821148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https://docs.microsoft.com/en-in/azure/devops/boards/?view=tfs-2017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7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Software Pvt. Ltd. All Rights Reserved.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</a:t>
            </a:r>
            <a:r>
              <a:rPr lang="en-US" sz="220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You!</a:t>
            </a: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063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DevOps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Walkthrough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DevOps Services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Supported Process Templates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Management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Planning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Backlog and Task Management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Monitoring and Reporting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Collaboration/Notification</a:t>
            </a: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DevOps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Microsoft Product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Provides project management, requirements management, source control, automated builds(CI), automated deployment, testing and reporting capabilities.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Flavors : On-premises and On-cloud. </a:t>
            </a:r>
          </a:p>
        </p:txBody>
      </p:sp>
    </p:spTree>
    <p:extLst>
      <p:ext uri="{BB962C8B-B14F-4D97-AF65-F5344CB8AC3E}">
        <p14:creationId xmlns:p14="http://schemas.microsoft.com/office/powerpoint/2010/main" val="38626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5030197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Walkthrough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DevOps Services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149" y="1153319"/>
            <a:ext cx="8658225" cy="318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Collections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Projects 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Teams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Supported process templates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149" y="1153319"/>
            <a:ext cx="8658225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Anytime you create a project, you must choose a process or process template based on the process model you use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Process templates offered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(Agile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Scrum, CMMI)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process template defines the building blocks of the work item tracking system.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Management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 settings(user groups, permission types)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Projects settings(user groups, permission types)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settings(users)</a:t>
            </a:r>
          </a:p>
        </p:txBody>
      </p:sp>
    </p:spTree>
    <p:extLst>
      <p:ext uri="{BB962C8B-B14F-4D97-AF65-F5344CB8AC3E}">
        <p14:creationId xmlns:p14="http://schemas.microsoft.com/office/powerpoint/2010/main" val="9442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Planning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Area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Iterations(sprints)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resource capacity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8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Backlog and Task Management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850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items and linking strategy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backlog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Backlog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board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 Import/Export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Story Boarding</a:t>
            </a:r>
          </a:p>
        </p:txBody>
      </p:sp>
    </p:spTree>
    <p:extLst>
      <p:ext uri="{BB962C8B-B14F-4D97-AF65-F5344CB8AC3E}">
        <p14:creationId xmlns:p14="http://schemas.microsoft.com/office/powerpoint/2010/main" val="316982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Monitoring and Reporting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Queries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Charts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Widgets</a:t>
            </a:r>
          </a:p>
        </p:txBody>
      </p:sp>
    </p:spTree>
    <p:extLst>
      <p:ext uri="{BB962C8B-B14F-4D97-AF65-F5344CB8AC3E}">
        <p14:creationId xmlns:p14="http://schemas.microsoft.com/office/powerpoint/2010/main" val="196004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985D5B-10A8-4D8E-84A5-0C8B3A8C0C02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D7A16C2-B4EB-484D-BFF6-D2FD98AC67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A8FC59-55E7-442D-88AC-CA833161A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7238</TotalTime>
  <Words>244</Words>
  <Application>Microsoft Office PowerPoint</Application>
  <PresentationFormat>Custom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TFS 2017 Project Management</dc:title>
  <dc:creator>Amruta Narkhede</dc:creator>
  <cp:lastModifiedBy>Ruturaj Sunil Kharde</cp:lastModifiedBy>
  <cp:revision>168</cp:revision>
  <dcterms:created xsi:type="dcterms:W3CDTF">1601-01-01T00:00:00Z</dcterms:created>
  <dcterms:modified xsi:type="dcterms:W3CDTF">2023-11-02T11:44:59Z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