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46" r:id="rId2"/>
    <p:sldId id="342" r:id="rId3"/>
    <p:sldId id="347" r:id="rId4"/>
    <p:sldId id="352" r:id="rId5"/>
    <p:sldId id="300" r:id="rId6"/>
    <p:sldId id="348" r:id="rId7"/>
    <p:sldId id="304" r:id="rId8"/>
    <p:sldId id="353" r:id="rId9"/>
    <p:sldId id="297" r:id="rId10"/>
    <p:sldId id="381" r:id="rId11"/>
    <p:sldId id="325" r:id="rId12"/>
    <p:sldId id="382" r:id="rId13"/>
    <p:sldId id="383" r:id="rId14"/>
    <p:sldId id="349" r:id="rId15"/>
    <p:sldId id="358" r:id="rId16"/>
    <p:sldId id="338" r:id="rId17"/>
    <p:sldId id="384" r:id="rId18"/>
    <p:sldId id="334" r:id="rId19"/>
    <p:sldId id="360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99FF"/>
    <a:srgbClr val="1971FF"/>
    <a:srgbClr val="F5F5F5"/>
    <a:srgbClr val="0052D6"/>
    <a:srgbClr val="0049C0"/>
    <a:srgbClr val="D26400"/>
    <a:srgbClr val="C7C7C7"/>
    <a:srgbClr val="E73325"/>
    <a:srgbClr val="D7D7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63" autoAdjust="0"/>
    <p:restoredTop sz="96361" autoAdjust="0"/>
  </p:normalViewPr>
  <p:slideViewPr>
    <p:cSldViewPr snapToGrid="0" showGuides="1">
      <p:cViewPr varScale="1">
        <p:scale>
          <a:sx n="90" d="100"/>
          <a:sy n="90" d="100"/>
        </p:scale>
        <p:origin x="-570" y="-102"/>
      </p:cViewPr>
      <p:guideLst>
        <p:guide orient="horz" pos="1727"/>
        <p:guide orient="horz" pos="2511"/>
        <p:guide orient="horz" pos="1242"/>
        <p:guide orient="horz" pos="1838"/>
        <p:guide pos="415"/>
        <p:guide pos="4891"/>
        <p:guide pos="3841"/>
        <p:guide pos="2965"/>
        <p:guide pos="297"/>
        <p:guide pos="3634"/>
        <p:guide pos="2882"/>
        <p:guide pos="21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dLbls/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B4FE-D1FB-4EB8-86E9-B3A3E176F958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8F5AA-9C31-4ED1-824B-C860FDEFB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C848-5ACB-4DCD-AFDD-59CD0ADC49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C848-5ACB-4DCD-AFDD-59CD0ADC49E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C848-5ACB-4DCD-AFDD-59CD0ADC49E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C848-5ACB-4DCD-AFDD-59CD0ADC49E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C848-5ACB-4DCD-AFDD-59CD0ADC49E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56348" y="41679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B585-BD6D-40B4-9289-F7BDFE11B042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246F-CE9B-422B-80A5-1DD455BA32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image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extLst>
              <a:ext uri="{BEBA8EAE-BF5A-486C-A8C5-ECC9F3942E4B}">
                <a14:imgProps xmlns:a14="http://schemas.microsoft.com/office/drawing/2010/main" xmlns="">
                  <a14:imgLayer r:embed="rId1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E32A-23E1-40B3-B434-148655B1CBE9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image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microsoft.com/office/2007/relationships/hdphoto" Target="../media/image2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 107"/>
          <p:cNvSpPr/>
          <p:nvPr/>
        </p:nvSpPr>
        <p:spPr>
          <a:xfrm>
            <a:off x="1884400" y="1248517"/>
            <a:ext cx="944122" cy="447598"/>
          </a:xfrm>
          <a:prstGeom prst="roundRect">
            <a:avLst>
              <a:gd name="adj" fmla="val 15229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406400" dist="419100" dir="114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1948204" y="2464545"/>
            <a:ext cx="479260" cy="451218"/>
          </a:xfrm>
          <a:prstGeom prst="roundRect">
            <a:avLst>
              <a:gd name="adj" fmla="val 121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060872" y="1757989"/>
            <a:ext cx="44112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latin typeface="+mj-ea"/>
                <a:ea typeface="+mj-ea"/>
              </a:rPr>
              <a:t>饿了么项目总结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739300" y="446419"/>
            <a:ext cx="451632" cy="409118"/>
          </a:xfrm>
          <a:prstGeom prst="roundRect">
            <a:avLst>
              <a:gd name="adj" fmla="val 1241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9000"/>
                  <a:lumOff val="21000"/>
                </a:schemeClr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588321" y="1528588"/>
            <a:ext cx="1085700" cy="1110848"/>
          </a:xfrm>
          <a:prstGeom prst="roundRect">
            <a:avLst>
              <a:gd name="adj" fmla="val 152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TextBox 49"/>
          <p:cNvSpPr txBox="1"/>
          <p:nvPr/>
        </p:nvSpPr>
        <p:spPr>
          <a:xfrm>
            <a:off x="4085984" y="2915763"/>
            <a:ext cx="307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BUSINES  POWERPOINT  WORK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826903" y="3319015"/>
            <a:ext cx="805565" cy="175260"/>
          </a:xfrm>
          <a:prstGeom prst="rect">
            <a:avLst/>
          </a:prstGeom>
        </p:spPr>
        <p:txBody>
          <a:bodyPr wrap="square" lIns="38012" tIns="19006" rIns="38012" bIns="1900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XXX</a:t>
            </a:r>
          </a:p>
        </p:txBody>
      </p:sp>
      <p:sp>
        <p:nvSpPr>
          <p:cNvPr id="116" name="矩形 115"/>
          <p:cNvSpPr/>
          <p:nvPr/>
        </p:nvSpPr>
        <p:spPr bwMode="auto">
          <a:xfrm>
            <a:off x="4133775" y="3264520"/>
            <a:ext cx="599750" cy="246916"/>
          </a:xfrm>
          <a:prstGeom prst="rect">
            <a:avLst/>
          </a:prstGeom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 bwMode="auto">
          <a:xfrm>
            <a:off x="4733524" y="3264520"/>
            <a:ext cx="891559" cy="246916"/>
          </a:xfrm>
          <a:prstGeom prst="rect">
            <a:avLst/>
          </a:prstGeom>
          <a:noFill/>
          <a:ln w="12700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8" name="Shape 280"/>
          <p:cNvSpPr/>
          <p:nvPr/>
        </p:nvSpPr>
        <p:spPr>
          <a:xfrm>
            <a:off x="4198468" y="3332335"/>
            <a:ext cx="504056" cy="1384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Regular"/>
                <a:sym typeface="Arial" panose="020B0604020202020204" pitchFamily="34" charset="0"/>
              </a:rPr>
              <a:t>演讲</a:t>
            </a:r>
            <a:r>
              <a:rPr lang="zh-CN" altLang="en-US" sz="10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Regular"/>
                <a:sym typeface="Arial" panose="020B0604020202020204" pitchFamily="34" charset="0"/>
              </a:rPr>
              <a:t>者</a:t>
            </a:r>
            <a:endParaRPr sz="1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Regular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60872" y="2498969"/>
            <a:ext cx="4071006" cy="290610"/>
          </a:xfrm>
          <a:prstGeom prst="roundRect">
            <a:avLst/>
          </a:prstGeom>
          <a:gradFill>
            <a:gsLst>
              <a:gs pos="18000">
                <a:schemeClr val="accent1"/>
              </a:gs>
              <a:gs pos="96000">
                <a:schemeClr val="accent1"/>
              </a:gs>
            </a:gsLst>
            <a:lin ang="13500000" scaled="1"/>
          </a:gradFill>
          <a:ln w="15875">
            <a:solidFill>
              <a:schemeClr val="bg1"/>
            </a:solidFill>
          </a:ln>
          <a:effectLst>
            <a:outerShdw blurRad="177800" dist="139700" dir="2700000" sx="91000" sy="91000" algn="tl" rotWithShape="0">
              <a:schemeClr val="bg1">
                <a:lumMod val="65000"/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19815" y="2514747"/>
            <a:ext cx="338566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前期准备  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/  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工作分配  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/  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项目进行 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/  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述职报告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3493" y="2354279"/>
            <a:ext cx="581980" cy="582228"/>
          </a:xfrm>
          <a:prstGeom prst="roundRect">
            <a:avLst>
              <a:gd name="adj" fmla="val 21816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399868" y="305469"/>
            <a:ext cx="748190" cy="674114"/>
          </a:xfrm>
          <a:prstGeom prst="roundRect">
            <a:avLst>
              <a:gd name="adj" fmla="val 1597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69900" dir="2700000" sx="90000" sy="90000" algn="tl" rotWithShape="0">
              <a:schemeClr val="tx1">
                <a:lumMod val="50000"/>
                <a:lumOff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134769" y="844062"/>
            <a:ext cx="1275046" cy="1273414"/>
          </a:xfrm>
          <a:prstGeom prst="roundRect">
            <a:avLst>
              <a:gd name="adj" fmla="val 866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84000" y="191699"/>
            <a:ext cx="274388" cy="271246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2367306" y="2121797"/>
            <a:ext cx="548776" cy="542492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47102" y="1170181"/>
            <a:ext cx="1360106" cy="545134"/>
          </a:xfrm>
          <a:prstGeom prst="rect">
            <a:avLst/>
          </a:prstGeom>
          <a:noFill/>
          <a:ln w="15875">
            <a:noFill/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LOGO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470846" y="81842"/>
            <a:ext cx="1322064" cy="245678"/>
            <a:chOff x="6400954" y="1417091"/>
            <a:chExt cx="1644764" cy="305644"/>
          </a:xfrm>
        </p:grpSpPr>
        <p:grpSp>
          <p:nvGrpSpPr>
            <p:cNvPr id="58" name="组合 57"/>
            <p:cNvGrpSpPr/>
            <p:nvPr/>
          </p:nvGrpSpPr>
          <p:grpSpPr>
            <a:xfrm>
              <a:off x="7297674" y="1417091"/>
              <a:ext cx="305647" cy="305644"/>
              <a:chOff x="5196486" y="5946187"/>
              <a:chExt cx="305647" cy="30564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19648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Freeform 44"/>
              <p:cNvSpPr>
                <a:spLocks noEditPoints="1"/>
              </p:cNvSpPr>
              <p:nvPr/>
            </p:nvSpPr>
            <p:spPr bwMode="auto">
              <a:xfrm>
                <a:off x="5276888" y="6030324"/>
                <a:ext cx="170620" cy="137369"/>
              </a:xfrm>
              <a:custGeom>
                <a:avLst/>
                <a:gdLst>
                  <a:gd name="T0" fmla="*/ 41 w 62"/>
                  <a:gd name="T1" fmla="*/ 31 h 54"/>
                  <a:gd name="T2" fmla="*/ 34 w 62"/>
                  <a:gd name="T3" fmla="*/ 23 h 54"/>
                  <a:gd name="T4" fmla="*/ 33 w 62"/>
                  <a:gd name="T5" fmla="*/ 17 h 54"/>
                  <a:gd name="T6" fmla="*/ 30 w 62"/>
                  <a:gd name="T7" fmla="*/ 20 h 54"/>
                  <a:gd name="T8" fmla="*/ 23 w 62"/>
                  <a:gd name="T9" fmla="*/ 13 h 54"/>
                  <a:gd name="T10" fmla="*/ 18 w 62"/>
                  <a:gd name="T11" fmla="*/ 17 h 54"/>
                  <a:gd name="T12" fmla="*/ 7 w 62"/>
                  <a:gd name="T13" fmla="*/ 17 h 54"/>
                  <a:gd name="T14" fmla="*/ 7 w 62"/>
                  <a:gd name="T15" fmla="*/ 23 h 54"/>
                  <a:gd name="T16" fmla="*/ 0 w 62"/>
                  <a:gd name="T17" fmla="*/ 31 h 54"/>
                  <a:gd name="T18" fmla="*/ 4 w 62"/>
                  <a:gd name="T19" fmla="*/ 36 h 54"/>
                  <a:gd name="T20" fmla="*/ 4 w 62"/>
                  <a:gd name="T21" fmla="*/ 46 h 54"/>
                  <a:gd name="T22" fmla="*/ 10 w 62"/>
                  <a:gd name="T23" fmla="*/ 47 h 54"/>
                  <a:gd name="T24" fmla="*/ 18 w 62"/>
                  <a:gd name="T25" fmla="*/ 54 h 54"/>
                  <a:gd name="T26" fmla="*/ 23 w 62"/>
                  <a:gd name="T27" fmla="*/ 50 h 54"/>
                  <a:gd name="T28" fmla="*/ 32 w 62"/>
                  <a:gd name="T29" fmla="*/ 48 h 54"/>
                  <a:gd name="T30" fmla="*/ 37 w 62"/>
                  <a:gd name="T31" fmla="*/ 46 h 54"/>
                  <a:gd name="T32" fmla="*/ 37 w 62"/>
                  <a:gd name="T33" fmla="*/ 36 h 54"/>
                  <a:gd name="T34" fmla="*/ 32 w 62"/>
                  <a:gd name="T35" fmla="*/ 38 h 54"/>
                  <a:gd name="T36" fmla="*/ 20 w 62"/>
                  <a:gd name="T37" fmla="*/ 46 h 54"/>
                  <a:gd name="T38" fmla="*/ 20 w 62"/>
                  <a:gd name="T39" fmla="*/ 21 h 54"/>
                  <a:gd name="T40" fmla="*/ 33 w 62"/>
                  <a:gd name="T41" fmla="*/ 33 h 54"/>
                  <a:gd name="T42" fmla="*/ 58 w 62"/>
                  <a:gd name="T43" fmla="*/ 35 h 54"/>
                  <a:gd name="T44" fmla="*/ 62 w 62"/>
                  <a:gd name="T45" fmla="*/ 38 h 54"/>
                  <a:gd name="T46" fmla="*/ 60 w 62"/>
                  <a:gd name="T47" fmla="*/ 41 h 54"/>
                  <a:gd name="T48" fmla="*/ 59 w 62"/>
                  <a:gd name="T49" fmla="*/ 46 h 54"/>
                  <a:gd name="T50" fmla="*/ 56 w 62"/>
                  <a:gd name="T51" fmla="*/ 47 h 54"/>
                  <a:gd name="T52" fmla="*/ 52 w 62"/>
                  <a:gd name="T53" fmla="*/ 50 h 54"/>
                  <a:gd name="T54" fmla="*/ 50 w 62"/>
                  <a:gd name="T55" fmla="*/ 48 h 54"/>
                  <a:gd name="T56" fmla="*/ 45 w 62"/>
                  <a:gd name="T57" fmla="*/ 48 h 54"/>
                  <a:gd name="T58" fmla="*/ 44 w 62"/>
                  <a:gd name="T59" fmla="*/ 45 h 54"/>
                  <a:gd name="T60" fmla="*/ 41 w 62"/>
                  <a:gd name="T61" fmla="*/ 41 h 54"/>
                  <a:gd name="T62" fmla="*/ 43 w 62"/>
                  <a:gd name="T63" fmla="*/ 39 h 54"/>
                  <a:gd name="T64" fmla="*/ 43 w 62"/>
                  <a:gd name="T65" fmla="*/ 33 h 54"/>
                  <a:gd name="T66" fmla="*/ 46 w 62"/>
                  <a:gd name="T67" fmla="*/ 33 h 54"/>
                  <a:gd name="T68" fmla="*/ 50 w 62"/>
                  <a:gd name="T69" fmla="*/ 29 h 54"/>
                  <a:gd name="T70" fmla="*/ 52 w 62"/>
                  <a:gd name="T71" fmla="*/ 31 h 54"/>
                  <a:gd name="T72" fmla="*/ 58 w 62"/>
                  <a:gd name="T73" fmla="*/ 31 h 54"/>
                  <a:gd name="T74" fmla="*/ 58 w 62"/>
                  <a:gd name="T75" fmla="*/ 35 h 54"/>
                  <a:gd name="T76" fmla="*/ 57 w 62"/>
                  <a:gd name="T77" fmla="*/ 40 h 54"/>
                  <a:gd name="T78" fmla="*/ 45 w 62"/>
                  <a:gd name="T79" fmla="*/ 40 h 54"/>
                  <a:gd name="T80" fmla="*/ 51 w 62"/>
                  <a:gd name="T81" fmla="*/ 46 h 54"/>
                  <a:gd name="T82" fmla="*/ 62 w 62"/>
                  <a:gd name="T83" fmla="*/ 12 h 54"/>
                  <a:gd name="T84" fmla="*/ 59 w 62"/>
                  <a:gd name="T85" fmla="*/ 15 h 54"/>
                  <a:gd name="T86" fmla="*/ 59 w 62"/>
                  <a:gd name="T87" fmla="*/ 22 h 54"/>
                  <a:gd name="T88" fmla="*/ 55 w 62"/>
                  <a:gd name="T89" fmla="*/ 23 h 54"/>
                  <a:gd name="T90" fmla="*/ 50 w 62"/>
                  <a:gd name="T91" fmla="*/ 28 h 54"/>
                  <a:gd name="T92" fmla="*/ 46 w 62"/>
                  <a:gd name="T93" fmla="*/ 25 h 54"/>
                  <a:gd name="T94" fmla="*/ 39 w 62"/>
                  <a:gd name="T95" fmla="*/ 25 h 54"/>
                  <a:gd name="T96" fmla="*/ 39 w 62"/>
                  <a:gd name="T97" fmla="*/ 20 h 54"/>
                  <a:gd name="T98" fmla="*/ 34 w 62"/>
                  <a:gd name="T99" fmla="*/ 15 h 54"/>
                  <a:gd name="T100" fmla="*/ 37 w 62"/>
                  <a:gd name="T101" fmla="*/ 12 h 54"/>
                  <a:gd name="T102" fmla="*/ 37 w 62"/>
                  <a:gd name="T103" fmla="*/ 5 h 54"/>
                  <a:gd name="T104" fmla="*/ 41 w 62"/>
                  <a:gd name="T105" fmla="*/ 5 h 54"/>
                  <a:gd name="T106" fmla="*/ 46 w 62"/>
                  <a:gd name="T107" fmla="*/ 0 h 54"/>
                  <a:gd name="T108" fmla="*/ 49 w 62"/>
                  <a:gd name="T109" fmla="*/ 3 h 54"/>
                  <a:gd name="T110" fmla="*/ 56 w 62"/>
                  <a:gd name="T111" fmla="*/ 3 h 54"/>
                  <a:gd name="T112" fmla="*/ 57 w 62"/>
                  <a:gd name="T113" fmla="*/ 7 h 54"/>
                  <a:gd name="T114" fmla="*/ 48 w 62"/>
                  <a:gd name="T115" fmla="*/ 22 h 54"/>
                  <a:gd name="T116" fmla="*/ 40 w 62"/>
                  <a:gd name="T117" fmla="*/ 14 h 54"/>
                  <a:gd name="T118" fmla="*/ 56 w 62"/>
                  <a:gd name="T119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54">
                    <a:moveTo>
                      <a:pt x="41" y="36"/>
                    </a:moveTo>
                    <a:cubicBezTo>
                      <a:pt x="41" y="31"/>
                      <a:pt x="41" y="31"/>
                      <a:pt x="41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7" y="28"/>
                      <a:pt x="36" y="25"/>
                      <a:pt x="34" y="23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26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5" y="17"/>
                      <a:pt x="12" y="18"/>
                      <a:pt x="10" y="2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6"/>
                      <a:pt x="4" y="28"/>
                      <a:pt x="4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9"/>
                      <a:pt x="5" y="41"/>
                      <a:pt x="7" y="44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2" y="49"/>
                      <a:pt x="15" y="50"/>
                      <a:pt x="18" y="50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6" y="50"/>
                      <a:pt x="28" y="49"/>
                      <a:pt x="31" y="47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6" y="41"/>
                      <a:pt x="37" y="39"/>
                      <a:pt x="37" y="36"/>
                    </a:cubicBezTo>
                    <a:cubicBezTo>
                      <a:pt x="41" y="36"/>
                      <a:pt x="41" y="36"/>
                      <a:pt x="41" y="36"/>
                    </a:cubicBezTo>
                    <a:close/>
                    <a:moveTo>
                      <a:pt x="32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0" y="43"/>
                      <a:pt x="26" y="46"/>
                      <a:pt x="20" y="46"/>
                    </a:cubicBezTo>
                    <a:cubicBezTo>
                      <a:pt x="14" y="46"/>
                      <a:pt x="8" y="40"/>
                      <a:pt x="8" y="33"/>
                    </a:cubicBezTo>
                    <a:cubicBezTo>
                      <a:pt x="8" y="27"/>
                      <a:pt x="14" y="21"/>
                      <a:pt x="20" y="21"/>
                    </a:cubicBezTo>
                    <a:cubicBezTo>
                      <a:pt x="26" y="21"/>
                      <a:pt x="30" y="24"/>
                      <a:pt x="32" y="29"/>
                    </a:cubicBezTo>
                    <a:cubicBezTo>
                      <a:pt x="32" y="30"/>
                      <a:pt x="33" y="32"/>
                      <a:pt x="33" y="33"/>
                    </a:cubicBezTo>
                    <a:cubicBezTo>
                      <a:pt x="33" y="35"/>
                      <a:pt x="32" y="37"/>
                      <a:pt x="32" y="38"/>
                    </a:cubicBezTo>
                    <a:close/>
                    <a:moveTo>
                      <a:pt x="58" y="35"/>
                    </a:moveTo>
                    <a:cubicBezTo>
                      <a:pt x="59" y="36"/>
                      <a:pt x="59" y="37"/>
                      <a:pt x="60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9" y="42"/>
                      <a:pt x="59" y="44"/>
                      <a:pt x="58" y="45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7"/>
                      <a:pt x="54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7" y="47"/>
                      <a:pt x="46" y="47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2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7"/>
                      <a:pt x="43" y="36"/>
                      <a:pt x="44" y="3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8" y="32"/>
                      <a:pt x="50" y="31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4" y="32"/>
                      <a:pt x="55" y="32"/>
                      <a:pt x="56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5"/>
                      <a:pt x="58" y="35"/>
                      <a:pt x="58" y="35"/>
                    </a:cubicBezTo>
                    <a:close/>
                    <a:moveTo>
                      <a:pt x="51" y="46"/>
                    </a:moveTo>
                    <a:cubicBezTo>
                      <a:pt x="55" y="46"/>
                      <a:pt x="57" y="43"/>
                      <a:pt x="57" y="40"/>
                    </a:cubicBezTo>
                    <a:cubicBezTo>
                      <a:pt x="57" y="36"/>
                      <a:pt x="55" y="34"/>
                      <a:pt x="51" y="34"/>
                    </a:cubicBezTo>
                    <a:cubicBezTo>
                      <a:pt x="48" y="34"/>
                      <a:pt x="45" y="36"/>
                      <a:pt x="45" y="40"/>
                    </a:cubicBezTo>
                    <a:cubicBezTo>
                      <a:pt x="45" y="43"/>
                      <a:pt x="48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lose/>
                    <a:moveTo>
                      <a:pt x="59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7"/>
                      <a:pt x="58" y="19"/>
                      <a:pt x="57" y="2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3" y="24"/>
                      <a:pt x="51" y="25"/>
                      <a:pt x="50" y="2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43" y="24"/>
                      <a:pt x="41" y="23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8" y="19"/>
                      <a:pt x="37" y="17"/>
                      <a:pt x="37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0"/>
                      <a:pt x="38" y="9"/>
                      <a:pt x="39" y="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3" y="4"/>
                      <a:pt x="44" y="3"/>
                      <a:pt x="46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4"/>
                      <a:pt x="54" y="5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8" y="8"/>
                      <a:pt x="59" y="10"/>
                      <a:pt x="59" y="12"/>
                    </a:cubicBezTo>
                    <a:close/>
                    <a:moveTo>
                      <a:pt x="48" y="22"/>
                    </a:moveTo>
                    <a:cubicBezTo>
                      <a:pt x="48" y="22"/>
                      <a:pt x="48" y="22"/>
                      <a:pt x="48" y="22"/>
                    </a:cubicBezTo>
                    <a:cubicBezTo>
                      <a:pt x="43" y="22"/>
                      <a:pt x="40" y="18"/>
                      <a:pt x="40" y="14"/>
                    </a:cubicBezTo>
                    <a:cubicBezTo>
                      <a:pt x="40" y="9"/>
                      <a:pt x="43" y="6"/>
                      <a:pt x="48" y="6"/>
                    </a:cubicBezTo>
                    <a:cubicBezTo>
                      <a:pt x="52" y="6"/>
                      <a:pt x="56" y="9"/>
                      <a:pt x="56" y="14"/>
                    </a:cubicBezTo>
                    <a:cubicBezTo>
                      <a:pt x="56" y="18"/>
                      <a:pt x="52" y="22"/>
                      <a:pt x="48" y="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81015" tIns="40507" rIns="81015" bIns="40507" numCol="1" anchor="t" anchorCtr="0" compatLnSpc="1"/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740071" y="1417091"/>
              <a:ext cx="305647" cy="305644"/>
              <a:chOff x="5638883" y="5946187"/>
              <a:chExt cx="305647" cy="30564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5638883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5694390" y="6035130"/>
                <a:ext cx="194632" cy="113061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400954" y="1417091"/>
              <a:ext cx="305647" cy="305644"/>
              <a:chOff x="4299766" y="5946187"/>
              <a:chExt cx="305647" cy="30564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429976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" name="Freeform 45"/>
              <p:cNvSpPr>
                <a:spLocks noEditPoints="1"/>
              </p:cNvSpPr>
              <p:nvPr/>
            </p:nvSpPr>
            <p:spPr bwMode="auto">
              <a:xfrm>
                <a:off x="4381353" y="6022165"/>
                <a:ext cx="142472" cy="146367"/>
              </a:xfrm>
              <a:custGeom>
                <a:avLst/>
                <a:gdLst>
                  <a:gd name="T0" fmla="*/ 40 w 46"/>
                  <a:gd name="T1" fmla="*/ 28 h 51"/>
                  <a:gd name="T2" fmla="*/ 35 w 46"/>
                  <a:gd name="T3" fmla="*/ 41 h 51"/>
                  <a:gd name="T4" fmla="*/ 34 w 46"/>
                  <a:gd name="T5" fmla="*/ 34 h 51"/>
                  <a:gd name="T6" fmla="*/ 29 w 46"/>
                  <a:gd name="T7" fmla="*/ 30 h 51"/>
                  <a:gd name="T8" fmla="*/ 29 w 46"/>
                  <a:gd name="T9" fmla="*/ 30 h 51"/>
                  <a:gd name="T10" fmla="*/ 27 w 46"/>
                  <a:gd name="T11" fmla="*/ 30 h 51"/>
                  <a:gd name="T12" fmla="*/ 25 w 46"/>
                  <a:gd name="T13" fmla="*/ 35 h 51"/>
                  <a:gd name="T14" fmla="*/ 24 w 46"/>
                  <a:gd name="T15" fmla="*/ 38 h 51"/>
                  <a:gd name="T16" fmla="*/ 24 w 46"/>
                  <a:gd name="T17" fmla="*/ 32 h 51"/>
                  <a:gd name="T18" fmla="*/ 24 w 46"/>
                  <a:gd name="T19" fmla="*/ 31 h 51"/>
                  <a:gd name="T20" fmla="*/ 23 w 46"/>
                  <a:gd name="T21" fmla="*/ 30 h 51"/>
                  <a:gd name="T22" fmla="*/ 22 w 46"/>
                  <a:gd name="T23" fmla="*/ 31 h 51"/>
                  <a:gd name="T24" fmla="*/ 22 w 46"/>
                  <a:gd name="T25" fmla="*/ 32 h 51"/>
                  <a:gd name="T26" fmla="*/ 21 w 46"/>
                  <a:gd name="T27" fmla="*/ 38 h 51"/>
                  <a:gd name="T28" fmla="*/ 20 w 46"/>
                  <a:gd name="T29" fmla="*/ 35 h 51"/>
                  <a:gd name="T30" fmla="*/ 19 w 46"/>
                  <a:gd name="T31" fmla="*/ 30 h 51"/>
                  <a:gd name="T32" fmla="*/ 15 w 46"/>
                  <a:gd name="T33" fmla="*/ 30 h 51"/>
                  <a:gd name="T34" fmla="*/ 15 w 46"/>
                  <a:gd name="T35" fmla="*/ 30 h 51"/>
                  <a:gd name="T36" fmla="*/ 11 w 46"/>
                  <a:gd name="T37" fmla="*/ 34 h 51"/>
                  <a:gd name="T38" fmla="*/ 10 w 46"/>
                  <a:gd name="T39" fmla="*/ 41 h 51"/>
                  <a:gd name="T40" fmla="*/ 5 w 46"/>
                  <a:gd name="T41" fmla="*/ 28 h 51"/>
                  <a:gd name="T42" fmla="*/ 23 w 46"/>
                  <a:gd name="T43" fmla="*/ 11 h 51"/>
                  <a:gd name="T44" fmla="*/ 23 w 46"/>
                  <a:gd name="T45" fmla="*/ 14 h 51"/>
                  <a:gd name="T46" fmla="*/ 25 w 46"/>
                  <a:gd name="T47" fmla="*/ 15 h 51"/>
                  <a:gd name="T48" fmla="*/ 28 w 46"/>
                  <a:gd name="T49" fmla="*/ 13 h 51"/>
                  <a:gd name="T50" fmla="*/ 32 w 46"/>
                  <a:gd name="T51" fmla="*/ 11 h 51"/>
                  <a:gd name="T52" fmla="*/ 34 w 46"/>
                  <a:gd name="T53" fmla="*/ 9 h 51"/>
                  <a:gd name="T54" fmla="*/ 34 w 46"/>
                  <a:gd name="T55" fmla="*/ 7 h 51"/>
                  <a:gd name="T56" fmla="*/ 32 w 46"/>
                  <a:gd name="T57" fmla="*/ 5 h 51"/>
                  <a:gd name="T58" fmla="*/ 28 w 46"/>
                  <a:gd name="T59" fmla="*/ 3 h 51"/>
                  <a:gd name="T60" fmla="*/ 25 w 46"/>
                  <a:gd name="T61" fmla="*/ 1 h 51"/>
                  <a:gd name="T62" fmla="*/ 23 w 46"/>
                  <a:gd name="T63" fmla="*/ 2 h 51"/>
                  <a:gd name="T64" fmla="*/ 23 w 46"/>
                  <a:gd name="T65" fmla="*/ 5 h 51"/>
                  <a:gd name="T66" fmla="*/ 0 w 46"/>
                  <a:gd name="T67" fmla="*/ 28 h 51"/>
                  <a:gd name="T68" fmla="*/ 23 w 46"/>
                  <a:gd name="T69" fmla="*/ 51 h 51"/>
                  <a:gd name="T70" fmla="*/ 46 w 46"/>
                  <a:gd name="T71" fmla="*/ 28 h 51"/>
                  <a:gd name="T72" fmla="*/ 40 w 46"/>
                  <a:gd name="T73" fmla="*/ 28 h 51"/>
                  <a:gd name="T74" fmla="*/ 23 w 46"/>
                  <a:gd name="T75" fmla="*/ 19 h 51"/>
                  <a:gd name="T76" fmla="*/ 28 w 46"/>
                  <a:gd name="T77" fmla="*/ 24 h 51"/>
                  <a:gd name="T78" fmla="*/ 23 w 46"/>
                  <a:gd name="T79" fmla="*/ 29 h 51"/>
                  <a:gd name="T80" fmla="*/ 17 w 46"/>
                  <a:gd name="T81" fmla="*/ 24 h 51"/>
                  <a:gd name="T82" fmla="*/ 23 w 46"/>
                  <a:gd name="T83" fmla="*/ 19 h 51"/>
                  <a:gd name="T84" fmla="*/ 30 w 46"/>
                  <a:gd name="T85" fmla="*/ 37 h 51"/>
                  <a:gd name="T86" fmla="*/ 30 w 46"/>
                  <a:gd name="T87" fmla="*/ 37 h 51"/>
                  <a:gd name="T88" fmla="*/ 30 w 46"/>
                  <a:gd name="T89" fmla="*/ 37 h 51"/>
                  <a:gd name="T90" fmla="*/ 30 w 46"/>
                  <a:gd name="T91" fmla="*/ 44 h 51"/>
                  <a:gd name="T92" fmla="*/ 30 w 46"/>
                  <a:gd name="T93" fmla="*/ 44 h 51"/>
                  <a:gd name="T94" fmla="*/ 29 w 46"/>
                  <a:gd name="T95" fmla="*/ 37 h 51"/>
                  <a:gd name="T96" fmla="*/ 30 w 46"/>
                  <a:gd name="T97" fmla="*/ 37 h 51"/>
                  <a:gd name="T98" fmla="*/ 15 w 46"/>
                  <a:gd name="T99" fmla="*/ 37 h 51"/>
                  <a:gd name="T100" fmla="*/ 15 w 46"/>
                  <a:gd name="T101" fmla="*/ 37 h 51"/>
                  <a:gd name="T102" fmla="*/ 15 w 46"/>
                  <a:gd name="T103" fmla="*/ 44 h 51"/>
                  <a:gd name="T104" fmla="*/ 14 w 46"/>
                  <a:gd name="T105" fmla="*/ 44 h 51"/>
                  <a:gd name="T106" fmla="*/ 14 w 46"/>
                  <a:gd name="T107" fmla="*/ 37 h 51"/>
                  <a:gd name="T108" fmla="*/ 15 w 46"/>
                  <a:gd name="T109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51">
                    <a:moveTo>
                      <a:pt x="40" y="28"/>
                    </a:moveTo>
                    <a:cubicBezTo>
                      <a:pt x="40" y="33"/>
                      <a:pt x="38" y="38"/>
                      <a:pt x="35" y="41"/>
                    </a:cubicBezTo>
                    <a:cubicBezTo>
                      <a:pt x="34" y="38"/>
                      <a:pt x="34" y="35"/>
                      <a:pt x="34" y="34"/>
                    </a:cubicBezTo>
                    <a:cubicBezTo>
                      <a:pt x="33" y="31"/>
                      <a:pt x="30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1"/>
                      <a:pt x="24" y="31"/>
                    </a:cubicBezTo>
                    <a:cubicBezTo>
                      <a:pt x="24" y="31"/>
                      <a:pt x="23" y="30"/>
                      <a:pt x="23" y="30"/>
                    </a:cubicBezTo>
                    <a:cubicBezTo>
                      <a:pt x="22" y="30"/>
                      <a:pt x="22" y="31"/>
                      <a:pt x="22" y="31"/>
                    </a:cubicBezTo>
                    <a:cubicBezTo>
                      <a:pt x="22" y="31"/>
                      <a:pt x="22" y="32"/>
                      <a:pt x="22" y="32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3" y="31"/>
                      <a:pt x="11" y="31"/>
                      <a:pt x="11" y="34"/>
                    </a:cubicBezTo>
                    <a:cubicBezTo>
                      <a:pt x="10" y="35"/>
                      <a:pt x="10" y="37"/>
                      <a:pt x="10" y="41"/>
                    </a:cubicBezTo>
                    <a:cubicBezTo>
                      <a:pt x="7" y="37"/>
                      <a:pt x="5" y="33"/>
                      <a:pt x="5" y="28"/>
                    </a:cubicBezTo>
                    <a:cubicBezTo>
                      <a:pt x="5" y="19"/>
                      <a:pt x="13" y="11"/>
                      <a:pt x="23" y="1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2"/>
                      <a:pt x="30" y="11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0" y="5"/>
                      <a:pt x="0" y="16"/>
                      <a:pt x="0" y="28"/>
                    </a:cubicBezTo>
                    <a:cubicBezTo>
                      <a:pt x="0" y="41"/>
                      <a:pt x="10" y="51"/>
                      <a:pt x="23" y="51"/>
                    </a:cubicBezTo>
                    <a:cubicBezTo>
                      <a:pt x="35" y="51"/>
                      <a:pt x="46" y="41"/>
                      <a:pt x="46" y="28"/>
                    </a:cubicBezTo>
                    <a:cubicBezTo>
                      <a:pt x="40" y="28"/>
                      <a:pt x="40" y="28"/>
                      <a:pt x="40" y="28"/>
                    </a:cubicBezTo>
                    <a:close/>
                    <a:moveTo>
                      <a:pt x="23" y="19"/>
                    </a:moveTo>
                    <a:cubicBezTo>
                      <a:pt x="26" y="19"/>
                      <a:pt x="28" y="21"/>
                      <a:pt x="28" y="24"/>
                    </a:cubicBezTo>
                    <a:cubicBezTo>
                      <a:pt x="28" y="27"/>
                      <a:pt x="26" y="29"/>
                      <a:pt x="23" y="29"/>
                    </a:cubicBezTo>
                    <a:cubicBezTo>
                      <a:pt x="20" y="29"/>
                      <a:pt x="17" y="27"/>
                      <a:pt x="17" y="24"/>
                    </a:cubicBezTo>
                    <a:cubicBezTo>
                      <a:pt x="17" y="21"/>
                      <a:pt x="20" y="19"/>
                      <a:pt x="23" y="19"/>
                    </a:cubicBezTo>
                    <a:close/>
                    <a:moveTo>
                      <a:pt x="30" y="37"/>
                    </a:move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7"/>
                      <a:pt x="30" y="37"/>
                      <a:pt x="30" y="37"/>
                    </a:cubicBezTo>
                    <a:close/>
                    <a:moveTo>
                      <a:pt x="15" y="37"/>
                    </a:move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4"/>
                      <a:pt x="14" y="44"/>
                      <a:pt x="14" y="44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5" y="3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81015" tIns="40507" rIns="81015" bIns="40507" numCol="1" anchor="t" anchorCtr="0" compatLnSpc="1"/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841578" y="1417091"/>
              <a:ext cx="305647" cy="305644"/>
              <a:chOff x="4740390" y="5946187"/>
              <a:chExt cx="305647" cy="30564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740390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Freeform 39"/>
              <p:cNvSpPr>
                <a:spLocks noEditPoints="1"/>
              </p:cNvSpPr>
              <p:nvPr/>
            </p:nvSpPr>
            <p:spPr bwMode="auto">
              <a:xfrm>
                <a:off x="4814511" y="6022165"/>
                <a:ext cx="157403" cy="145529"/>
              </a:xfrm>
              <a:custGeom>
                <a:avLst/>
                <a:gdLst>
                  <a:gd name="T0" fmla="*/ 43 w 57"/>
                  <a:gd name="T1" fmla="*/ 9 h 58"/>
                  <a:gd name="T2" fmla="*/ 4 w 57"/>
                  <a:gd name="T3" fmla="*/ 22 h 58"/>
                  <a:gd name="T4" fmla="*/ 5 w 57"/>
                  <a:gd name="T5" fmla="*/ 25 h 58"/>
                  <a:gd name="T6" fmla="*/ 6 w 57"/>
                  <a:gd name="T7" fmla="*/ 30 h 58"/>
                  <a:gd name="T8" fmla="*/ 7 w 57"/>
                  <a:gd name="T9" fmla="*/ 35 h 58"/>
                  <a:gd name="T10" fmla="*/ 10 w 57"/>
                  <a:gd name="T11" fmla="*/ 39 h 58"/>
                  <a:gd name="T12" fmla="*/ 12 w 57"/>
                  <a:gd name="T13" fmla="*/ 41 h 58"/>
                  <a:gd name="T14" fmla="*/ 13 w 57"/>
                  <a:gd name="T15" fmla="*/ 49 h 58"/>
                  <a:gd name="T16" fmla="*/ 16 w 57"/>
                  <a:gd name="T17" fmla="*/ 52 h 58"/>
                  <a:gd name="T18" fmla="*/ 17 w 57"/>
                  <a:gd name="T19" fmla="*/ 51 h 58"/>
                  <a:gd name="T20" fmla="*/ 18 w 57"/>
                  <a:gd name="T21" fmla="*/ 47 h 58"/>
                  <a:gd name="T22" fmla="*/ 20 w 57"/>
                  <a:gd name="T23" fmla="*/ 41 h 58"/>
                  <a:gd name="T24" fmla="*/ 24 w 57"/>
                  <a:gd name="T25" fmla="*/ 36 h 58"/>
                  <a:gd name="T26" fmla="*/ 26 w 57"/>
                  <a:gd name="T27" fmla="*/ 33 h 58"/>
                  <a:gd name="T28" fmla="*/ 22 w 57"/>
                  <a:gd name="T29" fmla="*/ 30 h 58"/>
                  <a:gd name="T30" fmla="*/ 19 w 57"/>
                  <a:gd name="T31" fmla="*/ 29 h 58"/>
                  <a:gd name="T32" fmla="*/ 16 w 57"/>
                  <a:gd name="T33" fmla="*/ 26 h 58"/>
                  <a:gd name="T34" fmla="*/ 12 w 57"/>
                  <a:gd name="T35" fmla="*/ 24 h 58"/>
                  <a:gd name="T36" fmla="*/ 8 w 57"/>
                  <a:gd name="T37" fmla="*/ 24 h 58"/>
                  <a:gd name="T38" fmla="*/ 6 w 57"/>
                  <a:gd name="T39" fmla="*/ 22 h 58"/>
                  <a:gd name="T40" fmla="*/ 6 w 57"/>
                  <a:gd name="T41" fmla="*/ 18 h 58"/>
                  <a:gd name="T42" fmla="*/ 4 w 57"/>
                  <a:gd name="T43" fmla="*/ 19 h 58"/>
                  <a:gd name="T44" fmla="*/ 6 w 57"/>
                  <a:gd name="T45" fmla="*/ 15 h 58"/>
                  <a:gd name="T46" fmla="*/ 9 w 57"/>
                  <a:gd name="T47" fmla="*/ 15 h 58"/>
                  <a:gd name="T48" fmla="*/ 11 w 57"/>
                  <a:gd name="T49" fmla="*/ 13 h 58"/>
                  <a:gd name="T50" fmla="*/ 15 w 57"/>
                  <a:gd name="T51" fmla="*/ 9 h 58"/>
                  <a:gd name="T52" fmla="*/ 16 w 57"/>
                  <a:gd name="T53" fmla="*/ 8 h 58"/>
                  <a:gd name="T54" fmla="*/ 21 w 57"/>
                  <a:gd name="T55" fmla="*/ 6 h 58"/>
                  <a:gd name="T56" fmla="*/ 17 w 57"/>
                  <a:gd name="T57" fmla="*/ 4 h 58"/>
                  <a:gd name="T58" fmla="*/ 16 w 57"/>
                  <a:gd name="T59" fmla="*/ 4 h 58"/>
                  <a:gd name="T60" fmla="*/ 24 w 57"/>
                  <a:gd name="T61" fmla="*/ 1 h 58"/>
                  <a:gd name="T62" fmla="*/ 27 w 57"/>
                  <a:gd name="T63" fmla="*/ 3 h 58"/>
                  <a:gd name="T64" fmla="*/ 41 w 57"/>
                  <a:gd name="T65" fmla="*/ 3 h 58"/>
                  <a:gd name="T66" fmla="*/ 39 w 57"/>
                  <a:gd name="T67" fmla="*/ 6 h 58"/>
                  <a:gd name="T68" fmla="*/ 42 w 57"/>
                  <a:gd name="T69" fmla="*/ 10 h 58"/>
                  <a:gd name="T70" fmla="*/ 44 w 57"/>
                  <a:gd name="T71" fmla="*/ 10 h 58"/>
                  <a:gd name="T72" fmla="*/ 46 w 57"/>
                  <a:gd name="T73" fmla="*/ 9 h 58"/>
                  <a:gd name="T74" fmla="*/ 48 w 57"/>
                  <a:gd name="T75" fmla="*/ 12 h 58"/>
                  <a:gd name="T76" fmla="*/ 50 w 57"/>
                  <a:gd name="T77" fmla="*/ 13 h 58"/>
                  <a:gd name="T78" fmla="*/ 47 w 57"/>
                  <a:gd name="T79" fmla="*/ 14 h 58"/>
                  <a:gd name="T80" fmla="*/ 44 w 57"/>
                  <a:gd name="T81" fmla="*/ 12 h 58"/>
                  <a:gd name="T82" fmla="*/ 40 w 57"/>
                  <a:gd name="T83" fmla="*/ 12 h 58"/>
                  <a:gd name="T84" fmla="*/ 36 w 57"/>
                  <a:gd name="T85" fmla="*/ 15 h 58"/>
                  <a:gd name="T86" fmla="*/ 34 w 57"/>
                  <a:gd name="T87" fmla="*/ 20 h 58"/>
                  <a:gd name="T88" fmla="*/ 36 w 57"/>
                  <a:gd name="T89" fmla="*/ 25 h 58"/>
                  <a:gd name="T90" fmla="*/ 40 w 57"/>
                  <a:gd name="T91" fmla="*/ 27 h 58"/>
                  <a:gd name="T92" fmla="*/ 45 w 57"/>
                  <a:gd name="T93" fmla="*/ 27 h 58"/>
                  <a:gd name="T94" fmla="*/ 47 w 57"/>
                  <a:gd name="T95" fmla="*/ 30 h 58"/>
                  <a:gd name="T96" fmla="*/ 47 w 57"/>
                  <a:gd name="T97" fmla="*/ 35 h 58"/>
                  <a:gd name="T98" fmla="*/ 47 w 57"/>
                  <a:gd name="T99" fmla="*/ 40 h 58"/>
                  <a:gd name="T100" fmla="*/ 50 w 57"/>
                  <a:gd name="T101" fmla="*/ 45 h 58"/>
                  <a:gd name="T102" fmla="*/ 53 w 57"/>
                  <a:gd name="T103" fmla="*/ 41 h 58"/>
                  <a:gd name="T104" fmla="*/ 56 w 57"/>
                  <a:gd name="T105" fmla="*/ 34 h 58"/>
                  <a:gd name="T106" fmla="*/ 56 w 57"/>
                  <a:gd name="T107" fmla="*/ 26 h 58"/>
                  <a:gd name="T108" fmla="*/ 54 w 57"/>
                  <a:gd name="T109" fmla="*/ 19 h 58"/>
                  <a:gd name="T110" fmla="*/ 52 w 57"/>
                  <a:gd name="T111" fmla="*/ 16 h 58"/>
                  <a:gd name="T112" fmla="*/ 55 w 57"/>
                  <a:gd name="T113" fmla="*/ 20 h 58"/>
                  <a:gd name="T114" fmla="*/ 39 w 57"/>
                  <a:gd name="T115" fmla="*/ 5 h 58"/>
                  <a:gd name="T116" fmla="*/ 37 w 57"/>
                  <a:gd name="T117" fmla="*/ 3 h 58"/>
                  <a:gd name="T118" fmla="*/ 38 w 57"/>
                  <a:gd name="T119" fmla="*/ 5 h 58"/>
                  <a:gd name="T120" fmla="*/ 36 w 57"/>
                  <a:gd name="T121" fmla="*/ 2 h 58"/>
                  <a:gd name="T122" fmla="*/ 54 w 57"/>
                  <a:gd name="T123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" h="58">
                    <a:moveTo>
                      <a:pt x="3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lose/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lose/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9"/>
                      <a:pt x="42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55" y="19"/>
                    </a:moveTo>
                    <a:cubicBezTo>
                      <a:pt x="56" y="22"/>
                      <a:pt x="57" y="25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25"/>
                      <a:pt x="1" y="21"/>
                      <a:pt x="2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8"/>
                      <a:pt x="9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0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49"/>
                    </a:cubicBezTo>
                    <a:cubicBezTo>
                      <a:pt x="17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8" y="48"/>
                    </a:cubicBezTo>
                    <a:cubicBezTo>
                      <a:pt x="18" y="48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5" y="32"/>
                      <a:pt x="25" y="32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3" y="25"/>
                    </a:cubicBezTo>
                    <a:cubicBezTo>
                      <a:pt x="14" y="25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7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2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1"/>
                      <a:pt x="37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9" y="9"/>
                      <a:pt x="39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7" y="10"/>
                      <a:pt x="47" y="10"/>
                    </a:cubicBezTo>
                    <a:cubicBezTo>
                      <a:pt x="47" y="10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7" y="8"/>
                    </a:cubicBezTo>
                    <a:cubicBezTo>
                      <a:pt x="47" y="8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5" y="22"/>
                    </a:cubicBezTo>
                    <a:cubicBezTo>
                      <a:pt x="35" y="22"/>
                      <a:pt x="35" y="22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3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7" y="28"/>
                      <a:pt x="47" y="28"/>
                    </a:cubicBezTo>
                    <a:cubicBezTo>
                      <a:pt x="47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2"/>
                      <a:pt x="47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7" y="45"/>
                    </a:cubicBezTo>
                    <a:cubicBezTo>
                      <a:pt x="47" y="45"/>
                      <a:pt x="47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3" y="41"/>
                      <a:pt x="53" y="41"/>
                    </a:cubicBezTo>
                    <a:cubicBezTo>
                      <a:pt x="53" y="41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4" y="39"/>
                      <a:pt x="54" y="39"/>
                    </a:cubicBezTo>
                    <a:cubicBezTo>
                      <a:pt x="54" y="39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7"/>
                      <a:pt x="54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5"/>
                      <a:pt x="52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2"/>
                    </a:cubicBezTo>
                    <a:cubicBezTo>
                      <a:pt x="55" y="22"/>
                      <a:pt x="55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1"/>
                      <a:pt x="55" y="20"/>
                      <a:pt x="55" y="20"/>
                    </a:cubicBezTo>
                    <a:cubicBezTo>
                      <a:pt x="55" y="19"/>
                      <a:pt x="55" y="19"/>
                      <a:pt x="55" y="19"/>
                    </a:cubicBezTo>
                    <a:close/>
                    <a:moveTo>
                      <a:pt x="39" y="3"/>
                    </a:moveTo>
                    <a:cubicBezTo>
                      <a:pt x="39" y="3"/>
                      <a:pt x="39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lose/>
                    <a:moveTo>
                      <a:pt x="37" y="3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2"/>
                      <a:pt x="38" y="2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lose/>
                    <a:moveTo>
                      <a:pt x="55" y="38"/>
                    </a:moveTo>
                    <a:cubicBezTo>
                      <a:pt x="56" y="38"/>
                      <a:pt x="56" y="38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5" y="41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81015" tIns="40507" rIns="81015" bIns="40507" numCol="1" anchor="t" anchorCtr="0" compatLnSpc="1"/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180" y="793115"/>
            <a:ext cx="1548130" cy="156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9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81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6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125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11" grpId="0" animBg="1"/>
      <p:bldP spid="87" grpId="0"/>
      <p:bldP spid="87" grpId="1"/>
      <p:bldP spid="87" grpId="2"/>
      <p:bldP spid="89" grpId="0" animBg="1"/>
      <p:bldP spid="90" grpId="0" animBg="1"/>
      <p:bldP spid="90" grpId="1" animBg="1"/>
      <p:bldP spid="90" grpId="2" animBg="1"/>
      <p:bldP spid="97" grpId="0"/>
      <p:bldP spid="115" grpId="0"/>
      <p:bldP spid="116" grpId="0" animBg="1"/>
      <p:bldP spid="117" grpId="0" animBg="1"/>
      <p:bldP spid="118" grpId="0"/>
      <p:bldP spid="13" grpId="0" animBg="1"/>
      <p:bldP spid="93" grpId="0"/>
      <p:bldP spid="93" grpId="1"/>
      <p:bldP spid="93" grpId="2"/>
      <p:bldP spid="20" grpId="0" animBg="1"/>
      <p:bldP spid="20" grpId="1" animBg="1"/>
      <p:bldP spid="20" grpId="2" animBg="1"/>
      <p:bldP spid="85" grpId="0" animBg="1"/>
      <p:bldP spid="85" grpId="1" animBg="1"/>
      <p:bldP spid="85" grpId="2" animBg="1"/>
      <p:bldP spid="21" grpId="0" animBg="1"/>
      <p:bldP spid="21" grpId="1" animBg="1"/>
      <p:bldP spid="21" grpId="2" animBg="1"/>
      <p:bldP spid="61" grpId="0" animBg="1"/>
      <p:bldP spid="61" grpId="1" animBg="1"/>
      <p:bldP spid="61" grpId="2" animBg="1"/>
      <p:bldP spid="84" grpId="0" animBg="1"/>
      <p:bldP spid="84" grpId="1" animBg="1"/>
      <p:bldP spid="8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8"/>
          <p:cNvSpPr txBox="1"/>
          <p:nvPr/>
        </p:nvSpPr>
        <p:spPr>
          <a:xfrm>
            <a:off x="2271494" y="3755090"/>
            <a:ext cx="527757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" spc="7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zh-CN" altLang="en-US" sz="1150" spc="70" dirty="0">
                <a:solidFill>
                  <a:schemeClr val="bg1"/>
                </a:solidFill>
                <a:latin typeface="+mj-ea"/>
                <a:ea typeface="+mj-ea"/>
              </a:rPr>
              <a:t>商家界面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985" y="784225"/>
            <a:ext cx="2289810" cy="406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5973" y="1509823"/>
            <a:ext cx="445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利用</a:t>
            </a:r>
            <a:r>
              <a:rPr lang="en-US" altLang="zh-CN" dirty="0" err="1" smtClean="0"/>
              <a:t>V</a:t>
            </a:r>
            <a:r>
              <a:rPr lang="en-US" altLang="zh-CN" dirty="0" err="1" smtClean="0"/>
              <a:t>ant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的轮播插件，制作轮播图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2298" y="3264195"/>
            <a:ext cx="4082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商家列表页，运用了</a:t>
            </a:r>
            <a:r>
              <a:rPr lang="en-US" altLang="zh-CN" dirty="0" err="1" smtClean="0"/>
              <a:t>BetterScroll</a:t>
            </a:r>
            <a:r>
              <a:rPr lang="zh-CN" altLang="en-US" dirty="0" smtClean="0"/>
              <a:t>插件实现滑动，实现数据懒加载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113893" y="1545564"/>
            <a:ext cx="3656612" cy="1196667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1079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623590" y="3318004"/>
            <a:ext cx="3508730" cy="1116399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3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243468" y="1246881"/>
            <a:ext cx="1521312" cy="2354490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5597696" y="1249748"/>
            <a:ext cx="409292" cy="368579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449001" y="3173166"/>
            <a:ext cx="356800" cy="321308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2667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103476" y="1581805"/>
            <a:ext cx="2666481" cy="1245860"/>
            <a:chOff x="3027029" y="1645940"/>
            <a:chExt cx="2666481" cy="1245860"/>
          </a:xfrm>
        </p:grpSpPr>
        <p:sp>
          <p:nvSpPr>
            <p:cNvPr id="58" name="TextBox 57"/>
            <p:cNvSpPr txBox="1"/>
            <p:nvPr/>
          </p:nvSpPr>
          <p:spPr>
            <a:xfrm>
              <a:off x="3027029" y="1645940"/>
              <a:ext cx="121475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搜索商家美食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3071701" y="1877070"/>
              <a:ext cx="2621809" cy="101473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根据搜索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,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匹配到商家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,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然后按照距离的远近排序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</a:t>
              </a:r>
              <a:endPara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386432" y="3409386"/>
            <a:ext cx="168282" cy="151542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2667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5445704" y="1523315"/>
            <a:ext cx="233792" cy="184290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52667" y="3508287"/>
            <a:ext cx="2682007" cy="1007735"/>
            <a:chOff x="3900390" y="3508287"/>
            <a:chExt cx="2682007" cy="1007735"/>
          </a:xfrm>
        </p:grpSpPr>
        <p:sp>
          <p:nvSpPr>
            <p:cNvPr id="66" name="TextBox 65"/>
            <p:cNvSpPr txBox="1"/>
            <p:nvPr/>
          </p:nvSpPr>
          <p:spPr>
            <a:xfrm>
              <a:off x="3900390" y="3508287"/>
              <a:ext cx="106426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点击打开商家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930002" y="3708937"/>
              <a:ext cx="2652395" cy="80708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按照搜索到底店铺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,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点击后打开商家店铺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8" name="矩形 67"/>
          <p:cNvSpPr/>
          <p:nvPr/>
        </p:nvSpPr>
        <p:spPr bwMode="auto">
          <a:xfrm>
            <a:off x="2911624" y="1434038"/>
            <a:ext cx="150298" cy="4125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  <a:effectLst>
            <a:outerShdw blurRad="101600" dir="2700000" sx="69000" sy="69000" algn="tl" rotWithShape="0">
              <a:schemeClr val="tx1">
                <a:lumMod val="50000"/>
                <a:lumOff val="5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3989387" y="3235144"/>
            <a:ext cx="150298" cy="4125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  <a:effectLst>
            <a:outerShdw blurRad="101600" dir="2700000" sx="69000" sy="69000" algn="tl" rotWithShape="0">
              <a:schemeClr val="tx1">
                <a:lumMod val="50000"/>
                <a:lumOff val="5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TextBox 44"/>
          <p:cNvSpPr txBox="1"/>
          <p:nvPr/>
        </p:nvSpPr>
        <p:spPr>
          <a:xfrm>
            <a:off x="3899561" y="507309"/>
            <a:ext cx="161581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pc="7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zh-CN" altLang="en-US" sz="1600" spc="70" dirty="0">
                <a:solidFill>
                  <a:schemeClr val="bg1"/>
                </a:solidFill>
                <a:latin typeface="+mj-ea"/>
                <a:ea typeface="+mj-ea"/>
              </a:rPr>
              <a:t>搜索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4750" y="1369060"/>
            <a:ext cx="1736725" cy="309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3320" y="783590"/>
            <a:ext cx="1560830" cy="277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46" grpId="0" animBg="1"/>
      <p:bldP spid="46" grpId="1" animBg="1"/>
      <p:bldP spid="46" grpId="2" animBg="1"/>
      <p:bldP spid="50" grpId="0" animBg="1"/>
      <p:bldP spid="50" grpId="1" animBg="1"/>
      <p:bldP spid="50" grpId="2" animBg="1"/>
      <p:bldP spid="56" grpId="0" animBg="1"/>
      <p:bldP spid="57" grpId="0" animBg="1"/>
      <p:bldP spid="62" grpId="0" animBg="1"/>
      <p:bldP spid="65" grpId="0" animBg="1"/>
      <p:bldP spid="68" grpId="0" animBg="1"/>
      <p:bldP spid="7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8"/>
          <p:cNvSpPr txBox="1"/>
          <p:nvPr/>
        </p:nvSpPr>
        <p:spPr>
          <a:xfrm>
            <a:off x="2271494" y="3755090"/>
            <a:ext cx="527757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" spc="7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zh-CN" altLang="en-US" sz="1150" spc="70" dirty="0">
                <a:solidFill>
                  <a:schemeClr val="bg1"/>
                </a:solidFill>
                <a:latin typeface="+mj-ea"/>
                <a:ea typeface="+mj-ea"/>
              </a:rPr>
              <a:t>购物车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6330" y="775970"/>
            <a:ext cx="2357120" cy="4194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070" y="1584251"/>
            <a:ext cx="4713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BetterScroll</a:t>
            </a:r>
            <a:r>
              <a:rPr lang="zh-CN" altLang="en-US" dirty="0" smtClean="0"/>
              <a:t>实现左右的联动滑动，进入商店把对应</a:t>
            </a:r>
            <a:endParaRPr lang="en-US" altLang="zh-CN" dirty="0" smtClean="0"/>
          </a:p>
          <a:p>
            <a:r>
              <a:rPr lang="zh-CN" altLang="en-US" dirty="0" smtClean="0"/>
              <a:t>商</a:t>
            </a:r>
            <a:r>
              <a:rPr lang="zh-CN" altLang="en-US" dirty="0" smtClean="0"/>
              <a:t>店的商品数据存入到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中，利用引址类型的特性，实</a:t>
            </a:r>
            <a:endParaRPr lang="en-US" altLang="zh-CN" dirty="0" smtClean="0"/>
          </a:p>
          <a:p>
            <a:r>
              <a:rPr lang="zh-CN" altLang="en-US" dirty="0" smtClean="0"/>
              <a:t>现商品的增加和删除，以及对商品数量和总价的计算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8"/>
          <p:cNvSpPr txBox="1"/>
          <p:nvPr/>
        </p:nvSpPr>
        <p:spPr>
          <a:xfrm>
            <a:off x="2271494" y="3755090"/>
            <a:ext cx="527757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" spc="7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zh-CN" altLang="en-US" sz="1150" spc="70" dirty="0">
                <a:solidFill>
                  <a:schemeClr val="bg1"/>
                </a:solidFill>
                <a:latin typeface="+mj-ea"/>
                <a:ea typeface="+mj-ea"/>
              </a:rPr>
              <a:t>订单界面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65" y="850265"/>
            <a:ext cx="2320290" cy="4276725"/>
          </a:xfrm>
          <a:prstGeom prst="rect">
            <a:avLst/>
          </a:prstGeom>
        </p:spPr>
      </p:pic>
      <p:pic>
        <p:nvPicPr>
          <p:cNvPr id="5" name="图片 4" descr="[)Q95RCQ`~KY@RFT@S@$$%D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3320" y="850265"/>
            <a:ext cx="2444115" cy="4276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6390" y="1592580"/>
            <a:ext cx="30626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( 1 )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实时更新用户订单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( 2 )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展示用户订单详情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( 3 )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实现用户可返回订单商铺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继续购物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-79620" y="1701195"/>
            <a:ext cx="9303630" cy="2240264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7"/>
          <p:cNvSpPr/>
          <p:nvPr/>
        </p:nvSpPr>
        <p:spPr bwMode="auto">
          <a:xfrm>
            <a:off x="3758307" y="812547"/>
            <a:ext cx="1433826" cy="161747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996160" y="1125984"/>
            <a:ext cx="1263542" cy="1021081"/>
            <a:chOff x="2270761" y="2143972"/>
            <a:chExt cx="1263542" cy="1021081"/>
          </a:xfrm>
        </p:grpSpPr>
        <p:sp>
          <p:nvSpPr>
            <p:cNvPr id="66" name="TextBox 76"/>
            <p:cNvSpPr txBox="1"/>
            <p:nvPr/>
          </p:nvSpPr>
          <p:spPr>
            <a:xfrm>
              <a:off x="2431830" y="2143972"/>
              <a:ext cx="736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 smtClean="0">
                  <a:solidFill>
                    <a:srgbClr val="0099FF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03</a:t>
              </a:r>
              <a:endParaRPr lang="zh-CN" altLang="en-US" sz="3600" b="1" dirty="0">
                <a:solidFill>
                  <a:srgbClr val="0099FF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" name="TextBox 75"/>
            <p:cNvSpPr txBox="1"/>
            <p:nvPr/>
          </p:nvSpPr>
          <p:spPr>
            <a:xfrm>
              <a:off x="2270761" y="2580278"/>
              <a:ext cx="1263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>
                  <a:solidFill>
                    <a:srgbClr val="0099FF"/>
                  </a:solidFill>
                  <a:latin typeface="思源黑体 CN Medium" pitchFamily="34" charset="-122"/>
                  <a:ea typeface="思源黑体 CN Medium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3200" dirty="0" smtClean="0">
                  <a:solidFill>
                    <a:srgbClr val="0099FF"/>
                  </a:solidFill>
                  <a:latin typeface="思源黑体 CN Medium" pitchFamily="34" charset="-122"/>
                  <a:ea typeface="思源黑体 CN Medium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4400" dirty="0">
                <a:solidFill>
                  <a:srgbClr val="0099FF"/>
                </a:solidFill>
                <a:latin typeface="思源黑体 CN Medium" pitchFamily="34" charset="-122"/>
                <a:ea typeface="思源黑体 CN Medium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11550" y="2509520"/>
            <a:ext cx="25330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</a:rPr>
              <a:t>效果演示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2" grpId="2" bldLvl="0" animBg="1"/>
      <p:bldP spid="54" grpId="0" animBg="1"/>
      <p:bldP spid="54" grpId="1" animBg="1"/>
      <p:bldP spid="5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-78350" y="1701195"/>
            <a:ext cx="9303630" cy="2240264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7"/>
          <p:cNvSpPr/>
          <p:nvPr/>
        </p:nvSpPr>
        <p:spPr bwMode="auto">
          <a:xfrm>
            <a:off x="3758307" y="812547"/>
            <a:ext cx="1433826" cy="161747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996160" y="1125984"/>
            <a:ext cx="1263542" cy="1021081"/>
            <a:chOff x="2270761" y="2143972"/>
            <a:chExt cx="1263542" cy="1021081"/>
          </a:xfrm>
        </p:grpSpPr>
        <p:sp>
          <p:nvSpPr>
            <p:cNvPr id="66" name="TextBox 76"/>
            <p:cNvSpPr txBox="1"/>
            <p:nvPr/>
          </p:nvSpPr>
          <p:spPr>
            <a:xfrm>
              <a:off x="2431830" y="2143972"/>
              <a:ext cx="736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 smtClean="0">
                  <a:solidFill>
                    <a:srgbClr val="0099FF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04</a:t>
              </a:r>
              <a:endParaRPr lang="zh-CN" altLang="en-US" sz="3600" b="1" dirty="0">
                <a:solidFill>
                  <a:srgbClr val="0099FF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" name="TextBox 75"/>
            <p:cNvSpPr txBox="1"/>
            <p:nvPr/>
          </p:nvSpPr>
          <p:spPr>
            <a:xfrm>
              <a:off x="2270761" y="2580278"/>
              <a:ext cx="1263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>
                  <a:solidFill>
                    <a:srgbClr val="0099FF"/>
                  </a:solidFill>
                  <a:latin typeface="思源黑体 CN Medium" pitchFamily="34" charset="-122"/>
                  <a:ea typeface="思源黑体 CN Medium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3200" dirty="0" smtClean="0">
                  <a:solidFill>
                    <a:srgbClr val="0099FF"/>
                  </a:solidFill>
                  <a:latin typeface="思源黑体 CN Medium" pitchFamily="34" charset="-122"/>
                  <a:ea typeface="思源黑体 CN Medium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4400" dirty="0">
                <a:solidFill>
                  <a:srgbClr val="0099FF"/>
                </a:solidFill>
                <a:latin typeface="思源黑体 CN Medium" pitchFamily="34" charset="-122"/>
                <a:ea typeface="思源黑体 CN Medium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1369" y="2653523"/>
            <a:ext cx="3512939" cy="951818"/>
            <a:chOff x="3069244" y="2653523"/>
            <a:chExt cx="3512939" cy="951818"/>
          </a:xfrm>
        </p:grpSpPr>
        <p:sp>
          <p:nvSpPr>
            <p:cNvPr id="62" name="TextBox 22"/>
            <p:cNvSpPr txBox="1"/>
            <p:nvPr/>
          </p:nvSpPr>
          <p:spPr>
            <a:xfrm>
              <a:off x="3109970" y="2653523"/>
              <a:ext cx="3058882" cy="511810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    </a:t>
              </a:r>
              <a:r>
                <a:rPr lang="zh-CN" altLang="en-US" sz="28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总   结</a:t>
              </a:r>
            </a:p>
          </p:txBody>
        </p:sp>
        <p:sp>
          <p:nvSpPr>
            <p:cNvPr id="70" name="TextBox 29"/>
            <p:cNvSpPr txBox="1"/>
            <p:nvPr/>
          </p:nvSpPr>
          <p:spPr>
            <a:xfrm>
              <a:off x="3069244" y="3339911"/>
              <a:ext cx="1000139" cy="265430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29"/>
            <p:cNvSpPr txBox="1"/>
            <p:nvPr/>
          </p:nvSpPr>
          <p:spPr>
            <a:xfrm>
              <a:off x="4329244" y="3339911"/>
              <a:ext cx="1000139" cy="265430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29"/>
            <p:cNvSpPr txBox="1"/>
            <p:nvPr/>
          </p:nvSpPr>
          <p:spPr>
            <a:xfrm>
              <a:off x="5582044" y="3339911"/>
              <a:ext cx="1000139" cy="265430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54" grpId="0" animBg="1"/>
      <p:bldP spid="54" grpId="1" animBg="1"/>
      <p:bldP spid="54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3569"/>
          <p:cNvSpPr/>
          <p:nvPr/>
        </p:nvSpPr>
        <p:spPr>
          <a:xfrm>
            <a:off x="4137418" y="3476233"/>
            <a:ext cx="64892" cy="42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2600" y="16200"/>
                  <a:pt x="7200" y="8100"/>
                  <a:pt x="0" y="0"/>
                </a:cubicBezTo>
                <a:lnTo>
                  <a:pt x="1800" y="2700"/>
                </a:lnTo>
                <a:cubicBezTo>
                  <a:pt x="7200" y="10800"/>
                  <a:pt x="14400" y="16200"/>
                  <a:pt x="21600" y="21600"/>
                </a:cubicBezTo>
                <a:close/>
              </a:path>
            </a:pathLst>
          </a:custGeom>
          <a:solidFill>
            <a:srgbClr val="F15B45"/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algn="ctr" defTabSz="4387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54687" y="1626596"/>
            <a:ext cx="3932799" cy="2111905"/>
            <a:chOff x="1054687" y="1626596"/>
            <a:chExt cx="3932799" cy="2111905"/>
          </a:xfrm>
        </p:grpSpPr>
        <p:grpSp>
          <p:nvGrpSpPr>
            <p:cNvPr id="7" name="组合 6"/>
            <p:cNvGrpSpPr/>
            <p:nvPr/>
          </p:nvGrpSpPr>
          <p:grpSpPr>
            <a:xfrm>
              <a:off x="1566914" y="1626596"/>
              <a:ext cx="3420572" cy="2068435"/>
              <a:chOff x="1566914" y="1626596"/>
              <a:chExt cx="3420572" cy="206843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574723" y="1821122"/>
                <a:ext cx="3412763" cy="1856524"/>
                <a:chOff x="1635651" y="2334058"/>
                <a:chExt cx="4539038" cy="1621919"/>
              </a:xfrm>
            </p:grpSpPr>
            <p:sp>
              <p:nvSpPr>
                <p:cNvPr id="97" name="Shape 3548"/>
                <p:cNvSpPr/>
                <p:nvPr/>
              </p:nvSpPr>
              <p:spPr>
                <a:xfrm>
                  <a:off x="1635651" y="3611033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38785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Arial" panose="020B0604020202020204"/>
                    <a:ea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8" name="Shape 3548"/>
                <p:cNvSpPr/>
                <p:nvPr/>
              </p:nvSpPr>
              <p:spPr>
                <a:xfrm>
                  <a:off x="1635651" y="3311843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38785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Arial" panose="020B0604020202020204"/>
                    <a:ea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9" name="Shape 3548"/>
                <p:cNvSpPr/>
                <p:nvPr/>
              </p:nvSpPr>
              <p:spPr>
                <a:xfrm>
                  <a:off x="1635651" y="3031987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38785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Arial" panose="020B0604020202020204"/>
                    <a:ea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0" name="Shape 3548"/>
                <p:cNvSpPr/>
                <p:nvPr/>
              </p:nvSpPr>
              <p:spPr>
                <a:xfrm>
                  <a:off x="1635651" y="2682888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38785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Arial" panose="020B0604020202020204"/>
                    <a:ea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1" name="Shape 3548"/>
                <p:cNvSpPr/>
                <p:nvPr/>
              </p:nvSpPr>
              <p:spPr>
                <a:xfrm>
                  <a:off x="1635651" y="2334058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38785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Arial" panose="020B0604020202020204"/>
                    <a:ea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0" name="Shape 3548"/>
                <p:cNvSpPr/>
                <p:nvPr/>
              </p:nvSpPr>
              <p:spPr>
                <a:xfrm>
                  <a:off x="1635651" y="3955977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38785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Arial" panose="020B0604020202020204"/>
                    <a:ea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44" name="Shape 3548"/>
              <p:cNvSpPr/>
              <p:nvPr/>
            </p:nvSpPr>
            <p:spPr>
              <a:xfrm flipV="1">
                <a:off x="1566914" y="1626596"/>
                <a:ext cx="7352" cy="2068435"/>
              </a:xfrm>
              <a:prstGeom prst="line">
                <a:avLst/>
              </a:prstGeom>
              <a:noFill/>
              <a:ln w="9525" cap="flat">
                <a:solidFill>
                  <a:schemeClr val="bg1">
                    <a:lumMod val="50000"/>
                    <a:alpha val="52000"/>
                  </a:schemeClr>
                </a:solidFill>
                <a:prstDash val="solid"/>
                <a:miter lim="400000"/>
                <a:tailEnd type="triangle" w="sm" len="sm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38785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Arial" panose="020B0604020202020204"/>
                  <a:ea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1054687" y="1908959"/>
              <a:ext cx="720080" cy="1829542"/>
              <a:chOff x="1860805" y="2064116"/>
              <a:chExt cx="720080" cy="182954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1860805" y="3349359"/>
                <a:ext cx="4082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Open Sans Light" pitchFamily="34" charset="0"/>
                  </a:rPr>
                  <a:t>20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Open Sans Light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860805" y="3050169"/>
                <a:ext cx="464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Open Sans Light" pitchFamily="34" charset="0"/>
                  </a:rPr>
                  <a:t>40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Open Sans Light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860805" y="2773170"/>
                <a:ext cx="464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Open Sans Light" pitchFamily="34" charset="0"/>
                  </a:rPr>
                  <a:t>60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Open Sans Light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860805" y="2399127"/>
                <a:ext cx="471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Open Sans Light" pitchFamily="34" charset="0"/>
                  </a:rPr>
                  <a:t>80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Open Sans Light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60805" y="2064116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Open Sans Light" pitchFamily="34" charset="0"/>
                  </a:rPr>
                  <a:t>100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Open Sans Light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916462" y="3616659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Open Sans Light" pitchFamily="34" charset="0"/>
                  </a:rPr>
                  <a:t>0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Open Sans Light" pitchFamily="34" charset="0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1716883" y="3780312"/>
            <a:ext cx="2570858" cy="245110"/>
            <a:chOff x="2523001" y="4197737"/>
            <a:chExt cx="2570858" cy="245110"/>
          </a:xfrm>
        </p:grpSpPr>
        <p:sp>
          <p:nvSpPr>
            <p:cNvPr id="83" name="TextBox 82"/>
            <p:cNvSpPr txBox="1"/>
            <p:nvPr/>
          </p:nvSpPr>
          <p:spPr>
            <a:xfrm>
              <a:off x="2523001" y="4197737"/>
              <a:ext cx="56822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48772" y="4197737"/>
              <a:ext cx="56822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32594" y="4197737"/>
              <a:ext cx="56822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25630" y="4197737"/>
              <a:ext cx="56822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等腰三角形 88"/>
          <p:cNvSpPr/>
          <p:nvPr/>
        </p:nvSpPr>
        <p:spPr>
          <a:xfrm>
            <a:off x="1574722" y="2122009"/>
            <a:ext cx="913604" cy="1555636"/>
          </a:xfrm>
          <a:prstGeom prst="triangle">
            <a:avLst/>
          </a:pr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5875">
            <a:solidFill>
              <a:schemeClr val="bg1"/>
            </a:solidFill>
          </a:ln>
          <a:effectLst>
            <a:outerShdw blurRad="203200" dist="114300" dir="1920000" algn="tl" rotWithShape="0">
              <a:schemeClr val="bg1">
                <a:lumMod val="50000"/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>
            <a:off x="2192827" y="2122009"/>
            <a:ext cx="913604" cy="1555636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>
                  <a:lumMod val="90000"/>
                  <a:lumOff val="10000"/>
                </a:srgb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266700" dir="2700000" sx="90000" sy="90000" algn="tl" rotWithShape="0">
              <a:schemeClr val="tx1">
                <a:lumMod val="50000"/>
                <a:lumOff val="50000"/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>
            <a:off x="2828768" y="1938220"/>
            <a:ext cx="913604" cy="1739426"/>
          </a:xfrm>
          <a:prstGeom prst="triangle">
            <a:avLst/>
          </a:pr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5875">
            <a:solidFill>
              <a:schemeClr val="bg1"/>
            </a:solidFill>
          </a:ln>
          <a:effectLst>
            <a:outerShdw blurRad="203200" dist="114300" dir="1920000" algn="tl" rotWithShape="0">
              <a:schemeClr val="bg1">
                <a:lumMod val="50000"/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等腰三角形 106"/>
          <p:cNvSpPr/>
          <p:nvPr/>
        </p:nvSpPr>
        <p:spPr>
          <a:xfrm>
            <a:off x="3644274" y="2362073"/>
            <a:ext cx="913604" cy="1315571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>
                  <a:lumMod val="90000"/>
                  <a:lumOff val="10000"/>
                </a:srgb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266700" dir="2700000" sx="90000" sy="90000" algn="tl" rotWithShape="0">
              <a:schemeClr val="tx1">
                <a:lumMod val="50000"/>
                <a:lumOff val="50000"/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92981" y="3147962"/>
            <a:ext cx="2590811" cy="429895"/>
            <a:chOff x="1792981" y="3147962"/>
            <a:chExt cx="2590811" cy="429895"/>
          </a:xfrm>
        </p:grpSpPr>
        <p:sp>
          <p:nvSpPr>
            <p:cNvPr id="70" name="TextBox 69"/>
            <p:cNvSpPr txBox="1"/>
            <p:nvPr/>
          </p:nvSpPr>
          <p:spPr>
            <a:xfrm>
              <a:off x="2383379" y="3147962"/>
              <a:ext cx="610347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Open Sans Light" pitchFamily="34" charset="0"/>
                </a:rPr>
                <a:t>商品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28450" y="3147962"/>
              <a:ext cx="592964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+mj-ea"/>
                  <a:ea typeface="+mj-ea"/>
                  <a:cs typeface="Open Sans Light" pitchFamily="34" charset="0"/>
                </a:rPr>
                <a:t>购物车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9736" y="3147962"/>
              <a:ext cx="504056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Open Sans Light" pitchFamily="34" charset="0"/>
                </a:rPr>
                <a:t>个人中心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2981" y="3147962"/>
              <a:ext cx="582778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+mj-ea"/>
                  <a:ea typeface="+mj-ea"/>
                  <a:cs typeface="Open Sans Light" pitchFamily="34" charset="0"/>
                </a:rPr>
                <a:t>首页</a:t>
              </a:r>
            </a:p>
          </p:txBody>
        </p:sp>
      </p:grpSp>
      <p:sp>
        <p:nvSpPr>
          <p:cNvPr id="112" name="椭圆 111"/>
          <p:cNvSpPr/>
          <p:nvPr/>
        </p:nvSpPr>
        <p:spPr>
          <a:xfrm>
            <a:off x="5682855" y="3006551"/>
            <a:ext cx="507530" cy="5075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>
                  <a:lumMod val="98000"/>
                  <a:lumOff val="2000"/>
                </a:srgb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71"/>
          <p:cNvSpPr>
            <a:spLocks noEditPoints="1"/>
          </p:cNvSpPr>
          <p:nvPr/>
        </p:nvSpPr>
        <p:spPr bwMode="auto">
          <a:xfrm>
            <a:off x="5808884" y="3165313"/>
            <a:ext cx="233952" cy="167680"/>
          </a:xfrm>
          <a:custGeom>
            <a:avLst/>
            <a:gdLst>
              <a:gd name="T0" fmla="*/ 260 w 281"/>
              <a:gd name="T1" fmla="*/ 21 h 207"/>
              <a:gd name="T2" fmla="*/ 217 w 281"/>
              <a:gd name="T3" fmla="*/ 21 h 207"/>
              <a:gd name="T4" fmla="*/ 218 w 281"/>
              <a:gd name="T5" fmla="*/ 21 h 207"/>
              <a:gd name="T6" fmla="*/ 197 w 281"/>
              <a:gd name="T7" fmla="*/ 0 h 207"/>
              <a:gd name="T8" fmla="*/ 86 w 281"/>
              <a:gd name="T9" fmla="*/ 0 h 207"/>
              <a:gd name="T10" fmla="*/ 65 w 281"/>
              <a:gd name="T11" fmla="*/ 21 h 207"/>
              <a:gd name="T12" fmla="*/ 65 w 281"/>
              <a:gd name="T13" fmla="*/ 21 h 207"/>
              <a:gd name="T14" fmla="*/ 20 w 281"/>
              <a:gd name="T15" fmla="*/ 21 h 207"/>
              <a:gd name="T16" fmla="*/ 0 w 281"/>
              <a:gd name="T17" fmla="*/ 42 h 207"/>
              <a:gd name="T18" fmla="*/ 0 w 281"/>
              <a:gd name="T19" fmla="*/ 187 h 207"/>
              <a:gd name="T20" fmla="*/ 20 w 281"/>
              <a:gd name="T21" fmla="*/ 207 h 207"/>
              <a:gd name="T22" fmla="*/ 260 w 281"/>
              <a:gd name="T23" fmla="*/ 207 h 207"/>
              <a:gd name="T24" fmla="*/ 281 w 281"/>
              <a:gd name="T25" fmla="*/ 187 h 207"/>
              <a:gd name="T26" fmla="*/ 281 w 281"/>
              <a:gd name="T27" fmla="*/ 42 h 207"/>
              <a:gd name="T28" fmla="*/ 260 w 281"/>
              <a:gd name="T29" fmla="*/ 21 h 207"/>
              <a:gd name="T30" fmla="*/ 141 w 281"/>
              <a:gd name="T31" fmla="*/ 181 h 207"/>
              <a:gd name="T32" fmla="*/ 69 w 281"/>
              <a:gd name="T33" fmla="*/ 109 h 207"/>
              <a:gd name="T34" fmla="*/ 141 w 281"/>
              <a:gd name="T35" fmla="*/ 36 h 207"/>
              <a:gd name="T36" fmla="*/ 214 w 281"/>
              <a:gd name="T37" fmla="*/ 109 h 207"/>
              <a:gd name="T38" fmla="*/ 141 w 281"/>
              <a:gd name="T39" fmla="*/ 18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1" h="207">
                <a:moveTo>
                  <a:pt x="260" y="21"/>
                </a:moveTo>
                <a:cubicBezTo>
                  <a:pt x="217" y="21"/>
                  <a:pt x="217" y="21"/>
                  <a:pt x="217" y="21"/>
                </a:cubicBezTo>
                <a:cubicBezTo>
                  <a:pt x="218" y="21"/>
                  <a:pt x="218" y="21"/>
                  <a:pt x="218" y="21"/>
                </a:cubicBezTo>
                <a:cubicBezTo>
                  <a:pt x="218" y="9"/>
                  <a:pt x="208" y="0"/>
                  <a:pt x="19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5" y="0"/>
                  <a:pt x="65" y="9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9" y="21"/>
                  <a:pt x="0" y="31"/>
                  <a:pt x="0" y="4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8"/>
                  <a:pt x="9" y="207"/>
                  <a:pt x="20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1" y="207"/>
                  <a:pt x="281" y="198"/>
                  <a:pt x="281" y="187"/>
                </a:cubicBezTo>
                <a:cubicBezTo>
                  <a:pt x="281" y="42"/>
                  <a:pt x="281" y="42"/>
                  <a:pt x="281" y="42"/>
                </a:cubicBezTo>
                <a:cubicBezTo>
                  <a:pt x="281" y="31"/>
                  <a:pt x="271" y="21"/>
                  <a:pt x="260" y="21"/>
                </a:cubicBezTo>
                <a:close/>
                <a:moveTo>
                  <a:pt x="141" y="181"/>
                </a:moveTo>
                <a:cubicBezTo>
                  <a:pt x="101" y="181"/>
                  <a:pt x="69" y="149"/>
                  <a:pt x="69" y="109"/>
                </a:cubicBezTo>
                <a:cubicBezTo>
                  <a:pt x="69" y="69"/>
                  <a:pt x="101" y="36"/>
                  <a:pt x="141" y="36"/>
                </a:cubicBezTo>
                <a:cubicBezTo>
                  <a:pt x="181" y="36"/>
                  <a:pt x="214" y="69"/>
                  <a:pt x="214" y="109"/>
                </a:cubicBezTo>
                <a:cubicBezTo>
                  <a:pt x="214" y="149"/>
                  <a:pt x="181" y="181"/>
                  <a:pt x="141" y="181"/>
                </a:cubicBez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>
            <a:off x="6364967" y="1922979"/>
            <a:ext cx="2146573" cy="942301"/>
            <a:chOff x="5805075" y="2545178"/>
            <a:chExt cx="2146573" cy="942301"/>
          </a:xfrm>
        </p:grpSpPr>
        <p:sp>
          <p:nvSpPr>
            <p:cNvPr id="115" name="TextBox 114"/>
            <p:cNvSpPr txBox="1"/>
            <p:nvPr/>
          </p:nvSpPr>
          <p:spPr>
            <a:xfrm>
              <a:off x="5819045" y="2545178"/>
              <a:ext cx="1555115" cy="249555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accent1"/>
                  </a:solidFill>
                  <a:latin typeface="+mj-ea"/>
                  <a:ea typeface="+mj-ea"/>
                </a:rPr>
                <a:t>localStorage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805075" y="2755324"/>
              <a:ext cx="2146573" cy="73215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获取到的数据或者是信息可以存到localStorage里面，方便其他界面使用数据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364967" y="3052619"/>
            <a:ext cx="2146573" cy="1163281"/>
            <a:chOff x="5805075" y="3659052"/>
            <a:chExt cx="2146573" cy="1163281"/>
          </a:xfrm>
        </p:grpSpPr>
        <p:sp>
          <p:nvSpPr>
            <p:cNvPr id="118" name="TextBox 117"/>
            <p:cNvSpPr txBox="1"/>
            <p:nvPr/>
          </p:nvSpPr>
          <p:spPr>
            <a:xfrm>
              <a:off x="5871975" y="3659052"/>
              <a:ext cx="714591" cy="249555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accent1"/>
                  </a:solidFill>
                  <a:latin typeface="+mj-ea"/>
                  <a:ea typeface="+mj-ea"/>
                </a:rPr>
                <a:t>VueX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805075" y="3869198"/>
              <a:ext cx="2146573" cy="95313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localStorage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和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VueX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都可以存储数据，但是localStorage不可以实时更新，会需要重新刷新界面，但是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VueX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不会</a:t>
              </a:r>
            </a:p>
          </p:txBody>
        </p:sp>
      </p:grpSp>
      <p:sp>
        <p:nvSpPr>
          <p:cNvPr id="120" name="椭圆 119"/>
          <p:cNvSpPr/>
          <p:nvPr/>
        </p:nvSpPr>
        <p:spPr>
          <a:xfrm>
            <a:off x="5682855" y="1922979"/>
            <a:ext cx="507530" cy="5075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>
                  <a:lumMod val="90000"/>
                  <a:lumOff val="10000"/>
                </a:srgb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1" name="KSO_Shape"/>
          <p:cNvSpPr/>
          <p:nvPr/>
        </p:nvSpPr>
        <p:spPr bwMode="auto">
          <a:xfrm>
            <a:off x="5829613" y="2096423"/>
            <a:ext cx="273776" cy="160638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TextBox 44"/>
          <p:cNvSpPr txBox="1"/>
          <p:nvPr/>
        </p:nvSpPr>
        <p:spPr>
          <a:xfrm>
            <a:off x="3899561" y="507309"/>
            <a:ext cx="161581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" spc="70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zh-CN" altLang="en-US" sz="1400" spc="70" dirty="0">
                <a:solidFill>
                  <a:schemeClr val="bg1"/>
                </a:solidFill>
                <a:latin typeface="+mj-ea"/>
                <a:ea typeface="+mj-ea"/>
              </a:rPr>
              <a:t>数据存储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42" dur="7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-4.07407E-6 L 1.66667E-6 -0.19907 " pathEditMode="relative" rAng="0" ptsTypes="AA">
                                      <p:cBhvr>
                                        <p:cTn id="57" dur="75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89" grpId="2" animBg="1"/>
      <p:bldP spid="101" grpId="0" animBg="1"/>
      <p:bldP spid="101" grpId="1" animBg="1"/>
      <p:bldP spid="101" grpId="2" animBg="1"/>
      <p:bldP spid="104" grpId="0" animBg="1"/>
      <p:bldP spid="104" grpId="1" animBg="1"/>
      <p:bldP spid="104" grpId="2" animBg="1"/>
      <p:bldP spid="107" grpId="0" animBg="1"/>
      <p:bldP spid="107" grpId="1" animBg="1"/>
      <p:bldP spid="107" grpId="2" animBg="1"/>
      <p:bldP spid="112" grpId="0" animBg="1"/>
      <p:bldP spid="112" grpId="1" animBg="1"/>
      <p:bldP spid="113" grpId="0" animBg="1"/>
      <p:bldP spid="120" grpId="0" animBg="1"/>
      <p:bldP spid="121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423176" y="2973909"/>
            <a:ext cx="1481670" cy="279977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292100" dir="2700000" sx="81000" sy="81000" algn="tl" rotWithShape="0">
              <a:schemeClr val="tx1">
                <a:lumMod val="50000"/>
                <a:lumOff val="50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61064" y="3011811"/>
            <a:ext cx="1105446" cy="280035"/>
            <a:chOff x="1661064" y="3011811"/>
            <a:chExt cx="1105446" cy="280035"/>
          </a:xfrm>
        </p:grpSpPr>
        <p:grpSp>
          <p:nvGrpSpPr>
            <p:cNvPr id="28" name="组合 27"/>
            <p:cNvGrpSpPr/>
            <p:nvPr/>
          </p:nvGrpSpPr>
          <p:grpSpPr>
            <a:xfrm>
              <a:off x="1661064" y="3032972"/>
              <a:ext cx="101961" cy="169313"/>
              <a:chOff x="10396538" y="461964"/>
              <a:chExt cx="165100" cy="282575"/>
            </a:xfrm>
            <a:solidFill>
              <a:schemeClr val="accent2"/>
            </a:solidFill>
          </p:grpSpPr>
          <p:sp>
            <p:nvSpPr>
              <p:cNvPr id="29" name="Freeform 30"/>
              <p:cNvSpPr/>
              <p:nvPr/>
            </p:nvSpPr>
            <p:spPr bwMode="auto">
              <a:xfrm>
                <a:off x="10420351" y="461964"/>
                <a:ext cx="115888" cy="192088"/>
              </a:xfrm>
              <a:custGeom>
                <a:avLst/>
                <a:gdLst>
                  <a:gd name="T0" fmla="*/ 0 w 101"/>
                  <a:gd name="T1" fmla="*/ 121 h 167"/>
                  <a:gd name="T2" fmla="*/ 50 w 101"/>
                  <a:gd name="T3" fmla="*/ 167 h 167"/>
                  <a:gd name="T4" fmla="*/ 101 w 101"/>
                  <a:gd name="T5" fmla="*/ 121 h 167"/>
                  <a:gd name="T6" fmla="*/ 101 w 101"/>
                  <a:gd name="T7" fmla="*/ 46 h 167"/>
                  <a:gd name="T8" fmla="*/ 50 w 101"/>
                  <a:gd name="T9" fmla="*/ 0 h 167"/>
                  <a:gd name="T10" fmla="*/ 0 w 101"/>
                  <a:gd name="T11" fmla="*/ 46 h 167"/>
                  <a:gd name="T12" fmla="*/ 0 w 101"/>
                  <a:gd name="T13" fmla="*/ 48 h 167"/>
                  <a:gd name="T14" fmla="*/ 0 w 101"/>
                  <a:gd name="T15" fmla="*/ 118 h 167"/>
                  <a:gd name="T16" fmla="*/ 0 w 101"/>
                  <a:gd name="T17" fmla="*/ 12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67">
                    <a:moveTo>
                      <a:pt x="0" y="121"/>
                    </a:moveTo>
                    <a:cubicBezTo>
                      <a:pt x="0" y="147"/>
                      <a:pt x="22" y="167"/>
                      <a:pt x="50" y="167"/>
                    </a:cubicBezTo>
                    <a:cubicBezTo>
                      <a:pt x="78" y="167"/>
                      <a:pt x="101" y="147"/>
                      <a:pt x="101" y="121"/>
                    </a:cubicBezTo>
                    <a:cubicBezTo>
                      <a:pt x="101" y="46"/>
                      <a:pt x="101" y="46"/>
                      <a:pt x="101" y="46"/>
                    </a:cubicBezTo>
                    <a:cubicBezTo>
                      <a:pt x="101" y="20"/>
                      <a:pt x="78" y="0"/>
                      <a:pt x="50" y="0"/>
                    </a:cubicBezTo>
                    <a:cubicBezTo>
                      <a:pt x="22" y="0"/>
                      <a:pt x="0" y="20"/>
                      <a:pt x="0" y="46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19"/>
                      <a:pt x="0" y="120"/>
                      <a:pt x="0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10396538" y="547689"/>
                <a:ext cx="165100" cy="196850"/>
              </a:xfrm>
              <a:custGeom>
                <a:avLst/>
                <a:gdLst>
                  <a:gd name="T0" fmla="*/ 131 w 144"/>
                  <a:gd name="T1" fmla="*/ 0 h 171"/>
                  <a:gd name="T2" fmla="*/ 131 w 144"/>
                  <a:gd name="T3" fmla="*/ 41 h 171"/>
                  <a:gd name="T4" fmla="*/ 72 w 144"/>
                  <a:gd name="T5" fmla="*/ 101 h 171"/>
                  <a:gd name="T6" fmla="*/ 12 w 144"/>
                  <a:gd name="T7" fmla="*/ 41 h 171"/>
                  <a:gd name="T8" fmla="*/ 12 w 144"/>
                  <a:gd name="T9" fmla="*/ 0 h 171"/>
                  <a:gd name="T10" fmla="*/ 0 w 144"/>
                  <a:gd name="T11" fmla="*/ 0 h 171"/>
                  <a:gd name="T12" fmla="*/ 0 w 144"/>
                  <a:gd name="T13" fmla="*/ 44 h 171"/>
                  <a:gd name="T14" fmla="*/ 0 w 144"/>
                  <a:gd name="T15" fmla="*/ 44 h 171"/>
                  <a:gd name="T16" fmla="*/ 64 w 144"/>
                  <a:gd name="T17" fmla="*/ 113 h 171"/>
                  <a:gd name="T18" fmla="*/ 64 w 144"/>
                  <a:gd name="T19" fmla="*/ 159 h 171"/>
                  <a:gd name="T20" fmla="*/ 16 w 144"/>
                  <a:gd name="T21" fmla="*/ 159 h 171"/>
                  <a:gd name="T22" fmla="*/ 16 w 144"/>
                  <a:gd name="T23" fmla="*/ 171 h 171"/>
                  <a:gd name="T24" fmla="*/ 127 w 144"/>
                  <a:gd name="T25" fmla="*/ 171 h 171"/>
                  <a:gd name="T26" fmla="*/ 127 w 144"/>
                  <a:gd name="T27" fmla="*/ 159 h 171"/>
                  <a:gd name="T28" fmla="*/ 77 w 144"/>
                  <a:gd name="T29" fmla="*/ 159 h 171"/>
                  <a:gd name="T30" fmla="*/ 77 w 144"/>
                  <a:gd name="T31" fmla="*/ 113 h 171"/>
                  <a:gd name="T32" fmla="*/ 144 w 144"/>
                  <a:gd name="T33" fmla="*/ 44 h 171"/>
                  <a:gd name="T34" fmla="*/ 144 w 144"/>
                  <a:gd name="T35" fmla="*/ 44 h 171"/>
                  <a:gd name="T36" fmla="*/ 144 w 144"/>
                  <a:gd name="T37" fmla="*/ 0 h 171"/>
                  <a:gd name="T38" fmla="*/ 131 w 144"/>
                  <a:gd name="T3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171">
                    <a:moveTo>
                      <a:pt x="131" y="0"/>
                    </a:move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74"/>
                      <a:pt x="105" y="101"/>
                      <a:pt x="72" y="101"/>
                    </a:cubicBezTo>
                    <a:cubicBezTo>
                      <a:pt x="39" y="101"/>
                      <a:pt x="12" y="74"/>
                      <a:pt x="12" y="4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80"/>
                      <a:pt x="29" y="109"/>
                      <a:pt x="64" y="113"/>
                    </a:cubicBezTo>
                    <a:cubicBezTo>
                      <a:pt x="64" y="159"/>
                      <a:pt x="64" y="159"/>
                      <a:pt x="64" y="159"/>
                    </a:cubicBezTo>
                    <a:cubicBezTo>
                      <a:pt x="16" y="159"/>
                      <a:pt x="16" y="159"/>
                      <a:pt x="16" y="159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127" y="171"/>
                      <a:pt x="127" y="171"/>
                      <a:pt x="127" y="171"/>
                    </a:cubicBezTo>
                    <a:cubicBezTo>
                      <a:pt x="127" y="159"/>
                      <a:pt x="127" y="159"/>
                      <a:pt x="127" y="159"/>
                    </a:cubicBezTo>
                    <a:cubicBezTo>
                      <a:pt x="77" y="159"/>
                      <a:pt x="77" y="159"/>
                      <a:pt x="77" y="159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113" y="111"/>
                      <a:pt x="143" y="81"/>
                      <a:pt x="144" y="44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1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785742" y="3011811"/>
              <a:ext cx="980768" cy="280035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van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t</a:t>
              </a: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3878161" y="2973909"/>
            <a:ext cx="1481670" cy="279977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292100" dir="2700000" sx="81000" sy="81000" algn="tl" rotWithShape="0">
              <a:schemeClr val="tx1">
                <a:lumMod val="50000"/>
                <a:lumOff val="50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021810" y="3011811"/>
            <a:ext cx="1291518" cy="280035"/>
            <a:chOff x="4021810" y="3011811"/>
            <a:chExt cx="1291518" cy="280035"/>
          </a:xfrm>
        </p:grpSpPr>
        <p:sp>
          <p:nvSpPr>
            <p:cNvPr id="74" name="TextBox 73"/>
            <p:cNvSpPr txBox="1"/>
            <p:nvPr/>
          </p:nvSpPr>
          <p:spPr>
            <a:xfrm>
              <a:off x="4332560" y="3011811"/>
              <a:ext cx="980768" cy="280035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vuex</a:t>
              </a: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4021810" y="3030948"/>
              <a:ext cx="237322" cy="165895"/>
            </a:xfrm>
            <a:custGeom>
              <a:avLst/>
              <a:gdLst>
                <a:gd name="T0" fmla="*/ 1660776 w 2546350"/>
                <a:gd name="T1" fmla="*/ 783048 h 1409701"/>
                <a:gd name="T2" fmla="*/ 1769836 w 2546350"/>
                <a:gd name="T3" fmla="*/ 861918 h 1409701"/>
                <a:gd name="T4" fmla="*/ 921682 w 2546350"/>
                <a:gd name="T5" fmla="*/ 1409701 h 1409701"/>
                <a:gd name="T6" fmla="*/ 729797 w 2546350"/>
                <a:gd name="T7" fmla="*/ 859878 h 1409701"/>
                <a:gd name="T8" fmla="*/ 850647 w 2546350"/>
                <a:gd name="T9" fmla="*/ 778742 h 1409701"/>
                <a:gd name="T10" fmla="*/ 591880 w 2546350"/>
                <a:gd name="T11" fmla="*/ 727368 h 1409701"/>
                <a:gd name="T12" fmla="*/ 778102 w 2546350"/>
                <a:gd name="T13" fmla="*/ 739045 h 1409701"/>
                <a:gd name="T14" fmla="*/ 684667 w 2546350"/>
                <a:gd name="T15" fmla="*/ 817014 h 1409701"/>
                <a:gd name="T16" fmla="*/ 0 w 2546350"/>
                <a:gd name="T17" fmla="*/ 1339155 h 1409701"/>
                <a:gd name="T18" fmla="*/ 77074 w 2546350"/>
                <a:gd name="T19" fmla="*/ 740308 h 1409701"/>
                <a:gd name="T20" fmla="*/ 449520 w 2546350"/>
                <a:gd name="T21" fmla="*/ 727368 h 1409701"/>
                <a:gd name="T22" fmla="*/ 2425273 w 2546350"/>
                <a:gd name="T23" fmla="*/ 707077 h 1409701"/>
                <a:gd name="T24" fmla="*/ 2545217 w 2546350"/>
                <a:gd name="T25" fmla="*/ 788440 h 1409701"/>
                <a:gd name="T26" fmla="*/ 2353389 w 2546350"/>
                <a:gd name="T27" fmla="*/ 1338263 h 1409701"/>
                <a:gd name="T28" fmla="*/ 1748292 w 2546350"/>
                <a:gd name="T29" fmla="*/ 761030 h 1409701"/>
                <a:gd name="T30" fmla="*/ 1751639 w 2546350"/>
                <a:gd name="T31" fmla="*/ 672628 h 1409701"/>
                <a:gd name="T32" fmla="*/ 1318533 w 2546350"/>
                <a:gd name="T33" fmla="*/ 82101 h 1409701"/>
                <a:gd name="T34" fmla="*/ 1428751 w 2546350"/>
                <a:gd name="T35" fmla="*/ 162185 h 1409701"/>
                <a:gd name="T36" fmla="*/ 1493838 w 2546350"/>
                <a:gd name="T37" fmla="*/ 298986 h 1409701"/>
                <a:gd name="T38" fmla="*/ 1524257 w 2546350"/>
                <a:gd name="T39" fmla="*/ 372145 h 1409701"/>
                <a:gd name="T40" fmla="*/ 1505392 w 2546350"/>
                <a:gd name="T41" fmla="*/ 463325 h 1409701"/>
                <a:gd name="T42" fmla="*/ 1460047 w 2546350"/>
                <a:gd name="T43" fmla="*/ 561245 h 1409701"/>
                <a:gd name="T44" fmla="*/ 1364570 w 2546350"/>
                <a:gd name="T45" fmla="*/ 665831 h 1409701"/>
                <a:gd name="T46" fmla="*/ 1235529 w 2546350"/>
                <a:gd name="T47" fmla="*/ 699861 h 1409701"/>
                <a:gd name="T48" fmla="*/ 1111250 w 2546350"/>
                <a:gd name="T49" fmla="*/ 650631 h 1409701"/>
                <a:gd name="T50" fmla="*/ 1024391 w 2546350"/>
                <a:gd name="T51" fmla="*/ 535155 h 1409701"/>
                <a:gd name="T52" fmla="*/ 983737 w 2546350"/>
                <a:gd name="T53" fmla="*/ 456120 h 1409701"/>
                <a:gd name="T54" fmla="*/ 981706 w 2546350"/>
                <a:gd name="T55" fmla="*/ 350306 h 1409701"/>
                <a:gd name="T56" fmla="*/ 1016227 w 2546350"/>
                <a:gd name="T57" fmla="*/ 255428 h 1409701"/>
                <a:gd name="T58" fmla="*/ 1096056 w 2546350"/>
                <a:gd name="T59" fmla="*/ 132465 h 1409701"/>
                <a:gd name="T60" fmla="*/ 1216252 w 2546350"/>
                <a:gd name="T61" fmla="*/ 72346 h 1409701"/>
                <a:gd name="T62" fmla="*/ 607408 w 2546350"/>
                <a:gd name="T63" fmla="*/ 33571 h 1409701"/>
                <a:gd name="T64" fmla="*/ 712589 w 2546350"/>
                <a:gd name="T65" fmla="*/ 123183 h 1409701"/>
                <a:gd name="T66" fmla="*/ 769261 w 2546350"/>
                <a:gd name="T67" fmla="*/ 265656 h 1409701"/>
                <a:gd name="T68" fmla="*/ 798064 w 2546350"/>
                <a:gd name="T69" fmla="*/ 332602 h 1409701"/>
                <a:gd name="T70" fmla="*/ 773361 w 2546350"/>
                <a:gd name="T71" fmla="*/ 407758 h 1409701"/>
                <a:gd name="T72" fmla="*/ 720523 w 2546350"/>
                <a:gd name="T73" fmla="*/ 523831 h 1409701"/>
                <a:gd name="T74" fmla="*/ 618969 w 2546350"/>
                <a:gd name="T75" fmla="*/ 619796 h 1409701"/>
                <a:gd name="T76" fmla="*/ 487264 w 2546350"/>
                <a:gd name="T77" fmla="*/ 642029 h 1409701"/>
                <a:gd name="T78" fmla="*/ 367575 w 2546350"/>
                <a:gd name="T79" fmla="*/ 581909 h 1409701"/>
                <a:gd name="T80" fmla="*/ 287555 w 2546350"/>
                <a:gd name="T81" fmla="*/ 458947 h 1409701"/>
                <a:gd name="T82" fmla="*/ 251422 w 2546350"/>
                <a:gd name="T83" fmla="*/ 393595 h 1409701"/>
                <a:gd name="T84" fmla="*/ 256812 w 2546350"/>
                <a:gd name="T85" fmla="*/ 287371 h 1409701"/>
                <a:gd name="T86" fmla="*/ 290275 w 2546350"/>
                <a:gd name="T87" fmla="*/ 192832 h 1409701"/>
                <a:gd name="T88" fmla="*/ 372335 w 2546350"/>
                <a:gd name="T89" fmla="*/ 72365 h 1409701"/>
                <a:gd name="T90" fmla="*/ 493838 w 2546350"/>
                <a:gd name="T91" fmla="*/ 15875 h 1409701"/>
                <a:gd name="T92" fmla="*/ 2131399 w 2546350"/>
                <a:gd name="T93" fmla="*/ 28121 h 1409701"/>
                <a:gd name="T94" fmla="*/ 2230687 w 2546350"/>
                <a:gd name="T95" fmla="*/ 126773 h 1409701"/>
                <a:gd name="T96" fmla="*/ 2278638 w 2546350"/>
                <a:gd name="T97" fmla="*/ 268548 h 1409701"/>
                <a:gd name="T98" fmla="*/ 2303010 w 2546350"/>
                <a:gd name="T99" fmla="*/ 342808 h 1409701"/>
                <a:gd name="T100" fmla="*/ 2271717 w 2546350"/>
                <a:gd name="T101" fmla="*/ 401411 h 1409701"/>
                <a:gd name="T102" fmla="*/ 2206659 w 2546350"/>
                <a:gd name="T103" fmla="*/ 537936 h 1409701"/>
                <a:gd name="T104" fmla="*/ 2096263 w 2546350"/>
                <a:gd name="T105" fmla="*/ 618218 h 1409701"/>
                <a:gd name="T106" fmla="*/ 1962972 w 2546350"/>
                <a:gd name="T107" fmla="*/ 620259 h 1409701"/>
                <a:gd name="T108" fmla="*/ 1850763 w 2546350"/>
                <a:gd name="T109" fmla="*/ 543152 h 1409701"/>
                <a:gd name="T110" fmla="*/ 1783438 w 2546350"/>
                <a:gd name="T111" fmla="*/ 408895 h 1409701"/>
                <a:gd name="T112" fmla="*/ 1749644 w 2546350"/>
                <a:gd name="T113" fmla="*/ 354290 h 1409701"/>
                <a:gd name="T114" fmla="*/ 1770632 w 2546350"/>
                <a:gd name="T115" fmla="*/ 268288 h 1409701"/>
                <a:gd name="T116" fmla="*/ 1811774 w 2546350"/>
                <a:gd name="T117" fmla="*/ 145370 h 1409701"/>
                <a:gd name="T118" fmla="*/ 1905168 w 2546350"/>
                <a:gd name="T119" fmla="*/ 38100 h 1409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6350" h="1409701">
                  <a:moveTo>
                    <a:pt x="1205490" y="715963"/>
                  </a:moveTo>
                  <a:lnTo>
                    <a:pt x="1293463" y="715963"/>
                  </a:lnTo>
                  <a:lnTo>
                    <a:pt x="1320445" y="783954"/>
                  </a:lnTo>
                  <a:lnTo>
                    <a:pt x="1271470" y="813191"/>
                  </a:lnTo>
                  <a:lnTo>
                    <a:pt x="1310469" y="955292"/>
                  </a:lnTo>
                  <a:lnTo>
                    <a:pt x="1402297" y="721402"/>
                  </a:lnTo>
                  <a:lnTo>
                    <a:pt x="1433360" y="726162"/>
                  </a:lnTo>
                  <a:lnTo>
                    <a:pt x="1463969" y="731601"/>
                  </a:lnTo>
                  <a:lnTo>
                    <a:pt x="1494805" y="737494"/>
                  </a:lnTo>
                  <a:lnTo>
                    <a:pt x="1509997" y="740667"/>
                  </a:lnTo>
                  <a:lnTo>
                    <a:pt x="1525188" y="743840"/>
                  </a:lnTo>
                  <a:lnTo>
                    <a:pt x="1539699" y="747239"/>
                  </a:lnTo>
                  <a:lnTo>
                    <a:pt x="1554664" y="750639"/>
                  </a:lnTo>
                  <a:lnTo>
                    <a:pt x="1568948" y="754491"/>
                  </a:lnTo>
                  <a:lnTo>
                    <a:pt x="1583006" y="757891"/>
                  </a:lnTo>
                  <a:lnTo>
                    <a:pt x="1597063" y="761971"/>
                  </a:lnTo>
                  <a:lnTo>
                    <a:pt x="1610441" y="765823"/>
                  </a:lnTo>
                  <a:lnTo>
                    <a:pt x="1623818" y="770129"/>
                  </a:lnTo>
                  <a:lnTo>
                    <a:pt x="1636289" y="774209"/>
                  </a:lnTo>
                  <a:lnTo>
                    <a:pt x="1648759" y="778515"/>
                  </a:lnTo>
                  <a:lnTo>
                    <a:pt x="1660776" y="783048"/>
                  </a:lnTo>
                  <a:lnTo>
                    <a:pt x="1672113" y="787581"/>
                  </a:lnTo>
                  <a:lnTo>
                    <a:pt x="1683223" y="792113"/>
                  </a:lnTo>
                  <a:lnTo>
                    <a:pt x="1693653" y="796873"/>
                  </a:lnTo>
                  <a:lnTo>
                    <a:pt x="1703629" y="801632"/>
                  </a:lnTo>
                  <a:lnTo>
                    <a:pt x="1712699" y="806618"/>
                  </a:lnTo>
                  <a:lnTo>
                    <a:pt x="1721542" y="811604"/>
                  </a:lnTo>
                  <a:lnTo>
                    <a:pt x="1729704" y="817043"/>
                  </a:lnTo>
                  <a:lnTo>
                    <a:pt x="1736960" y="822256"/>
                  </a:lnTo>
                  <a:lnTo>
                    <a:pt x="1743762" y="827695"/>
                  </a:lnTo>
                  <a:lnTo>
                    <a:pt x="1749657" y="833135"/>
                  </a:lnTo>
                  <a:lnTo>
                    <a:pt x="1752378" y="835854"/>
                  </a:lnTo>
                  <a:lnTo>
                    <a:pt x="1754872" y="838801"/>
                  </a:lnTo>
                  <a:lnTo>
                    <a:pt x="1757139" y="841520"/>
                  </a:lnTo>
                  <a:lnTo>
                    <a:pt x="1759180" y="844240"/>
                  </a:lnTo>
                  <a:lnTo>
                    <a:pt x="1761221" y="847186"/>
                  </a:lnTo>
                  <a:lnTo>
                    <a:pt x="1762808" y="850133"/>
                  </a:lnTo>
                  <a:lnTo>
                    <a:pt x="1764168" y="853079"/>
                  </a:lnTo>
                  <a:lnTo>
                    <a:pt x="1765528" y="855799"/>
                  </a:lnTo>
                  <a:lnTo>
                    <a:pt x="1767569" y="857838"/>
                  </a:lnTo>
                  <a:lnTo>
                    <a:pt x="1768703" y="859878"/>
                  </a:lnTo>
                  <a:lnTo>
                    <a:pt x="1769836" y="861918"/>
                  </a:lnTo>
                  <a:lnTo>
                    <a:pt x="1770063" y="863278"/>
                  </a:lnTo>
                  <a:lnTo>
                    <a:pt x="1770063" y="864184"/>
                  </a:lnTo>
                  <a:lnTo>
                    <a:pt x="1770063" y="1395196"/>
                  </a:lnTo>
                  <a:lnTo>
                    <a:pt x="1770063" y="1396556"/>
                  </a:lnTo>
                  <a:lnTo>
                    <a:pt x="1769610" y="1398143"/>
                  </a:lnTo>
                  <a:lnTo>
                    <a:pt x="1768930" y="1399502"/>
                  </a:lnTo>
                  <a:lnTo>
                    <a:pt x="1768023" y="1400862"/>
                  </a:lnTo>
                  <a:lnTo>
                    <a:pt x="1767116" y="1402222"/>
                  </a:lnTo>
                  <a:lnTo>
                    <a:pt x="1765755" y="1403355"/>
                  </a:lnTo>
                  <a:lnTo>
                    <a:pt x="1764168" y="1404488"/>
                  </a:lnTo>
                  <a:lnTo>
                    <a:pt x="1762581" y="1405395"/>
                  </a:lnTo>
                  <a:lnTo>
                    <a:pt x="1760767" y="1406528"/>
                  </a:lnTo>
                  <a:lnTo>
                    <a:pt x="1758726" y="1407208"/>
                  </a:lnTo>
                  <a:lnTo>
                    <a:pt x="1754192" y="1408795"/>
                  </a:lnTo>
                  <a:lnTo>
                    <a:pt x="1749430" y="1409475"/>
                  </a:lnTo>
                  <a:lnTo>
                    <a:pt x="1746936" y="1409701"/>
                  </a:lnTo>
                  <a:lnTo>
                    <a:pt x="1743989" y="1409701"/>
                  </a:lnTo>
                  <a:lnTo>
                    <a:pt x="1604307" y="1409701"/>
                  </a:lnTo>
                  <a:lnTo>
                    <a:pt x="1590791" y="1027113"/>
                  </a:lnTo>
                  <a:lnTo>
                    <a:pt x="1577077" y="1409701"/>
                  </a:lnTo>
                  <a:lnTo>
                    <a:pt x="921682" y="1409701"/>
                  </a:lnTo>
                  <a:lnTo>
                    <a:pt x="908166" y="1027113"/>
                  </a:lnTo>
                  <a:lnTo>
                    <a:pt x="894451" y="1409701"/>
                  </a:lnTo>
                  <a:lnTo>
                    <a:pt x="754511" y="1409701"/>
                  </a:lnTo>
                  <a:lnTo>
                    <a:pt x="752017" y="1409701"/>
                  </a:lnTo>
                  <a:lnTo>
                    <a:pt x="749523" y="1409475"/>
                  </a:lnTo>
                  <a:lnTo>
                    <a:pt x="744535" y="1408795"/>
                  </a:lnTo>
                  <a:lnTo>
                    <a:pt x="740227" y="1407208"/>
                  </a:lnTo>
                  <a:lnTo>
                    <a:pt x="738186" y="1406528"/>
                  </a:lnTo>
                  <a:lnTo>
                    <a:pt x="736145" y="1405395"/>
                  </a:lnTo>
                  <a:lnTo>
                    <a:pt x="734785" y="1404488"/>
                  </a:lnTo>
                  <a:lnTo>
                    <a:pt x="733198" y="1403355"/>
                  </a:lnTo>
                  <a:lnTo>
                    <a:pt x="731837" y="1402222"/>
                  </a:lnTo>
                  <a:lnTo>
                    <a:pt x="730704" y="1400862"/>
                  </a:lnTo>
                  <a:lnTo>
                    <a:pt x="729797" y="1399502"/>
                  </a:lnTo>
                  <a:lnTo>
                    <a:pt x="729117" y="1398143"/>
                  </a:lnTo>
                  <a:lnTo>
                    <a:pt x="728890" y="1396556"/>
                  </a:lnTo>
                  <a:lnTo>
                    <a:pt x="728663" y="1395196"/>
                  </a:lnTo>
                  <a:lnTo>
                    <a:pt x="728663" y="864184"/>
                  </a:lnTo>
                  <a:lnTo>
                    <a:pt x="728663" y="863278"/>
                  </a:lnTo>
                  <a:lnTo>
                    <a:pt x="728890" y="861918"/>
                  </a:lnTo>
                  <a:lnTo>
                    <a:pt x="729797" y="859878"/>
                  </a:lnTo>
                  <a:lnTo>
                    <a:pt x="731384" y="857838"/>
                  </a:lnTo>
                  <a:lnTo>
                    <a:pt x="733198" y="855799"/>
                  </a:lnTo>
                  <a:lnTo>
                    <a:pt x="734332" y="853079"/>
                  </a:lnTo>
                  <a:lnTo>
                    <a:pt x="735919" y="850133"/>
                  </a:lnTo>
                  <a:lnTo>
                    <a:pt x="737733" y="847186"/>
                  </a:lnTo>
                  <a:lnTo>
                    <a:pt x="739546" y="844240"/>
                  </a:lnTo>
                  <a:lnTo>
                    <a:pt x="741814" y="841520"/>
                  </a:lnTo>
                  <a:lnTo>
                    <a:pt x="744081" y="838801"/>
                  </a:lnTo>
                  <a:lnTo>
                    <a:pt x="746575" y="835854"/>
                  </a:lnTo>
                  <a:lnTo>
                    <a:pt x="749296" y="833135"/>
                  </a:lnTo>
                  <a:lnTo>
                    <a:pt x="755191" y="827695"/>
                  </a:lnTo>
                  <a:lnTo>
                    <a:pt x="761993" y="822256"/>
                  </a:lnTo>
                  <a:lnTo>
                    <a:pt x="769249" y="817043"/>
                  </a:lnTo>
                  <a:lnTo>
                    <a:pt x="777638" y="811604"/>
                  </a:lnTo>
                  <a:lnTo>
                    <a:pt x="786254" y="806618"/>
                  </a:lnTo>
                  <a:lnTo>
                    <a:pt x="795777" y="801632"/>
                  </a:lnTo>
                  <a:lnTo>
                    <a:pt x="805527" y="796873"/>
                  </a:lnTo>
                  <a:lnTo>
                    <a:pt x="816183" y="792113"/>
                  </a:lnTo>
                  <a:lnTo>
                    <a:pt x="827293" y="787581"/>
                  </a:lnTo>
                  <a:lnTo>
                    <a:pt x="838630" y="783048"/>
                  </a:lnTo>
                  <a:lnTo>
                    <a:pt x="850647" y="778742"/>
                  </a:lnTo>
                  <a:lnTo>
                    <a:pt x="863345" y="774209"/>
                  </a:lnTo>
                  <a:lnTo>
                    <a:pt x="876268" y="770129"/>
                  </a:lnTo>
                  <a:lnTo>
                    <a:pt x="889419" y="766050"/>
                  </a:lnTo>
                  <a:lnTo>
                    <a:pt x="903023" y="761971"/>
                  </a:lnTo>
                  <a:lnTo>
                    <a:pt x="917081" y="758344"/>
                  </a:lnTo>
                  <a:lnTo>
                    <a:pt x="931139" y="754491"/>
                  </a:lnTo>
                  <a:lnTo>
                    <a:pt x="945650" y="750865"/>
                  </a:lnTo>
                  <a:lnTo>
                    <a:pt x="960388" y="747466"/>
                  </a:lnTo>
                  <a:lnTo>
                    <a:pt x="975352" y="743840"/>
                  </a:lnTo>
                  <a:lnTo>
                    <a:pt x="990544" y="740893"/>
                  </a:lnTo>
                  <a:lnTo>
                    <a:pt x="1005735" y="737494"/>
                  </a:lnTo>
                  <a:lnTo>
                    <a:pt x="1036344" y="731828"/>
                  </a:lnTo>
                  <a:lnTo>
                    <a:pt x="1067407" y="726388"/>
                  </a:lnTo>
                  <a:lnTo>
                    <a:pt x="1098470" y="721629"/>
                  </a:lnTo>
                  <a:lnTo>
                    <a:pt x="1188484" y="955292"/>
                  </a:lnTo>
                  <a:lnTo>
                    <a:pt x="1227483" y="813191"/>
                  </a:lnTo>
                  <a:lnTo>
                    <a:pt x="1178281" y="783954"/>
                  </a:lnTo>
                  <a:lnTo>
                    <a:pt x="1205490" y="715963"/>
                  </a:lnTo>
                  <a:close/>
                  <a:moveTo>
                    <a:pt x="476723" y="658812"/>
                  </a:moveTo>
                  <a:lnTo>
                    <a:pt x="564677" y="658812"/>
                  </a:lnTo>
                  <a:lnTo>
                    <a:pt x="591880" y="727368"/>
                  </a:lnTo>
                  <a:lnTo>
                    <a:pt x="542915" y="756425"/>
                  </a:lnTo>
                  <a:lnTo>
                    <a:pt x="581452" y="898986"/>
                  </a:lnTo>
                  <a:lnTo>
                    <a:pt x="673487" y="664487"/>
                  </a:lnTo>
                  <a:lnTo>
                    <a:pt x="704317" y="669481"/>
                  </a:lnTo>
                  <a:lnTo>
                    <a:pt x="735373" y="674703"/>
                  </a:lnTo>
                  <a:lnTo>
                    <a:pt x="766202" y="680605"/>
                  </a:lnTo>
                  <a:lnTo>
                    <a:pt x="781163" y="683783"/>
                  </a:lnTo>
                  <a:lnTo>
                    <a:pt x="796125" y="686961"/>
                  </a:lnTo>
                  <a:lnTo>
                    <a:pt x="811086" y="690366"/>
                  </a:lnTo>
                  <a:lnTo>
                    <a:pt x="825594" y="693998"/>
                  </a:lnTo>
                  <a:lnTo>
                    <a:pt x="840329" y="697630"/>
                  </a:lnTo>
                  <a:lnTo>
                    <a:pt x="854383" y="701263"/>
                  </a:lnTo>
                  <a:lnTo>
                    <a:pt x="868211" y="705122"/>
                  </a:lnTo>
                  <a:lnTo>
                    <a:pt x="870360" y="705778"/>
                  </a:lnTo>
                  <a:lnTo>
                    <a:pt x="856570" y="709807"/>
                  </a:lnTo>
                  <a:lnTo>
                    <a:pt x="842283" y="714340"/>
                  </a:lnTo>
                  <a:lnTo>
                    <a:pt x="828449" y="719099"/>
                  </a:lnTo>
                  <a:lnTo>
                    <a:pt x="815069" y="723859"/>
                  </a:lnTo>
                  <a:lnTo>
                    <a:pt x="802369" y="728846"/>
                  </a:lnTo>
                  <a:lnTo>
                    <a:pt x="789895" y="734059"/>
                  </a:lnTo>
                  <a:lnTo>
                    <a:pt x="778102" y="739045"/>
                  </a:lnTo>
                  <a:lnTo>
                    <a:pt x="766763" y="744258"/>
                  </a:lnTo>
                  <a:lnTo>
                    <a:pt x="755877" y="749924"/>
                  </a:lnTo>
                  <a:lnTo>
                    <a:pt x="746126" y="755364"/>
                  </a:lnTo>
                  <a:lnTo>
                    <a:pt x="736374" y="761030"/>
                  </a:lnTo>
                  <a:lnTo>
                    <a:pt x="727983" y="766697"/>
                  </a:lnTo>
                  <a:lnTo>
                    <a:pt x="719819" y="772590"/>
                  </a:lnTo>
                  <a:lnTo>
                    <a:pt x="712788" y="778709"/>
                  </a:lnTo>
                  <a:lnTo>
                    <a:pt x="709386" y="781656"/>
                  </a:lnTo>
                  <a:lnTo>
                    <a:pt x="706211" y="784602"/>
                  </a:lnTo>
                  <a:lnTo>
                    <a:pt x="703490" y="788002"/>
                  </a:lnTo>
                  <a:lnTo>
                    <a:pt x="700542" y="790948"/>
                  </a:lnTo>
                  <a:lnTo>
                    <a:pt x="698047" y="794122"/>
                  </a:lnTo>
                  <a:lnTo>
                    <a:pt x="696006" y="797295"/>
                  </a:lnTo>
                  <a:lnTo>
                    <a:pt x="693738" y="800695"/>
                  </a:lnTo>
                  <a:lnTo>
                    <a:pt x="692151" y="803868"/>
                  </a:lnTo>
                  <a:lnTo>
                    <a:pt x="690563" y="807041"/>
                  </a:lnTo>
                  <a:lnTo>
                    <a:pt x="689202" y="810441"/>
                  </a:lnTo>
                  <a:lnTo>
                    <a:pt x="686935" y="812481"/>
                  </a:lnTo>
                  <a:lnTo>
                    <a:pt x="685574" y="814747"/>
                  </a:lnTo>
                  <a:lnTo>
                    <a:pt x="684893" y="815654"/>
                  </a:lnTo>
                  <a:lnTo>
                    <a:pt x="684667" y="817014"/>
                  </a:lnTo>
                  <a:lnTo>
                    <a:pt x="684440" y="818147"/>
                  </a:lnTo>
                  <a:lnTo>
                    <a:pt x="684213" y="819507"/>
                  </a:lnTo>
                  <a:lnTo>
                    <a:pt x="684213" y="1354137"/>
                  </a:lnTo>
                  <a:lnTo>
                    <a:pt x="193036" y="1354137"/>
                  </a:lnTo>
                  <a:lnTo>
                    <a:pt x="179272" y="971549"/>
                  </a:lnTo>
                  <a:lnTo>
                    <a:pt x="165708" y="1354137"/>
                  </a:lnTo>
                  <a:lnTo>
                    <a:pt x="26069" y="1354137"/>
                  </a:lnTo>
                  <a:lnTo>
                    <a:pt x="23576" y="1353910"/>
                  </a:lnTo>
                  <a:lnTo>
                    <a:pt x="20855" y="1353683"/>
                  </a:lnTo>
                  <a:lnTo>
                    <a:pt x="16095" y="1352775"/>
                  </a:lnTo>
                  <a:lnTo>
                    <a:pt x="11561" y="1351640"/>
                  </a:lnTo>
                  <a:lnTo>
                    <a:pt x="9748" y="1350505"/>
                  </a:lnTo>
                  <a:lnTo>
                    <a:pt x="7707" y="1349824"/>
                  </a:lnTo>
                  <a:lnTo>
                    <a:pt x="6121" y="1348689"/>
                  </a:lnTo>
                  <a:lnTo>
                    <a:pt x="4761" y="1347554"/>
                  </a:lnTo>
                  <a:lnTo>
                    <a:pt x="3174" y="1346419"/>
                  </a:lnTo>
                  <a:lnTo>
                    <a:pt x="2040" y="1345057"/>
                  </a:lnTo>
                  <a:lnTo>
                    <a:pt x="1360" y="1343695"/>
                  </a:lnTo>
                  <a:lnTo>
                    <a:pt x="680" y="1342333"/>
                  </a:lnTo>
                  <a:lnTo>
                    <a:pt x="453" y="1340744"/>
                  </a:lnTo>
                  <a:lnTo>
                    <a:pt x="0" y="1339155"/>
                  </a:lnTo>
                  <a:lnTo>
                    <a:pt x="0" y="807729"/>
                  </a:lnTo>
                  <a:lnTo>
                    <a:pt x="0" y="806367"/>
                  </a:lnTo>
                  <a:lnTo>
                    <a:pt x="453" y="805459"/>
                  </a:lnTo>
                  <a:lnTo>
                    <a:pt x="1360" y="803189"/>
                  </a:lnTo>
                  <a:lnTo>
                    <a:pt x="2720" y="801146"/>
                  </a:lnTo>
                  <a:lnTo>
                    <a:pt x="4761" y="799330"/>
                  </a:lnTo>
                  <a:lnTo>
                    <a:pt x="5894" y="796379"/>
                  </a:lnTo>
                  <a:lnTo>
                    <a:pt x="7481" y="793201"/>
                  </a:lnTo>
                  <a:lnTo>
                    <a:pt x="9294" y="790477"/>
                  </a:lnTo>
                  <a:lnTo>
                    <a:pt x="10881" y="787753"/>
                  </a:lnTo>
                  <a:lnTo>
                    <a:pt x="13148" y="784801"/>
                  </a:lnTo>
                  <a:lnTo>
                    <a:pt x="15415" y="781850"/>
                  </a:lnTo>
                  <a:lnTo>
                    <a:pt x="17908" y="779126"/>
                  </a:lnTo>
                  <a:lnTo>
                    <a:pt x="20629" y="776402"/>
                  </a:lnTo>
                  <a:lnTo>
                    <a:pt x="26523" y="770727"/>
                  </a:lnTo>
                  <a:lnTo>
                    <a:pt x="33323" y="765506"/>
                  </a:lnTo>
                  <a:lnTo>
                    <a:pt x="40804" y="760285"/>
                  </a:lnTo>
                  <a:lnTo>
                    <a:pt x="48738" y="755063"/>
                  </a:lnTo>
                  <a:lnTo>
                    <a:pt x="57579" y="750069"/>
                  </a:lnTo>
                  <a:lnTo>
                    <a:pt x="66873" y="745075"/>
                  </a:lnTo>
                  <a:lnTo>
                    <a:pt x="77074" y="740308"/>
                  </a:lnTo>
                  <a:lnTo>
                    <a:pt x="87728" y="735541"/>
                  </a:lnTo>
                  <a:lnTo>
                    <a:pt x="98382" y="730547"/>
                  </a:lnTo>
                  <a:lnTo>
                    <a:pt x="110170" y="726006"/>
                  </a:lnTo>
                  <a:lnTo>
                    <a:pt x="122184" y="721693"/>
                  </a:lnTo>
                  <a:lnTo>
                    <a:pt x="134652" y="717380"/>
                  </a:lnTo>
                  <a:lnTo>
                    <a:pt x="147573" y="713294"/>
                  </a:lnTo>
                  <a:lnTo>
                    <a:pt x="160721" y="709208"/>
                  </a:lnTo>
                  <a:lnTo>
                    <a:pt x="174322" y="705122"/>
                  </a:lnTo>
                  <a:lnTo>
                    <a:pt x="188377" y="701263"/>
                  </a:lnTo>
                  <a:lnTo>
                    <a:pt x="202658" y="697630"/>
                  </a:lnTo>
                  <a:lnTo>
                    <a:pt x="216940" y="693998"/>
                  </a:lnTo>
                  <a:lnTo>
                    <a:pt x="231901" y="690366"/>
                  </a:lnTo>
                  <a:lnTo>
                    <a:pt x="246862" y="687188"/>
                  </a:lnTo>
                  <a:lnTo>
                    <a:pt x="261824" y="683783"/>
                  </a:lnTo>
                  <a:lnTo>
                    <a:pt x="277012" y="680832"/>
                  </a:lnTo>
                  <a:lnTo>
                    <a:pt x="307841" y="674703"/>
                  </a:lnTo>
                  <a:lnTo>
                    <a:pt x="338897" y="669481"/>
                  </a:lnTo>
                  <a:lnTo>
                    <a:pt x="369953" y="664714"/>
                  </a:lnTo>
                  <a:lnTo>
                    <a:pt x="459948" y="898986"/>
                  </a:lnTo>
                  <a:lnTo>
                    <a:pt x="498485" y="756425"/>
                  </a:lnTo>
                  <a:lnTo>
                    <a:pt x="449520" y="727368"/>
                  </a:lnTo>
                  <a:lnTo>
                    <a:pt x="476723" y="658812"/>
                  </a:lnTo>
                  <a:close/>
                  <a:moveTo>
                    <a:pt x="1981777" y="644525"/>
                  </a:moveTo>
                  <a:lnTo>
                    <a:pt x="2069750" y="644525"/>
                  </a:lnTo>
                  <a:lnTo>
                    <a:pt x="2096959" y="712516"/>
                  </a:lnTo>
                  <a:lnTo>
                    <a:pt x="2047757" y="741753"/>
                  </a:lnTo>
                  <a:lnTo>
                    <a:pt x="2086529" y="883854"/>
                  </a:lnTo>
                  <a:lnTo>
                    <a:pt x="2178357" y="649964"/>
                  </a:lnTo>
                  <a:lnTo>
                    <a:pt x="2209420" y="654724"/>
                  </a:lnTo>
                  <a:lnTo>
                    <a:pt x="2240256" y="660390"/>
                  </a:lnTo>
                  <a:lnTo>
                    <a:pt x="2271092" y="666056"/>
                  </a:lnTo>
                  <a:lnTo>
                    <a:pt x="2286284" y="669229"/>
                  </a:lnTo>
                  <a:lnTo>
                    <a:pt x="2301248" y="672402"/>
                  </a:lnTo>
                  <a:lnTo>
                    <a:pt x="2316213" y="675801"/>
                  </a:lnTo>
                  <a:lnTo>
                    <a:pt x="2330724" y="679201"/>
                  </a:lnTo>
                  <a:lnTo>
                    <a:pt x="2345235" y="683053"/>
                  </a:lnTo>
                  <a:lnTo>
                    <a:pt x="2359293" y="686680"/>
                  </a:lnTo>
                  <a:lnTo>
                    <a:pt x="2373124" y="690533"/>
                  </a:lnTo>
                  <a:lnTo>
                    <a:pt x="2386501" y="694385"/>
                  </a:lnTo>
                  <a:lnTo>
                    <a:pt x="2399879" y="698691"/>
                  </a:lnTo>
                  <a:lnTo>
                    <a:pt x="2412576" y="702771"/>
                  </a:lnTo>
                  <a:lnTo>
                    <a:pt x="2425273" y="707077"/>
                  </a:lnTo>
                  <a:lnTo>
                    <a:pt x="2437063" y="711610"/>
                  </a:lnTo>
                  <a:lnTo>
                    <a:pt x="2448400" y="716143"/>
                  </a:lnTo>
                  <a:lnTo>
                    <a:pt x="2459510" y="720675"/>
                  </a:lnTo>
                  <a:lnTo>
                    <a:pt x="2469940" y="725435"/>
                  </a:lnTo>
                  <a:lnTo>
                    <a:pt x="2479916" y="730194"/>
                  </a:lnTo>
                  <a:lnTo>
                    <a:pt x="2489213" y="735180"/>
                  </a:lnTo>
                  <a:lnTo>
                    <a:pt x="2497829" y="740393"/>
                  </a:lnTo>
                  <a:lnTo>
                    <a:pt x="2505991" y="745605"/>
                  </a:lnTo>
                  <a:lnTo>
                    <a:pt x="2513247" y="750818"/>
                  </a:lnTo>
                  <a:lnTo>
                    <a:pt x="2520049" y="756257"/>
                  </a:lnTo>
                  <a:lnTo>
                    <a:pt x="2525944" y="761697"/>
                  </a:lnTo>
                  <a:lnTo>
                    <a:pt x="2528665" y="764416"/>
                  </a:lnTo>
                  <a:lnTo>
                    <a:pt x="2531159" y="767363"/>
                  </a:lnTo>
                  <a:lnTo>
                    <a:pt x="2533426" y="770082"/>
                  </a:lnTo>
                  <a:lnTo>
                    <a:pt x="2535467" y="772802"/>
                  </a:lnTo>
                  <a:lnTo>
                    <a:pt x="2537508" y="775975"/>
                  </a:lnTo>
                  <a:lnTo>
                    <a:pt x="2538868" y="778695"/>
                  </a:lnTo>
                  <a:lnTo>
                    <a:pt x="2540455" y="781641"/>
                  </a:lnTo>
                  <a:lnTo>
                    <a:pt x="2541815" y="784361"/>
                  </a:lnTo>
                  <a:lnTo>
                    <a:pt x="2543856" y="786400"/>
                  </a:lnTo>
                  <a:lnTo>
                    <a:pt x="2545217" y="788440"/>
                  </a:lnTo>
                  <a:lnTo>
                    <a:pt x="2546123" y="790480"/>
                  </a:lnTo>
                  <a:lnTo>
                    <a:pt x="2546350" y="791840"/>
                  </a:lnTo>
                  <a:lnTo>
                    <a:pt x="2546350" y="792746"/>
                  </a:lnTo>
                  <a:lnTo>
                    <a:pt x="2546350" y="1323758"/>
                  </a:lnTo>
                  <a:lnTo>
                    <a:pt x="2546350" y="1325118"/>
                  </a:lnTo>
                  <a:lnTo>
                    <a:pt x="2545670" y="1326705"/>
                  </a:lnTo>
                  <a:lnTo>
                    <a:pt x="2545217" y="1328064"/>
                  </a:lnTo>
                  <a:lnTo>
                    <a:pt x="2544310" y="1329424"/>
                  </a:lnTo>
                  <a:lnTo>
                    <a:pt x="2543176" y="1330784"/>
                  </a:lnTo>
                  <a:lnTo>
                    <a:pt x="2542042" y="1332144"/>
                  </a:lnTo>
                  <a:lnTo>
                    <a:pt x="2540455" y="1333050"/>
                  </a:lnTo>
                  <a:lnTo>
                    <a:pt x="2538641" y="1333957"/>
                  </a:lnTo>
                  <a:lnTo>
                    <a:pt x="2537054" y="1335090"/>
                  </a:lnTo>
                  <a:lnTo>
                    <a:pt x="2535013" y="1335770"/>
                  </a:lnTo>
                  <a:lnTo>
                    <a:pt x="2530479" y="1337357"/>
                  </a:lnTo>
                  <a:lnTo>
                    <a:pt x="2525490" y="1338037"/>
                  </a:lnTo>
                  <a:lnTo>
                    <a:pt x="2522996" y="1338263"/>
                  </a:lnTo>
                  <a:lnTo>
                    <a:pt x="2520276" y="1338263"/>
                  </a:lnTo>
                  <a:lnTo>
                    <a:pt x="2380604" y="1338263"/>
                  </a:lnTo>
                  <a:lnTo>
                    <a:pt x="2367197" y="957263"/>
                  </a:lnTo>
                  <a:lnTo>
                    <a:pt x="2353389" y="1338263"/>
                  </a:lnTo>
                  <a:lnTo>
                    <a:pt x="1800226" y="1338263"/>
                  </a:lnTo>
                  <a:lnTo>
                    <a:pt x="1800226" y="819507"/>
                  </a:lnTo>
                  <a:lnTo>
                    <a:pt x="1799999" y="818147"/>
                  </a:lnTo>
                  <a:lnTo>
                    <a:pt x="1799773" y="817014"/>
                  </a:lnTo>
                  <a:lnTo>
                    <a:pt x="1799546" y="815654"/>
                  </a:lnTo>
                  <a:lnTo>
                    <a:pt x="1798865" y="814747"/>
                  </a:lnTo>
                  <a:lnTo>
                    <a:pt x="1797278" y="812481"/>
                  </a:lnTo>
                  <a:lnTo>
                    <a:pt x="1795237" y="810441"/>
                  </a:lnTo>
                  <a:lnTo>
                    <a:pt x="1794103" y="807041"/>
                  </a:lnTo>
                  <a:lnTo>
                    <a:pt x="1792515" y="803868"/>
                  </a:lnTo>
                  <a:lnTo>
                    <a:pt x="1790474" y="800695"/>
                  </a:lnTo>
                  <a:lnTo>
                    <a:pt x="1788433" y="797295"/>
                  </a:lnTo>
                  <a:lnTo>
                    <a:pt x="1786165" y="794122"/>
                  </a:lnTo>
                  <a:lnTo>
                    <a:pt x="1783898" y="790948"/>
                  </a:lnTo>
                  <a:lnTo>
                    <a:pt x="1781176" y="788002"/>
                  </a:lnTo>
                  <a:lnTo>
                    <a:pt x="1778455" y="784602"/>
                  </a:lnTo>
                  <a:lnTo>
                    <a:pt x="1775053" y="781656"/>
                  </a:lnTo>
                  <a:lnTo>
                    <a:pt x="1771878" y="778709"/>
                  </a:lnTo>
                  <a:lnTo>
                    <a:pt x="1764621" y="772590"/>
                  </a:lnTo>
                  <a:lnTo>
                    <a:pt x="1756910" y="766697"/>
                  </a:lnTo>
                  <a:lnTo>
                    <a:pt x="1748292" y="761030"/>
                  </a:lnTo>
                  <a:lnTo>
                    <a:pt x="1738994" y="755364"/>
                  </a:lnTo>
                  <a:lnTo>
                    <a:pt x="1728789" y="749924"/>
                  </a:lnTo>
                  <a:lnTo>
                    <a:pt x="1718357" y="744258"/>
                  </a:lnTo>
                  <a:lnTo>
                    <a:pt x="1707244" y="739045"/>
                  </a:lnTo>
                  <a:lnTo>
                    <a:pt x="1695224" y="733832"/>
                  </a:lnTo>
                  <a:lnTo>
                    <a:pt x="1682978" y="728619"/>
                  </a:lnTo>
                  <a:lnTo>
                    <a:pt x="1670278" y="723859"/>
                  </a:lnTo>
                  <a:lnTo>
                    <a:pt x="1656898" y="719099"/>
                  </a:lnTo>
                  <a:lnTo>
                    <a:pt x="1643290" y="714340"/>
                  </a:lnTo>
                  <a:lnTo>
                    <a:pt x="1629230" y="709807"/>
                  </a:lnTo>
                  <a:lnTo>
                    <a:pt x="1624147" y="708322"/>
                  </a:lnTo>
                  <a:lnTo>
                    <a:pt x="1626934" y="707304"/>
                  </a:lnTo>
                  <a:lnTo>
                    <a:pt x="1639632" y="702998"/>
                  </a:lnTo>
                  <a:lnTo>
                    <a:pt x="1652556" y="698691"/>
                  </a:lnTo>
                  <a:lnTo>
                    <a:pt x="1665480" y="694612"/>
                  </a:lnTo>
                  <a:lnTo>
                    <a:pt x="1679084" y="690533"/>
                  </a:lnTo>
                  <a:lnTo>
                    <a:pt x="1693368" y="686906"/>
                  </a:lnTo>
                  <a:lnTo>
                    <a:pt x="1707426" y="683053"/>
                  </a:lnTo>
                  <a:lnTo>
                    <a:pt x="1722164" y="679427"/>
                  </a:lnTo>
                  <a:lnTo>
                    <a:pt x="1736675" y="676028"/>
                  </a:lnTo>
                  <a:lnTo>
                    <a:pt x="1751639" y="672628"/>
                  </a:lnTo>
                  <a:lnTo>
                    <a:pt x="1766831" y="669455"/>
                  </a:lnTo>
                  <a:lnTo>
                    <a:pt x="1781795" y="666056"/>
                  </a:lnTo>
                  <a:lnTo>
                    <a:pt x="1812631" y="660390"/>
                  </a:lnTo>
                  <a:lnTo>
                    <a:pt x="1843694" y="654950"/>
                  </a:lnTo>
                  <a:lnTo>
                    <a:pt x="1874757" y="650191"/>
                  </a:lnTo>
                  <a:lnTo>
                    <a:pt x="1964772" y="883854"/>
                  </a:lnTo>
                  <a:lnTo>
                    <a:pt x="2003543" y="741753"/>
                  </a:lnTo>
                  <a:lnTo>
                    <a:pt x="1954342" y="712516"/>
                  </a:lnTo>
                  <a:lnTo>
                    <a:pt x="1981777" y="644525"/>
                  </a:lnTo>
                  <a:close/>
                  <a:moveTo>
                    <a:pt x="1248456" y="69850"/>
                  </a:moveTo>
                  <a:lnTo>
                    <a:pt x="1255033" y="70077"/>
                  </a:lnTo>
                  <a:lnTo>
                    <a:pt x="1261609" y="70304"/>
                  </a:lnTo>
                  <a:lnTo>
                    <a:pt x="1268186" y="70984"/>
                  </a:lnTo>
                  <a:lnTo>
                    <a:pt x="1274536" y="71665"/>
                  </a:lnTo>
                  <a:lnTo>
                    <a:pt x="1281113" y="72346"/>
                  </a:lnTo>
                  <a:lnTo>
                    <a:pt x="1287463" y="73707"/>
                  </a:lnTo>
                  <a:lnTo>
                    <a:pt x="1293813" y="74841"/>
                  </a:lnTo>
                  <a:lnTo>
                    <a:pt x="1299936" y="76429"/>
                  </a:lnTo>
                  <a:lnTo>
                    <a:pt x="1306059" y="78017"/>
                  </a:lnTo>
                  <a:lnTo>
                    <a:pt x="1312409" y="80059"/>
                  </a:lnTo>
                  <a:lnTo>
                    <a:pt x="1318533" y="82101"/>
                  </a:lnTo>
                  <a:lnTo>
                    <a:pt x="1324429" y="84369"/>
                  </a:lnTo>
                  <a:lnTo>
                    <a:pt x="1330325" y="86638"/>
                  </a:lnTo>
                  <a:lnTo>
                    <a:pt x="1335995" y="89134"/>
                  </a:lnTo>
                  <a:lnTo>
                    <a:pt x="1342118" y="91856"/>
                  </a:lnTo>
                  <a:lnTo>
                    <a:pt x="1347788" y="94579"/>
                  </a:lnTo>
                  <a:lnTo>
                    <a:pt x="1353458" y="97982"/>
                  </a:lnTo>
                  <a:lnTo>
                    <a:pt x="1359127" y="100931"/>
                  </a:lnTo>
                  <a:lnTo>
                    <a:pt x="1364570" y="104561"/>
                  </a:lnTo>
                  <a:lnTo>
                    <a:pt x="1370240" y="107964"/>
                  </a:lnTo>
                  <a:lnTo>
                    <a:pt x="1375456" y="111820"/>
                  </a:lnTo>
                  <a:lnTo>
                    <a:pt x="1380672" y="115677"/>
                  </a:lnTo>
                  <a:lnTo>
                    <a:pt x="1386115" y="119534"/>
                  </a:lnTo>
                  <a:lnTo>
                    <a:pt x="1391104" y="123844"/>
                  </a:lnTo>
                  <a:lnTo>
                    <a:pt x="1396093" y="128155"/>
                  </a:lnTo>
                  <a:lnTo>
                    <a:pt x="1400856" y="132465"/>
                  </a:lnTo>
                  <a:lnTo>
                    <a:pt x="1406072" y="137230"/>
                  </a:lnTo>
                  <a:lnTo>
                    <a:pt x="1410834" y="141767"/>
                  </a:lnTo>
                  <a:lnTo>
                    <a:pt x="1415370" y="146985"/>
                  </a:lnTo>
                  <a:lnTo>
                    <a:pt x="1419906" y="151976"/>
                  </a:lnTo>
                  <a:lnTo>
                    <a:pt x="1424442" y="156967"/>
                  </a:lnTo>
                  <a:lnTo>
                    <a:pt x="1428751" y="162185"/>
                  </a:lnTo>
                  <a:lnTo>
                    <a:pt x="1433060" y="167630"/>
                  </a:lnTo>
                  <a:lnTo>
                    <a:pt x="1437369" y="173075"/>
                  </a:lnTo>
                  <a:lnTo>
                    <a:pt x="1441224" y="178973"/>
                  </a:lnTo>
                  <a:lnTo>
                    <a:pt x="1445079" y="184645"/>
                  </a:lnTo>
                  <a:lnTo>
                    <a:pt x="1449161" y="190543"/>
                  </a:lnTo>
                  <a:lnTo>
                    <a:pt x="1452790" y="196669"/>
                  </a:lnTo>
                  <a:lnTo>
                    <a:pt x="1456419" y="202567"/>
                  </a:lnTo>
                  <a:lnTo>
                    <a:pt x="1460047" y="208920"/>
                  </a:lnTo>
                  <a:lnTo>
                    <a:pt x="1463222" y="215272"/>
                  </a:lnTo>
                  <a:lnTo>
                    <a:pt x="1466624" y="221624"/>
                  </a:lnTo>
                  <a:lnTo>
                    <a:pt x="1469572" y="228203"/>
                  </a:lnTo>
                  <a:lnTo>
                    <a:pt x="1472520" y="235010"/>
                  </a:lnTo>
                  <a:lnTo>
                    <a:pt x="1475695" y="241589"/>
                  </a:lnTo>
                  <a:lnTo>
                    <a:pt x="1478417" y="248395"/>
                  </a:lnTo>
                  <a:lnTo>
                    <a:pt x="1480911" y="255428"/>
                  </a:lnTo>
                  <a:lnTo>
                    <a:pt x="1483406" y="262460"/>
                  </a:lnTo>
                  <a:lnTo>
                    <a:pt x="1485674" y="269493"/>
                  </a:lnTo>
                  <a:lnTo>
                    <a:pt x="1487942" y="276753"/>
                  </a:lnTo>
                  <a:lnTo>
                    <a:pt x="1489983" y="284013"/>
                  </a:lnTo>
                  <a:lnTo>
                    <a:pt x="1492024" y="291273"/>
                  </a:lnTo>
                  <a:lnTo>
                    <a:pt x="1493838" y="298986"/>
                  </a:lnTo>
                  <a:lnTo>
                    <a:pt x="1495426" y="306473"/>
                  </a:lnTo>
                  <a:lnTo>
                    <a:pt x="1496786" y="313959"/>
                  </a:lnTo>
                  <a:lnTo>
                    <a:pt x="1498374" y="321673"/>
                  </a:lnTo>
                  <a:lnTo>
                    <a:pt x="1499281" y="329386"/>
                  </a:lnTo>
                  <a:lnTo>
                    <a:pt x="1500415" y="337100"/>
                  </a:lnTo>
                  <a:lnTo>
                    <a:pt x="1500809" y="340447"/>
                  </a:lnTo>
                  <a:lnTo>
                    <a:pt x="1501799" y="339950"/>
                  </a:lnTo>
                  <a:lnTo>
                    <a:pt x="1502922" y="339725"/>
                  </a:lnTo>
                  <a:lnTo>
                    <a:pt x="1504045" y="339725"/>
                  </a:lnTo>
                  <a:lnTo>
                    <a:pt x="1505392" y="339725"/>
                  </a:lnTo>
                  <a:lnTo>
                    <a:pt x="1506291" y="339950"/>
                  </a:lnTo>
                  <a:lnTo>
                    <a:pt x="1508761" y="341076"/>
                  </a:lnTo>
                  <a:lnTo>
                    <a:pt x="1510782" y="342427"/>
                  </a:lnTo>
                  <a:lnTo>
                    <a:pt x="1513028" y="344678"/>
                  </a:lnTo>
                  <a:lnTo>
                    <a:pt x="1515049" y="347380"/>
                  </a:lnTo>
                  <a:lnTo>
                    <a:pt x="1516846" y="350306"/>
                  </a:lnTo>
                  <a:lnTo>
                    <a:pt x="1518642" y="353909"/>
                  </a:lnTo>
                  <a:lnTo>
                    <a:pt x="1520214" y="357736"/>
                  </a:lnTo>
                  <a:lnTo>
                    <a:pt x="1521786" y="362239"/>
                  </a:lnTo>
                  <a:lnTo>
                    <a:pt x="1523134" y="367192"/>
                  </a:lnTo>
                  <a:lnTo>
                    <a:pt x="1524257" y="372145"/>
                  </a:lnTo>
                  <a:lnTo>
                    <a:pt x="1525380" y="377548"/>
                  </a:lnTo>
                  <a:lnTo>
                    <a:pt x="1526053" y="383176"/>
                  </a:lnTo>
                  <a:lnTo>
                    <a:pt x="1526503" y="389030"/>
                  </a:lnTo>
                  <a:lnTo>
                    <a:pt x="1526727" y="395334"/>
                  </a:lnTo>
                  <a:lnTo>
                    <a:pt x="1527176" y="401637"/>
                  </a:lnTo>
                  <a:lnTo>
                    <a:pt x="1526727" y="407941"/>
                  </a:lnTo>
                  <a:lnTo>
                    <a:pt x="1526503" y="414245"/>
                  </a:lnTo>
                  <a:lnTo>
                    <a:pt x="1526053" y="419873"/>
                  </a:lnTo>
                  <a:lnTo>
                    <a:pt x="1525380" y="425727"/>
                  </a:lnTo>
                  <a:lnTo>
                    <a:pt x="1524257" y="430905"/>
                  </a:lnTo>
                  <a:lnTo>
                    <a:pt x="1523134" y="436308"/>
                  </a:lnTo>
                  <a:lnTo>
                    <a:pt x="1521786" y="441036"/>
                  </a:lnTo>
                  <a:lnTo>
                    <a:pt x="1520214" y="445314"/>
                  </a:lnTo>
                  <a:lnTo>
                    <a:pt x="1518642" y="449366"/>
                  </a:lnTo>
                  <a:lnTo>
                    <a:pt x="1516846" y="452743"/>
                  </a:lnTo>
                  <a:lnTo>
                    <a:pt x="1515049" y="456120"/>
                  </a:lnTo>
                  <a:lnTo>
                    <a:pt x="1513028" y="458597"/>
                  </a:lnTo>
                  <a:lnTo>
                    <a:pt x="1510782" y="460623"/>
                  </a:lnTo>
                  <a:lnTo>
                    <a:pt x="1508761" y="462199"/>
                  </a:lnTo>
                  <a:lnTo>
                    <a:pt x="1506291" y="463100"/>
                  </a:lnTo>
                  <a:lnTo>
                    <a:pt x="1505392" y="463325"/>
                  </a:lnTo>
                  <a:lnTo>
                    <a:pt x="1504045" y="463550"/>
                  </a:lnTo>
                  <a:lnTo>
                    <a:pt x="1502922" y="463325"/>
                  </a:lnTo>
                  <a:lnTo>
                    <a:pt x="1501799" y="463100"/>
                  </a:lnTo>
                  <a:lnTo>
                    <a:pt x="1499553" y="462199"/>
                  </a:lnTo>
                  <a:lnTo>
                    <a:pt x="1497308" y="460623"/>
                  </a:lnTo>
                  <a:lnTo>
                    <a:pt x="1496170" y="459597"/>
                  </a:lnTo>
                  <a:lnTo>
                    <a:pt x="1495426" y="463692"/>
                  </a:lnTo>
                  <a:lnTo>
                    <a:pt x="1493838" y="471405"/>
                  </a:lnTo>
                  <a:lnTo>
                    <a:pt x="1492024" y="478892"/>
                  </a:lnTo>
                  <a:lnTo>
                    <a:pt x="1489983" y="486152"/>
                  </a:lnTo>
                  <a:lnTo>
                    <a:pt x="1487942" y="493638"/>
                  </a:lnTo>
                  <a:lnTo>
                    <a:pt x="1485674" y="500671"/>
                  </a:lnTo>
                  <a:lnTo>
                    <a:pt x="1483406" y="507704"/>
                  </a:lnTo>
                  <a:lnTo>
                    <a:pt x="1480911" y="514737"/>
                  </a:lnTo>
                  <a:lnTo>
                    <a:pt x="1478417" y="521770"/>
                  </a:lnTo>
                  <a:lnTo>
                    <a:pt x="1475695" y="528576"/>
                  </a:lnTo>
                  <a:lnTo>
                    <a:pt x="1472520" y="535155"/>
                  </a:lnTo>
                  <a:lnTo>
                    <a:pt x="1469572" y="541961"/>
                  </a:lnTo>
                  <a:lnTo>
                    <a:pt x="1466624" y="548540"/>
                  </a:lnTo>
                  <a:lnTo>
                    <a:pt x="1463222" y="554893"/>
                  </a:lnTo>
                  <a:lnTo>
                    <a:pt x="1460047" y="561245"/>
                  </a:lnTo>
                  <a:lnTo>
                    <a:pt x="1456419" y="567597"/>
                  </a:lnTo>
                  <a:lnTo>
                    <a:pt x="1452790" y="573496"/>
                  </a:lnTo>
                  <a:lnTo>
                    <a:pt x="1449161" y="579621"/>
                  </a:lnTo>
                  <a:lnTo>
                    <a:pt x="1445079" y="585520"/>
                  </a:lnTo>
                  <a:lnTo>
                    <a:pt x="1441224" y="591192"/>
                  </a:lnTo>
                  <a:lnTo>
                    <a:pt x="1437369" y="597090"/>
                  </a:lnTo>
                  <a:lnTo>
                    <a:pt x="1433060" y="602535"/>
                  </a:lnTo>
                  <a:lnTo>
                    <a:pt x="1428751" y="607980"/>
                  </a:lnTo>
                  <a:lnTo>
                    <a:pt x="1424442" y="613198"/>
                  </a:lnTo>
                  <a:lnTo>
                    <a:pt x="1419906" y="618189"/>
                  </a:lnTo>
                  <a:lnTo>
                    <a:pt x="1415370" y="623407"/>
                  </a:lnTo>
                  <a:lnTo>
                    <a:pt x="1410834" y="628171"/>
                  </a:lnTo>
                  <a:lnTo>
                    <a:pt x="1406072" y="632935"/>
                  </a:lnTo>
                  <a:lnTo>
                    <a:pt x="1400856" y="637699"/>
                  </a:lnTo>
                  <a:lnTo>
                    <a:pt x="1396093" y="642010"/>
                  </a:lnTo>
                  <a:lnTo>
                    <a:pt x="1391104" y="646320"/>
                  </a:lnTo>
                  <a:lnTo>
                    <a:pt x="1386115" y="650631"/>
                  </a:lnTo>
                  <a:lnTo>
                    <a:pt x="1380672" y="654714"/>
                  </a:lnTo>
                  <a:lnTo>
                    <a:pt x="1375456" y="658344"/>
                  </a:lnTo>
                  <a:lnTo>
                    <a:pt x="1370240" y="662201"/>
                  </a:lnTo>
                  <a:lnTo>
                    <a:pt x="1364570" y="665831"/>
                  </a:lnTo>
                  <a:lnTo>
                    <a:pt x="1359127" y="669007"/>
                  </a:lnTo>
                  <a:lnTo>
                    <a:pt x="1353458" y="672410"/>
                  </a:lnTo>
                  <a:lnTo>
                    <a:pt x="1347788" y="675359"/>
                  </a:lnTo>
                  <a:lnTo>
                    <a:pt x="1342118" y="678309"/>
                  </a:lnTo>
                  <a:lnTo>
                    <a:pt x="1335995" y="681031"/>
                  </a:lnTo>
                  <a:lnTo>
                    <a:pt x="1330325" y="683753"/>
                  </a:lnTo>
                  <a:lnTo>
                    <a:pt x="1324429" y="686022"/>
                  </a:lnTo>
                  <a:lnTo>
                    <a:pt x="1318533" y="688291"/>
                  </a:lnTo>
                  <a:lnTo>
                    <a:pt x="1312409" y="690333"/>
                  </a:lnTo>
                  <a:lnTo>
                    <a:pt x="1306059" y="692148"/>
                  </a:lnTo>
                  <a:lnTo>
                    <a:pt x="1299936" y="693736"/>
                  </a:lnTo>
                  <a:lnTo>
                    <a:pt x="1293813" y="695324"/>
                  </a:lnTo>
                  <a:lnTo>
                    <a:pt x="1287463" y="696458"/>
                  </a:lnTo>
                  <a:lnTo>
                    <a:pt x="1281113" y="697592"/>
                  </a:lnTo>
                  <a:lnTo>
                    <a:pt x="1274536" y="698500"/>
                  </a:lnTo>
                  <a:lnTo>
                    <a:pt x="1268186" y="699407"/>
                  </a:lnTo>
                  <a:lnTo>
                    <a:pt x="1261609" y="699861"/>
                  </a:lnTo>
                  <a:lnTo>
                    <a:pt x="1255033" y="700088"/>
                  </a:lnTo>
                  <a:lnTo>
                    <a:pt x="1248456" y="700088"/>
                  </a:lnTo>
                  <a:lnTo>
                    <a:pt x="1241879" y="700088"/>
                  </a:lnTo>
                  <a:lnTo>
                    <a:pt x="1235529" y="699861"/>
                  </a:lnTo>
                  <a:lnTo>
                    <a:pt x="1228952" y="699407"/>
                  </a:lnTo>
                  <a:lnTo>
                    <a:pt x="1222602" y="698500"/>
                  </a:lnTo>
                  <a:lnTo>
                    <a:pt x="1216252" y="697592"/>
                  </a:lnTo>
                  <a:lnTo>
                    <a:pt x="1209675" y="696458"/>
                  </a:lnTo>
                  <a:lnTo>
                    <a:pt x="1203325" y="695324"/>
                  </a:lnTo>
                  <a:lnTo>
                    <a:pt x="1197429" y="693736"/>
                  </a:lnTo>
                  <a:lnTo>
                    <a:pt x="1191079" y="692148"/>
                  </a:lnTo>
                  <a:lnTo>
                    <a:pt x="1184956" y="690333"/>
                  </a:lnTo>
                  <a:lnTo>
                    <a:pt x="1178832" y="688291"/>
                  </a:lnTo>
                  <a:lnTo>
                    <a:pt x="1172936" y="686022"/>
                  </a:lnTo>
                  <a:lnTo>
                    <a:pt x="1166813" y="683753"/>
                  </a:lnTo>
                  <a:lnTo>
                    <a:pt x="1160916" y="681031"/>
                  </a:lnTo>
                  <a:lnTo>
                    <a:pt x="1155247" y="678309"/>
                  </a:lnTo>
                  <a:lnTo>
                    <a:pt x="1149350" y="675359"/>
                  </a:lnTo>
                  <a:lnTo>
                    <a:pt x="1143907" y="672410"/>
                  </a:lnTo>
                  <a:lnTo>
                    <a:pt x="1138011" y="669007"/>
                  </a:lnTo>
                  <a:lnTo>
                    <a:pt x="1132568" y="665831"/>
                  </a:lnTo>
                  <a:lnTo>
                    <a:pt x="1127125" y="662201"/>
                  </a:lnTo>
                  <a:lnTo>
                    <a:pt x="1121682" y="658344"/>
                  </a:lnTo>
                  <a:lnTo>
                    <a:pt x="1116240" y="654714"/>
                  </a:lnTo>
                  <a:lnTo>
                    <a:pt x="1111250" y="650631"/>
                  </a:lnTo>
                  <a:lnTo>
                    <a:pt x="1106034" y="646320"/>
                  </a:lnTo>
                  <a:lnTo>
                    <a:pt x="1101272" y="642010"/>
                  </a:lnTo>
                  <a:lnTo>
                    <a:pt x="1096056" y="637699"/>
                  </a:lnTo>
                  <a:lnTo>
                    <a:pt x="1091293" y="632935"/>
                  </a:lnTo>
                  <a:lnTo>
                    <a:pt x="1086531" y="628171"/>
                  </a:lnTo>
                  <a:lnTo>
                    <a:pt x="1081768" y="623407"/>
                  </a:lnTo>
                  <a:lnTo>
                    <a:pt x="1077232" y="618189"/>
                  </a:lnTo>
                  <a:lnTo>
                    <a:pt x="1072697" y="613198"/>
                  </a:lnTo>
                  <a:lnTo>
                    <a:pt x="1068388" y="607980"/>
                  </a:lnTo>
                  <a:lnTo>
                    <a:pt x="1064079" y="602535"/>
                  </a:lnTo>
                  <a:lnTo>
                    <a:pt x="1059997" y="597090"/>
                  </a:lnTo>
                  <a:lnTo>
                    <a:pt x="1055688" y="591192"/>
                  </a:lnTo>
                  <a:lnTo>
                    <a:pt x="1052059" y="585520"/>
                  </a:lnTo>
                  <a:lnTo>
                    <a:pt x="1048204" y="579621"/>
                  </a:lnTo>
                  <a:lnTo>
                    <a:pt x="1044348" y="573496"/>
                  </a:lnTo>
                  <a:lnTo>
                    <a:pt x="1040947" y="567597"/>
                  </a:lnTo>
                  <a:lnTo>
                    <a:pt x="1037318" y="561245"/>
                  </a:lnTo>
                  <a:lnTo>
                    <a:pt x="1033916" y="554893"/>
                  </a:lnTo>
                  <a:lnTo>
                    <a:pt x="1030514" y="548540"/>
                  </a:lnTo>
                  <a:lnTo>
                    <a:pt x="1027566" y="541961"/>
                  </a:lnTo>
                  <a:lnTo>
                    <a:pt x="1024391" y="535155"/>
                  </a:lnTo>
                  <a:lnTo>
                    <a:pt x="1021670" y="528576"/>
                  </a:lnTo>
                  <a:lnTo>
                    <a:pt x="1018948" y="521770"/>
                  </a:lnTo>
                  <a:lnTo>
                    <a:pt x="1016227" y="514737"/>
                  </a:lnTo>
                  <a:lnTo>
                    <a:pt x="1013959" y="507704"/>
                  </a:lnTo>
                  <a:lnTo>
                    <a:pt x="1011238" y="500671"/>
                  </a:lnTo>
                  <a:lnTo>
                    <a:pt x="1008970" y="493638"/>
                  </a:lnTo>
                  <a:lnTo>
                    <a:pt x="1007155" y="486152"/>
                  </a:lnTo>
                  <a:lnTo>
                    <a:pt x="1005341" y="478892"/>
                  </a:lnTo>
                  <a:lnTo>
                    <a:pt x="1003527" y="471405"/>
                  </a:lnTo>
                  <a:lnTo>
                    <a:pt x="1001713" y="463692"/>
                  </a:lnTo>
                  <a:lnTo>
                    <a:pt x="1001178" y="460749"/>
                  </a:lnTo>
                  <a:lnTo>
                    <a:pt x="999308" y="462199"/>
                  </a:lnTo>
                  <a:lnTo>
                    <a:pt x="997052" y="463100"/>
                  </a:lnTo>
                  <a:lnTo>
                    <a:pt x="995698" y="463325"/>
                  </a:lnTo>
                  <a:lnTo>
                    <a:pt x="994569" y="463550"/>
                  </a:lnTo>
                  <a:lnTo>
                    <a:pt x="993215" y="463325"/>
                  </a:lnTo>
                  <a:lnTo>
                    <a:pt x="992312" y="463100"/>
                  </a:lnTo>
                  <a:lnTo>
                    <a:pt x="990056" y="462199"/>
                  </a:lnTo>
                  <a:lnTo>
                    <a:pt x="987799" y="460623"/>
                  </a:lnTo>
                  <a:lnTo>
                    <a:pt x="985768" y="458597"/>
                  </a:lnTo>
                  <a:lnTo>
                    <a:pt x="983737" y="456120"/>
                  </a:lnTo>
                  <a:lnTo>
                    <a:pt x="981706" y="452743"/>
                  </a:lnTo>
                  <a:lnTo>
                    <a:pt x="979900" y="449366"/>
                  </a:lnTo>
                  <a:lnTo>
                    <a:pt x="978095" y="445314"/>
                  </a:lnTo>
                  <a:lnTo>
                    <a:pt x="976741" y="441036"/>
                  </a:lnTo>
                  <a:lnTo>
                    <a:pt x="975387" y="436308"/>
                  </a:lnTo>
                  <a:lnTo>
                    <a:pt x="974484" y="430905"/>
                  </a:lnTo>
                  <a:lnTo>
                    <a:pt x="973356" y="425727"/>
                  </a:lnTo>
                  <a:lnTo>
                    <a:pt x="972679" y="419873"/>
                  </a:lnTo>
                  <a:lnTo>
                    <a:pt x="971776" y="414245"/>
                  </a:lnTo>
                  <a:lnTo>
                    <a:pt x="971550" y="407941"/>
                  </a:lnTo>
                  <a:lnTo>
                    <a:pt x="971550" y="401637"/>
                  </a:lnTo>
                  <a:lnTo>
                    <a:pt x="971550" y="395334"/>
                  </a:lnTo>
                  <a:lnTo>
                    <a:pt x="971776" y="389030"/>
                  </a:lnTo>
                  <a:lnTo>
                    <a:pt x="972679" y="383176"/>
                  </a:lnTo>
                  <a:lnTo>
                    <a:pt x="973356" y="377548"/>
                  </a:lnTo>
                  <a:lnTo>
                    <a:pt x="974484" y="372145"/>
                  </a:lnTo>
                  <a:lnTo>
                    <a:pt x="975387" y="367192"/>
                  </a:lnTo>
                  <a:lnTo>
                    <a:pt x="976741" y="362239"/>
                  </a:lnTo>
                  <a:lnTo>
                    <a:pt x="978095" y="357736"/>
                  </a:lnTo>
                  <a:lnTo>
                    <a:pt x="979900" y="353909"/>
                  </a:lnTo>
                  <a:lnTo>
                    <a:pt x="981706" y="350306"/>
                  </a:lnTo>
                  <a:lnTo>
                    <a:pt x="983737" y="347380"/>
                  </a:lnTo>
                  <a:lnTo>
                    <a:pt x="985768" y="344678"/>
                  </a:lnTo>
                  <a:lnTo>
                    <a:pt x="987799" y="342427"/>
                  </a:lnTo>
                  <a:lnTo>
                    <a:pt x="990056" y="341076"/>
                  </a:lnTo>
                  <a:lnTo>
                    <a:pt x="992312" y="339950"/>
                  </a:lnTo>
                  <a:lnTo>
                    <a:pt x="993215" y="339725"/>
                  </a:lnTo>
                  <a:lnTo>
                    <a:pt x="994569" y="339725"/>
                  </a:lnTo>
                  <a:lnTo>
                    <a:pt x="995698" y="339725"/>
                  </a:lnTo>
                  <a:lnTo>
                    <a:pt x="996322" y="339829"/>
                  </a:lnTo>
                  <a:lnTo>
                    <a:pt x="996723" y="337100"/>
                  </a:lnTo>
                  <a:lnTo>
                    <a:pt x="997630" y="329386"/>
                  </a:lnTo>
                  <a:lnTo>
                    <a:pt x="998991" y="321673"/>
                  </a:lnTo>
                  <a:lnTo>
                    <a:pt x="1000352" y="313959"/>
                  </a:lnTo>
                  <a:lnTo>
                    <a:pt x="1001713" y="306473"/>
                  </a:lnTo>
                  <a:lnTo>
                    <a:pt x="1003527" y="298986"/>
                  </a:lnTo>
                  <a:lnTo>
                    <a:pt x="1005341" y="291273"/>
                  </a:lnTo>
                  <a:lnTo>
                    <a:pt x="1007155" y="284013"/>
                  </a:lnTo>
                  <a:lnTo>
                    <a:pt x="1008970" y="276753"/>
                  </a:lnTo>
                  <a:lnTo>
                    <a:pt x="1011238" y="269493"/>
                  </a:lnTo>
                  <a:lnTo>
                    <a:pt x="1013959" y="262460"/>
                  </a:lnTo>
                  <a:lnTo>
                    <a:pt x="1016227" y="255428"/>
                  </a:lnTo>
                  <a:lnTo>
                    <a:pt x="1018948" y="248395"/>
                  </a:lnTo>
                  <a:lnTo>
                    <a:pt x="1021670" y="241589"/>
                  </a:lnTo>
                  <a:lnTo>
                    <a:pt x="1024391" y="235010"/>
                  </a:lnTo>
                  <a:lnTo>
                    <a:pt x="1027566" y="228203"/>
                  </a:lnTo>
                  <a:lnTo>
                    <a:pt x="1030514" y="221624"/>
                  </a:lnTo>
                  <a:lnTo>
                    <a:pt x="1033916" y="215272"/>
                  </a:lnTo>
                  <a:lnTo>
                    <a:pt x="1037318" y="208920"/>
                  </a:lnTo>
                  <a:lnTo>
                    <a:pt x="1040947" y="202567"/>
                  </a:lnTo>
                  <a:lnTo>
                    <a:pt x="1044348" y="196669"/>
                  </a:lnTo>
                  <a:lnTo>
                    <a:pt x="1048204" y="190543"/>
                  </a:lnTo>
                  <a:lnTo>
                    <a:pt x="1052059" y="184645"/>
                  </a:lnTo>
                  <a:lnTo>
                    <a:pt x="1055688" y="178973"/>
                  </a:lnTo>
                  <a:lnTo>
                    <a:pt x="1059997" y="173075"/>
                  </a:lnTo>
                  <a:lnTo>
                    <a:pt x="1064079" y="167630"/>
                  </a:lnTo>
                  <a:lnTo>
                    <a:pt x="1068388" y="162185"/>
                  </a:lnTo>
                  <a:lnTo>
                    <a:pt x="1072697" y="156967"/>
                  </a:lnTo>
                  <a:lnTo>
                    <a:pt x="1077232" y="151976"/>
                  </a:lnTo>
                  <a:lnTo>
                    <a:pt x="1081768" y="146985"/>
                  </a:lnTo>
                  <a:lnTo>
                    <a:pt x="1086531" y="141767"/>
                  </a:lnTo>
                  <a:lnTo>
                    <a:pt x="1091293" y="137230"/>
                  </a:lnTo>
                  <a:lnTo>
                    <a:pt x="1096056" y="132465"/>
                  </a:lnTo>
                  <a:lnTo>
                    <a:pt x="1101272" y="128155"/>
                  </a:lnTo>
                  <a:lnTo>
                    <a:pt x="1106034" y="123844"/>
                  </a:lnTo>
                  <a:lnTo>
                    <a:pt x="1111250" y="119534"/>
                  </a:lnTo>
                  <a:lnTo>
                    <a:pt x="1116240" y="115677"/>
                  </a:lnTo>
                  <a:lnTo>
                    <a:pt x="1121682" y="111820"/>
                  </a:lnTo>
                  <a:lnTo>
                    <a:pt x="1127125" y="107964"/>
                  </a:lnTo>
                  <a:lnTo>
                    <a:pt x="1132568" y="104561"/>
                  </a:lnTo>
                  <a:lnTo>
                    <a:pt x="1138011" y="100931"/>
                  </a:lnTo>
                  <a:lnTo>
                    <a:pt x="1143907" y="97982"/>
                  </a:lnTo>
                  <a:lnTo>
                    <a:pt x="1149350" y="94579"/>
                  </a:lnTo>
                  <a:lnTo>
                    <a:pt x="1155247" y="91856"/>
                  </a:lnTo>
                  <a:lnTo>
                    <a:pt x="1160916" y="89134"/>
                  </a:lnTo>
                  <a:lnTo>
                    <a:pt x="1166813" y="86638"/>
                  </a:lnTo>
                  <a:lnTo>
                    <a:pt x="1172936" y="84369"/>
                  </a:lnTo>
                  <a:lnTo>
                    <a:pt x="1178832" y="82101"/>
                  </a:lnTo>
                  <a:lnTo>
                    <a:pt x="1184956" y="80059"/>
                  </a:lnTo>
                  <a:lnTo>
                    <a:pt x="1191079" y="78017"/>
                  </a:lnTo>
                  <a:lnTo>
                    <a:pt x="1197429" y="76429"/>
                  </a:lnTo>
                  <a:lnTo>
                    <a:pt x="1203325" y="74841"/>
                  </a:lnTo>
                  <a:lnTo>
                    <a:pt x="1209675" y="73707"/>
                  </a:lnTo>
                  <a:lnTo>
                    <a:pt x="1216252" y="72346"/>
                  </a:lnTo>
                  <a:lnTo>
                    <a:pt x="1222602" y="71665"/>
                  </a:lnTo>
                  <a:lnTo>
                    <a:pt x="1228952" y="70984"/>
                  </a:lnTo>
                  <a:lnTo>
                    <a:pt x="1235529" y="70304"/>
                  </a:lnTo>
                  <a:lnTo>
                    <a:pt x="1241879" y="70077"/>
                  </a:lnTo>
                  <a:lnTo>
                    <a:pt x="1248456" y="69850"/>
                  </a:lnTo>
                  <a:close/>
                  <a:moveTo>
                    <a:pt x="513333" y="14287"/>
                  </a:moveTo>
                  <a:lnTo>
                    <a:pt x="519907" y="14287"/>
                  </a:lnTo>
                  <a:lnTo>
                    <a:pt x="526481" y="14287"/>
                  </a:lnTo>
                  <a:lnTo>
                    <a:pt x="533055" y="14514"/>
                  </a:lnTo>
                  <a:lnTo>
                    <a:pt x="539629" y="14968"/>
                  </a:lnTo>
                  <a:lnTo>
                    <a:pt x="545976" y="15875"/>
                  </a:lnTo>
                  <a:lnTo>
                    <a:pt x="552550" y="16783"/>
                  </a:lnTo>
                  <a:lnTo>
                    <a:pt x="558670" y="17917"/>
                  </a:lnTo>
                  <a:lnTo>
                    <a:pt x="565017" y="19051"/>
                  </a:lnTo>
                  <a:lnTo>
                    <a:pt x="571365" y="20639"/>
                  </a:lnTo>
                  <a:lnTo>
                    <a:pt x="577485" y="22454"/>
                  </a:lnTo>
                  <a:lnTo>
                    <a:pt x="583379" y="24042"/>
                  </a:lnTo>
                  <a:lnTo>
                    <a:pt x="589499" y="26084"/>
                  </a:lnTo>
                  <a:lnTo>
                    <a:pt x="595620" y="28353"/>
                  </a:lnTo>
                  <a:lnTo>
                    <a:pt x="601740" y="30621"/>
                  </a:lnTo>
                  <a:lnTo>
                    <a:pt x="607408" y="33571"/>
                  </a:lnTo>
                  <a:lnTo>
                    <a:pt x="613301" y="36066"/>
                  </a:lnTo>
                  <a:lnTo>
                    <a:pt x="618969" y="39016"/>
                  </a:lnTo>
                  <a:lnTo>
                    <a:pt x="624862" y="41965"/>
                  </a:lnTo>
                  <a:lnTo>
                    <a:pt x="630303" y="45368"/>
                  </a:lnTo>
                  <a:lnTo>
                    <a:pt x="635970" y="48544"/>
                  </a:lnTo>
                  <a:lnTo>
                    <a:pt x="641184" y="52174"/>
                  </a:lnTo>
                  <a:lnTo>
                    <a:pt x="646851" y="56031"/>
                  </a:lnTo>
                  <a:lnTo>
                    <a:pt x="652065" y="59887"/>
                  </a:lnTo>
                  <a:lnTo>
                    <a:pt x="657052" y="63744"/>
                  </a:lnTo>
                  <a:lnTo>
                    <a:pt x="662492" y="68055"/>
                  </a:lnTo>
                  <a:lnTo>
                    <a:pt x="667479" y="72365"/>
                  </a:lnTo>
                  <a:lnTo>
                    <a:pt x="672239" y="76902"/>
                  </a:lnTo>
                  <a:lnTo>
                    <a:pt x="677227" y="81440"/>
                  </a:lnTo>
                  <a:lnTo>
                    <a:pt x="681760" y="86204"/>
                  </a:lnTo>
                  <a:lnTo>
                    <a:pt x="686521" y="90968"/>
                  </a:lnTo>
                  <a:lnTo>
                    <a:pt x="691281" y="96186"/>
                  </a:lnTo>
                  <a:lnTo>
                    <a:pt x="695815" y="101177"/>
                  </a:lnTo>
                  <a:lnTo>
                    <a:pt x="699895" y="106395"/>
                  </a:lnTo>
                  <a:lnTo>
                    <a:pt x="704202" y="112067"/>
                  </a:lnTo>
                  <a:lnTo>
                    <a:pt x="708509" y="117512"/>
                  </a:lnTo>
                  <a:lnTo>
                    <a:pt x="712589" y="123183"/>
                  </a:lnTo>
                  <a:lnTo>
                    <a:pt x="716443" y="128855"/>
                  </a:lnTo>
                  <a:lnTo>
                    <a:pt x="720523" y="134754"/>
                  </a:lnTo>
                  <a:lnTo>
                    <a:pt x="723924" y="140652"/>
                  </a:lnTo>
                  <a:lnTo>
                    <a:pt x="727777" y="146778"/>
                  </a:lnTo>
                  <a:lnTo>
                    <a:pt x="730951" y="153130"/>
                  </a:lnTo>
                  <a:lnTo>
                    <a:pt x="734578" y="159482"/>
                  </a:lnTo>
                  <a:lnTo>
                    <a:pt x="737751" y="166061"/>
                  </a:lnTo>
                  <a:lnTo>
                    <a:pt x="740925" y="172640"/>
                  </a:lnTo>
                  <a:lnTo>
                    <a:pt x="743872" y="179220"/>
                  </a:lnTo>
                  <a:lnTo>
                    <a:pt x="746592" y="186026"/>
                  </a:lnTo>
                  <a:lnTo>
                    <a:pt x="749539" y="192832"/>
                  </a:lnTo>
                  <a:lnTo>
                    <a:pt x="752259" y="199638"/>
                  </a:lnTo>
                  <a:lnTo>
                    <a:pt x="754753" y="206671"/>
                  </a:lnTo>
                  <a:lnTo>
                    <a:pt x="757020" y="213704"/>
                  </a:lnTo>
                  <a:lnTo>
                    <a:pt x="759287" y="220963"/>
                  </a:lnTo>
                  <a:lnTo>
                    <a:pt x="761327" y="228450"/>
                  </a:lnTo>
                  <a:lnTo>
                    <a:pt x="763367" y="235710"/>
                  </a:lnTo>
                  <a:lnTo>
                    <a:pt x="765180" y="242969"/>
                  </a:lnTo>
                  <a:lnTo>
                    <a:pt x="766540" y="250683"/>
                  </a:lnTo>
                  <a:lnTo>
                    <a:pt x="768127" y="258170"/>
                  </a:lnTo>
                  <a:lnTo>
                    <a:pt x="769261" y="265656"/>
                  </a:lnTo>
                  <a:lnTo>
                    <a:pt x="770621" y="273597"/>
                  </a:lnTo>
                  <a:lnTo>
                    <a:pt x="771528" y="281310"/>
                  </a:lnTo>
                  <a:lnTo>
                    <a:pt x="771841" y="283505"/>
                  </a:lnTo>
                  <a:lnTo>
                    <a:pt x="773361" y="282802"/>
                  </a:lnTo>
                  <a:lnTo>
                    <a:pt x="774259" y="282574"/>
                  </a:lnTo>
                  <a:lnTo>
                    <a:pt x="775606" y="282574"/>
                  </a:lnTo>
                  <a:lnTo>
                    <a:pt x="776729" y="282574"/>
                  </a:lnTo>
                  <a:lnTo>
                    <a:pt x="777852" y="282802"/>
                  </a:lnTo>
                  <a:lnTo>
                    <a:pt x="780098" y="283945"/>
                  </a:lnTo>
                  <a:lnTo>
                    <a:pt x="782344" y="285315"/>
                  </a:lnTo>
                  <a:lnTo>
                    <a:pt x="784589" y="287371"/>
                  </a:lnTo>
                  <a:lnTo>
                    <a:pt x="786611" y="289884"/>
                  </a:lnTo>
                  <a:lnTo>
                    <a:pt x="788407" y="293311"/>
                  </a:lnTo>
                  <a:lnTo>
                    <a:pt x="789979" y="296737"/>
                  </a:lnTo>
                  <a:lnTo>
                    <a:pt x="791776" y="300849"/>
                  </a:lnTo>
                  <a:lnTo>
                    <a:pt x="793348" y="305189"/>
                  </a:lnTo>
                  <a:lnTo>
                    <a:pt x="794471" y="309987"/>
                  </a:lnTo>
                  <a:lnTo>
                    <a:pt x="795818" y="315469"/>
                  </a:lnTo>
                  <a:lnTo>
                    <a:pt x="796492" y="320723"/>
                  </a:lnTo>
                  <a:lnTo>
                    <a:pt x="797390" y="326663"/>
                  </a:lnTo>
                  <a:lnTo>
                    <a:pt x="798064" y="332602"/>
                  </a:lnTo>
                  <a:lnTo>
                    <a:pt x="798289" y="338770"/>
                  </a:lnTo>
                  <a:lnTo>
                    <a:pt x="798513" y="345166"/>
                  </a:lnTo>
                  <a:lnTo>
                    <a:pt x="798289" y="351563"/>
                  </a:lnTo>
                  <a:lnTo>
                    <a:pt x="798064" y="357730"/>
                  </a:lnTo>
                  <a:lnTo>
                    <a:pt x="797390" y="363898"/>
                  </a:lnTo>
                  <a:lnTo>
                    <a:pt x="796492" y="369609"/>
                  </a:lnTo>
                  <a:lnTo>
                    <a:pt x="795818" y="375092"/>
                  </a:lnTo>
                  <a:lnTo>
                    <a:pt x="794471" y="380117"/>
                  </a:lnTo>
                  <a:lnTo>
                    <a:pt x="793348" y="385143"/>
                  </a:lnTo>
                  <a:lnTo>
                    <a:pt x="791776" y="389712"/>
                  </a:lnTo>
                  <a:lnTo>
                    <a:pt x="789979" y="393595"/>
                  </a:lnTo>
                  <a:lnTo>
                    <a:pt x="788407" y="397250"/>
                  </a:lnTo>
                  <a:lnTo>
                    <a:pt x="786611" y="400220"/>
                  </a:lnTo>
                  <a:lnTo>
                    <a:pt x="784589" y="403190"/>
                  </a:lnTo>
                  <a:lnTo>
                    <a:pt x="782344" y="405017"/>
                  </a:lnTo>
                  <a:lnTo>
                    <a:pt x="780098" y="406616"/>
                  </a:lnTo>
                  <a:lnTo>
                    <a:pt x="777852" y="407758"/>
                  </a:lnTo>
                  <a:lnTo>
                    <a:pt x="776729" y="407987"/>
                  </a:lnTo>
                  <a:lnTo>
                    <a:pt x="775606" y="407987"/>
                  </a:lnTo>
                  <a:lnTo>
                    <a:pt x="774259" y="407987"/>
                  </a:lnTo>
                  <a:lnTo>
                    <a:pt x="773361" y="407758"/>
                  </a:lnTo>
                  <a:lnTo>
                    <a:pt x="770890" y="406616"/>
                  </a:lnTo>
                  <a:lnTo>
                    <a:pt x="768869" y="405017"/>
                  </a:lnTo>
                  <a:lnTo>
                    <a:pt x="767445" y="403859"/>
                  </a:lnTo>
                  <a:lnTo>
                    <a:pt x="766540" y="408129"/>
                  </a:lnTo>
                  <a:lnTo>
                    <a:pt x="765180" y="415616"/>
                  </a:lnTo>
                  <a:lnTo>
                    <a:pt x="763367" y="423102"/>
                  </a:lnTo>
                  <a:lnTo>
                    <a:pt x="761327" y="430362"/>
                  </a:lnTo>
                  <a:lnTo>
                    <a:pt x="759287" y="437622"/>
                  </a:lnTo>
                  <a:lnTo>
                    <a:pt x="757020" y="444655"/>
                  </a:lnTo>
                  <a:lnTo>
                    <a:pt x="754753" y="452141"/>
                  </a:lnTo>
                  <a:lnTo>
                    <a:pt x="752259" y="458947"/>
                  </a:lnTo>
                  <a:lnTo>
                    <a:pt x="749539" y="465980"/>
                  </a:lnTo>
                  <a:lnTo>
                    <a:pt x="746592" y="472786"/>
                  </a:lnTo>
                  <a:lnTo>
                    <a:pt x="743872" y="479592"/>
                  </a:lnTo>
                  <a:lnTo>
                    <a:pt x="740925" y="486171"/>
                  </a:lnTo>
                  <a:lnTo>
                    <a:pt x="737751" y="492751"/>
                  </a:lnTo>
                  <a:lnTo>
                    <a:pt x="734578" y="499330"/>
                  </a:lnTo>
                  <a:lnTo>
                    <a:pt x="730951" y="505682"/>
                  </a:lnTo>
                  <a:lnTo>
                    <a:pt x="727777" y="511581"/>
                  </a:lnTo>
                  <a:lnTo>
                    <a:pt x="723924" y="517933"/>
                  </a:lnTo>
                  <a:lnTo>
                    <a:pt x="720523" y="523831"/>
                  </a:lnTo>
                  <a:lnTo>
                    <a:pt x="716443" y="529730"/>
                  </a:lnTo>
                  <a:lnTo>
                    <a:pt x="712589" y="535629"/>
                  </a:lnTo>
                  <a:lnTo>
                    <a:pt x="708509" y="541300"/>
                  </a:lnTo>
                  <a:lnTo>
                    <a:pt x="704202" y="546745"/>
                  </a:lnTo>
                  <a:lnTo>
                    <a:pt x="699895" y="551963"/>
                  </a:lnTo>
                  <a:lnTo>
                    <a:pt x="695815" y="557408"/>
                  </a:lnTo>
                  <a:lnTo>
                    <a:pt x="691281" y="562626"/>
                  </a:lnTo>
                  <a:lnTo>
                    <a:pt x="686521" y="567617"/>
                  </a:lnTo>
                  <a:lnTo>
                    <a:pt x="681760" y="572608"/>
                  </a:lnTo>
                  <a:lnTo>
                    <a:pt x="677227" y="577372"/>
                  </a:lnTo>
                  <a:lnTo>
                    <a:pt x="672239" y="581909"/>
                  </a:lnTo>
                  <a:lnTo>
                    <a:pt x="667479" y="586447"/>
                  </a:lnTo>
                  <a:lnTo>
                    <a:pt x="662492" y="590757"/>
                  </a:lnTo>
                  <a:lnTo>
                    <a:pt x="657052" y="594841"/>
                  </a:lnTo>
                  <a:lnTo>
                    <a:pt x="652065" y="598698"/>
                  </a:lnTo>
                  <a:lnTo>
                    <a:pt x="646851" y="602781"/>
                  </a:lnTo>
                  <a:lnTo>
                    <a:pt x="641184" y="606411"/>
                  </a:lnTo>
                  <a:lnTo>
                    <a:pt x="635970" y="609814"/>
                  </a:lnTo>
                  <a:lnTo>
                    <a:pt x="630303" y="613444"/>
                  </a:lnTo>
                  <a:lnTo>
                    <a:pt x="624862" y="616620"/>
                  </a:lnTo>
                  <a:lnTo>
                    <a:pt x="618969" y="619796"/>
                  </a:lnTo>
                  <a:lnTo>
                    <a:pt x="613301" y="622519"/>
                  </a:lnTo>
                  <a:lnTo>
                    <a:pt x="607408" y="625241"/>
                  </a:lnTo>
                  <a:lnTo>
                    <a:pt x="601740" y="627737"/>
                  </a:lnTo>
                  <a:lnTo>
                    <a:pt x="595620" y="630232"/>
                  </a:lnTo>
                  <a:lnTo>
                    <a:pt x="589499" y="632501"/>
                  </a:lnTo>
                  <a:lnTo>
                    <a:pt x="583379" y="634543"/>
                  </a:lnTo>
                  <a:lnTo>
                    <a:pt x="577485" y="636358"/>
                  </a:lnTo>
                  <a:lnTo>
                    <a:pt x="571365" y="638173"/>
                  </a:lnTo>
                  <a:lnTo>
                    <a:pt x="565017" y="639307"/>
                  </a:lnTo>
                  <a:lnTo>
                    <a:pt x="558670" y="640895"/>
                  </a:lnTo>
                  <a:lnTo>
                    <a:pt x="552550" y="642029"/>
                  </a:lnTo>
                  <a:lnTo>
                    <a:pt x="545976" y="642710"/>
                  </a:lnTo>
                  <a:lnTo>
                    <a:pt x="539629" y="643391"/>
                  </a:lnTo>
                  <a:lnTo>
                    <a:pt x="533055" y="644071"/>
                  </a:lnTo>
                  <a:lnTo>
                    <a:pt x="526481" y="644525"/>
                  </a:lnTo>
                  <a:lnTo>
                    <a:pt x="519907" y="644525"/>
                  </a:lnTo>
                  <a:lnTo>
                    <a:pt x="513333" y="644525"/>
                  </a:lnTo>
                  <a:lnTo>
                    <a:pt x="506759" y="644071"/>
                  </a:lnTo>
                  <a:lnTo>
                    <a:pt x="500186" y="643391"/>
                  </a:lnTo>
                  <a:lnTo>
                    <a:pt x="493838" y="642710"/>
                  </a:lnTo>
                  <a:lnTo>
                    <a:pt x="487264" y="642029"/>
                  </a:lnTo>
                  <a:lnTo>
                    <a:pt x="481144" y="640895"/>
                  </a:lnTo>
                  <a:lnTo>
                    <a:pt x="474797" y="639307"/>
                  </a:lnTo>
                  <a:lnTo>
                    <a:pt x="468450" y="638173"/>
                  </a:lnTo>
                  <a:lnTo>
                    <a:pt x="462329" y="636358"/>
                  </a:lnTo>
                  <a:lnTo>
                    <a:pt x="456435" y="634543"/>
                  </a:lnTo>
                  <a:lnTo>
                    <a:pt x="450315" y="632501"/>
                  </a:lnTo>
                  <a:lnTo>
                    <a:pt x="444194" y="630232"/>
                  </a:lnTo>
                  <a:lnTo>
                    <a:pt x="438301" y="627737"/>
                  </a:lnTo>
                  <a:lnTo>
                    <a:pt x="432407" y="625241"/>
                  </a:lnTo>
                  <a:lnTo>
                    <a:pt x="426513" y="622519"/>
                  </a:lnTo>
                  <a:lnTo>
                    <a:pt x="420846" y="619796"/>
                  </a:lnTo>
                  <a:lnTo>
                    <a:pt x="414952" y="616620"/>
                  </a:lnTo>
                  <a:lnTo>
                    <a:pt x="409512" y="613444"/>
                  </a:lnTo>
                  <a:lnTo>
                    <a:pt x="403844" y="609814"/>
                  </a:lnTo>
                  <a:lnTo>
                    <a:pt x="398631" y="606411"/>
                  </a:lnTo>
                  <a:lnTo>
                    <a:pt x="392963" y="602781"/>
                  </a:lnTo>
                  <a:lnTo>
                    <a:pt x="387750" y="598698"/>
                  </a:lnTo>
                  <a:lnTo>
                    <a:pt x="382763" y="594841"/>
                  </a:lnTo>
                  <a:lnTo>
                    <a:pt x="377322" y="590757"/>
                  </a:lnTo>
                  <a:lnTo>
                    <a:pt x="372335" y="586447"/>
                  </a:lnTo>
                  <a:lnTo>
                    <a:pt x="367575" y="581909"/>
                  </a:lnTo>
                  <a:lnTo>
                    <a:pt x="362588" y="577372"/>
                  </a:lnTo>
                  <a:lnTo>
                    <a:pt x="358054" y="572608"/>
                  </a:lnTo>
                  <a:lnTo>
                    <a:pt x="353294" y="567617"/>
                  </a:lnTo>
                  <a:lnTo>
                    <a:pt x="348760" y="562626"/>
                  </a:lnTo>
                  <a:lnTo>
                    <a:pt x="344000" y="557408"/>
                  </a:lnTo>
                  <a:lnTo>
                    <a:pt x="339919" y="551963"/>
                  </a:lnTo>
                  <a:lnTo>
                    <a:pt x="335612" y="546745"/>
                  </a:lnTo>
                  <a:lnTo>
                    <a:pt x="331305" y="541300"/>
                  </a:lnTo>
                  <a:lnTo>
                    <a:pt x="327225" y="535629"/>
                  </a:lnTo>
                  <a:lnTo>
                    <a:pt x="323371" y="529730"/>
                  </a:lnTo>
                  <a:lnTo>
                    <a:pt x="319291" y="523831"/>
                  </a:lnTo>
                  <a:lnTo>
                    <a:pt x="315891" y="517933"/>
                  </a:lnTo>
                  <a:lnTo>
                    <a:pt x="312037" y="511581"/>
                  </a:lnTo>
                  <a:lnTo>
                    <a:pt x="308863" y="505682"/>
                  </a:lnTo>
                  <a:lnTo>
                    <a:pt x="305236" y="499330"/>
                  </a:lnTo>
                  <a:lnTo>
                    <a:pt x="302063" y="492751"/>
                  </a:lnTo>
                  <a:lnTo>
                    <a:pt x="298889" y="486171"/>
                  </a:lnTo>
                  <a:lnTo>
                    <a:pt x="295942" y="479592"/>
                  </a:lnTo>
                  <a:lnTo>
                    <a:pt x="293222" y="472786"/>
                  </a:lnTo>
                  <a:lnTo>
                    <a:pt x="290275" y="465980"/>
                  </a:lnTo>
                  <a:lnTo>
                    <a:pt x="287555" y="458947"/>
                  </a:lnTo>
                  <a:lnTo>
                    <a:pt x="285061" y="452141"/>
                  </a:lnTo>
                  <a:lnTo>
                    <a:pt x="282795" y="444655"/>
                  </a:lnTo>
                  <a:lnTo>
                    <a:pt x="280528" y="437622"/>
                  </a:lnTo>
                  <a:lnTo>
                    <a:pt x="278488" y="430362"/>
                  </a:lnTo>
                  <a:lnTo>
                    <a:pt x="276447" y="423102"/>
                  </a:lnTo>
                  <a:lnTo>
                    <a:pt x="274861" y="415616"/>
                  </a:lnTo>
                  <a:lnTo>
                    <a:pt x="273274" y="408129"/>
                  </a:lnTo>
                  <a:lnTo>
                    <a:pt x="272602" y="404960"/>
                  </a:lnTo>
                  <a:lnTo>
                    <a:pt x="272532" y="405017"/>
                  </a:lnTo>
                  <a:lnTo>
                    <a:pt x="270286" y="406616"/>
                  </a:lnTo>
                  <a:lnTo>
                    <a:pt x="268041" y="407758"/>
                  </a:lnTo>
                  <a:lnTo>
                    <a:pt x="267142" y="407987"/>
                  </a:lnTo>
                  <a:lnTo>
                    <a:pt x="265795" y="407987"/>
                  </a:lnTo>
                  <a:lnTo>
                    <a:pt x="264672" y="407987"/>
                  </a:lnTo>
                  <a:lnTo>
                    <a:pt x="263549" y="407758"/>
                  </a:lnTo>
                  <a:lnTo>
                    <a:pt x="261303" y="406616"/>
                  </a:lnTo>
                  <a:lnTo>
                    <a:pt x="259058" y="405017"/>
                  </a:lnTo>
                  <a:lnTo>
                    <a:pt x="256812" y="403190"/>
                  </a:lnTo>
                  <a:lnTo>
                    <a:pt x="254791" y="400220"/>
                  </a:lnTo>
                  <a:lnTo>
                    <a:pt x="252994" y="397250"/>
                  </a:lnTo>
                  <a:lnTo>
                    <a:pt x="251422" y="393595"/>
                  </a:lnTo>
                  <a:lnTo>
                    <a:pt x="249625" y="389712"/>
                  </a:lnTo>
                  <a:lnTo>
                    <a:pt x="248053" y="385143"/>
                  </a:lnTo>
                  <a:lnTo>
                    <a:pt x="246930" y="380117"/>
                  </a:lnTo>
                  <a:lnTo>
                    <a:pt x="245583" y="375092"/>
                  </a:lnTo>
                  <a:lnTo>
                    <a:pt x="244909" y="369609"/>
                  </a:lnTo>
                  <a:lnTo>
                    <a:pt x="243786" y="363898"/>
                  </a:lnTo>
                  <a:lnTo>
                    <a:pt x="243337" y="357730"/>
                  </a:lnTo>
                  <a:lnTo>
                    <a:pt x="243113" y="351563"/>
                  </a:lnTo>
                  <a:lnTo>
                    <a:pt x="242888" y="345166"/>
                  </a:lnTo>
                  <a:lnTo>
                    <a:pt x="243113" y="338770"/>
                  </a:lnTo>
                  <a:lnTo>
                    <a:pt x="243337" y="332602"/>
                  </a:lnTo>
                  <a:lnTo>
                    <a:pt x="243786" y="326663"/>
                  </a:lnTo>
                  <a:lnTo>
                    <a:pt x="244909" y="320723"/>
                  </a:lnTo>
                  <a:lnTo>
                    <a:pt x="245583" y="315469"/>
                  </a:lnTo>
                  <a:lnTo>
                    <a:pt x="246930" y="309987"/>
                  </a:lnTo>
                  <a:lnTo>
                    <a:pt x="248053" y="305189"/>
                  </a:lnTo>
                  <a:lnTo>
                    <a:pt x="249625" y="300849"/>
                  </a:lnTo>
                  <a:lnTo>
                    <a:pt x="251422" y="296737"/>
                  </a:lnTo>
                  <a:lnTo>
                    <a:pt x="252994" y="293311"/>
                  </a:lnTo>
                  <a:lnTo>
                    <a:pt x="254791" y="289884"/>
                  </a:lnTo>
                  <a:lnTo>
                    <a:pt x="256812" y="287371"/>
                  </a:lnTo>
                  <a:lnTo>
                    <a:pt x="259058" y="285315"/>
                  </a:lnTo>
                  <a:lnTo>
                    <a:pt x="261303" y="283945"/>
                  </a:lnTo>
                  <a:lnTo>
                    <a:pt x="263549" y="282802"/>
                  </a:lnTo>
                  <a:lnTo>
                    <a:pt x="264672" y="282574"/>
                  </a:lnTo>
                  <a:lnTo>
                    <a:pt x="265795" y="282574"/>
                  </a:lnTo>
                  <a:lnTo>
                    <a:pt x="267142" y="282574"/>
                  </a:lnTo>
                  <a:lnTo>
                    <a:pt x="268041" y="282802"/>
                  </a:lnTo>
                  <a:lnTo>
                    <a:pt x="268071" y="282818"/>
                  </a:lnTo>
                  <a:lnTo>
                    <a:pt x="268287" y="281310"/>
                  </a:lnTo>
                  <a:lnTo>
                    <a:pt x="269193" y="273597"/>
                  </a:lnTo>
                  <a:lnTo>
                    <a:pt x="270554" y="265656"/>
                  </a:lnTo>
                  <a:lnTo>
                    <a:pt x="271687" y="258170"/>
                  </a:lnTo>
                  <a:lnTo>
                    <a:pt x="273274" y="250683"/>
                  </a:lnTo>
                  <a:lnTo>
                    <a:pt x="274861" y="242969"/>
                  </a:lnTo>
                  <a:lnTo>
                    <a:pt x="276447" y="235710"/>
                  </a:lnTo>
                  <a:lnTo>
                    <a:pt x="278488" y="228450"/>
                  </a:lnTo>
                  <a:lnTo>
                    <a:pt x="280528" y="220963"/>
                  </a:lnTo>
                  <a:lnTo>
                    <a:pt x="282795" y="213704"/>
                  </a:lnTo>
                  <a:lnTo>
                    <a:pt x="285061" y="206671"/>
                  </a:lnTo>
                  <a:lnTo>
                    <a:pt x="287555" y="199638"/>
                  </a:lnTo>
                  <a:lnTo>
                    <a:pt x="290275" y="192832"/>
                  </a:lnTo>
                  <a:lnTo>
                    <a:pt x="293222" y="186026"/>
                  </a:lnTo>
                  <a:lnTo>
                    <a:pt x="295942" y="179220"/>
                  </a:lnTo>
                  <a:lnTo>
                    <a:pt x="298889" y="172640"/>
                  </a:lnTo>
                  <a:lnTo>
                    <a:pt x="302063" y="166061"/>
                  </a:lnTo>
                  <a:lnTo>
                    <a:pt x="305236" y="159482"/>
                  </a:lnTo>
                  <a:lnTo>
                    <a:pt x="308863" y="153130"/>
                  </a:lnTo>
                  <a:lnTo>
                    <a:pt x="312037" y="146778"/>
                  </a:lnTo>
                  <a:lnTo>
                    <a:pt x="315891" y="140652"/>
                  </a:lnTo>
                  <a:lnTo>
                    <a:pt x="319291" y="134754"/>
                  </a:lnTo>
                  <a:lnTo>
                    <a:pt x="323371" y="128855"/>
                  </a:lnTo>
                  <a:lnTo>
                    <a:pt x="327225" y="123183"/>
                  </a:lnTo>
                  <a:lnTo>
                    <a:pt x="331305" y="117512"/>
                  </a:lnTo>
                  <a:lnTo>
                    <a:pt x="335612" y="112067"/>
                  </a:lnTo>
                  <a:lnTo>
                    <a:pt x="339919" y="106395"/>
                  </a:lnTo>
                  <a:lnTo>
                    <a:pt x="344000" y="101177"/>
                  </a:lnTo>
                  <a:lnTo>
                    <a:pt x="348760" y="96186"/>
                  </a:lnTo>
                  <a:lnTo>
                    <a:pt x="353294" y="90968"/>
                  </a:lnTo>
                  <a:lnTo>
                    <a:pt x="358054" y="86204"/>
                  </a:lnTo>
                  <a:lnTo>
                    <a:pt x="362588" y="81440"/>
                  </a:lnTo>
                  <a:lnTo>
                    <a:pt x="367575" y="76902"/>
                  </a:lnTo>
                  <a:lnTo>
                    <a:pt x="372335" y="72365"/>
                  </a:lnTo>
                  <a:lnTo>
                    <a:pt x="377322" y="68055"/>
                  </a:lnTo>
                  <a:lnTo>
                    <a:pt x="382763" y="63744"/>
                  </a:lnTo>
                  <a:lnTo>
                    <a:pt x="387750" y="59887"/>
                  </a:lnTo>
                  <a:lnTo>
                    <a:pt x="392963" y="56031"/>
                  </a:lnTo>
                  <a:lnTo>
                    <a:pt x="398631" y="52174"/>
                  </a:lnTo>
                  <a:lnTo>
                    <a:pt x="403844" y="48544"/>
                  </a:lnTo>
                  <a:lnTo>
                    <a:pt x="409512" y="45368"/>
                  </a:lnTo>
                  <a:lnTo>
                    <a:pt x="414952" y="41965"/>
                  </a:lnTo>
                  <a:lnTo>
                    <a:pt x="420846" y="39016"/>
                  </a:lnTo>
                  <a:lnTo>
                    <a:pt x="426513" y="36066"/>
                  </a:lnTo>
                  <a:lnTo>
                    <a:pt x="432407" y="33571"/>
                  </a:lnTo>
                  <a:lnTo>
                    <a:pt x="438301" y="30621"/>
                  </a:lnTo>
                  <a:lnTo>
                    <a:pt x="444194" y="28353"/>
                  </a:lnTo>
                  <a:lnTo>
                    <a:pt x="450315" y="26084"/>
                  </a:lnTo>
                  <a:lnTo>
                    <a:pt x="456435" y="24042"/>
                  </a:lnTo>
                  <a:lnTo>
                    <a:pt x="462329" y="22454"/>
                  </a:lnTo>
                  <a:lnTo>
                    <a:pt x="468450" y="20639"/>
                  </a:lnTo>
                  <a:lnTo>
                    <a:pt x="474797" y="19051"/>
                  </a:lnTo>
                  <a:lnTo>
                    <a:pt x="481144" y="17917"/>
                  </a:lnTo>
                  <a:lnTo>
                    <a:pt x="487264" y="16783"/>
                  </a:lnTo>
                  <a:lnTo>
                    <a:pt x="493838" y="15875"/>
                  </a:lnTo>
                  <a:lnTo>
                    <a:pt x="500186" y="14968"/>
                  </a:lnTo>
                  <a:lnTo>
                    <a:pt x="506759" y="14514"/>
                  </a:lnTo>
                  <a:lnTo>
                    <a:pt x="513333" y="14287"/>
                  </a:lnTo>
                  <a:close/>
                  <a:moveTo>
                    <a:pt x="2026444" y="0"/>
                  </a:moveTo>
                  <a:lnTo>
                    <a:pt x="2033018" y="227"/>
                  </a:lnTo>
                  <a:lnTo>
                    <a:pt x="2039592" y="454"/>
                  </a:lnTo>
                  <a:lnTo>
                    <a:pt x="2046166" y="1134"/>
                  </a:lnTo>
                  <a:lnTo>
                    <a:pt x="2052740" y="1814"/>
                  </a:lnTo>
                  <a:lnTo>
                    <a:pt x="2059087" y="2948"/>
                  </a:lnTo>
                  <a:lnTo>
                    <a:pt x="2065434" y="3855"/>
                  </a:lnTo>
                  <a:lnTo>
                    <a:pt x="2071555" y="5216"/>
                  </a:lnTo>
                  <a:lnTo>
                    <a:pt x="2077902" y="6577"/>
                  </a:lnTo>
                  <a:lnTo>
                    <a:pt x="2084022" y="8164"/>
                  </a:lnTo>
                  <a:lnTo>
                    <a:pt x="2090369" y="10205"/>
                  </a:lnTo>
                  <a:lnTo>
                    <a:pt x="2096263" y="12246"/>
                  </a:lnTo>
                  <a:lnTo>
                    <a:pt x="2102384" y="14514"/>
                  </a:lnTo>
                  <a:lnTo>
                    <a:pt x="2108278" y="16782"/>
                  </a:lnTo>
                  <a:lnTo>
                    <a:pt x="2114171" y="19277"/>
                  </a:lnTo>
                  <a:lnTo>
                    <a:pt x="2120065" y="21998"/>
                  </a:lnTo>
                  <a:lnTo>
                    <a:pt x="2125506" y="24946"/>
                  </a:lnTo>
                  <a:lnTo>
                    <a:pt x="2131399" y="28121"/>
                  </a:lnTo>
                  <a:lnTo>
                    <a:pt x="2137067" y="31296"/>
                  </a:lnTo>
                  <a:lnTo>
                    <a:pt x="2142507" y="34698"/>
                  </a:lnTo>
                  <a:lnTo>
                    <a:pt x="2147947" y="38100"/>
                  </a:lnTo>
                  <a:lnTo>
                    <a:pt x="2153388" y="41955"/>
                  </a:lnTo>
                  <a:lnTo>
                    <a:pt x="2158602" y="45811"/>
                  </a:lnTo>
                  <a:lnTo>
                    <a:pt x="2164042" y="49893"/>
                  </a:lnTo>
                  <a:lnTo>
                    <a:pt x="2169029" y="53975"/>
                  </a:lnTo>
                  <a:lnTo>
                    <a:pt x="2174016" y="58284"/>
                  </a:lnTo>
                  <a:lnTo>
                    <a:pt x="2179003" y="62593"/>
                  </a:lnTo>
                  <a:lnTo>
                    <a:pt x="2183764" y="67355"/>
                  </a:lnTo>
                  <a:lnTo>
                    <a:pt x="2188751" y="71891"/>
                  </a:lnTo>
                  <a:lnTo>
                    <a:pt x="2193284" y="77107"/>
                  </a:lnTo>
                  <a:lnTo>
                    <a:pt x="2197818" y="82096"/>
                  </a:lnTo>
                  <a:lnTo>
                    <a:pt x="2202352" y="87086"/>
                  </a:lnTo>
                  <a:lnTo>
                    <a:pt x="2206659" y="92529"/>
                  </a:lnTo>
                  <a:lnTo>
                    <a:pt x="2210966" y="97745"/>
                  </a:lnTo>
                  <a:lnTo>
                    <a:pt x="2215046" y="103188"/>
                  </a:lnTo>
                  <a:lnTo>
                    <a:pt x="2219127" y="109084"/>
                  </a:lnTo>
                  <a:lnTo>
                    <a:pt x="2223207" y="114980"/>
                  </a:lnTo>
                  <a:lnTo>
                    <a:pt x="2227061" y="120650"/>
                  </a:lnTo>
                  <a:lnTo>
                    <a:pt x="2230687" y="126773"/>
                  </a:lnTo>
                  <a:lnTo>
                    <a:pt x="2234314" y="132896"/>
                  </a:lnTo>
                  <a:lnTo>
                    <a:pt x="2237941" y="139020"/>
                  </a:lnTo>
                  <a:lnTo>
                    <a:pt x="2241115" y="145370"/>
                  </a:lnTo>
                  <a:lnTo>
                    <a:pt x="2244515" y="151720"/>
                  </a:lnTo>
                  <a:lnTo>
                    <a:pt x="2247462" y="158297"/>
                  </a:lnTo>
                  <a:lnTo>
                    <a:pt x="2250409" y="165100"/>
                  </a:lnTo>
                  <a:lnTo>
                    <a:pt x="2253583" y="171677"/>
                  </a:lnTo>
                  <a:lnTo>
                    <a:pt x="2256303" y="178480"/>
                  </a:lnTo>
                  <a:lnTo>
                    <a:pt x="2258796" y="185511"/>
                  </a:lnTo>
                  <a:lnTo>
                    <a:pt x="2261290" y="192541"/>
                  </a:lnTo>
                  <a:lnTo>
                    <a:pt x="2263557" y="199798"/>
                  </a:lnTo>
                  <a:lnTo>
                    <a:pt x="2265824" y="206829"/>
                  </a:lnTo>
                  <a:lnTo>
                    <a:pt x="2267864" y="214086"/>
                  </a:lnTo>
                  <a:lnTo>
                    <a:pt x="2269904" y="221343"/>
                  </a:lnTo>
                  <a:lnTo>
                    <a:pt x="2271717" y="229054"/>
                  </a:lnTo>
                  <a:lnTo>
                    <a:pt x="2273078" y="236538"/>
                  </a:lnTo>
                  <a:lnTo>
                    <a:pt x="2274664" y="244022"/>
                  </a:lnTo>
                  <a:lnTo>
                    <a:pt x="2276251" y="251732"/>
                  </a:lnTo>
                  <a:lnTo>
                    <a:pt x="2277158" y="259443"/>
                  </a:lnTo>
                  <a:lnTo>
                    <a:pt x="2278518" y="267154"/>
                  </a:lnTo>
                  <a:lnTo>
                    <a:pt x="2278638" y="268548"/>
                  </a:lnTo>
                  <a:lnTo>
                    <a:pt x="2279424" y="268288"/>
                  </a:lnTo>
                  <a:lnTo>
                    <a:pt x="2280331" y="268288"/>
                  </a:lnTo>
                  <a:lnTo>
                    <a:pt x="2281692" y="268288"/>
                  </a:lnTo>
                  <a:lnTo>
                    <a:pt x="2282826" y="268738"/>
                  </a:lnTo>
                  <a:lnTo>
                    <a:pt x="2285093" y="269639"/>
                  </a:lnTo>
                  <a:lnTo>
                    <a:pt x="2287361" y="271215"/>
                  </a:lnTo>
                  <a:lnTo>
                    <a:pt x="2289402" y="273466"/>
                  </a:lnTo>
                  <a:lnTo>
                    <a:pt x="2291443" y="275943"/>
                  </a:lnTo>
                  <a:lnTo>
                    <a:pt x="2293485" y="278869"/>
                  </a:lnTo>
                  <a:lnTo>
                    <a:pt x="2295299" y="282472"/>
                  </a:lnTo>
                  <a:lnTo>
                    <a:pt x="2296660" y="286524"/>
                  </a:lnTo>
                  <a:lnTo>
                    <a:pt x="2298247" y="291027"/>
                  </a:lnTo>
                  <a:lnTo>
                    <a:pt x="2299608" y="295755"/>
                  </a:lnTo>
                  <a:lnTo>
                    <a:pt x="2300742" y="300708"/>
                  </a:lnTo>
                  <a:lnTo>
                    <a:pt x="2301876" y="306111"/>
                  </a:lnTo>
                  <a:lnTo>
                    <a:pt x="2302556" y="311964"/>
                  </a:lnTo>
                  <a:lnTo>
                    <a:pt x="2303010" y="317818"/>
                  </a:lnTo>
                  <a:lnTo>
                    <a:pt x="2303236" y="323897"/>
                  </a:lnTo>
                  <a:lnTo>
                    <a:pt x="2303463" y="330200"/>
                  </a:lnTo>
                  <a:lnTo>
                    <a:pt x="2303236" y="336504"/>
                  </a:lnTo>
                  <a:lnTo>
                    <a:pt x="2303010" y="342808"/>
                  </a:lnTo>
                  <a:lnTo>
                    <a:pt x="2302556" y="348662"/>
                  </a:lnTo>
                  <a:lnTo>
                    <a:pt x="2301876" y="354290"/>
                  </a:lnTo>
                  <a:lnTo>
                    <a:pt x="2300742" y="359918"/>
                  </a:lnTo>
                  <a:lnTo>
                    <a:pt x="2299608" y="364871"/>
                  </a:lnTo>
                  <a:lnTo>
                    <a:pt x="2298247" y="369599"/>
                  </a:lnTo>
                  <a:lnTo>
                    <a:pt x="2296660" y="373877"/>
                  </a:lnTo>
                  <a:lnTo>
                    <a:pt x="2295299" y="377929"/>
                  </a:lnTo>
                  <a:lnTo>
                    <a:pt x="2293485" y="381306"/>
                  </a:lnTo>
                  <a:lnTo>
                    <a:pt x="2291443" y="384683"/>
                  </a:lnTo>
                  <a:lnTo>
                    <a:pt x="2289402" y="387160"/>
                  </a:lnTo>
                  <a:lnTo>
                    <a:pt x="2287361" y="389411"/>
                  </a:lnTo>
                  <a:lnTo>
                    <a:pt x="2285093" y="390987"/>
                  </a:lnTo>
                  <a:lnTo>
                    <a:pt x="2282826" y="391663"/>
                  </a:lnTo>
                  <a:lnTo>
                    <a:pt x="2281692" y="391888"/>
                  </a:lnTo>
                  <a:lnTo>
                    <a:pt x="2280331" y="392113"/>
                  </a:lnTo>
                  <a:lnTo>
                    <a:pt x="2279424" y="391888"/>
                  </a:lnTo>
                  <a:lnTo>
                    <a:pt x="2278063" y="391663"/>
                  </a:lnTo>
                  <a:lnTo>
                    <a:pt x="2275795" y="390987"/>
                  </a:lnTo>
                  <a:lnTo>
                    <a:pt x="2273928" y="389690"/>
                  </a:lnTo>
                  <a:lnTo>
                    <a:pt x="2273078" y="393700"/>
                  </a:lnTo>
                  <a:lnTo>
                    <a:pt x="2271717" y="401411"/>
                  </a:lnTo>
                  <a:lnTo>
                    <a:pt x="2269904" y="408895"/>
                  </a:lnTo>
                  <a:lnTo>
                    <a:pt x="2267864" y="416152"/>
                  </a:lnTo>
                  <a:lnTo>
                    <a:pt x="2265824" y="423636"/>
                  </a:lnTo>
                  <a:lnTo>
                    <a:pt x="2263557" y="430666"/>
                  </a:lnTo>
                  <a:lnTo>
                    <a:pt x="2261290" y="437697"/>
                  </a:lnTo>
                  <a:lnTo>
                    <a:pt x="2258796" y="444727"/>
                  </a:lnTo>
                  <a:lnTo>
                    <a:pt x="2256303" y="451757"/>
                  </a:lnTo>
                  <a:lnTo>
                    <a:pt x="2253583" y="458561"/>
                  </a:lnTo>
                  <a:lnTo>
                    <a:pt x="2250409" y="465138"/>
                  </a:lnTo>
                  <a:lnTo>
                    <a:pt x="2247462" y="471941"/>
                  </a:lnTo>
                  <a:lnTo>
                    <a:pt x="2244515" y="478518"/>
                  </a:lnTo>
                  <a:lnTo>
                    <a:pt x="2241115" y="484868"/>
                  </a:lnTo>
                  <a:lnTo>
                    <a:pt x="2237941" y="491218"/>
                  </a:lnTo>
                  <a:lnTo>
                    <a:pt x="2234314" y="497568"/>
                  </a:lnTo>
                  <a:lnTo>
                    <a:pt x="2230687" y="503691"/>
                  </a:lnTo>
                  <a:lnTo>
                    <a:pt x="2227061" y="509588"/>
                  </a:lnTo>
                  <a:lnTo>
                    <a:pt x="2223207" y="515484"/>
                  </a:lnTo>
                  <a:lnTo>
                    <a:pt x="2219127" y="521154"/>
                  </a:lnTo>
                  <a:lnTo>
                    <a:pt x="2215046" y="527050"/>
                  </a:lnTo>
                  <a:lnTo>
                    <a:pt x="2210966" y="532720"/>
                  </a:lnTo>
                  <a:lnTo>
                    <a:pt x="2206659" y="537936"/>
                  </a:lnTo>
                  <a:lnTo>
                    <a:pt x="2202352" y="543152"/>
                  </a:lnTo>
                  <a:lnTo>
                    <a:pt x="2197818" y="548368"/>
                  </a:lnTo>
                  <a:lnTo>
                    <a:pt x="2193284" y="553357"/>
                  </a:lnTo>
                  <a:lnTo>
                    <a:pt x="2188751" y="558347"/>
                  </a:lnTo>
                  <a:lnTo>
                    <a:pt x="2183764" y="562882"/>
                  </a:lnTo>
                  <a:lnTo>
                    <a:pt x="2179003" y="567645"/>
                  </a:lnTo>
                  <a:lnTo>
                    <a:pt x="2174016" y="571954"/>
                  </a:lnTo>
                  <a:lnTo>
                    <a:pt x="2169029" y="576263"/>
                  </a:lnTo>
                  <a:lnTo>
                    <a:pt x="2164042" y="580572"/>
                  </a:lnTo>
                  <a:lnTo>
                    <a:pt x="2158602" y="584654"/>
                  </a:lnTo>
                  <a:lnTo>
                    <a:pt x="2153388" y="588283"/>
                  </a:lnTo>
                  <a:lnTo>
                    <a:pt x="2147947" y="592138"/>
                  </a:lnTo>
                  <a:lnTo>
                    <a:pt x="2142507" y="595766"/>
                  </a:lnTo>
                  <a:lnTo>
                    <a:pt x="2137067" y="598941"/>
                  </a:lnTo>
                  <a:lnTo>
                    <a:pt x="2131399" y="602343"/>
                  </a:lnTo>
                  <a:lnTo>
                    <a:pt x="2125506" y="605291"/>
                  </a:lnTo>
                  <a:lnTo>
                    <a:pt x="2120065" y="608240"/>
                  </a:lnTo>
                  <a:lnTo>
                    <a:pt x="2114171" y="611188"/>
                  </a:lnTo>
                  <a:lnTo>
                    <a:pt x="2108278" y="613683"/>
                  </a:lnTo>
                  <a:lnTo>
                    <a:pt x="2102384" y="615950"/>
                  </a:lnTo>
                  <a:lnTo>
                    <a:pt x="2096263" y="618218"/>
                  </a:lnTo>
                  <a:lnTo>
                    <a:pt x="2090369" y="620259"/>
                  </a:lnTo>
                  <a:lnTo>
                    <a:pt x="2084022" y="622300"/>
                  </a:lnTo>
                  <a:lnTo>
                    <a:pt x="2077902" y="623661"/>
                  </a:lnTo>
                  <a:lnTo>
                    <a:pt x="2071555" y="625249"/>
                  </a:lnTo>
                  <a:lnTo>
                    <a:pt x="2065434" y="626609"/>
                  </a:lnTo>
                  <a:lnTo>
                    <a:pt x="2059087" y="627743"/>
                  </a:lnTo>
                  <a:lnTo>
                    <a:pt x="2052740" y="628424"/>
                  </a:lnTo>
                  <a:lnTo>
                    <a:pt x="2046166" y="629331"/>
                  </a:lnTo>
                  <a:lnTo>
                    <a:pt x="2039592" y="629784"/>
                  </a:lnTo>
                  <a:lnTo>
                    <a:pt x="2033018" y="630011"/>
                  </a:lnTo>
                  <a:lnTo>
                    <a:pt x="2026444" y="630238"/>
                  </a:lnTo>
                  <a:lnTo>
                    <a:pt x="2019870" y="630011"/>
                  </a:lnTo>
                  <a:lnTo>
                    <a:pt x="2013297" y="629784"/>
                  </a:lnTo>
                  <a:lnTo>
                    <a:pt x="2006949" y="629331"/>
                  </a:lnTo>
                  <a:lnTo>
                    <a:pt x="2000602" y="628424"/>
                  </a:lnTo>
                  <a:lnTo>
                    <a:pt x="1994255" y="627743"/>
                  </a:lnTo>
                  <a:lnTo>
                    <a:pt x="1987681" y="626609"/>
                  </a:lnTo>
                  <a:lnTo>
                    <a:pt x="1981334" y="625249"/>
                  </a:lnTo>
                  <a:lnTo>
                    <a:pt x="1975213" y="623661"/>
                  </a:lnTo>
                  <a:lnTo>
                    <a:pt x="1968866" y="622300"/>
                  </a:lnTo>
                  <a:lnTo>
                    <a:pt x="1962972" y="620259"/>
                  </a:lnTo>
                  <a:lnTo>
                    <a:pt x="1956852" y="618218"/>
                  </a:lnTo>
                  <a:lnTo>
                    <a:pt x="1950731" y="615950"/>
                  </a:lnTo>
                  <a:lnTo>
                    <a:pt x="1944838" y="613683"/>
                  </a:lnTo>
                  <a:lnTo>
                    <a:pt x="1938944" y="611188"/>
                  </a:lnTo>
                  <a:lnTo>
                    <a:pt x="1933050" y="608240"/>
                  </a:lnTo>
                  <a:lnTo>
                    <a:pt x="1927383" y="605291"/>
                  </a:lnTo>
                  <a:lnTo>
                    <a:pt x="1921716" y="602343"/>
                  </a:lnTo>
                  <a:lnTo>
                    <a:pt x="1916049" y="598941"/>
                  </a:lnTo>
                  <a:lnTo>
                    <a:pt x="1910381" y="595766"/>
                  </a:lnTo>
                  <a:lnTo>
                    <a:pt x="1905168" y="592138"/>
                  </a:lnTo>
                  <a:lnTo>
                    <a:pt x="1899954" y="588283"/>
                  </a:lnTo>
                  <a:lnTo>
                    <a:pt x="1894514" y="584654"/>
                  </a:lnTo>
                  <a:lnTo>
                    <a:pt x="1889300" y="580572"/>
                  </a:lnTo>
                  <a:lnTo>
                    <a:pt x="1884313" y="576263"/>
                  </a:lnTo>
                  <a:lnTo>
                    <a:pt x="1879099" y="571954"/>
                  </a:lnTo>
                  <a:lnTo>
                    <a:pt x="1874112" y="567645"/>
                  </a:lnTo>
                  <a:lnTo>
                    <a:pt x="1869352" y="562882"/>
                  </a:lnTo>
                  <a:lnTo>
                    <a:pt x="1864591" y="558347"/>
                  </a:lnTo>
                  <a:lnTo>
                    <a:pt x="1859831" y="553357"/>
                  </a:lnTo>
                  <a:lnTo>
                    <a:pt x="1855297" y="548368"/>
                  </a:lnTo>
                  <a:lnTo>
                    <a:pt x="1850763" y="543152"/>
                  </a:lnTo>
                  <a:lnTo>
                    <a:pt x="1846456" y="537936"/>
                  </a:lnTo>
                  <a:lnTo>
                    <a:pt x="1842149" y="532720"/>
                  </a:lnTo>
                  <a:lnTo>
                    <a:pt x="1838069" y="527050"/>
                  </a:lnTo>
                  <a:lnTo>
                    <a:pt x="1833989" y="521154"/>
                  </a:lnTo>
                  <a:lnTo>
                    <a:pt x="1829908" y="515484"/>
                  </a:lnTo>
                  <a:lnTo>
                    <a:pt x="1826281" y="509588"/>
                  </a:lnTo>
                  <a:lnTo>
                    <a:pt x="1822428" y="503691"/>
                  </a:lnTo>
                  <a:lnTo>
                    <a:pt x="1818801" y="497568"/>
                  </a:lnTo>
                  <a:lnTo>
                    <a:pt x="1815400" y="491218"/>
                  </a:lnTo>
                  <a:lnTo>
                    <a:pt x="1811774" y="484868"/>
                  </a:lnTo>
                  <a:lnTo>
                    <a:pt x="1808827" y="478518"/>
                  </a:lnTo>
                  <a:lnTo>
                    <a:pt x="1805426" y="471941"/>
                  </a:lnTo>
                  <a:lnTo>
                    <a:pt x="1802479" y="465138"/>
                  </a:lnTo>
                  <a:lnTo>
                    <a:pt x="1799759" y="458561"/>
                  </a:lnTo>
                  <a:lnTo>
                    <a:pt x="1797039" y="451757"/>
                  </a:lnTo>
                  <a:lnTo>
                    <a:pt x="1794545" y="444727"/>
                  </a:lnTo>
                  <a:lnTo>
                    <a:pt x="1791825" y="437697"/>
                  </a:lnTo>
                  <a:lnTo>
                    <a:pt x="1789332" y="430666"/>
                  </a:lnTo>
                  <a:lnTo>
                    <a:pt x="1787292" y="423636"/>
                  </a:lnTo>
                  <a:lnTo>
                    <a:pt x="1785025" y="416152"/>
                  </a:lnTo>
                  <a:lnTo>
                    <a:pt x="1783438" y="408895"/>
                  </a:lnTo>
                  <a:lnTo>
                    <a:pt x="1781624" y="401411"/>
                  </a:lnTo>
                  <a:lnTo>
                    <a:pt x="1779811" y="393700"/>
                  </a:lnTo>
                  <a:lnTo>
                    <a:pt x="1778682" y="388377"/>
                  </a:lnTo>
                  <a:lnTo>
                    <a:pt x="1777853" y="389411"/>
                  </a:lnTo>
                  <a:lnTo>
                    <a:pt x="1775596" y="390987"/>
                  </a:lnTo>
                  <a:lnTo>
                    <a:pt x="1773114" y="391663"/>
                  </a:lnTo>
                  <a:lnTo>
                    <a:pt x="1771986" y="391888"/>
                  </a:lnTo>
                  <a:lnTo>
                    <a:pt x="1770632" y="392113"/>
                  </a:lnTo>
                  <a:lnTo>
                    <a:pt x="1769729" y="391888"/>
                  </a:lnTo>
                  <a:lnTo>
                    <a:pt x="1768375" y="391663"/>
                  </a:lnTo>
                  <a:lnTo>
                    <a:pt x="1766118" y="390987"/>
                  </a:lnTo>
                  <a:lnTo>
                    <a:pt x="1763861" y="389411"/>
                  </a:lnTo>
                  <a:lnTo>
                    <a:pt x="1761830" y="387160"/>
                  </a:lnTo>
                  <a:lnTo>
                    <a:pt x="1760025" y="384683"/>
                  </a:lnTo>
                  <a:lnTo>
                    <a:pt x="1757994" y="381306"/>
                  </a:lnTo>
                  <a:lnTo>
                    <a:pt x="1756188" y="377929"/>
                  </a:lnTo>
                  <a:lnTo>
                    <a:pt x="1754609" y="373877"/>
                  </a:lnTo>
                  <a:lnTo>
                    <a:pt x="1753029" y="369599"/>
                  </a:lnTo>
                  <a:lnTo>
                    <a:pt x="1751675" y="364871"/>
                  </a:lnTo>
                  <a:lnTo>
                    <a:pt x="1750546" y="359918"/>
                  </a:lnTo>
                  <a:lnTo>
                    <a:pt x="1749644" y="354290"/>
                  </a:lnTo>
                  <a:lnTo>
                    <a:pt x="1748967" y="348662"/>
                  </a:lnTo>
                  <a:lnTo>
                    <a:pt x="1748290" y="342808"/>
                  </a:lnTo>
                  <a:lnTo>
                    <a:pt x="1747838" y="336504"/>
                  </a:lnTo>
                  <a:lnTo>
                    <a:pt x="1747838" y="330200"/>
                  </a:lnTo>
                  <a:lnTo>
                    <a:pt x="1747838" y="323897"/>
                  </a:lnTo>
                  <a:lnTo>
                    <a:pt x="1748290" y="317818"/>
                  </a:lnTo>
                  <a:lnTo>
                    <a:pt x="1748967" y="311964"/>
                  </a:lnTo>
                  <a:lnTo>
                    <a:pt x="1749644" y="306111"/>
                  </a:lnTo>
                  <a:lnTo>
                    <a:pt x="1750546" y="300708"/>
                  </a:lnTo>
                  <a:lnTo>
                    <a:pt x="1751675" y="295755"/>
                  </a:lnTo>
                  <a:lnTo>
                    <a:pt x="1753029" y="291027"/>
                  </a:lnTo>
                  <a:lnTo>
                    <a:pt x="1754609" y="286524"/>
                  </a:lnTo>
                  <a:lnTo>
                    <a:pt x="1756188" y="282472"/>
                  </a:lnTo>
                  <a:lnTo>
                    <a:pt x="1757994" y="278869"/>
                  </a:lnTo>
                  <a:lnTo>
                    <a:pt x="1760025" y="275943"/>
                  </a:lnTo>
                  <a:lnTo>
                    <a:pt x="1761830" y="273466"/>
                  </a:lnTo>
                  <a:lnTo>
                    <a:pt x="1763861" y="271215"/>
                  </a:lnTo>
                  <a:lnTo>
                    <a:pt x="1766118" y="269639"/>
                  </a:lnTo>
                  <a:lnTo>
                    <a:pt x="1768375" y="268738"/>
                  </a:lnTo>
                  <a:lnTo>
                    <a:pt x="1769729" y="268288"/>
                  </a:lnTo>
                  <a:lnTo>
                    <a:pt x="1770632" y="268288"/>
                  </a:lnTo>
                  <a:lnTo>
                    <a:pt x="1771986" y="268288"/>
                  </a:lnTo>
                  <a:lnTo>
                    <a:pt x="1773114" y="268738"/>
                  </a:lnTo>
                  <a:lnTo>
                    <a:pt x="1774524" y="269250"/>
                  </a:lnTo>
                  <a:lnTo>
                    <a:pt x="1774824" y="267154"/>
                  </a:lnTo>
                  <a:lnTo>
                    <a:pt x="1775731" y="259443"/>
                  </a:lnTo>
                  <a:lnTo>
                    <a:pt x="1777091" y="251732"/>
                  </a:lnTo>
                  <a:lnTo>
                    <a:pt x="1778224" y="244022"/>
                  </a:lnTo>
                  <a:lnTo>
                    <a:pt x="1779811" y="236538"/>
                  </a:lnTo>
                  <a:lnTo>
                    <a:pt x="1781624" y="229054"/>
                  </a:lnTo>
                  <a:lnTo>
                    <a:pt x="1783438" y="221343"/>
                  </a:lnTo>
                  <a:lnTo>
                    <a:pt x="1785025" y="214086"/>
                  </a:lnTo>
                  <a:lnTo>
                    <a:pt x="1787292" y="206829"/>
                  </a:lnTo>
                  <a:lnTo>
                    <a:pt x="1789332" y="199798"/>
                  </a:lnTo>
                  <a:lnTo>
                    <a:pt x="1791825" y="192541"/>
                  </a:lnTo>
                  <a:lnTo>
                    <a:pt x="1794545" y="185511"/>
                  </a:lnTo>
                  <a:lnTo>
                    <a:pt x="1797039" y="178480"/>
                  </a:lnTo>
                  <a:lnTo>
                    <a:pt x="1799759" y="171677"/>
                  </a:lnTo>
                  <a:lnTo>
                    <a:pt x="1802479" y="165100"/>
                  </a:lnTo>
                  <a:lnTo>
                    <a:pt x="1805426" y="158297"/>
                  </a:lnTo>
                  <a:lnTo>
                    <a:pt x="1808827" y="151720"/>
                  </a:lnTo>
                  <a:lnTo>
                    <a:pt x="1811774" y="145370"/>
                  </a:lnTo>
                  <a:lnTo>
                    <a:pt x="1815400" y="139020"/>
                  </a:lnTo>
                  <a:lnTo>
                    <a:pt x="1818801" y="132896"/>
                  </a:lnTo>
                  <a:lnTo>
                    <a:pt x="1822428" y="126773"/>
                  </a:lnTo>
                  <a:lnTo>
                    <a:pt x="1826281" y="120650"/>
                  </a:lnTo>
                  <a:lnTo>
                    <a:pt x="1829908" y="114980"/>
                  </a:lnTo>
                  <a:lnTo>
                    <a:pt x="1833989" y="109084"/>
                  </a:lnTo>
                  <a:lnTo>
                    <a:pt x="1838069" y="103188"/>
                  </a:lnTo>
                  <a:lnTo>
                    <a:pt x="1842149" y="97745"/>
                  </a:lnTo>
                  <a:lnTo>
                    <a:pt x="1846456" y="92529"/>
                  </a:lnTo>
                  <a:lnTo>
                    <a:pt x="1850763" y="87086"/>
                  </a:lnTo>
                  <a:lnTo>
                    <a:pt x="1855297" y="82096"/>
                  </a:lnTo>
                  <a:lnTo>
                    <a:pt x="1859831" y="77107"/>
                  </a:lnTo>
                  <a:lnTo>
                    <a:pt x="1864591" y="71891"/>
                  </a:lnTo>
                  <a:lnTo>
                    <a:pt x="1869352" y="67355"/>
                  </a:lnTo>
                  <a:lnTo>
                    <a:pt x="1874112" y="62593"/>
                  </a:lnTo>
                  <a:lnTo>
                    <a:pt x="1879099" y="58284"/>
                  </a:lnTo>
                  <a:lnTo>
                    <a:pt x="1884313" y="53975"/>
                  </a:lnTo>
                  <a:lnTo>
                    <a:pt x="1889300" y="49893"/>
                  </a:lnTo>
                  <a:lnTo>
                    <a:pt x="1894514" y="45811"/>
                  </a:lnTo>
                  <a:lnTo>
                    <a:pt x="1899954" y="41955"/>
                  </a:lnTo>
                  <a:lnTo>
                    <a:pt x="1905168" y="38100"/>
                  </a:lnTo>
                  <a:lnTo>
                    <a:pt x="1910381" y="34698"/>
                  </a:lnTo>
                  <a:lnTo>
                    <a:pt x="1916049" y="31296"/>
                  </a:lnTo>
                  <a:lnTo>
                    <a:pt x="1921716" y="28121"/>
                  </a:lnTo>
                  <a:lnTo>
                    <a:pt x="1927383" y="24946"/>
                  </a:lnTo>
                  <a:lnTo>
                    <a:pt x="1933050" y="21998"/>
                  </a:lnTo>
                  <a:lnTo>
                    <a:pt x="1938944" y="19277"/>
                  </a:lnTo>
                  <a:lnTo>
                    <a:pt x="1944838" y="16782"/>
                  </a:lnTo>
                  <a:lnTo>
                    <a:pt x="1950731" y="14514"/>
                  </a:lnTo>
                  <a:lnTo>
                    <a:pt x="1956852" y="12246"/>
                  </a:lnTo>
                  <a:lnTo>
                    <a:pt x="1962972" y="10205"/>
                  </a:lnTo>
                  <a:lnTo>
                    <a:pt x="1968866" y="8164"/>
                  </a:lnTo>
                  <a:lnTo>
                    <a:pt x="1975213" y="6577"/>
                  </a:lnTo>
                  <a:lnTo>
                    <a:pt x="1981334" y="5216"/>
                  </a:lnTo>
                  <a:lnTo>
                    <a:pt x="1987681" y="3855"/>
                  </a:lnTo>
                  <a:lnTo>
                    <a:pt x="1994255" y="2948"/>
                  </a:lnTo>
                  <a:lnTo>
                    <a:pt x="2000602" y="1814"/>
                  </a:lnTo>
                  <a:lnTo>
                    <a:pt x="2006949" y="1134"/>
                  </a:lnTo>
                  <a:lnTo>
                    <a:pt x="2013297" y="454"/>
                  </a:lnTo>
                  <a:lnTo>
                    <a:pt x="2019870" y="227"/>
                  </a:lnTo>
                  <a:lnTo>
                    <a:pt x="2026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6300210" y="2973909"/>
            <a:ext cx="1481670" cy="279977"/>
          </a:xfrm>
          <a:prstGeom prst="roundRect">
            <a:avLst>
              <a:gd name="adj" fmla="val 2268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292100" dir="2700000" sx="81000" sy="81000" algn="tl" rotWithShape="0">
              <a:schemeClr val="tx1">
                <a:lumMod val="50000"/>
                <a:lumOff val="50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20599" y="3011811"/>
            <a:ext cx="1201330" cy="203200"/>
            <a:chOff x="6520599" y="3011811"/>
            <a:chExt cx="1201330" cy="203200"/>
          </a:xfrm>
        </p:grpSpPr>
        <p:sp>
          <p:nvSpPr>
            <p:cNvPr id="76" name="TextBox 75"/>
            <p:cNvSpPr txBox="1"/>
            <p:nvPr/>
          </p:nvSpPr>
          <p:spPr>
            <a:xfrm>
              <a:off x="6741161" y="3011811"/>
              <a:ext cx="980768" cy="203200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阿里图标库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520599" y="3052874"/>
              <a:ext cx="200699" cy="129510"/>
              <a:chOff x="7608888" y="1870076"/>
              <a:chExt cx="322263" cy="238125"/>
            </a:xfrm>
            <a:solidFill>
              <a:schemeClr val="accent2"/>
            </a:solidFill>
          </p:grpSpPr>
          <p:sp>
            <p:nvSpPr>
              <p:cNvPr id="45" name="Oval 70"/>
              <p:cNvSpPr>
                <a:spLocks noChangeArrowheads="1"/>
              </p:cNvSpPr>
              <p:nvPr/>
            </p:nvSpPr>
            <p:spPr bwMode="auto">
              <a:xfrm>
                <a:off x="7721601" y="1947864"/>
                <a:ext cx="98425" cy="968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71"/>
              <p:cNvSpPr>
                <a:spLocks noEditPoints="1"/>
              </p:cNvSpPr>
              <p:nvPr/>
            </p:nvSpPr>
            <p:spPr bwMode="auto">
              <a:xfrm>
                <a:off x="7608888" y="1870076"/>
                <a:ext cx="322263" cy="238125"/>
              </a:xfrm>
              <a:custGeom>
                <a:avLst/>
                <a:gdLst>
                  <a:gd name="T0" fmla="*/ 260 w 281"/>
                  <a:gd name="T1" fmla="*/ 21 h 207"/>
                  <a:gd name="T2" fmla="*/ 217 w 281"/>
                  <a:gd name="T3" fmla="*/ 21 h 207"/>
                  <a:gd name="T4" fmla="*/ 218 w 281"/>
                  <a:gd name="T5" fmla="*/ 21 h 207"/>
                  <a:gd name="T6" fmla="*/ 197 w 281"/>
                  <a:gd name="T7" fmla="*/ 0 h 207"/>
                  <a:gd name="T8" fmla="*/ 86 w 281"/>
                  <a:gd name="T9" fmla="*/ 0 h 207"/>
                  <a:gd name="T10" fmla="*/ 65 w 281"/>
                  <a:gd name="T11" fmla="*/ 21 h 207"/>
                  <a:gd name="T12" fmla="*/ 65 w 281"/>
                  <a:gd name="T13" fmla="*/ 21 h 207"/>
                  <a:gd name="T14" fmla="*/ 20 w 281"/>
                  <a:gd name="T15" fmla="*/ 21 h 207"/>
                  <a:gd name="T16" fmla="*/ 0 w 281"/>
                  <a:gd name="T17" fmla="*/ 42 h 207"/>
                  <a:gd name="T18" fmla="*/ 0 w 281"/>
                  <a:gd name="T19" fmla="*/ 187 h 207"/>
                  <a:gd name="T20" fmla="*/ 20 w 281"/>
                  <a:gd name="T21" fmla="*/ 207 h 207"/>
                  <a:gd name="T22" fmla="*/ 260 w 281"/>
                  <a:gd name="T23" fmla="*/ 207 h 207"/>
                  <a:gd name="T24" fmla="*/ 281 w 281"/>
                  <a:gd name="T25" fmla="*/ 187 h 207"/>
                  <a:gd name="T26" fmla="*/ 281 w 281"/>
                  <a:gd name="T27" fmla="*/ 42 h 207"/>
                  <a:gd name="T28" fmla="*/ 260 w 281"/>
                  <a:gd name="T29" fmla="*/ 21 h 207"/>
                  <a:gd name="T30" fmla="*/ 141 w 281"/>
                  <a:gd name="T31" fmla="*/ 181 h 207"/>
                  <a:gd name="T32" fmla="*/ 69 w 281"/>
                  <a:gd name="T33" fmla="*/ 109 h 207"/>
                  <a:gd name="T34" fmla="*/ 141 w 281"/>
                  <a:gd name="T35" fmla="*/ 36 h 207"/>
                  <a:gd name="T36" fmla="*/ 214 w 281"/>
                  <a:gd name="T37" fmla="*/ 109 h 207"/>
                  <a:gd name="T38" fmla="*/ 141 w 281"/>
                  <a:gd name="T39" fmla="*/ 18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1" h="207">
                    <a:moveTo>
                      <a:pt x="260" y="21"/>
                    </a:moveTo>
                    <a:cubicBezTo>
                      <a:pt x="217" y="21"/>
                      <a:pt x="217" y="21"/>
                      <a:pt x="217" y="21"/>
                    </a:cubicBezTo>
                    <a:cubicBezTo>
                      <a:pt x="218" y="21"/>
                      <a:pt x="218" y="21"/>
                      <a:pt x="218" y="21"/>
                    </a:cubicBezTo>
                    <a:cubicBezTo>
                      <a:pt x="218" y="9"/>
                      <a:pt x="208" y="0"/>
                      <a:pt x="19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75" y="0"/>
                      <a:pt x="65" y="9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9" y="21"/>
                      <a:pt x="0" y="31"/>
                      <a:pt x="0" y="4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98"/>
                      <a:pt x="9" y="207"/>
                      <a:pt x="20" y="207"/>
                    </a:cubicBezTo>
                    <a:cubicBezTo>
                      <a:pt x="260" y="207"/>
                      <a:pt x="260" y="207"/>
                      <a:pt x="260" y="207"/>
                    </a:cubicBezTo>
                    <a:cubicBezTo>
                      <a:pt x="271" y="207"/>
                      <a:pt x="281" y="198"/>
                      <a:pt x="281" y="187"/>
                    </a:cubicBezTo>
                    <a:cubicBezTo>
                      <a:pt x="281" y="42"/>
                      <a:pt x="281" y="42"/>
                      <a:pt x="281" y="42"/>
                    </a:cubicBezTo>
                    <a:cubicBezTo>
                      <a:pt x="281" y="31"/>
                      <a:pt x="271" y="21"/>
                      <a:pt x="260" y="21"/>
                    </a:cubicBezTo>
                    <a:close/>
                    <a:moveTo>
                      <a:pt x="141" y="181"/>
                    </a:moveTo>
                    <a:cubicBezTo>
                      <a:pt x="101" y="181"/>
                      <a:pt x="69" y="149"/>
                      <a:pt x="69" y="109"/>
                    </a:cubicBezTo>
                    <a:cubicBezTo>
                      <a:pt x="69" y="69"/>
                      <a:pt x="101" y="36"/>
                      <a:pt x="141" y="36"/>
                    </a:cubicBezTo>
                    <a:cubicBezTo>
                      <a:pt x="181" y="36"/>
                      <a:pt x="214" y="69"/>
                      <a:pt x="214" y="109"/>
                    </a:cubicBezTo>
                    <a:cubicBezTo>
                      <a:pt x="214" y="149"/>
                      <a:pt x="181" y="181"/>
                      <a:pt x="14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8" name="矩形 77"/>
          <p:cNvSpPr/>
          <p:nvPr/>
        </p:nvSpPr>
        <p:spPr>
          <a:xfrm>
            <a:off x="3629660" y="3402965"/>
            <a:ext cx="2034540" cy="16186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vuex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的使用对单页面应用来说非常非常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个非常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tate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（状态），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utation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（同步函数），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（异步函数）</a:t>
            </a:r>
          </a:p>
        </p:txBody>
      </p:sp>
      <p:sp>
        <p:nvSpPr>
          <p:cNvPr id="80" name="矩形 79"/>
          <p:cNvSpPr/>
          <p:nvPr/>
        </p:nvSpPr>
        <p:spPr>
          <a:xfrm>
            <a:off x="6310044" y="3402812"/>
            <a:ext cx="1462001" cy="6584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项目需要的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小图标</a:t>
            </a:r>
          </a:p>
        </p:txBody>
      </p:sp>
      <p:sp>
        <p:nvSpPr>
          <p:cNvPr id="82" name="矩形 81"/>
          <p:cNvSpPr/>
          <p:nvPr/>
        </p:nvSpPr>
        <p:spPr>
          <a:xfrm>
            <a:off x="1250315" y="3392805"/>
            <a:ext cx="1934845" cy="154305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Vant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可以解决很多的问题，在开发的过程中，可以很简练的布局，通过插件完后一些样式</a:t>
            </a:r>
          </a:p>
        </p:txBody>
      </p:sp>
      <p:sp>
        <p:nvSpPr>
          <p:cNvPr id="26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" spc="70" dirty="0">
                <a:solidFill>
                  <a:schemeClr val="bg1"/>
                </a:solidFill>
                <a:latin typeface="+mj-ea"/>
                <a:ea typeface="+mj-ea"/>
              </a:rPr>
              <a:t>          </a:t>
            </a:r>
            <a:r>
              <a:rPr lang="zh-CN" altLang="en-US" sz="1150" spc="70" dirty="0">
                <a:solidFill>
                  <a:schemeClr val="bg1"/>
                </a:solidFill>
                <a:latin typeface="+mj-ea"/>
                <a:ea typeface="+mj-ea"/>
              </a:rPr>
              <a:t>引  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2250" y="1559560"/>
            <a:ext cx="1343025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6670" y="1467485"/>
            <a:ext cx="1345565" cy="1336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1336040"/>
            <a:ext cx="1947545" cy="1468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7 0.01419 L -0.0066 -0.07557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50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607 0.0145 L -0.00607 0.0037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1419 L -0.00104 -0.07557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5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52 0.0145 L -0.00052 0.003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1419 L -0.00244 -0.07557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50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191 0.0145 L -0.00191 0.003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5" grpId="1" bldLvl="0" animBg="1"/>
      <p:bldP spid="55" grpId="2" bldLvl="0" animBg="1"/>
      <p:bldP spid="73" grpId="0" bldLvl="0" animBg="1"/>
      <p:bldP spid="73" grpId="1" bldLvl="0" animBg="1"/>
      <p:bldP spid="73" grpId="2" bldLvl="0" animBg="1"/>
      <p:bldP spid="75" grpId="0" bldLvl="0" animBg="1"/>
      <p:bldP spid="75" grpId="1" bldLvl="0" animBg="1"/>
      <p:bldP spid="75" grpId="2" bldLvl="0" animBg="1"/>
      <p:bldP spid="78" grpId="0"/>
      <p:bldP spid="80" grpId="0"/>
      <p:bldP spid="82" grpId="0"/>
      <p:bldP spid="2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112638" y="1898712"/>
            <a:ext cx="2788746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2754688" y="1595522"/>
            <a:ext cx="922866" cy="912771"/>
            <a:chOff x="2600199" y="1180547"/>
            <a:chExt cx="968712" cy="958115"/>
          </a:xfrm>
          <a:effectLst>
            <a:outerShdw blurRad="431800" dist="368300" dir="2700000" algn="tl" rotWithShape="0">
              <a:schemeClr val="bg1">
                <a:lumMod val="50000"/>
                <a:alpha val="32000"/>
              </a:schemeClr>
            </a:outerShdw>
          </a:effectLst>
        </p:grpSpPr>
        <p:sp>
          <p:nvSpPr>
            <p:cNvPr id="77" name="Freeform 7"/>
            <p:cNvSpPr/>
            <p:nvPr/>
          </p:nvSpPr>
          <p:spPr bwMode="auto">
            <a:xfrm>
              <a:off x="2600199" y="1180547"/>
              <a:ext cx="849328" cy="958115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rgbClr val="003EDA"/>
                </a:gs>
                <a:gs pos="41000">
                  <a:schemeClr val="accent1"/>
                </a:gs>
              </a:gsLst>
              <a:lin ang="13500000" scaled="0"/>
            </a:gradFill>
            <a:ln w="15875">
              <a:solidFill>
                <a:schemeClr val="bg1"/>
              </a:solidFill>
            </a:ln>
            <a:effectLst>
              <a:outerShdw blurRad="762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461" tIns="41230" rIns="82461" bIns="4123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64516" y="1498642"/>
              <a:ext cx="804395" cy="289281"/>
            </a:xfrm>
            <a:prstGeom prst="rect">
              <a:avLst/>
            </a:prstGeom>
            <a:noFill/>
            <a:effectLst>
              <a:outerShdw blurRad="762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Vant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51121" y="2362960"/>
            <a:ext cx="1094105" cy="1158006"/>
            <a:chOff x="707034" y="1909866"/>
            <a:chExt cx="1148457" cy="1215533"/>
          </a:xfrm>
          <a:effectLst>
            <a:outerShdw blurRad="431800" dist="368300" dir="2700000" algn="tl" rotWithShape="0">
              <a:schemeClr val="bg1">
                <a:lumMod val="50000"/>
                <a:alpha val="32000"/>
              </a:schemeClr>
            </a:outerShdw>
          </a:effectLst>
        </p:grpSpPr>
        <p:sp>
          <p:nvSpPr>
            <p:cNvPr id="84" name="Freeform 7"/>
            <p:cNvSpPr/>
            <p:nvPr/>
          </p:nvSpPr>
          <p:spPr bwMode="auto">
            <a:xfrm>
              <a:off x="707701" y="1909866"/>
              <a:ext cx="1077515" cy="121553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>
                    <a:lumMod val="90000"/>
                    <a:lumOff val="10000"/>
                  </a:srgbClr>
                </a:gs>
              </a:gsLst>
              <a:lin ang="135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419100" dist="444500" dir="2700000" sx="90000" sy="90000" algn="tl" rotWithShape="0">
                <a:schemeClr val="tx1">
                  <a:lumMod val="50000"/>
                  <a:lumOff val="50000"/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7034" y="2265135"/>
              <a:ext cx="1148457" cy="539235"/>
            </a:xfrm>
            <a:prstGeom prst="rect">
              <a:avLst/>
            </a:prstGeom>
            <a:noFill/>
            <a:ln w="15875">
              <a:noFill/>
            </a:ln>
            <a:effectLst>
              <a:outerShdw blurRad="419100" dist="444500" dir="2700000" sx="90000" sy="90000" algn="tl" rotWithShape="0">
                <a:schemeClr val="tx1">
                  <a:lumMod val="50000"/>
                  <a:lumOff val="50000"/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24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饿了么</a:t>
              </a:r>
            </a:p>
          </p:txBody>
        </p:sp>
      </p:grpSp>
      <p:sp>
        <p:nvSpPr>
          <p:cNvPr id="87" name="圆角矩形 86"/>
          <p:cNvSpPr/>
          <p:nvPr/>
        </p:nvSpPr>
        <p:spPr>
          <a:xfrm>
            <a:off x="5086164" y="1406436"/>
            <a:ext cx="892697" cy="265270"/>
          </a:xfrm>
          <a:prstGeom prst="roundRect">
            <a:avLst>
              <a:gd name="adj" fmla="val 2268"/>
            </a:avLst>
          </a:pr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127000" dist="177800" dir="2700000" sx="90000" sy="90000" algn="tl" rotWithShape="0">
              <a:schemeClr val="tx1">
                <a:lumMod val="50000"/>
                <a:lumOff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236954" y="1437891"/>
            <a:ext cx="741908" cy="280035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pPr lvl="0"/>
            <a:r>
              <a:rPr lang="zh-CN" altLang="en-US" sz="1600" dirty="0">
                <a:solidFill>
                  <a:schemeClr val="bg1"/>
                </a:solidFill>
                <a:latin typeface="+mj-ea"/>
              </a:rPr>
              <a:t>总结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25611" y="3520966"/>
            <a:ext cx="838210" cy="912771"/>
            <a:chOff x="2725611" y="3520966"/>
            <a:chExt cx="838210" cy="912771"/>
          </a:xfrm>
        </p:grpSpPr>
        <p:sp>
          <p:nvSpPr>
            <p:cNvPr id="67" name="Freeform 7"/>
            <p:cNvSpPr/>
            <p:nvPr/>
          </p:nvSpPr>
          <p:spPr bwMode="auto">
            <a:xfrm>
              <a:off x="2725611" y="3520966"/>
              <a:ext cx="809133" cy="912771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>
                    <a:lumMod val="90000"/>
                    <a:lumOff val="10000"/>
                  </a:srgbClr>
                </a:gs>
              </a:gsLst>
              <a:lin ang="135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419100" dist="444500" dir="2700000" sx="90000" sy="90000" algn="tl" rotWithShape="0">
                <a:schemeClr val="tx1">
                  <a:lumMod val="50000"/>
                  <a:lumOff val="50000"/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34847" y="3806284"/>
              <a:ext cx="728974" cy="398780"/>
            </a:xfrm>
            <a:prstGeom prst="rect">
              <a:avLst/>
            </a:prstGeom>
            <a:noFill/>
            <a:effectLst>
              <a:outerShdw blurRad="762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spc="1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</a:p>
          </p:txBody>
        </p:sp>
      </p:grpSp>
      <p:sp>
        <p:nvSpPr>
          <p:cNvPr id="39" name="椭圆 38"/>
          <p:cNvSpPr/>
          <p:nvPr/>
        </p:nvSpPr>
        <p:spPr>
          <a:xfrm>
            <a:off x="5112462" y="3470504"/>
            <a:ext cx="510128" cy="5101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>
                  <a:lumMod val="98000"/>
                  <a:lumOff val="2000"/>
                </a:srgb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71"/>
          <p:cNvSpPr>
            <a:spLocks noEditPoints="1"/>
          </p:cNvSpPr>
          <p:nvPr/>
        </p:nvSpPr>
        <p:spPr bwMode="auto">
          <a:xfrm>
            <a:off x="5239191" y="3630136"/>
            <a:ext cx="235150" cy="168538"/>
          </a:xfrm>
          <a:custGeom>
            <a:avLst/>
            <a:gdLst>
              <a:gd name="T0" fmla="*/ 260 w 281"/>
              <a:gd name="T1" fmla="*/ 21 h 207"/>
              <a:gd name="T2" fmla="*/ 217 w 281"/>
              <a:gd name="T3" fmla="*/ 21 h 207"/>
              <a:gd name="T4" fmla="*/ 218 w 281"/>
              <a:gd name="T5" fmla="*/ 21 h 207"/>
              <a:gd name="T6" fmla="*/ 197 w 281"/>
              <a:gd name="T7" fmla="*/ 0 h 207"/>
              <a:gd name="T8" fmla="*/ 86 w 281"/>
              <a:gd name="T9" fmla="*/ 0 h 207"/>
              <a:gd name="T10" fmla="*/ 65 w 281"/>
              <a:gd name="T11" fmla="*/ 21 h 207"/>
              <a:gd name="T12" fmla="*/ 65 w 281"/>
              <a:gd name="T13" fmla="*/ 21 h 207"/>
              <a:gd name="T14" fmla="*/ 20 w 281"/>
              <a:gd name="T15" fmla="*/ 21 h 207"/>
              <a:gd name="T16" fmla="*/ 0 w 281"/>
              <a:gd name="T17" fmla="*/ 42 h 207"/>
              <a:gd name="T18" fmla="*/ 0 w 281"/>
              <a:gd name="T19" fmla="*/ 187 h 207"/>
              <a:gd name="T20" fmla="*/ 20 w 281"/>
              <a:gd name="T21" fmla="*/ 207 h 207"/>
              <a:gd name="T22" fmla="*/ 260 w 281"/>
              <a:gd name="T23" fmla="*/ 207 h 207"/>
              <a:gd name="T24" fmla="*/ 281 w 281"/>
              <a:gd name="T25" fmla="*/ 187 h 207"/>
              <a:gd name="T26" fmla="*/ 281 w 281"/>
              <a:gd name="T27" fmla="*/ 42 h 207"/>
              <a:gd name="T28" fmla="*/ 260 w 281"/>
              <a:gd name="T29" fmla="*/ 21 h 207"/>
              <a:gd name="T30" fmla="*/ 141 w 281"/>
              <a:gd name="T31" fmla="*/ 181 h 207"/>
              <a:gd name="T32" fmla="*/ 69 w 281"/>
              <a:gd name="T33" fmla="*/ 109 h 207"/>
              <a:gd name="T34" fmla="*/ 141 w 281"/>
              <a:gd name="T35" fmla="*/ 36 h 207"/>
              <a:gd name="T36" fmla="*/ 214 w 281"/>
              <a:gd name="T37" fmla="*/ 109 h 207"/>
              <a:gd name="T38" fmla="*/ 141 w 281"/>
              <a:gd name="T39" fmla="*/ 18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1" h="207">
                <a:moveTo>
                  <a:pt x="260" y="21"/>
                </a:moveTo>
                <a:cubicBezTo>
                  <a:pt x="217" y="21"/>
                  <a:pt x="217" y="21"/>
                  <a:pt x="217" y="21"/>
                </a:cubicBezTo>
                <a:cubicBezTo>
                  <a:pt x="218" y="21"/>
                  <a:pt x="218" y="21"/>
                  <a:pt x="218" y="21"/>
                </a:cubicBezTo>
                <a:cubicBezTo>
                  <a:pt x="218" y="9"/>
                  <a:pt x="208" y="0"/>
                  <a:pt x="19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5" y="0"/>
                  <a:pt x="65" y="9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9" y="21"/>
                  <a:pt x="0" y="31"/>
                  <a:pt x="0" y="4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8"/>
                  <a:pt x="9" y="207"/>
                  <a:pt x="20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1" y="207"/>
                  <a:pt x="281" y="198"/>
                  <a:pt x="281" y="187"/>
                </a:cubicBezTo>
                <a:cubicBezTo>
                  <a:pt x="281" y="42"/>
                  <a:pt x="281" y="42"/>
                  <a:pt x="281" y="42"/>
                </a:cubicBezTo>
                <a:cubicBezTo>
                  <a:pt x="281" y="31"/>
                  <a:pt x="271" y="21"/>
                  <a:pt x="260" y="21"/>
                </a:cubicBezTo>
                <a:close/>
                <a:moveTo>
                  <a:pt x="141" y="181"/>
                </a:moveTo>
                <a:cubicBezTo>
                  <a:pt x="101" y="181"/>
                  <a:pt x="69" y="149"/>
                  <a:pt x="69" y="109"/>
                </a:cubicBezTo>
                <a:cubicBezTo>
                  <a:pt x="69" y="69"/>
                  <a:pt x="101" y="36"/>
                  <a:pt x="141" y="36"/>
                </a:cubicBezTo>
                <a:cubicBezTo>
                  <a:pt x="181" y="36"/>
                  <a:pt x="214" y="69"/>
                  <a:pt x="214" y="109"/>
                </a:cubicBezTo>
                <a:cubicBezTo>
                  <a:pt x="214" y="149"/>
                  <a:pt x="181" y="181"/>
                  <a:pt x="141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770977" y="1927311"/>
            <a:ext cx="2146690" cy="1423631"/>
            <a:chOff x="5804958" y="2237203"/>
            <a:chExt cx="2146690" cy="1423631"/>
          </a:xfrm>
        </p:grpSpPr>
        <p:sp>
          <p:nvSpPr>
            <p:cNvPr id="42" name="TextBox 41"/>
            <p:cNvSpPr txBox="1"/>
            <p:nvPr/>
          </p:nvSpPr>
          <p:spPr>
            <a:xfrm>
              <a:off x="5804958" y="2237203"/>
              <a:ext cx="714591" cy="249555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accent1"/>
                  </a:solidFill>
                  <a:latin typeface="+mj-ea"/>
                  <a:ea typeface="+mj-ea"/>
                </a:rPr>
                <a:t>反思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805075" y="2486719"/>
              <a:ext cx="2146573" cy="117411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写之前要先看看页面与页面之间的关系，分析好之后再开始写；</a:t>
              </a:r>
              <a:endPara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vuex</a:t>
              </a:r>
              <a:r>
                <a:rPr lang="zh-CN" altLang="en-US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不熟练；</a:t>
              </a:r>
              <a:endPara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任重道远</a:t>
              </a:r>
              <a:endPara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770977" y="3443645"/>
            <a:ext cx="2146573" cy="1675819"/>
            <a:chOff x="5818928" y="3659052"/>
            <a:chExt cx="2146573" cy="1675819"/>
          </a:xfrm>
        </p:grpSpPr>
        <p:sp>
          <p:nvSpPr>
            <p:cNvPr id="45" name="TextBox 44"/>
            <p:cNvSpPr txBox="1"/>
            <p:nvPr/>
          </p:nvSpPr>
          <p:spPr>
            <a:xfrm>
              <a:off x="5871975" y="3659052"/>
              <a:ext cx="714591" cy="280035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总结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818928" y="3939141"/>
              <a:ext cx="2146573" cy="139573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写样式的时候，利用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less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不仅可以减少代码量，还可以快速到对应的标签样式，代码还精简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代码规范性（命名），可读性（注释）</a:t>
              </a:r>
            </a:p>
          </p:txBody>
        </p:sp>
      </p:grpSp>
      <p:sp>
        <p:nvSpPr>
          <p:cNvPr id="47" name="椭圆 46"/>
          <p:cNvSpPr/>
          <p:nvPr/>
        </p:nvSpPr>
        <p:spPr>
          <a:xfrm>
            <a:off x="5154372" y="2096737"/>
            <a:ext cx="510128" cy="5101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>
                  <a:lumMod val="90000"/>
                  <a:lumOff val="10000"/>
                </a:srgb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8" name="KSO_Shape"/>
          <p:cNvSpPr/>
          <p:nvPr/>
        </p:nvSpPr>
        <p:spPr bwMode="auto">
          <a:xfrm>
            <a:off x="5271884" y="2271704"/>
            <a:ext cx="275176" cy="161460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TextBox 44"/>
          <p:cNvSpPr txBox="1"/>
          <p:nvPr/>
        </p:nvSpPr>
        <p:spPr>
          <a:xfrm>
            <a:off x="3899561" y="507309"/>
            <a:ext cx="161581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" spc="7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zh-CN" altLang="en-US" sz="1600" spc="70" dirty="0">
                <a:solidFill>
                  <a:schemeClr val="bg1"/>
                </a:solidFill>
                <a:latin typeface="+mj-ea"/>
                <a:ea typeface="+mj-ea"/>
              </a:rPr>
              <a:t>总  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1610" y="1259840"/>
            <a:ext cx="1343025" cy="1143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3745" y="2406650"/>
            <a:ext cx="1095375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0470" y="3630295"/>
            <a:ext cx="1428750" cy="1276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4875" y="2508250"/>
            <a:ext cx="1003935" cy="101346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556 L 0.00122 -0.11327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5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122 0.00556 L 0.00122 0.00124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-4.07407E-6 L 1.66667E-6 -0.19907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7" grpId="2" animBg="1"/>
      <p:bldP spid="39" grpId="0" animBg="1"/>
      <p:bldP spid="39" grpId="1" animBg="1"/>
      <p:bldP spid="40" grpId="0" animBg="1"/>
      <p:bldP spid="47" grpId="0" bldLvl="0" animBg="1"/>
      <p:bldP spid="48" grpId="0" bldLvl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 107"/>
          <p:cNvSpPr/>
          <p:nvPr/>
        </p:nvSpPr>
        <p:spPr>
          <a:xfrm>
            <a:off x="2165942" y="2345681"/>
            <a:ext cx="1212700" cy="574929"/>
          </a:xfrm>
          <a:prstGeom prst="roundRect">
            <a:avLst>
              <a:gd name="adj" fmla="val 152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06400" dist="419100" dir="114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2416932" y="3600573"/>
            <a:ext cx="615595" cy="579578"/>
          </a:xfrm>
          <a:prstGeom prst="roundRect">
            <a:avLst>
              <a:gd name="adj" fmla="val 121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555582" y="1552635"/>
            <a:ext cx="404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感谢你的观看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！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1060314" y="1486676"/>
            <a:ext cx="580107" cy="525501"/>
          </a:xfrm>
          <a:prstGeom prst="roundRect">
            <a:avLst>
              <a:gd name="adj" fmla="val 1241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9000"/>
                  <a:lumOff val="21000"/>
                </a:schemeClr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933264" y="2336454"/>
            <a:ext cx="1394554" cy="1426856"/>
          </a:xfrm>
          <a:prstGeom prst="roundRect">
            <a:avLst>
              <a:gd name="adj" fmla="val 152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 bwMode="auto">
          <a:xfrm>
            <a:off x="5454526" y="2895152"/>
            <a:ext cx="599750" cy="24691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1971FF">
                  <a:alpha val="90000"/>
                </a:srgbClr>
              </a:gs>
            </a:gsLst>
            <a:lin ang="13500000" scaled="1"/>
          </a:gradFill>
          <a:ln w="15875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 bwMode="auto">
          <a:xfrm>
            <a:off x="6054275" y="2895152"/>
            <a:ext cx="891559" cy="246916"/>
          </a:xfrm>
          <a:prstGeom prst="rect">
            <a:avLst/>
          </a:prstGeom>
          <a:noFill/>
          <a:ln w="12700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XXX</a:t>
            </a:r>
          </a:p>
        </p:txBody>
      </p:sp>
      <p:sp>
        <p:nvSpPr>
          <p:cNvPr id="118" name="Shape 280"/>
          <p:cNvSpPr/>
          <p:nvPr/>
        </p:nvSpPr>
        <p:spPr>
          <a:xfrm>
            <a:off x="5519219" y="2962967"/>
            <a:ext cx="504056" cy="1384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Regular"/>
                <a:sym typeface="Arial" panose="020B0604020202020204" pitchFamily="34" charset="0"/>
              </a:rPr>
              <a:t>演讲</a:t>
            </a:r>
            <a:r>
              <a:rPr lang="zh-CN" altLang="en-US" sz="10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Regular"/>
                <a:sym typeface="Arial" panose="020B0604020202020204" pitchFamily="34" charset="0"/>
              </a:rPr>
              <a:t>者</a:t>
            </a:r>
            <a:endParaRPr sz="1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Regular"/>
              <a:sym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41622" y="2379747"/>
            <a:ext cx="338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企业宣传  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/  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工作计划  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/  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</a:rPr>
              <a:t>计划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总结 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/  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述职报告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49523" y="3509643"/>
            <a:ext cx="421582" cy="421762"/>
          </a:xfrm>
          <a:prstGeom prst="roundRect">
            <a:avLst>
              <a:gd name="adj" fmla="val 2181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9000"/>
                  <a:lumOff val="21000"/>
                </a:schemeClr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776980" y="1127685"/>
            <a:ext cx="961029" cy="865882"/>
          </a:xfrm>
          <a:prstGeom prst="roundRect">
            <a:avLst>
              <a:gd name="adj" fmla="val 1597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69900" dir="2700000" sx="90000" sy="90000" algn="tl" rotWithShape="0">
              <a:schemeClr val="tx1">
                <a:lumMod val="50000"/>
                <a:lumOff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365432" y="1814876"/>
            <a:ext cx="1637762" cy="1635666"/>
          </a:xfrm>
          <a:prstGeom prst="roundRect">
            <a:avLst>
              <a:gd name="adj" fmla="val 866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830224" y="1251567"/>
            <a:ext cx="352443" cy="348408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3630742" y="3941659"/>
            <a:ext cx="334711" cy="315840"/>
          </a:xfrm>
          <a:prstGeom prst="roundRect">
            <a:avLst>
              <a:gd name="adj" fmla="val 1541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2700">
            <a:solidFill>
              <a:schemeClr val="bg1"/>
            </a:solidFill>
          </a:ln>
          <a:effectLst>
            <a:outerShdw blurRad="419100" dist="266700" dir="2700000" sx="90000" sy="90000" algn="tl" rotWithShape="0">
              <a:schemeClr val="tx1">
                <a:lumMod val="50000"/>
                <a:lumOff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2826146" y="3244842"/>
            <a:ext cx="704887" cy="696817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976857" y="3396849"/>
            <a:ext cx="442323" cy="492316"/>
            <a:chOff x="2976857" y="3396849"/>
            <a:chExt cx="442323" cy="492316"/>
          </a:xfrm>
        </p:grpSpPr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3002598" y="3396849"/>
              <a:ext cx="335739" cy="195027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  <a:effectLst>
              <a:outerShdw blurRad="419100" dist="444500" dir="2700000" sx="90000" sy="90000" algn="tl" rotWithShape="0">
                <a:schemeClr val="tx1">
                  <a:lumMod val="50000"/>
                  <a:lumOff val="50000"/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76857" y="3612166"/>
              <a:ext cx="442323" cy="276999"/>
            </a:xfrm>
            <a:prstGeom prst="rect">
              <a:avLst/>
            </a:prstGeom>
            <a:noFill/>
            <a:ln w="15875">
              <a:noFill/>
            </a:ln>
            <a:effectLst>
              <a:outerShdw blurRad="419100" dist="444500" dir="2700000" sx="90000" sy="90000" algn="tl" rotWithShape="0">
                <a:schemeClr val="tx1">
                  <a:lumMod val="50000"/>
                  <a:lumOff val="50000"/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9700" y="1835150"/>
            <a:ext cx="1548130" cy="156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72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79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11" grpId="0" animBg="1"/>
      <p:bldP spid="87" grpId="0"/>
      <p:bldP spid="87" grpId="1"/>
      <p:bldP spid="87" grpId="2"/>
      <p:bldP spid="89" grpId="0" animBg="1"/>
      <p:bldP spid="90" grpId="0" animBg="1"/>
      <p:bldP spid="90" grpId="1" animBg="1"/>
      <p:bldP spid="90" grpId="2" animBg="1"/>
      <p:bldP spid="116" grpId="0" animBg="1"/>
      <p:bldP spid="117" grpId="0" animBg="1"/>
      <p:bldP spid="118" grpId="0"/>
      <p:bldP spid="93" grpId="0"/>
      <p:bldP spid="93" grpId="1"/>
      <p:bldP spid="93" grpId="2"/>
      <p:bldP spid="20" grpId="0" animBg="1"/>
      <p:bldP spid="20" grpId="1" animBg="1"/>
      <p:bldP spid="20" grpId="2" animBg="1"/>
      <p:bldP spid="85" grpId="0" animBg="1"/>
      <p:bldP spid="85" grpId="1" animBg="1"/>
      <p:bldP spid="85" grpId="2" animBg="1"/>
      <p:bldP spid="21" grpId="0" bldLvl="0" animBg="1"/>
      <p:bldP spid="21" grpId="1" bldLvl="0" animBg="1"/>
      <p:bldP spid="21" grpId="2" bldLvl="0" animBg="1"/>
      <p:bldP spid="61" grpId="0" animBg="1"/>
      <p:bldP spid="61" grpId="1" animBg="1"/>
      <p:bldP spid="61" grpId="2" animBg="1"/>
      <p:bldP spid="62" grpId="0" animBg="1"/>
      <p:bldP spid="84" grpId="0" animBg="1"/>
      <p:bldP spid="84" grpId="1" animBg="1"/>
      <p:bldP spid="8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305214" y="1392661"/>
            <a:ext cx="2376264" cy="312048"/>
            <a:chOff x="5305214" y="1392661"/>
            <a:chExt cx="2376264" cy="312048"/>
          </a:xfrm>
        </p:grpSpPr>
        <p:sp>
          <p:nvSpPr>
            <p:cNvPr id="54" name="圆角矩形 53"/>
            <p:cNvSpPr/>
            <p:nvPr/>
          </p:nvSpPr>
          <p:spPr>
            <a:xfrm>
              <a:off x="5305214" y="1392661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TextBox 19"/>
            <p:cNvSpPr txBox="1"/>
            <p:nvPr/>
          </p:nvSpPr>
          <p:spPr>
            <a:xfrm>
              <a:off x="5684686" y="1413196"/>
              <a:ext cx="15773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pc="100" dirty="0" smtClean="0">
                  <a:solidFill>
                    <a:schemeClr val="bg1"/>
                  </a:solidFill>
                </a:rPr>
                <a:t>前期分工准备</a:t>
              </a:r>
              <a:endParaRPr lang="zh-CN" altLang="en-US" sz="1200" spc="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728210" y="1397000"/>
            <a:ext cx="410210" cy="311785"/>
          </a:xfrm>
          <a:prstGeom prst="roundRect">
            <a:avLst/>
          </a:pr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646534" y="2860929"/>
            <a:ext cx="2376264" cy="312048"/>
            <a:chOff x="5305214" y="2960143"/>
            <a:chExt cx="2376264" cy="312048"/>
          </a:xfrm>
        </p:grpSpPr>
        <p:sp>
          <p:nvSpPr>
            <p:cNvPr id="94" name="圆角矩形 93"/>
            <p:cNvSpPr/>
            <p:nvPr/>
          </p:nvSpPr>
          <p:spPr>
            <a:xfrm>
              <a:off x="5305214" y="2960143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TextBox 19"/>
            <p:cNvSpPr txBox="1"/>
            <p:nvPr/>
          </p:nvSpPr>
          <p:spPr>
            <a:xfrm>
              <a:off x="5638966" y="2980678"/>
              <a:ext cx="15773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pc="100" dirty="0">
                  <a:solidFill>
                    <a:schemeClr val="bg1"/>
                  </a:solidFill>
                </a:rPr>
                <a:t>效果演示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67496" y="2843656"/>
            <a:ext cx="448592" cy="337185"/>
            <a:chOff x="4726176" y="2912390"/>
            <a:chExt cx="448592" cy="337185"/>
          </a:xfrm>
        </p:grpSpPr>
        <p:sp>
          <p:nvSpPr>
            <p:cNvPr id="96" name="圆角矩形 95"/>
            <p:cNvSpPr/>
            <p:nvPr/>
          </p:nvSpPr>
          <p:spPr>
            <a:xfrm>
              <a:off x="4756955" y="2929663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TextBox 76"/>
            <p:cNvSpPr txBox="1"/>
            <p:nvPr/>
          </p:nvSpPr>
          <p:spPr>
            <a:xfrm>
              <a:off x="4726176" y="2912390"/>
              <a:ext cx="44859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90897" y="3784452"/>
            <a:ext cx="2376264" cy="312048"/>
            <a:chOff x="5305214" y="3780497"/>
            <a:chExt cx="2376264" cy="312048"/>
          </a:xfrm>
        </p:grpSpPr>
        <p:sp>
          <p:nvSpPr>
            <p:cNvPr id="98" name="圆角矩形 97"/>
            <p:cNvSpPr/>
            <p:nvPr/>
          </p:nvSpPr>
          <p:spPr>
            <a:xfrm>
              <a:off x="5305214" y="3780497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9" name="TextBox 19"/>
            <p:cNvSpPr txBox="1"/>
            <p:nvPr/>
          </p:nvSpPr>
          <p:spPr>
            <a:xfrm>
              <a:off x="5638966" y="3801032"/>
              <a:ext cx="15773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pc="100" dirty="0">
                  <a:solidFill>
                    <a:schemeClr val="bg1"/>
                  </a:solidFill>
                </a:rPr>
                <a:t>总结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04252" y="3784452"/>
            <a:ext cx="448592" cy="338522"/>
            <a:chOff x="4718569" y="3795737"/>
            <a:chExt cx="448592" cy="338522"/>
          </a:xfrm>
        </p:grpSpPr>
        <p:sp>
          <p:nvSpPr>
            <p:cNvPr id="100" name="圆角矩形 99"/>
            <p:cNvSpPr/>
            <p:nvPr/>
          </p:nvSpPr>
          <p:spPr>
            <a:xfrm>
              <a:off x="4756955" y="3795737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TextBox 76"/>
            <p:cNvSpPr txBox="1"/>
            <p:nvPr/>
          </p:nvSpPr>
          <p:spPr>
            <a:xfrm>
              <a:off x="4718569" y="3797074"/>
              <a:ext cx="44859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4151" y="546496"/>
            <a:ext cx="1446223" cy="1617476"/>
            <a:chOff x="1889550" y="2001923"/>
            <a:chExt cx="1446223" cy="1617476"/>
          </a:xfrm>
        </p:grpSpPr>
        <p:sp>
          <p:nvSpPr>
            <p:cNvPr id="44" name="Freeform 7"/>
            <p:cNvSpPr/>
            <p:nvPr/>
          </p:nvSpPr>
          <p:spPr bwMode="auto">
            <a:xfrm>
              <a:off x="1889550" y="2001923"/>
              <a:ext cx="1433826" cy="1617476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2124860" y="2526661"/>
              <a:ext cx="856483" cy="400110"/>
            </a:xfrm>
            <a:prstGeom prst="rect">
              <a:avLst/>
            </a:prstGeom>
            <a:noFill/>
            <a:ln w="15875">
              <a:noFill/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2000" b="1" dirty="0">
                  <a:gradFill>
                    <a:gsLst>
                      <a:gs pos="0">
                        <a:schemeClr val="accent1"/>
                      </a:gs>
                      <a:gs pos="100000">
                        <a:srgbClr val="1971FF"/>
                      </a:gs>
                    </a:gsLst>
                    <a:lin ang="13500000" scaled="1"/>
                  </a:gradFill>
                </a:rPr>
                <a:t>目录</a:t>
              </a:r>
            </a:p>
          </p:txBody>
        </p:sp>
        <p:sp>
          <p:nvSpPr>
            <p:cNvPr id="42" name="TextBox 14"/>
            <p:cNvSpPr txBox="1"/>
            <p:nvPr/>
          </p:nvSpPr>
          <p:spPr>
            <a:xfrm>
              <a:off x="2092145" y="2851019"/>
              <a:ext cx="1243628" cy="646331"/>
            </a:xfrm>
            <a:prstGeom prst="rect">
              <a:avLst/>
            </a:prstGeom>
            <a:noFill/>
            <a:ln w="15875">
              <a:noFill/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CONTENTS</a:t>
              </a:r>
              <a:endParaRPr lang="zh-CN" altLang="en-US" dirty="0">
                <a:solidFill>
                  <a:schemeClr val="accent1"/>
                </a:solidFill>
              </a:endParaRPr>
            </a:p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Freeform 7"/>
          <p:cNvSpPr/>
          <p:nvPr/>
        </p:nvSpPr>
        <p:spPr bwMode="auto">
          <a:xfrm>
            <a:off x="1796719" y="1677283"/>
            <a:ext cx="468659" cy="511143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91576" y="2070829"/>
            <a:ext cx="2376264" cy="312048"/>
            <a:chOff x="5305214" y="2177521"/>
            <a:chExt cx="2376264" cy="312048"/>
          </a:xfrm>
        </p:grpSpPr>
        <p:sp>
          <p:nvSpPr>
            <p:cNvPr id="90" name="圆角矩形 89"/>
            <p:cNvSpPr/>
            <p:nvPr/>
          </p:nvSpPr>
          <p:spPr>
            <a:xfrm>
              <a:off x="5305214" y="2177521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TextBox 19"/>
            <p:cNvSpPr txBox="1"/>
            <p:nvPr/>
          </p:nvSpPr>
          <p:spPr>
            <a:xfrm>
              <a:off x="5604676" y="2195516"/>
              <a:ext cx="15773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pc="100" dirty="0">
                  <a:solidFill>
                    <a:schemeClr val="bg1"/>
                  </a:solidFill>
                </a:rPr>
                <a:t>项目期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24124" y="2057280"/>
            <a:ext cx="448592" cy="337185"/>
            <a:chOff x="4737762" y="2133492"/>
            <a:chExt cx="448592" cy="337185"/>
          </a:xfrm>
        </p:grpSpPr>
        <p:sp>
          <p:nvSpPr>
            <p:cNvPr id="92" name="圆角矩形 91"/>
            <p:cNvSpPr/>
            <p:nvPr/>
          </p:nvSpPr>
          <p:spPr>
            <a:xfrm>
              <a:off x="4756955" y="2147041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TextBox 76"/>
            <p:cNvSpPr txBox="1"/>
            <p:nvPr/>
          </p:nvSpPr>
          <p:spPr>
            <a:xfrm>
              <a:off x="4737762" y="2133492"/>
              <a:ext cx="44859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2" name="矩形 61"/>
          <p:cNvSpPr/>
          <p:nvPr/>
        </p:nvSpPr>
        <p:spPr bwMode="auto">
          <a:xfrm rot="5400000">
            <a:off x="4161558" y="4078400"/>
            <a:ext cx="1996440" cy="5669280"/>
          </a:xfrm>
          <a:prstGeom prst="rect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43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53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61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8" grpId="2" animBg="1"/>
      <p:bldP spid="62" grpId="0" animBg="1"/>
      <p:bldP spid="62" grpId="1" animBg="1"/>
      <p:bldP spid="6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91000"/>
            <a:lum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"/>
                    </a14:imgEffect>
                    <a14:imgEffect>
                      <a14:sharpenSoften amount="-2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-78350" y="1701195"/>
            <a:ext cx="9303630" cy="2240264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7"/>
          <p:cNvSpPr/>
          <p:nvPr/>
        </p:nvSpPr>
        <p:spPr bwMode="auto">
          <a:xfrm>
            <a:off x="3758307" y="812547"/>
            <a:ext cx="1433826" cy="161747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996160" y="1125984"/>
            <a:ext cx="1263542" cy="1021081"/>
            <a:chOff x="2270761" y="2143972"/>
            <a:chExt cx="1263542" cy="1021081"/>
          </a:xfrm>
        </p:grpSpPr>
        <p:sp>
          <p:nvSpPr>
            <p:cNvPr id="66" name="TextBox 76"/>
            <p:cNvSpPr txBox="1"/>
            <p:nvPr/>
          </p:nvSpPr>
          <p:spPr>
            <a:xfrm>
              <a:off x="2431830" y="2143972"/>
              <a:ext cx="736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 smtClean="0">
                  <a:solidFill>
                    <a:srgbClr val="0099FF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01</a:t>
              </a:r>
              <a:endParaRPr lang="zh-CN" altLang="en-US" sz="3600" b="1" dirty="0">
                <a:solidFill>
                  <a:srgbClr val="0099FF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" name="TextBox 75"/>
            <p:cNvSpPr txBox="1"/>
            <p:nvPr/>
          </p:nvSpPr>
          <p:spPr>
            <a:xfrm>
              <a:off x="2270761" y="2580278"/>
              <a:ext cx="1263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>
                  <a:solidFill>
                    <a:srgbClr val="0099FF"/>
                  </a:solidFill>
                  <a:latin typeface="思源黑体 CN Medium" pitchFamily="34" charset="-122"/>
                  <a:ea typeface="思源黑体 CN Medium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3200" dirty="0" smtClean="0">
                  <a:solidFill>
                    <a:srgbClr val="0099FF"/>
                  </a:solidFill>
                  <a:latin typeface="思源黑体 CN Medium" pitchFamily="34" charset="-122"/>
                  <a:ea typeface="思源黑体 CN Medium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4400" dirty="0">
                <a:solidFill>
                  <a:srgbClr val="0099FF"/>
                </a:solidFill>
                <a:latin typeface="思源黑体 CN Medium" pitchFamily="34" charset="-122"/>
                <a:ea typeface="思源黑体 CN Medium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10489" y="2653523"/>
            <a:ext cx="3613819" cy="951818"/>
            <a:chOff x="2968364" y="2653523"/>
            <a:chExt cx="3613819" cy="951818"/>
          </a:xfrm>
        </p:grpSpPr>
        <p:sp>
          <p:nvSpPr>
            <p:cNvPr id="62" name="TextBox 22"/>
            <p:cNvSpPr txBox="1"/>
            <p:nvPr/>
          </p:nvSpPr>
          <p:spPr>
            <a:xfrm>
              <a:off x="3109970" y="2653523"/>
              <a:ext cx="3058882" cy="511810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前期分工准备</a:t>
              </a:r>
              <a:endParaRPr lang="zh-CN" altLang="en-US" sz="28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968364" y="3339911"/>
              <a:ext cx="1101019" cy="265430"/>
              <a:chOff x="2968364" y="3197671"/>
              <a:chExt cx="1101019" cy="265430"/>
            </a:xfrm>
          </p:grpSpPr>
          <p:sp>
            <p:nvSpPr>
              <p:cNvPr id="70" name="TextBox 29"/>
              <p:cNvSpPr txBox="1"/>
              <p:nvPr/>
            </p:nvSpPr>
            <p:spPr>
              <a:xfrm>
                <a:off x="3069244" y="3197671"/>
                <a:ext cx="1000139" cy="265430"/>
              </a:xfrm>
              <a:prstGeom prst="rect">
                <a:avLst/>
              </a:prstGeom>
              <a:noFill/>
            </p:spPr>
            <p:txBody>
              <a:bodyPr wrap="square" lIns="82461" tIns="41230" rIns="82461" bIns="4123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spc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购物车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968364" y="3260080"/>
                <a:ext cx="141606" cy="141606"/>
              </a:xfrm>
              <a:prstGeom prst="rect">
                <a:avLst/>
              </a:prstGeom>
              <a:solidFill>
                <a:srgbClr val="FFFFFF"/>
              </a:solidFill>
              <a:ln w="3175">
                <a:noFill/>
              </a:ln>
              <a:effectLst>
                <a:outerShdw blurRad="50800" dist="38100" dir="2700000" algn="tl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2461" tIns="41230" rIns="82461" bIns="4123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ffectLst>
                    <a:reflection blurRad="6350" stA="60000" endA="900" endPos="58000" dir="5400000" sy="-100000" algn="bl" rotWithShape="0"/>
                  </a:effectLst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228364" y="3339911"/>
              <a:ext cx="1101019" cy="265430"/>
              <a:chOff x="2968364" y="3197671"/>
              <a:chExt cx="1101019" cy="265430"/>
            </a:xfrm>
          </p:grpSpPr>
          <p:sp>
            <p:nvSpPr>
              <p:cNvPr id="75" name="TextBox 29"/>
              <p:cNvSpPr txBox="1"/>
              <p:nvPr/>
            </p:nvSpPr>
            <p:spPr>
              <a:xfrm>
                <a:off x="3069244" y="3197671"/>
                <a:ext cx="1000139" cy="265430"/>
              </a:xfrm>
              <a:prstGeom prst="rect">
                <a:avLst/>
              </a:prstGeom>
              <a:noFill/>
            </p:spPr>
            <p:txBody>
              <a:bodyPr wrap="square" lIns="82461" tIns="41230" rIns="82461" bIns="4123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spc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搜索地址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968364" y="3260080"/>
                <a:ext cx="141606" cy="141606"/>
              </a:xfrm>
              <a:prstGeom prst="rect">
                <a:avLst/>
              </a:prstGeom>
              <a:solidFill>
                <a:srgbClr val="FFFFFF"/>
              </a:solidFill>
              <a:ln w="3175">
                <a:noFill/>
              </a:ln>
              <a:effectLst>
                <a:outerShdw blurRad="50800" dist="38100" dir="2700000" algn="tl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2461" tIns="41230" rIns="82461" bIns="4123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ffectLst>
                    <a:reflection blurRad="6350" stA="60000" endA="900" endPos="58000" dir="5400000" sy="-100000" algn="bl" rotWithShape="0"/>
                  </a:effectLst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481164" y="3339911"/>
              <a:ext cx="1101019" cy="265430"/>
              <a:chOff x="2968364" y="3197671"/>
              <a:chExt cx="1101019" cy="265430"/>
            </a:xfrm>
          </p:grpSpPr>
          <p:sp>
            <p:nvSpPr>
              <p:cNvPr id="78" name="TextBox 29"/>
              <p:cNvSpPr txBox="1"/>
              <p:nvPr/>
            </p:nvSpPr>
            <p:spPr>
              <a:xfrm>
                <a:off x="3069244" y="3197671"/>
                <a:ext cx="1000139" cy="265430"/>
              </a:xfrm>
              <a:prstGeom prst="rect">
                <a:avLst/>
              </a:prstGeom>
              <a:noFill/>
            </p:spPr>
            <p:txBody>
              <a:bodyPr wrap="square" lIns="82461" tIns="41230" rIns="82461" bIns="4123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spc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我的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968364" y="3260080"/>
                <a:ext cx="141606" cy="141606"/>
              </a:xfrm>
              <a:prstGeom prst="rect">
                <a:avLst/>
              </a:prstGeom>
              <a:solidFill>
                <a:srgbClr val="FFFFFF"/>
              </a:solidFill>
              <a:ln w="3175">
                <a:noFill/>
              </a:ln>
              <a:effectLst>
                <a:outerShdw blurRad="50800" dist="38100" dir="2700000" algn="tl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2461" tIns="41230" rIns="82461" bIns="4123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ffectLst>
                    <a:reflection blurRad="6350" stA="60000" endA="900" endPos="58000" dir="5400000" sy="-100000" algn="bl" rotWithShape="0"/>
                  </a:effectLst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54" grpId="0" animBg="1"/>
      <p:bldP spid="54" grpId="1" animBg="1"/>
      <p:bldP spid="5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930952" y="1885712"/>
            <a:ext cx="2210318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40840" y="1962998"/>
            <a:ext cx="2253208" cy="2249805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创建git仓库，拉取开发成员，搭建项目脚手架上传，</a:t>
            </a:r>
            <a:endParaRPr lang="zh-CN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分析项目的编程的主体思路</a:t>
            </a:r>
            <a:endParaRPr lang="zh-CN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项目分工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21532" y="1241287"/>
            <a:ext cx="2337076" cy="347133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COMPANY PROFILE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50" spc="70" dirty="0">
                <a:solidFill>
                  <a:schemeClr val="bg1"/>
                </a:solidFill>
                <a:latin typeface="+mj-ea"/>
                <a:ea typeface="+mj-ea"/>
              </a:rPr>
              <a:t>前期分工准备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0785" y="973455"/>
            <a:ext cx="3589020" cy="388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 l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/>
          <p:cNvSpPr/>
          <p:nvPr/>
        </p:nvSpPr>
        <p:spPr bwMode="auto">
          <a:xfrm>
            <a:off x="1184629" y="3222175"/>
            <a:ext cx="623942" cy="715115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59937" y="3750532"/>
            <a:ext cx="636567" cy="63656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120130" y="1546860"/>
            <a:ext cx="2223135" cy="610870"/>
            <a:chOff x="5794405" y="1568215"/>
            <a:chExt cx="2482215" cy="610870"/>
          </a:xfrm>
        </p:grpSpPr>
        <p:sp>
          <p:nvSpPr>
            <p:cNvPr id="27" name="TextBox 26"/>
            <p:cNvSpPr txBox="1"/>
            <p:nvPr/>
          </p:nvSpPr>
          <p:spPr>
            <a:xfrm>
              <a:off x="5808375" y="1568215"/>
              <a:ext cx="1056640" cy="311150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邵爱国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5794405" y="1778400"/>
              <a:ext cx="2482215" cy="40068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</a:rPr>
                <a:t>商品首页，商店详情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32830" y="2654300"/>
            <a:ext cx="1868805" cy="942951"/>
            <a:chOff x="5794405" y="2660644"/>
            <a:chExt cx="2139360" cy="942882"/>
          </a:xfrm>
        </p:grpSpPr>
        <p:sp>
          <p:nvSpPr>
            <p:cNvPr id="42" name="TextBox 41"/>
            <p:cNvSpPr txBox="1"/>
            <p:nvPr/>
          </p:nvSpPr>
          <p:spPr>
            <a:xfrm>
              <a:off x="5861080" y="2660644"/>
              <a:ext cx="1193800" cy="311127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陈永义</a:t>
              </a:r>
              <a:endParaRPr lang="zh-CN" altLang="en-US" sz="11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794405" y="2870790"/>
              <a:ext cx="2139360" cy="732736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</a:rPr>
                <a:t>登录界面，地址搜索，商品搜索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96330" y="3949700"/>
            <a:ext cx="1742440" cy="610853"/>
            <a:chOff x="5794405" y="3727144"/>
            <a:chExt cx="2139360" cy="610788"/>
          </a:xfrm>
        </p:grpSpPr>
        <p:sp>
          <p:nvSpPr>
            <p:cNvPr id="45" name="TextBox 44"/>
            <p:cNvSpPr txBox="1"/>
            <p:nvPr/>
          </p:nvSpPr>
          <p:spPr>
            <a:xfrm>
              <a:off x="5861080" y="3727144"/>
              <a:ext cx="1194435" cy="311117"/>
            </a:xfrm>
            <a:prstGeom prst="rect">
              <a:avLst/>
            </a:prstGeom>
            <a:noFill/>
          </p:spPr>
          <p:txBody>
            <a:bodyPr wrap="square" lIns="34554" tIns="17278" rIns="34554" bIns="17278" rtlCol="0">
              <a:spAutoFit/>
            </a:bodyPr>
            <a:lstStyle/>
            <a:p>
              <a:pPr lvl="0"/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靳孟霞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794405" y="3937290"/>
              <a:ext cx="2139360" cy="40064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</a:rPr>
                <a:t>我的，个人中心</a:t>
              </a:r>
            </a:p>
          </p:txBody>
        </p:sp>
      </p:grpSp>
      <p:sp>
        <p:nvSpPr>
          <p:cNvPr id="56" name="Freeform 71"/>
          <p:cNvSpPr>
            <a:spLocks noEditPoints="1"/>
          </p:cNvSpPr>
          <p:nvPr/>
        </p:nvSpPr>
        <p:spPr bwMode="auto">
          <a:xfrm>
            <a:off x="4546311" y="3977264"/>
            <a:ext cx="269841" cy="183103"/>
          </a:xfrm>
          <a:custGeom>
            <a:avLst/>
            <a:gdLst>
              <a:gd name="T0" fmla="*/ 260 w 281"/>
              <a:gd name="T1" fmla="*/ 21 h 207"/>
              <a:gd name="T2" fmla="*/ 217 w 281"/>
              <a:gd name="T3" fmla="*/ 21 h 207"/>
              <a:gd name="T4" fmla="*/ 218 w 281"/>
              <a:gd name="T5" fmla="*/ 21 h 207"/>
              <a:gd name="T6" fmla="*/ 197 w 281"/>
              <a:gd name="T7" fmla="*/ 0 h 207"/>
              <a:gd name="T8" fmla="*/ 86 w 281"/>
              <a:gd name="T9" fmla="*/ 0 h 207"/>
              <a:gd name="T10" fmla="*/ 65 w 281"/>
              <a:gd name="T11" fmla="*/ 21 h 207"/>
              <a:gd name="T12" fmla="*/ 65 w 281"/>
              <a:gd name="T13" fmla="*/ 21 h 207"/>
              <a:gd name="T14" fmla="*/ 20 w 281"/>
              <a:gd name="T15" fmla="*/ 21 h 207"/>
              <a:gd name="T16" fmla="*/ 0 w 281"/>
              <a:gd name="T17" fmla="*/ 42 h 207"/>
              <a:gd name="T18" fmla="*/ 0 w 281"/>
              <a:gd name="T19" fmla="*/ 187 h 207"/>
              <a:gd name="T20" fmla="*/ 20 w 281"/>
              <a:gd name="T21" fmla="*/ 207 h 207"/>
              <a:gd name="T22" fmla="*/ 260 w 281"/>
              <a:gd name="T23" fmla="*/ 207 h 207"/>
              <a:gd name="T24" fmla="*/ 281 w 281"/>
              <a:gd name="T25" fmla="*/ 187 h 207"/>
              <a:gd name="T26" fmla="*/ 281 w 281"/>
              <a:gd name="T27" fmla="*/ 42 h 207"/>
              <a:gd name="T28" fmla="*/ 260 w 281"/>
              <a:gd name="T29" fmla="*/ 21 h 207"/>
              <a:gd name="T30" fmla="*/ 141 w 281"/>
              <a:gd name="T31" fmla="*/ 181 h 207"/>
              <a:gd name="T32" fmla="*/ 69 w 281"/>
              <a:gd name="T33" fmla="*/ 109 h 207"/>
              <a:gd name="T34" fmla="*/ 141 w 281"/>
              <a:gd name="T35" fmla="*/ 36 h 207"/>
              <a:gd name="T36" fmla="*/ 214 w 281"/>
              <a:gd name="T37" fmla="*/ 109 h 207"/>
              <a:gd name="T38" fmla="*/ 141 w 281"/>
              <a:gd name="T39" fmla="*/ 18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1" h="207">
                <a:moveTo>
                  <a:pt x="260" y="21"/>
                </a:moveTo>
                <a:cubicBezTo>
                  <a:pt x="217" y="21"/>
                  <a:pt x="217" y="21"/>
                  <a:pt x="217" y="21"/>
                </a:cubicBezTo>
                <a:cubicBezTo>
                  <a:pt x="218" y="21"/>
                  <a:pt x="218" y="21"/>
                  <a:pt x="218" y="21"/>
                </a:cubicBezTo>
                <a:cubicBezTo>
                  <a:pt x="218" y="9"/>
                  <a:pt x="208" y="0"/>
                  <a:pt x="19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5" y="0"/>
                  <a:pt x="65" y="9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9" y="21"/>
                  <a:pt x="0" y="31"/>
                  <a:pt x="0" y="4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8"/>
                  <a:pt x="9" y="207"/>
                  <a:pt x="20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1" y="207"/>
                  <a:pt x="281" y="198"/>
                  <a:pt x="281" y="187"/>
                </a:cubicBezTo>
                <a:cubicBezTo>
                  <a:pt x="281" y="42"/>
                  <a:pt x="281" y="42"/>
                  <a:pt x="281" y="42"/>
                </a:cubicBezTo>
                <a:cubicBezTo>
                  <a:pt x="281" y="31"/>
                  <a:pt x="271" y="21"/>
                  <a:pt x="260" y="21"/>
                </a:cubicBezTo>
                <a:close/>
                <a:moveTo>
                  <a:pt x="141" y="181"/>
                </a:moveTo>
                <a:cubicBezTo>
                  <a:pt x="101" y="181"/>
                  <a:pt x="69" y="149"/>
                  <a:pt x="69" y="109"/>
                </a:cubicBezTo>
                <a:cubicBezTo>
                  <a:pt x="69" y="69"/>
                  <a:pt x="101" y="36"/>
                  <a:pt x="141" y="36"/>
                </a:cubicBezTo>
                <a:cubicBezTo>
                  <a:pt x="181" y="36"/>
                  <a:pt x="214" y="69"/>
                  <a:pt x="214" y="109"/>
                </a:cubicBezTo>
                <a:cubicBezTo>
                  <a:pt x="214" y="149"/>
                  <a:pt x="181" y="181"/>
                  <a:pt x="141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49778" y="2654597"/>
            <a:ext cx="636567" cy="63656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8" name="KSO_Shape"/>
          <p:cNvSpPr/>
          <p:nvPr/>
        </p:nvSpPr>
        <p:spPr bwMode="auto">
          <a:xfrm>
            <a:off x="5006375" y="2886237"/>
            <a:ext cx="323371" cy="174314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610954" y="1711932"/>
            <a:ext cx="171676" cy="233908"/>
            <a:chOff x="10396538" y="461964"/>
            <a:chExt cx="165100" cy="282575"/>
          </a:xfrm>
          <a:solidFill>
            <a:schemeClr val="accent2"/>
          </a:solidFill>
        </p:grpSpPr>
        <p:sp>
          <p:nvSpPr>
            <p:cNvPr id="69" name="Freeform 30"/>
            <p:cNvSpPr/>
            <p:nvPr/>
          </p:nvSpPr>
          <p:spPr bwMode="auto">
            <a:xfrm>
              <a:off x="10420351" y="461964"/>
              <a:ext cx="115888" cy="192088"/>
            </a:xfrm>
            <a:custGeom>
              <a:avLst/>
              <a:gdLst>
                <a:gd name="T0" fmla="*/ 0 w 101"/>
                <a:gd name="T1" fmla="*/ 121 h 167"/>
                <a:gd name="T2" fmla="*/ 50 w 101"/>
                <a:gd name="T3" fmla="*/ 167 h 167"/>
                <a:gd name="T4" fmla="*/ 101 w 101"/>
                <a:gd name="T5" fmla="*/ 121 h 167"/>
                <a:gd name="T6" fmla="*/ 101 w 101"/>
                <a:gd name="T7" fmla="*/ 46 h 167"/>
                <a:gd name="T8" fmla="*/ 50 w 101"/>
                <a:gd name="T9" fmla="*/ 0 h 167"/>
                <a:gd name="T10" fmla="*/ 0 w 101"/>
                <a:gd name="T11" fmla="*/ 46 h 167"/>
                <a:gd name="T12" fmla="*/ 0 w 101"/>
                <a:gd name="T13" fmla="*/ 48 h 167"/>
                <a:gd name="T14" fmla="*/ 0 w 101"/>
                <a:gd name="T15" fmla="*/ 118 h 167"/>
                <a:gd name="T16" fmla="*/ 0 w 101"/>
                <a:gd name="T17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67">
                  <a:moveTo>
                    <a:pt x="0" y="121"/>
                  </a:moveTo>
                  <a:cubicBezTo>
                    <a:pt x="0" y="147"/>
                    <a:pt x="22" y="167"/>
                    <a:pt x="50" y="167"/>
                  </a:cubicBezTo>
                  <a:cubicBezTo>
                    <a:pt x="78" y="167"/>
                    <a:pt x="101" y="147"/>
                    <a:pt x="101" y="121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20"/>
                    <a:pt x="78" y="0"/>
                    <a:pt x="50" y="0"/>
                  </a:cubicBezTo>
                  <a:cubicBezTo>
                    <a:pt x="22" y="0"/>
                    <a:pt x="0" y="20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20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1"/>
            <p:cNvSpPr/>
            <p:nvPr/>
          </p:nvSpPr>
          <p:spPr bwMode="auto">
            <a:xfrm>
              <a:off x="10396538" y="547689"/>
              <a:ext cx="165100" cy="196850"/>
            </a:xfrm>
            <a:custGeom>
              <a:avLst/>
              <a:gdLst>
                <a:gd name="T0" fmla="*/ 131 w 144"/>
                <a:gd name="T1" fmla="*/ 0 h 171"/>
                <a:gd name="T2" fmla="*/ 131 w 144"/>
                <a:gd name="T3" fmla="*/ 41 h 171"/>
                <a:gd name="T4" fmla="*/ 72 w 144"/>
                <a:gd name="T5" fmla="*/ 101 h 171"/>
                <a:gd name="T6" fmla="*/ 12 w 144"/>
                <a:gd name="T7" fmla="*/ 41 h 171"/>
                <a:gd name="T8" fmla="*/ 12 w 144"/>
                <a:gd name="T9" fmla="*/ 0 h 171"/>
                <a:gd name="T10" fmla="*/ 0 w 144"/>
                <a:gd name="T11" fmla="*/ 0 h 171"/>
                <a:gd name="T12" fmla="*/ 0 w 144"/>
                <a:gd name="T13" fmla="*/ 44 h 171"/>
                <a:gd name="T14" fmla="*/ 0 w 144"/>
                <a:gd name="T15" fmla="*/ 44 h 171"/>
                <a:gd name="T16" fmla="*/ 64 w 144"/>
                <a:gd name="T17" fmla="*/ 113 h 171"/>
                <a:gd name="T18" fmla="*/ 64 w 144"/>
                <a:gd name="T19" fmla="*/ 159 h 171"/>
                <a:gd name="T20" fmla="*/ 16 w 144"/>
                <a:gd name="T21" fmla="*/ 159 h 171"/>
                <a:gd name="T22" fmla="*/ 16 w 144"/>
                <a:gd name="T23" fmla="*/ 171 h 171"/>
                <a:gd name="T24" fmla="*/ 127 w 144"/>
                <a:gd name="T25" fmla="*/ 171 h 171"/>
                <a:gd name="T26" fmla="*/ 127 w 144"/>
                <a:gd name="T27" fmla="*/ 159 h 171"/>
                <a:gd name="T28" fmla="*/ 77 w 144"/>
                <a:gd name="T29" fmla="*/ 159 h 171"/>
                <a:gd name="T30" fmla="*/ 77 w 144"/>
                <a:gd name="T31" fmla="*/ 113 h 171"/>
                <a:gd name="T32" fmla="*/ 144 w 144"/>
                <a:gd name="T33" fmla="*/ 44 h 171"/>
                <a:gd name="T34" fmla="*/ 144 w 144"/>
                <a:gd name="T35" fmla="*/ 44 h 171"/>
                <a:gd name="T36" fmla="*/ 144 w 144"/>
                <a:gd name="T37" fmla="*/ 0 h 171"/>
                <a:gd name="T38" fmla="*/ 131 w 144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71">
                  <a:moveTo>
                    <a:pt x="131" y="0"/>
                  </a:moveTo>
                  <a:cubicBezTo>
                    <a:pt x="131" y="41"/>
                    <a:pt x="131" y="41"/>
                    <a:pt x="131" y="41"/>
                  </a:cubicBezTo>
                  <a:cubicBezTo>
                    <a:pt x="131" y="74"/>
                    <a:pt x="105" y="101"/>
                    <a:pt x="72" y="101"/>
                  </a:cubicBezTo>
                  <a:cubicBezTo>
                    <a:pt x="39" y="101"/>
                    <a:pt x="12" y="74"/>
                    <a:pt x="12" y="4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80"/>
                    <a:pt x="29" y="109"/>
                    <a:pt x="64" y="113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16" y="159"/>
                    <a:pt x="16" y="159"/>
                    <a:pt x="16" y="159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113" y="111"/>
                    <a:pt x="143" y="81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50" spc="70" dirty="0" smtClean="0">
                <a:solidFill>
                  <a:schemeClr val="bg1"/>
                </a:solidFill>
                <a:latin typeface="+mj-ea"/>
                <a:ea typeface="+mj-ea"/>
              </a:rPr>
              <a:t>分工</a:t>
            </a:r>
            <a:endParaRPr lang="zh-CN" altLang="en-US" sz="1150" spc="7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5821112" y="2632991"/>
            <a:ext cx="43829" cy="43829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5821112" y="2519913"/>
            <a:ext cx="43829" cy="43829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 rot="16200000">
            <a:off x="5821112" y="2746070"/>
            <a:ext cx="43829" cy="43829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9210" y="1672590"/>
            <a:ext cx="1937385" cy="344233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58975" y="1672590"/>
            <a:ext cx="1944370" cy="344233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03345" y="1672590"/>
            <a:ext cx="1961515" cy="34423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2.34568E-6 L 0.1125 -0.00741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3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26 2.34568E-6 L 0.00504 -0.00062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-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3 -0.21389 C 0.05278 -0.18796 0.04462 -0.13364 0.03611 -0.09784 C 0.0276 -0.06204 0.01163 -0.01759 0.00243 6.17284E-7 " pathEditMode="relative" rAng="0" ptsTypes="sss">
                                      <p:cBhvr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1067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6" grpId="0" animBg="1"/>
      <p:bldP spid="26" grpId="1" animBg="1"/>
      <p:bldP spid="56" grpId="0" animBg="1"/>
      <p:bldP spid="25" grpId="0" animBg="1"/>
      <p:bldP spid="58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-78350" y="1701195"/>
            <a:ext cx="9303630" cy="2240264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7"/>
          <p:cNvSpPr/>
          <p:nvPr/>
        </p:nvSpPr>
        <p:spPr bwMode="auto">
          <a:xfrm>
            <a:off x="3758307" y="812547"/>
            <a:ext cx="1433826" cy="161747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996160" y="1125984"/>
            <a:ext cx="1263542" cy="1021081"/>
            <a:chOff x="2270761" y="2143972"/>
            <a:chExt cx="1263542" cy="1021081"/>
          </a:xfrm>
        </p:grpSpPr>
        <p:sp>
          <p:nvSpPr>
            <p:cNvPr id="66" name="TextBox 76"/>
            <p:cNvSpPr txBox="1"/>
            <p:nvPr/>
          </p:nvSpPr>
          <p:spPr>
            <a:xfrm>
              <a:off x="2431830" y="2143972"/>
              <a:ext cx="736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 smtClean="0">
                  <a:solidFill>
                    <a:srgbClr val="0099FF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02</a:t>
              </a:r>
              <a:endParaRPr lang="zh-CN" altLang="en-US" sz="3600" b="1" dirty="0">
                <a:solidFill>
                  <a:srgbClr val="0099FF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" name="TextBox 75"/>
            <p:cNvSpPr txBox="1"/>
            <p:nvPr/>
          </p:nvSpPr>
          <p:spPr>
            <a:xfrm>
              <a:off x="2270761" y="2580278"/>
              <a:ext cx="1263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>
                  <a:solidFill>
                    <a:srgbClr val="0099FF"/>
                  </a:solidFill>
                  <a:latin typeface="思源黑体 CN Medium" pitchFamily="34" charset="-122"/>
                  <a:ea typeface="思源黑体 CN Medium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3200" dirty="0" smtClean="0">
                  <a:solidFill>
                    <a:srgbClr val="0099FF"/>
                  </a:solidFill>
                  <a:latin typeface="思源黑体 CN Medium" pitchFamily="34" charset="-122"/>
                  <a:ea typeface="思源黑体 CN Medium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4400" dirty="0">
                <a:solidFill>
                  <a:srgbClr val="0099FF"/>
                </a:solidFill>
                <a:latin typeface="思源黑体 CN Medium" pitchFamily="34" charset="-122"/>
                <a:ea typeface="思源黑体 CN Medium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1369" y="2653523"/>
            <a:ext cx="3512939" cy="951818"/>
            <a:chOff x="3069244" y="2653523"/>
            <a:chExt cx="3512939" cy="951818"/>
          </a:xfrm>
        </p:grpSpPr>
        <p:sp>
          <p:nvSpPr>
            <p:cNvPr id="62" name="TextBox 22"/>
            <p:cNvSpPr txBox="1"/>
            <p:nvPr/>
          </p:nvSpPr>
          <p:spPr>
            <a:xfrm>
              <a:off x="3109970" y="2653523"/>
              <a:ext cx="3058882" cy="511810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    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项目期</a:t>
              </a:r>
              <a:endParaRPr lang="zh-CN" altLang="en-US" sz="28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70" name="TextBox 29"/>
            <p:cNvSpPr txBox="1"/>
            <p:nvPr/>
          </p:nvSpPr>
          <p:spPr>
            <a:xfrm>
              <a:off x="3069244" y="3339911"/>
              <a:ext cx="1000139" cy="255656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29"/>
            <p:cNvSpPr txBox="1"/>
            <p:nvPr/>
          </p:nvSpPr>
          <p:spPr>
            <a:xfrm>
              <a:off x="4329244" y="3339911"/>
              <a:ext cx="1000139" cy="265430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29"/>
            <p:cNvSpPr txBox="1"/>
            <p:nvPr/>
          </p:nvSpPr>
          <p:spPr>
            <a:xfrm>
              <a:off x="5582044" y="3339911"/>
              <a:ext cx="1000139" cy="265430"/>
            </a:xfrm>
            <a:prstGeom prst="rect">
              <a:avLst/>
            </a:prstGeom>
            <a:noFill/>
          </p:spPr>
          <p:txBody>
            <a:bodyPr wrap="square" lIns="82461" tIns="41230" rIns="82461" bIns="4123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54" grpId="0" animBg="1"/>
      <p:bldP spid="54" grpId="1" animBg="1"/>
      <p:bldP spid="5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2113114"/>
            <a:ext cx="9144000" cy="2512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2000"/>
                </a:schemeClr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5875">
            <a:solidFill>
              <a:schemeClr val="bg1"/>
            </a:solidFill>
          </a:ln>
          <a:effectLst>
            <a:outerShdw blurRad="419100" dist="292100" dir="2700000" sx="90000" sy="9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7156" y="1325611"/>
            <a:ext cx="1579800" cy="1810648"/>
            <a:chOff x="1023527" y="1330407"/>
            <a:chExt cx="1481743" cy="1698263"/>
          </a:xfrm>
        </p:grpSpPr>
        <p:sp>
          <p:nvSpPr>
            <p:cNvPr id="18" name="Freeform 7"/>
            <p:cNvSpPr/>
            <p:nvPr/>
          </p:nvSpPr>
          <p:spPr bwMode="auto">
            <a:xfrm>
              <a:off x="1023527" y="1330407"/>
              <a:ext cx="1481743" cy="16982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112182" y="1430948"/>
              <a:ext cx="1319069" cy="1511817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blipFill>
              <a:blip r:embed="rId2" cstate="screen"/>
              <a:stretch>
                <a:fillRect/>
              </a:stretch>
            </a:blip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14376" y="1325611"/>
            <a:ext cx="1579800" cy="1810648"/>
            <a:chOff x="1023527" y="1330407"/>
            <a:chExt cx="1481743" cy="1698263"/>
          </a:xfrm>
        </p:grpSpPr>
        <p:sp>
          <p:nvSpPr>
            <p:cNvPr id="27" name="Freeform 7"/>
            <p:cNvSpPr/>
            <p:nvPr/>
          </p:nvSpPr>
          <p:spPr bwMode="auto">
            <a:xfrm>
              <a:off x="1023527" y="1330407"/>
              <a:ext cx="1481743" cy="16982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1112182" y="1430948"/>
              <a:ext cx="1319069" cy="1511817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blipFill>
              <a:blip r:embed="rId3" cstate="screen"/>
              <a:stretch>
                <a:fillRect/>
              </a:stretch>
            </a:blip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2" name="Freeform 7"/>
          <p:cNvSpPr/>
          <p:nvPr/>
        </p:nvSpPr>
        <p:spPr bwMode="auto">
          <a:xfrm>
            <a:off x="3616325" y="1037590"/>
            <a:ext cx="2082165" cy="2386965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7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插件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4145281" y="3587544"/>
            <a:ext cx="868679" cy="331375"/>
            <a:chOff x="4317998" y="3900075"/>
            <a:chExt cx="685794" cy="261610"/>
          </a:xfrm>
        </p:grpSpPr>
        <p:sp>
          <p:nvSpPr>
            <p:cNvPr id="67" name="Rounded Rectangle 15"/>
            <p:cNvSpPr/>
            <p:nvPr/>
          </p:nvSpPr>
          <p:spPr>
            <a:xfrm>
              <a:off x="4317998" y="3918529"/>
              <a:ext cx="685794" cy="208603"/>
            </a:xfrm>
            <a:prstGeom prst="roundRect">
              <a:avLst>
                <a:gd name="adj" fmla="val 7778"/>
              </a:avLst>
            </a:prstGeom>
            <a:gradFill>
              <a:gsLst>
                <a:gs pos="0">
                  <a:schemeClr val="accent1"/>
                </a:gs>
                <a:gs pos="100000">
                  <a:srgbClr val="1971FF"/>
                </a:gs>
              </a:gsLst>
              <a:lin ang="13500000" scaled="1"/>
            </a:gradFill>
            <a:ln w="9525">
              <a:solidFill>
                <a:schemeClr val="bg1"/>
              </a:solidFill>
            </a:ln>
            <a:effectLst>
              <a:outerShdw blurRad="419100" dist="190500" dir="1260000" sx="81000" sy="81000" algn="tl" rotWithShape="0">
                <a:schemeClr val="tx1">
                  <a:lumMod val="50000"/>
                  <a:lumOff val="50000"/>
                  <a:alpha val="3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0487" y="3900075"/>
              <a:ext cx="565260" cy="261610"/>
            </a:xfrm>
            <a:prstGeom prst="rect">
              <a:avLst/>
            </a:prstGeom>
            <a:noFill/>
            <a:ln w="9525">
              <a:noFill/>
            </a:ln>
            <a:effectLst>
              <a:outerShdw blurRad="419100" dist="292100" dir="2700000" sx="81000" sy="81000" algn="tl" rotWithShape="0">
                <a:schemeClr val="tx1">
                  <a:lumMod val="50000"/>
                  <a:lumOff val="50000"/>
                  <a:alpha val="2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1050" dirty="0">
                  <a:solidFill>
                    <a:schemeClr val="bg1"/>
                  </a:solidFill>
                </a:rPr>
                <a:t>  </a:t>
              </a:r>
              <a:r>
                <a:rPr lang="zh-CN" altLang="en-US" sz="1050" dirty="0">
                  <a:solidFill>
                    <a:schemeClr val="bg1"/>
                  </a:solidFill>
                </a:rPr>
                <a:t>总结</a:t>
              </a:r>
            </a:p>
          </p:txBody>
        </p:sp>
      </p:grpSp>
      <p:sp>
        <p:nvSpPr>
          <p:cNvPr id="24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" spc="7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zh-CN" altLang="en-US" sz="1150" spc="70" dirty="0">
                <a:solidFill>
                  <a:schemeClr val="bg1"/>
                </a:solidFill>
                <a:latin typeface="+mj-ea"/>
                <a:ea typeface="+mj-ea"/>
              </a:rPr>
              <a:t>插件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04205" y="644525"/>
            <a:ext cx="3439795" cy="3315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" y="775335"/>
            <a:ext cx="3590290" cy="318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60" y="4223385"/>
            <a:ext cx="91236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000" b="1" dirty="0">
                <a:solidFill>
                  <a:srgbClr val="FF0000"/>
                </a:solidFill>
                <a:sym typeface="+mn-ea"/>
              </a:rPr>
              <a:t>一</a:t>
            </a:r>
            <a:r>
              <a:rPr lang="zh-CN" altLang="en-US" sz="1000" b="1" dirty="0" smtClean="0">
                <a:solidFill>
                  <a:srgbClr val="FF0000"/>
                </a:solidFill>
                <a:sym typeface="+mn-ea"/>
              </a:rPr>
              <a:t>些技术点和不足之处：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tx1"/>
                </a:solidFill>
                <a:sym typeface="+mn-ea"/>
              </a:rPr>
              <a:t>1.</a:t>
            </a:r>
            <a:r>
              <a:rPr lang="zh-CN" sz="1000" dirty="0" smtClean="0">
                <a:solidFill>
                  <a:schemeClr val="tx1"/>
                </a:solidFill>
                <a:sym typeface="+mn-ea"/>
              </a:rPr>
              <a:t>逻辑有时候不是很清楚，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1000" dirty="0">
                <a:solidFill>
                  <a:schemeClr val="tx1"/>
                </a:solidFill>
                <a:sym typeface="+mn-ea"/>
              </a:rPr>
              <a:t>很</a:t>
            </a:r>
            <a:r>
              <a:rPr lang="zh-CN" altLang="en-US" sz="1000" dirty="0" smtClean="0">
                <a:solidFill>
                  <a:schemeClr val="tx1"/>
                </a:solidFill>
                <a:sym typeface="+mn-ea"/>
              </a:rPr>
              <a:t>多页面的依赖数据，都需要用</a:t>
            </a:r>
            <a:r>
              <a:rPr lang="en-US" altLang="zh-CN" sz="1000" dirty="0" smtClean="0">
                <a:solidFill>
                  <a:schemeClr val="tx1"/>
                </a:solidFill>
                <a:sym typeface="+mn-ea"/>
              </a:rPr>
              <a:t>vuex</a:t>
            </a:r>
            <a:r>
              <a:rPr lang="zh-CN" altLang="en-US" sz="1000" dirty="0" smtClean="0">
                <a:solidFill>
                  <a:schemeClr val="tx1"/>
                </a:solidFill>
                <a:sym typeface="+mn-ea"/>
              </a:rPr>
              <a:t>传，这样从当前页面跳转到二级页面，再返回时，页面才不会没有数据，例如从商家去结算那里。</a:t>
            </a:r>
          </a:p>
          <a:p>
            <a:pPr algn="l"/>
            <a:r>
              <a:rPr lang="zh-CN" altLang="en-US" sz="1000" dirty="0" smtClean="0">
                <a:solidFill>
                  <a:schemeClr val="tx1"/>
                </a:solidFill>
                <a:sym typeface="+mn-ea"/>
              </a:rPr>
              <a:t>3.之前学过的一些知识点印象不是很深，技术掌握不是很全面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图表 60"/>
          <p:cNvGraphicFramePr/>
          <p:nvPr/>
        </p:nvGraphicFramePr>
        <p:xfrm>
          <a:off x="6622204" y="3329949"/>
          <a:ext cx="1196276" cy="1119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" spc="70" dirty="0">
                <a:solidFill>
                  <a:schemeClr val="bg1"/>
                </a:solidFill>
                <a:latin typeface="+mj-ea"/>
                <a:ea typeface="+mj-ea"/>
              </a:rPr>
              <a:t>           </a:t>
            </a:r>
            <a:r>
              <a:rPr lang="zh-CN" altLang="en-US" sz="1150" spc="70" dirty="0">
                <a:solidFill>
                  <a:schemeClr val="bg1"/>
                </a:solidFill>
                <a:latin typeface="+mj-ea"/>
                <a:ea typeface="+mj-ea"/>
              </a:rPr>
              <a:t>登录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525" y="872490"/>
            <a:ext cx="2352675" cy="4182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9985" y="871855"/>
            <a:ext cx="2357120" cy="4183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52495" y="1581785"/>
            <a:ext cx="25101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在登录的时候把从后台获取的所有的数据存在</a:t>
            </a:r>
            <a:r>
              <a:rPr lang="en-US" altLang="zh-CN" sz="2400">
                <a:solidFill>
                  <a:srgbClr val="FF0000"/>
                </a:solidFill>
              </a:rPr>
              <a:t>vuex</a:t>
            </a:r>
            <a:r>
              <a:rPr lang="zh-CN" altLang="en-US"/>
              <a:t>里</a:t>
            </a:r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登录成功跳转到个人中心界面</a:t>
            </a:r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个人中心界面的数据根据登录的账号的</a:t>
            </a:r>
            <a:r>
              <a:rPr lang="en-US" altLang="zh-CN" sz="2400">
                <a:solidFill>
                  <a:srgbClr val="FF0000"/>
                </a:solidFill>
              </a:rPr>
              <a:t>ID</a:t>
            </a:r>
            <a:r>
              <a:rPr lang="zh-CN" altLang="en-US"/>
              <a:t>获取数据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3000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-0.03981 L -2.5E-6 -3.7037E-7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  <p:bldGraphic spid="61" grpId="1">
        <p:bldAsOne/>
      </p:bldGraphic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948035" y="1624821"/>
            <a:ext cx="76607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矩形 74"/>
          <p:cNvSpPr/>
          <p:nvPr/>
        </p:nvSpPr>
        <p:spPr>
          <a:xfrm>
            <a:off x="1971938" y="1883394"/>
            <a:ext cx="2592119" cy="73215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实现用户的注册、登录、修改密码、修改用户名、增加收货地址、退出登录等操作</a:t>
            </a:r>
            <a:endParaRPr lang="zh-CN" altLang="en-US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48035" y="2630163"/>
            <a:ext cx="76607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7" name="矩形 76"/>
          <p:cNvSpPr/>
          <p:nvPr/>
        </p:nvSpPr>
        <p:spPr>
          <a:xfrm>
            <a:off x="2039248" y="2897626"/>
            <a:ext cx="2592119" cy="5105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实现用户登陆之后查看用户的用户名、收货地址、订单、积分、余额等信息</a:t>
            </a:r>
            <a:endParaRPr lang="zh-CN" altLang="en-US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48035" y="3664758"/>
            <a:ext cx="76607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9" name="矩形 78"/>
          <p:cNvSpPr/>
          <p:nvPr/>
        </p:nvSpPr>
        <p:spPr>
          <a:xfrm>
            <a:off x="1971938" y="3923331"/>
            <a:ext cx="2592119" cy="5105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增加用户需要注意的事项以及常见问题</a:t>
            </a:r>
            <a:endParaRPr lang="zh-CN" altLang="en-US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813235" y="1665155"/>
            <a:ext cx="45719" cy="6067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  <a:effectLst>
            <a:outerShdw blurRad="101600" dir="2700000" sx="69000" sy="69000" algn="tl" rotWithShape="0">
              <a:schemeClr val="tx1">
                <a:lumMod val="50000"/>
                <a:lumOff val="5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813235" y="2683628"/>
            <a:ext cx="45719" cy="6067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  <a:effectLst>
            <a:outerShdw blurRad="101600" dir="2700000" sx="69000" sy="69000" algn="tl" rotWithShape="0">
              <a:schemeClr val="tx1">
                <a:lumMod val="50000"/>
                <a:lumOff val="5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813235" y="3689632"/>
            <a:ext cx="45719" cy="6067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  <a:effectLst>
            <a:outerShdw blurRad="101600" dir="2700000" sx="69000" sy="69000" algn="tl" rotWithShape="0">
              <a:schemeClr val="tx1">
                <a:lumMod val="50000"/>
                <a:lumOff val="5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7" name="Freeform 71"/>
          <p:cNvSpPr>
            <a:spLocks noEditPoints="1"/>
          </p:cNvSpPr>
          <p:nvPr/>
        </p:nvSpPr>
        <p:spPr bwMode="auto">
          <a:xfrm>
            <a:off x="1426164" y="3704011"/>
            <a:ext cx="269841" cy="183103"/>
          </a:xfrm>
          <a:custGeom>
            <a:avLst/>
            <a:gdLst>
              <a:gd name="T0" fmla="*/ 260 w 281"/>
              <a:gd name="T1" fmla="*/ 21 h 207"/>
              <a:gd name="T2" fmla="*/ 217 w 281"/>
              <a:gd name="T3" fmla="*/ 21 h 207"/>
              <a:gd name="T4" fmla="*/ 218 w 281"/>
              <a:gd name="T5" fmla="*/ 21 h 207"/>
              <a:gd name="T6" fmla="*/ 197 w 281"/>
              <a:gd name="T7" fmla="*/ 0 h 207"/>
              <a:gd name="T8" fmla="*/ 86 w 281"/>
              <a:gd name="T9" fmla="*/ 0 h 207"/>
              <a:gd name="T10" fmla="*/ 65 w 281"/>
              <a:gd name="T11" fmla="*/ 21 h 207"/>
              <a:gd name="T12" fmla="*/ 65 w 281"/>
              <a:gd name="T13" fmla="*/ 21 h 207"/>
              <a:gd name="T14" fmla="*/ 20 w 281"/>
              <a:gd name="T15" fmla="*/ 21 h 207"/>
              <a:gd name="T16" fmla="*/ 0 w 281"/>
              <a:gd name="T17" fmla="*/ 42 h 207"/>
              <a:gd name="T18" fmla="*/ 0 w 281"/>
              <a:gd name="T19" fmla="*/ 187 h 207"/>
              <a:gd name="T20" fmla="*/ 20 w 281"/>
              <a:gd name="T21" fmla="*/ 207 h 207"/>
              <a:gd name="T22" fmla="*/ 260 w 281"/>
              <a:gd name="T23" fmla="*/ 207 h 207"/>
              <a:gd name="T24" fmla="*/ 281 w 281"/>
              <a:gd name="T25" fmla="*/ 187 h 207"/>
              <a:gd name="T26" fmla="*/ 281 w 281"/>
              <a:gd name="T27" fmla="*/ 42 h 207"/>
              <a:gd name="T28" fmla="*/ 260 w 281"/>
              <a:gd name="T29" fmla="*/ 21 h 207"/>
              <a:gd name="T30" fmla="*/ 141 w 281"/>
              <a:gd name="T31" fmla="*/ 181 h 207"/>
              <a:gd name="T32" fmla="*/ 69 w 281"/>
              <a:gd name="T33" fmla="*/ 109 h 207"/>
              <a:gd name="T34" fmla="*/ 141 w 281"/>
              <a:gd name="T35" fmla="*/ 36 h 207"/>
              <a:gd name="T36" fmla="*/ 214 w 281"/>
              <a:gd name="T37" fmla="*/ 109 h 207"/>
              <a:gd name="T38" fmla="*/ 141 w 281"/>
              <a:gd name="T39" fmla="*/ 18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1" h="207">
                <a:moveTo>
                  <a:pt x="260" y="21"/>
                </a:moveTo>
                <a:cubicBezTo>
                  <a:pt x="217" y="21"/>
                  <a:pt x="217" y="21"/>
                  <a:pt x="217" y="21"/>
                </a:cubicBezTo>
                <a:cubicBezTo>
                  <a:pt x="218" y="21"/>
                  <a:pt x="218" y="21"/>
                  <a:pt x="218" y="21"/>
                </a:cubicBezTo>
                <a:cubicBezTo>
                  <a:pt x="218" y="9"/>
                  <a:pt x="208" y="0"/>
                  <a:pt x="19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5" y="0"/>
                  <a:pt x="65" y="9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9" y="21"/>
                  <a:pt x="0" y="31"/>
                  <a:pt x="0" y="4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8"/>
                  <a:pt x="9" y="207"/>
                  <a:pt x="20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1" y="207"/>
                  <a:pt x="281" y="198"/>
                  <a:pt x="281" y="187"/>
                </a:cubicBezTo>
                <a:cubicBezTo>
                  <a:pt x="281" y="42"/>
                  <a:pt x="281" y="42"/>
                  <a:pt x="281" y="42"/>
                </a:cubicBezTo>
                <a:cubicBezTo>
                  <a:pt x="281" y="31"/>
                  <a:pt x="271" y="21"/>
                  <a:pt x="260" y="21"/>
                </a:cubicBezTo>
                <a:close/>
                <a:moveTo>
                  <a:pt x="141" y="181"/>
                </a:moveTo>
                <a:cubicBezTo>
                  <a:pt x="101" y="181"/>
                  <a:pt x="69" y="149"/>
                  <a:pt x="69" y="109"/>
                </a:cubicBezTo>
                <a:cubicBezTo>
                  <a:pt x="69" y="69"/>
                  <a:pt x="101" y="36"/>
                  <a:pt x="141" y="36"/>
                </a:cubicBezTo>
                <a:cubicBezTo>
                  <a:pt x="181" y="36"/>
                  <a:pt x="214" y="69"/>
                  <a:pt x="214" y="109"/>
                </a:cubicBezTo>
                <a:cubicBezTo>
                  <a:pt x="214" y="149"/>
                  <a:pt x="181" y="181"/>
                  <a:pt x="141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KSO_Shape"/>
          <p:cNvSpPr/>
          <p:nvPr/>
        </p:nvSpPr>
        <p:spPr bwMode="auto">
          <a:xfrm>
            <a:off x="1384954" y="2673811"/>
            <a:ext cx="323371" cy="174314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499389" y="1685449"/>
            <a:ext cx="171676" cy="233908"/>
            <a:chOff x="10396538" y="461964"/>
            <a:chExt cx="165100" cy="282575"/>
          </a:xfrm>
          <a:solidFill>
            <a:schemeClr val="accent2"/>
          </a:solidFill>
        </p:grpSpPr>
        <p:sp>
          <p:nvSpPr>
            <p:cNvPr id="90" name="Freeform 30"/>
            <p:cNvSpPr/>
            <p:nvPr/>
          </p:nvSpPr>
          <p:spPr bwMode="auto">
            <a:xfrm>
              <a:off x="10420351" y="461964"/>
              <a:ext cx="115888" cy="192088"/>
            </a:xfrm>
            <a:custGeom>
              <a:avLst/>
              <a:gdLst>
                <a:gd name="T0" fmla="*/ 0 w 101"/>
                <a:gd name="T1" fmla="*/ 121 h 167"/>
                <a:gd name="T2" fmla="*/ 50 w 101"/>
                <a:gd name="T3" fmla="*/ 167 h 167"/>
                <a:gd name="T4" fmla="*/ 101 w 101"/>
                <a:gd name="T5" fmla="*/ 121 h 167"/>
                <a:gd name="T6" fmla="*/ 101 w 101"/>
                <a:gd name="T7" fmla="*/ 46 h 167"/>
                <a:gd name="T8" fmla="*/ 50 w 101"/>
                <a:gd name="T9" fmla="*/ 0 h 167"/>
                <a:gd name="T10" fmla="*/ 0 w 101"/>
                <a:gd name="T11" fmla="*/ 46 h 167"/>
                <a:gd name="T12" fmla="*/ 0 w 101"/>
                <a:gd name="T13" fmla="*/ 48 h 167"/>
                <a:gd name="T14" fmla="*/ 0 w 101"/>
                <a:gd name="T15" fmla="*/ 118 h 167"/>
                <a:gd name="T16" fmla="*/ 0 w 101"/>
                <a:gd name="T17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67">
                  <a:moveTo>
                    <a:pt x="0" y="121"/>
                  </a:moveTo>
                  <a:cubicBezTo>
                    <a:pt x="0" y="147"/>
                    <a:pt x="22" y="167"/>
                    <a:pt x="50" y="167"/>
                  </a:cubicBezTo>
                  <a:cubicBezTo>
                    <a:pt x="78" y="167"/>
                    <a:pt x="101" y="147"/>
                    <a:pt x="101" y="121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20"/>
                    <a:pt x="78" y="0"/>
                    <a:pt x="50" y="0"/>
                  </a:cubicBezTo>
                  <a:cubicBezTo>
                    <a:pt x="22" y="0"/>
                    <a:pt x="0" y="20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20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1"/>
            <p:cNvSpPr/>
            <p:nvPr/>
          </p:nvSpPr>
          <p:spPr bwMode="auto">
            <a:xfrm>
              <a:off x="10396538" y="547689"/>
              <a:ext cx="165100" cy="196850"/>
            </a:xfrm>
            <a:custGeom>
              <a:avLst/>
              <a:gdLst>
                <a:gd name="T0" fmla="*/ 131 w 144"/>
                <a:gd name="T1" fmla="*/ 0 h 171"/>
                <a:gd name="T2" fmla="*/ 131 w 144"/>
                <a:gd name="T3" fmla="*/ 41 h 171"/>
                <a:gd name="T4" fmla="*/ 72 w 144"/>
                <a:gd name="T5" fmla="*/ 101 h 171"/>
                <a:gd name="T6" fmla="*/ 12 w 144"/>
                <a:gd name="T7" fmla="*/ 41 h 171"/>
                <a:gd name="T8" fmla="*/ 12 w 144"/>
                <a:gd name="T9" fmla="*/ 0 h 171"/>
                <a:gd name="T10" fmla="*/ 0 w 144"/>
                <a:gd name="T11" fmla="*/ 0 h 171"/>
                <a:gd name="T12" fmla="*/ 0 w 144"/>
                <a:gd name="T13" fmla="*/ 44 h 171"/>
                <a:gd name="T14" fmla="*/ 0 w 144"/>
                <a:gd name="T15" fmla="*/ 44 h 171"/>
                <a:gd name="T16" fmla="*/ 64 w 144"/>
                <a:gd name="T17" fmla="*/ 113 h 171"/>
                <a:gd name="T18" fmla="*/ 64 w 144"/>
                <a:gd name="T19" fmla="*/ 159 h 171"/>
                <a:gd name="T20" fmla="*/ 16 w 144"/>
                <a:gd name="T21" fmla="*/ 159 h 171"/>
                <a:gd name="T22" fmla="*/ 16 w 144"/>
                <a:gd name="T23" fmla="*/ 171 h 171"/>
                <a:gd name="T24" fmla="*/ 127 w 144"/>
                <a:gd name="T25" fmla="*/ 171 h 171"/>
                <a:gd name="T26" fmla="*/ 127 w 144"/>
                <a:gd name="T27" fmla="*/ 159 h 171"/>
                <a:gd name="T28" fmla="*/ 77 w 144"/>
                <a:gd name="T29" fmla="*/ 159 h 171"/>
                <a:gd name="T30" fmla="*/ 77 w 144"/>
                <a:gd name="T31" fmla="*/ 113 h 171"/>
                <a:gd name="T32" fmla="*/ 144 w 144"/>
                <a:gd name="T33" fmla="*/ 44 h 171"/>
                <a:gd name="T34" fmla="*/ 144 w 144"/>
                <a:gd name="T35" fmla="*/ 44 h 171"/>
                <a:gd name="T36" fmla="*/ 144 w 144"/>
                <a:gd name="T37" fmla="*/ 0 h 171"/>
                <a:gd name="T38" fmla="*/ 131 w 144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71">
                  <a:moveTo>
                    <a:pt x="131" y="0"/>
                  </a:moveTo>
                  <a:cubicBezTo>
                    <a:pt x="131" y="41"/>
                    <a:pt x="131" y="41"/>
                    <a:pt x="131" y="41"/>
                  </a:cubicBezTo>
                  <a:cubicBezTo>
                    <a:pt x="131" y="74"/>
                    <a:pt x="105" y="101"/>
                    <a:pt x="72" y="101"/>
                  </a:cubicBezTo>
                  <a:cubicBezTo>
                    <a:pt x="39" y="101"/>
                    <a:pt x="12" y="74"/>
                    <a:pt x="12" y="4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80"/>
                    <a:pt x="29" y="109"/>
                    <a:pt x="64" y="113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16" y="159"/>
                    <a:pt x="16" y="159"/>
                    <a:pt x="16" y="159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113" y="111"/>
                    <a:pt x="143" y="81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Freeform 8"/>
          <p:cNvSpPr/>
          <p:nvPr/>
        </p:nvSpPr>
        <p:spPr bwMode="auto">
          <a:xfrm>
            <a:off x="3489337" y="507309"/>
            <a:ext cx="2174588" cy="268415"/>
          </a:xfrm>
          <a:custGeom>
            <a:avLst/>
            <a:gdLst>
              <a:gd name="T0" fmla="*/ 2041 w 5248"/>
              <a:gd name="T1" fmla="*/ 0 h 600"/>
              <a:gd name="T2" fmla="*/ 3207 w 5248"/>
              <a:gd name="T3" fmla="*/ 0 h 600"/>
              <a:gd name="T4" fmla="*/ 4948 w 5248"/>
              <a:gd name="T5" fmla="*/ 0 h 600"/>
              <a:gd name="T6" fmla="*/ 5248 w 5248"/>
              <a:gd name="T7" fmla="*/ 300 h 600"/>
              <a:gd name="T8" fmla="*/ 4948 w 5248"/>
              <a:gd name="T9" fmla="*/ 600 h 600"/>
              <a:gd name="T10" fmla="*/ 3207 w 5248"/>
              <a:gd name="T11" fmla="*/ 600 h 600"/>
              <a:gd name="T12" fmla="*/ 2041 w 5248"/>
              <a:gd name="T13" fmla="*/ 600 h 600"/>
              <a:gd name="T14" fmla="*/ 300 w 5248"/>
              <a:gd name="T15" fmla="*/ 600 h 600"/>
              <a:gd name="T16" fmla="*/ 0 w 5248"/>
              <a:gd name="T17" fmla="*/ 300 h 600"/>
              <a:gd name="T18" fmla="*/ 300 w 5248"/>
              <a:gd name="T19" fmla="*/ 0 h 600"/>
              <a:gd name="T20" fmla="*/ 2041 w 5248"/>
              <a:gd name="T2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8" h="600">
                <a:moveTo>
                  <a:pt x="2041" y="0"/>
                </a:moveTo>
                <a:lnTo>
                  <a:pt x="3207" y="0"/>
                </a:lnTo>
                <a:lnTo>
                  <a:pt x="4948" y="0"/>
                </a:lnTo>
                <a:lnTo>
                  <a:pt x="5248" y="300"/>
                </a:lnTo>
                <a:lnTo>
                  <a:pt x="4948" y="600"/>
                </a:lnTo>
                <a:lnTo>
                  <a:pt x="3207" y="600"/>
                </a:lnTo>
                <a:lnTo>
                  <a:pt x="2041" y="600"/>
                </a:lnTo>
                <a:lnTo>
                  <a:pt x="300" y="600"/>
                </a:lnTo>
                <a:lnTo>
                  <a:pt x="0" y="300"/>
                </a:lnTo>
                <a:lnTo>
                  <a:pt x="300" y="0"/>
                </a:lnTo>
                <a:lnTo>
                  <a:pt x="2041" y="0"/>
                </a:lnTo>
                <a:close/>
              </a:path>
            </a:pathLst>
          </a:custGeom>
          <a:gradFill>
            <a:gsLst>
              <a:gs pos="100000">
                <a:srgbClr val="1971FF"/>
              </a:gs>
              <a:gs pos="31000">
                <a:schemeClr val="accent1"/>
              </a:gs>
            </a:gsLst>
            <a:lin ang="2700000" scaled="1"/>
          </a:gradFill>
          <a:ln w="12700">
            <a:solidFill>
              <a:schemeClr val="bg1"/>
            </a:solidFill>
          </a:ln>
          <a:effectLst>
            <a:outerShdw blurRad="279400" dist="292100" dir="2700000" sx="98000" sy="98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TextBox 44"/>
          <p:cNvSpPr txBox="1"/>
          <p:nvPr/>
        </p:nvSpPr>
        <p:spPr>
          <a:xfrm>
            <a:off x="3899561" y="507309"/>
            <a:ext cx="161581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50" spc="70" dirty="0">
                <a:solidFill>
                  <a:schemeClr val="bg1"/>
                </a:solidFill>
                <a:latin typeface="+mj-ea"/>
                <a:ea typeface="+mj-ea"/>
              </a:rPr>
              <a:t>我的界面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1995" y="645795"/>
            <a:ext cx="1706880" cy="2384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0905" y="949325"/>
            <a:ext cx="1475105" cy="208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960" y="1844040"/>
            <a:ext cx="1610995" cy="2574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9860" y="1919605"/>
            <a:ext cx="1818005" cy="2528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3" grpId="0" animBg="1"/>
      <p:bldP spid="84" grpId="0" animBg="1"/>
      <p:bldP spid="85" grpId="0" animBg="1"/>
      <p:bldP spid="87" grpId="0" animBg="1"/>
      <p:bldP spid="88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4c7732435421dbf6a6252843a45f9a13ab19dc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LASH_PICTURE_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heme/theme1.xml><?xml version="1.0" encoding="utf-8"?>
<a:theme xmlns:a="http://schemas.openxmlformats.org/drawingml/2006/main" name="第一PPT，www.1ppt.com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1"/>
            </a:gs>
            <a:gs pos="36000">
              <a:schemeClr val="bg1"/>
            </a:gs>
            <a:gs pos="100000">
              <a:srgbClr val="C7C7C7"/>
            </a:gs>
          </a:gsLst>
          <a:lin ang="13500000" scaled="1"/>
          <a:tileRect/>
        </a:gradFill>
        <a:ln w="22225">
          <a:solidFill>
            <a:schemeClr val="bg1"/>
          </a:solidFill>
        </a:ln>
        <a:effectLst>
          <a:outerShdw blurRad="419100" dist="571500" dir="2700000" sx="90000" sy="90000" algn="tl" rotWithShape="0">
            <a:schemeClr val="tx1">
              <a:lumMod val="50000"/>
              <a:lumOff val="50000"/>
              <a:alpha val="40000"/>
            </a:schemeClr>
          </a:outerShdw>
        </a:effectLst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noAutofit/>
      </a:bodyPr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1027</Words>
  <Application>Microsoft Office PowerPoint</Application>
  <PresentationFormat>全屏显示(16:9)</PresentationFormat>
  <Paragraphs>129</Paragraphs>
  <Slides>19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Administrator</cp:lastModifiedBy>
  <cp:revision>220</cp:revision>
  <dcterms:created xsi:type="dcterms:W3CDTF">2015-07-20T08:12:00Z</dcterms:created>
  <dcterms:modified xsi:type="dcterms:W3CDTF">2019-08-13T08:31:18Z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