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5/15/2017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5/15/2017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a:t>Software-Architektur: Praktikumsaufgabe 2</a:t>
            </a:r>
            <a:br>
              <a:rPr lang="de-DE" dirty="0"/>
            </a:br>
            <a:endParaRPr lang="de-DE" dirty="0"/>
          </a:p>
        </p:txBody>
      </p:sp>
      <p:sp>
        <p:nvSpPr>
          <p:cNvPr id="3" name="Subtitle 2"/>
          <p:cNvSpPr>
            <a:spLocks noGrp="1"/>
          </p:cNvSpPr>
          <p:nvPr>
            <p:ph type="subTitle" idx="1"/>
          </p:nvPr>
        </p:nvSpPr>
        <p:spPr/>
        <p:txBody>
          <a:bodyPr/>
          <a:lstStyle/>
          <a:p>
            <a:r>
              <a:rPr lang="de-DE" dirty="0"/>
              <a:t>Shareit teil 2</a:t>
            </a:r>
          </a:p>
        </p:txBody>
      </p:sp>
    </p:spTree>
    <p:extLst>
      <p:ext uri="{BB962C8B-B14F-4D97-AF65-F5344CB8AC3E}">
        <p14:creationId xmlns:p14="http://schemas.microsoft.com/office/powerpoint/2010/main" val="3618459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Weiterführende Aufgaben</a:t>
            </a:r>
          </a:p>
        </p:txBody>
      </p:sp>
      <p:sp>
        <p:nvSpPr>
          <p:cNvPr id="3" name="Content Placeholder 2"/>
          <p:cNvSpPr>
            <a:spLocks noGrp="1"/>
          </p:cNvSpPr>
          <p:nvPr>
            <p:ph idx="1"/>
          </p:nvPr>
        </p:nvSpPr>
        <p:spPr>
          <a:xfrm>
            <a:off x="1141413" y="2653142"/>
            <a:ext cx="9905999" cy="3541714"/>
          </a:xfrm>
        </p:spPr>
        <p:txBody>
          <a:bodyPr/>
          <a:lstStyle/>
          <a:p>
            <a:r>
              <a:rPr lang="de-DE" u="sng" dirty="0"/>
              <a:t>4 Personen:</a:t>
            </a:r>
            <a:endParaRPr lang="de-DE" dirty="0"/>
          </a:p>
          <a:p>
            <a:r>
              <a:rPr lang="de-DE" dirty="0"/>
              <a:t>3 Personen + Beschreibung der Verknüpfung von Exemplaren mit Nutzern. Wer hat welches Buch zur Verfügung gestellt und ausgehliehen? </a:t>
            </a:r>
          </a:p>
          <a:p>
            <a:endParaRPr lang="de-DE" dirty="0"/>
          </a:p>
        </p:txBody>
      </p:sp>
    </p:spTree>
    <p:extLst>
      <p:ext uri="{BB962C8B-B14F-4D97-AF65-F5344CB8AC3E}">
        <p14:creationId xmlns:p14="http://schemas.microsoft.com/office/powerpoint/2010/main" val="82359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510" y="2504983"/>
            <a:ext cx="9905998" cy="1478570"/>
          </a:xfrm>
        </p:spPr>
        <p:txBody>
          <a:bodyPr>
            <a:normAutofit/>
          </a:bodyPr>
          <a:lstStyle/>
          <a:p>
            <a:pPr algn="ctr"/>
            <a:r>
              <a:rPr lang="de-DE" sz="5400" dirty="0"/>
              <a:t>Danke Fürs zuhören</a:t>
            </a:r>
          </a:p>
        </p:txBody>
      </p:sp>
    </p:spTree>
    <p:extLst>
      <p:ext uri="{BB962C8B-B14F-4D97-AF65-F5344CB8AC3E}">
        <p14:creationId xmlns:p14="http://schemas.microsoft.com/office/powerpoint/2010/main" val="3025737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Motivation</a:t>
            </a:r>
          </a:p>
        </p:txBody>
      </p:sp>
      <p:sp>
        <p:nvSpPr>
          <p:cNvPr id="3" name="Content Placeholder 2"/>
          <p:cNvSpPr>
            <a:spLocks noGrp="1"/>
          </p:cNvSpPr>
          <p:nvPr>
            <p:ph idx="1"/>
          </p:nvPr>
        </p:nvSpPr>
        <p:spPr>
          <a:xfrm>
            <a:off x="1141412" y="2719044"/>
            <a:ext cx="9905999" cy="3541714"/>
          </a:xfrm>
        </p:spPr>
        <p:txBody>
          <a:bodyPr/>
          <a:lstStyle/>
          <a:p>
            <a:r>
              <a:rPr lang="de-DE" dirty="0"/>
              <a:t>Öffentlicher Zugang zu allen Services ist nicht erwünscht</a:t>
            </a:r>
          </a:p>
          <a:p>
            <a:r>
              <a:rPr lang="de-DE" dirty="0"/>
              <a:t>Authentifizierungssystem als Zwischeninstanz</a:t>
            </a:r>
          </a:p>
          <a:p>
            <a:r>
              <a:rPr lang="de-DE" dirty="0"/>
              <a:t>Einschränkung der REST-API mithilfe von Access-Token</a:t>
            </a:r>
          </a:p>
          <a:p>
            <a:r>
              <a:rPr lang="de-DE" dirty="0"/>
              <a:t>Nach der OAuth 2 Variante</a:t>
            </a:r>
          </a:p>
          <a:p>
            <a:endParaRPr lang="de-DE" dirty="0"/>
          </a:p>
        </p:txBody>
      </p:sp>
    </p:spTree>
    <p:extLst>
      <p:ext uri="{BB962C8B-B14F-4D97-AF65-F5344CB8AC3E}">
        <p14:creationId xmlns:p14="http://schemas.microsoft.com/office/powerpoint/2010/main" val="3005753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Ausarbeitung</a:t>
            </a:r>
          </a:p>
        </p:txBody>
      </p:sp>
      <p:sp>
        <p:nvSpPr>
          <p:cNvPr id="3" name="Content Placeholder 2"/>
          <p:cNvSpPr>
            <a:spLocks noGrp="1"/>
          </p:cNvSpPr>
          <p:nvPr>
            <p:ph idx="1"/>
          </p:nvPr>
        </p:nvSpPr>
        <p:spPr>
          <a:xfrm>
            <a:off x="1141412" y="2669616"/>
            <a:ext cx="9905999" cy="3541714"/>
          </a:xfrm>
        </p:spPr>
        <p:txBody>
          <a:bodyPr/>
          <a:lstStyle/>
          <a:p>
            <a:pPr marL="0" indent="0">
              <a:buNone/>
            </a:pPr>
            <a:r>
              <a:rPr lang="de-DE" dirty="0"/>
              <a:t>Benötigte Services:</a:t>
            </a:r>
          </a:p>
          <a:p>
            <a:r>
              <a:rPr lang="de-DE" dirty="0"/>
              <a:t>Authentifizierungsservice</a:t>
            </a:r>
          </a:p>
          <a:p>
            <a:r>
              <a:rPr lang="de-DE" dirty="0"/>
              <a:t>Ressourcenservice</a:t>
            </a:r>
          </a:p>
        </p:txBody>
      </p:sp>
    </p:spTree>
    <p:extLst>
      <p:ext uri="{BB962C8B-B14F-4D97-AF65-F5344CB8AC3E}">
        <p14:creationId xmlns:p14="http://schemas.microsoft.com/office/powerpoint/2010/main" val="38929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Authentifizierungsvorgang</a:t>
            </a:r>
          </a:p>
        </p:txBody>
      </p:sp>
      <p:sp>
        <p:nvSpPr>
          <p:cNvPr id="3" name="Content Placeholder 2"/>
          <p:cNvSpPr>
            <a:spLocks noGrp="1"/>
          </p:cNvSpPr>
          <p:nvPr>
            <p:ph idx="1"/>
          </p:nvPr>
        </p:nvSpPr>
        <p:spPr>
          <a:xfrm>
            <a:off x="1141412" y="2249486"/>
            <a:ext cx="9905999" cy="4068935"/>
          </a:xfrm>
        </p:spPr>
        <p:txBody>
          <a:bodyPr>
            <a:normAutofit/>
          </a:bodyPr>
          <a:lstStyle/>
          <a:p>
            <a:r>
              <a:rPr lang="de-DE" dirty="0"/>
              <a:t>Der Client schickt einen Request an Authenfizierungsservice mit Nutzername + Passwort.</a:t>
            </a:r>
          </a:p>
          <a:p>
            <a:r>
              <a:rPr lang="de-DE" dirty="0"/>
              <a:t>Der Server antwortet:</a:t>
            </a:r>
          </a:p>
          <a:p>
            <a:pPr lvl="1"/>
            <a:r>
              <a:rPr lang="de-DE" dirty="0"/>
              <a:t>Erfolgreich: Server sendet das Token.</a:t>
            </a:r>
          </a:p>
          <a:p>
            <a:pPr lvl="1"/>
            <a:r>
              <a:rPr lang="de-DE" dirty="0"/>
              <a:t>Fehler: Server sendet Fehlermeldung und kein Token.</a:t>
            </a:r>
          </a:p>
          <a:p>
            <a:r>
              <a:rPr lang="de-DE" dirty="0"/>
              <a:t>Der Client kann nun mit dem Token auf den Ressourcenservice zugreifen, indem er das Token bei jeder Anfrage mitsendet.</a:t>
            </a:r>
          </a:p>
        </p:txBody>
      </p:sp>
    </p:spTree>
    <p:extLst>
      <p:ext uri="{BB962C8B-B14F-4D97-AF65-F5344CB8AC3E}">
        <p14:creationId xmlns:p14="http://schemas.microsoft.com/office/powerpoint/2010/main" val="1186066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Authentifizierungsvorgang</a:t>
            </a:r>
          </a:p>
        </p:txBody>
      </p:sp>
      <p:sp>
        <p:nvSpPr>
          <p:cNvPr id="3" name="Content Placeholder 2"/>
          <p:cNvSpPr>
            <a:spLocks noGrp="1"/>
          </p:cNvSpPr>
          <p:nvPr>
            <p:ph idx="1"/>
          </p:nvPr>
        </p:nvSpPr>
        <p:spPr>
          <a:xfrm>
            <a:off x="1141412" y="2249486"/>
            <a:ext cx="9905999" cy="3739421"/>
          </a:xfrm>
        </p:spPr>
        <p:txBody>
          <a:bodyPr>
            <a:normAutofit fontScale="85000" lnSpcReduction="10000"/>
          </a:bodyPr>
          <a:lstStyle/>
          <a:p>
            <a:r>
              <a:rPr lang="de-DE" dirty="0"/>
              <a:t>Erhält der Ressourcenservice eine Anfrage mit Token, muss er dieses überprüfen. Hierfür schickt er eine Anfrage an den Authentifzierungsservice, welcher das Token verifziert.</a:t>
            </a:r>
          </a:p>
          <a:p>
            <a:r>
              <a:rPr lang="de-DE" dirty="0"/>
              <a:t>Der Authentifzierungsservice antwortet:</a:t>
            </a:r>
          </a:p>
          <a:p>
            <a:pPr lvl="1"/>
            <a:r>
              <a:rPr lang="de-DE" dirty="0"/>
              <a:t>Erfolgreich: Token ist gültig.</a:t>
            </a:r>
          </a:p>
          <a:p>
            <a:pPr lvl="1"/>
            <a:r>
              <a:rPr lang="de-DE" dirty="0"/>
              <a:t>Fehler: Token ist ungültig.</a:t>
            </a:r>
          </a:p>
          <a:p>
            <a:r>
              <a:rPr lang="de-DE" dirty="0"/>
              <a:t>Der Ressourcenserver erhält die Antwort und schickt eine Antwort an den Client:</a:t>
            </a:r>
          </a:p>
          <a:p>
            <a:pPr lvl="1"/>
            <a:r>
              <a:rPr lang="de-DE" dirty="0"/>
              <a:t>Token gültig: Anfrage vom Client wird beantwortet.</a:t>
            </a:r>
          </a:p>
          <a:p>
            <a:pPr lvl="1"/>
            <a:r>
              <a:rPr lang="de-DE" dirty="0"/>
              <a:t>Token ungültig: Anfrage vom Client wird nicht beantwortet.</a:t>
            </a:r>
          </a:p>
          <a:p>
            <a:r>
              <a:rPr lang="de-DE" dirty="0"/>
              <a:t>Done Client is happy.</a:t>
            </a:r>
          </a:p>
          <a:p>
            <a:endParaRPr lang="de-DE" dirty="0"/>
          </a:p>
        </p:txBody>
      </p:sp>
    </p:spTree>
    <p:extLst>
      <p:ext uri="{BB962C8B-B14F-4D97-AF65-F5344CB8AC3E}">
        <p14:creationId xmlns:p14="http://schemas.microsoft.com/office/powerpoint/2010/main" val="290475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Die neue REST-API</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31500255"/>
              </p:ext>
            </p:extLst>
          </p:nvPr>
        </p:nvGraphicFramePr>
        <p:xfrm>
          <a:off x="1141413" y="1833478"/>
          <a:ext cx="9444208" cy="4040101"/>
        </p:xfrm>
        <a:graphic>
          <a:graphicData uri="http://schemas.openxmlformats.org/drawingml/2006/table">
            <a:tbl>
              <a:tblPr>
                <a:tableStyleId>{BDBED569-4797-4DF1-A0F4-6AAB3CD982D8}</a:tableStyleId>
              </a:tblPr>
              <a:tblGrid>
                <a:gridCol w="3031463">
                  <a:extLst>
                    <a:ext uri="{9D8B030D-6E8A-4147-A177-3AD203B41FA5}">
                      <a16:colId xmlns:a16="http://schemas.microsoft.com/office/drawing/2014/main" val="944442896"/>
                    </a:ext>
                  </a:extLst>
                </a:gridCol>
                <a:gridCol w="3031463">
                  <a:extLst>
                    <a:ext uri="{9D8B030D-6E8A-4147-A177-3AD203B41FA5}">
                      <a16:colId xmlns:a16="http://schemas.microsoft.com/office/drawing/2014/main" val="899196151"/>
                    </a:ext>
                  </a:extLst>
                </a:gridCol>
                <a:gridCol w="3381282">
                  <a:extLst>
                    <a:ext uri="{9D8B030D-6E8A-4147-A177-3AD203B41FA5}">
                      <a16:colId xmlns:a16="http://schemas.microsoft.com/office/drawing/2014/main" val="3493376279"/>
                    </a:ext>
                  </a:extLst>
                </a:gridCol>
              </a:tblGrid>
              <a:tr h="206927">
                <a:tc>
                  <a:txBody>
                    <a:bodyPr/>
                    <a:lstStyle/>
                    <a:p>
                      <a:pPr rtl="0"/>
                      <a:r>
                        <a:rPr lang="de-DE" sz="1000" dirty="0">
                          <a:effectLst/>
                        </a:rPr>
                        <a:t>Rest</a:t>
                      </a:r>
                    </a:p>
                  </a:txBody>
                  <a:tcPr marL="20639" marR="20639" marT="20639" marB="20639"/>
                </a:tc>
                <a:tc>
                  <a:txBody>
                    <a:bodyPr/>
                    <a:lstStyle/>
                    <a:p>
                      <a:pPr rtl="0"/>
                      <a:r>
                        <a:rPr lang="de-DE" sz="1000" dirty="0">
                          <a:effectLst/>
                        </a:rPr>
                        <a:t>URI-Template</a:t>
                      </a:r>
                    </a:p>
                  </a:txBody>
                  <a:tcPr marL="20639" marR="20639" marT="20639" marB="20639"/>
                </a:tc>
                <a:tc>
                  <a:txBody>
                    <a:bodyPr/>
                    <a:lstStyle/>
                    <a:p>
                      <a:pPr rtl="0"/>
                      <a:r>
                        <a:rPr lang="de-DE" sz="1000">
                          <a:effectLst/>
                        </a:rPr>
                        <a:t>Beschreibung</a:t>
                      </a:r>
                    </a:p>
                  </a:txBody>
                  <a:tcPr marL="20639" marR="20639" marT="20639" marB="20639"/>
                </a:tc>
                <a:extLst>
                  <a:ext uri="{0D108BD9-81ED-4DB2-BD59-A6C34878D82A}">
                    <a16:rowId xmlns:a16="http://schemas.microsoft.com/office/drawing/2014/main" val="3207823480"/>
                  </a:ext>
                </a:extLst>
              </a:tr>
              <a:tr h="2486474">
                <a:tc>
                  <a:txBody>
                    <a:bodyPr/>
                    <a:lstStyle/>
                    <a:p>
                      <a:pPr rtl="0"/>
                      <a:r>
                        <a:rPr lang="de-DE" sz="1000" dirty="0">
                          <a:effectLst/>
                        </a:rPr>
                        <a:t>POST</a:t>
                      </a:r>
                    </a:p>
                  </a:txBody>
                  <a:tcPr marL="20639" marR="20639" marT="20639" marB="20639"/>
                </a:tc>
                <a:tc>
                  <a:txBody>
                    <a:bodyPr/>
                    <a:lstStyle/>
                    <a:p>
                      <a:pPr rtl="0"/>
                      <a:r>
                        <a:rPr lang="de-DE" sz="1000" dirty="0">
                          <a:effectLst/>
                        </a:rPr>
                        <a:t>/shareit/auth</a:t>
                      </a:r>
                    </a:p>
                  </a:txBody>
                  <a:tcPr marL="20639" marR="20639" marT="20639" marB="20639"/>
                </a:tc>
                <a:tc>
                  <a:txBody>
                    <a:bodyPr/>
                    <a:lstStyle/>
                    <a:p>
                      <a:pPr rtl="0"/>
                      <a:r>
                        <a:rPr lang="de-DE" sz="1000" dirty="0">
                          <a:effectLst/>
                        </a:rPr>
                        <a:t>Der Authentifizierungsservice. Dieser Service stellt eine Nutzername + Passwort Überprüfung zu Verfügung und sendet ein Token zurück. Für die Speicherung der Passwörter und Nutzernamen reicht es vorerst aus, diese statisch in eine Pseudo-Datenbank einzutragen.</a:t>
                      </a:r>
                    </a:p>
                    <a:p>
                      <a:pPr rtl="0"/>
                      <a:r>
                        <a:rPr lang="de-DE" sz="1000" dirty="0">
                          <a:effectLst/>
                        </a:rPr>
                        <a:t>Außerdem muss er zugeschickte Tokens prüfen und melden ob diese gültig sind. Die Tokens können nach einer Weile ablaufen oder auch nicht. Das bleibt Ihnen überlassen.</a:t>
                      </a:r>
                    </a:p>
                    <a:p>
                      <a:pPr rtl="0"/>
                      <a:r>
                        <a:rPr lang="de-DE" sz="1000" dirty="0">
                          <a:effectLst/>
                        </a:rPr>
                        <a:t>Überlegen Sie sich hierfür, wie die Tokens vom Server ausgeliefert werden, welche Form sie haben, wie sie im Client gespeichert werden sollen und wie sie dem Service Tokens zum Überprüfen schicken wollen.</a:t>
                      </a:r>
                    </a:p>
                  </a:txBody>
                  <a:tcPr marL="20639" marR="20639" marT="20639" marB="20639"/>
                </a:tc>
                <a:extLst>
                  <a:ext uri="{0D108BD9-81ED-4DB2-BD59-A6C34878D82A}">
                    <a16:rowId xmlns:a16="http://schemas.microsoft.com/office/drawing/2014/main" val="426007297"/>
                  </a:ext>
                </a:extLst>
              </a:tr>
              <a:tr h="1346700">
                <a:tc>
                  <a:txBody>
                    <a:bodyPr/>
                    <a:lstStyle/>
                    <a:p>
                      <a:pPr rtl="0"/>
                      <a:r>
                        <a:rPr lang="de-DE" sz="1000" dirty="0">
                          <a:effectLst/>
                        </a:rPr>
                        <a:t>GET | POST | PUT</a:t>
                      </a:r>
                    </a:p>
                  </a:txBody>
                  <a:tcPr marL="20639" marR="20639" marT="20639" marB="20639"/>
                </a:tc>
                <a:tc>
                  <a:txBody>
                    <a:bodyPr/>
                    <a:lstStyle/>
                    <a:p>
                      <a:pPr rtl="0"/>
                      <a:r>
                        <a:rPr lang="de-DE" sz="1000" dirty="0">
                          <a:effectLst/>
                        </a:rPr>
                        <a:t>/shareit/media/…</a:t>
                      </a:r>
                    </a:p>
                  </a:txBody>
                  <a:tcPr marL="20639" marR="20639" marT="20639" marB="20639"/>
                </a:tc>
                <a:tc>
                  <a:txBody>
                    <a:bodyPr/>
                    <a:lstStyle/>
                    <a:p>
                      <a:pPr rtl="0"/>
                      <a:r>
                        <a:rPr lang="de-DE" sz="1000" dirty="0">
                          <a:effectLst/>
                        </a:rPr>
                        <a:t>Der Ressourcenservice. Der in der letzten Praktikumsaufgabe implementierte Service. Der alte Service muss um die Authentifzierung erweitert werden. Überlegen Sie sich eine Möglichkeit um das Access-Token bei einer Anfrage mitzusenden. Beachten Sie dabei vor allem das gleichzeitige Senden des Tokens mit einem Buch oder einer Disc im Body. </a:t>
                      </a:r>
                    </a:p>
                  </a:txBody>
                  <a:tcPr marL="20639" marR="20639" marT="20639" marB="20639"/>
                </a:tc>
                <a:extLst>
                  <a:ext uri="{0D108BD9-81ED-4DB2-BD59-A6C34878D82A}">
                    <a16:rowId xmlns:a16="http://schemas.microsoft.com/office/drawing/2014/main" val="3361685700"/>
                  </a:ext>
                </a:extLst>
              </a:tr>
            </a:tbl>
          </a:graphicData>
        </a:graphic>
      </p:graphicFrame>
    </p:spTree>
    <p:extLst>
      <p:ext uri="{BB962C8B-B14F-4D97-AF65-F5344CB8AC3E}">
        <p14:creationId xmlns:p14="http://schemas.microsoft.com/office/powerpoint/2010/main" val="4153594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Architektur</a:t>
            </a:r>
          </a:p>
        </p:txBody>
      </p:sp>
      <p:sp>
        <p:nvSpPr>
          <p:cNvPr id="3" name="Content Placeholder 2"/>
          <p:cNvSpPr>
            <a:spLocks noGrp="1"/>
          </p:cNvSpPr>
          <p:nvPr>
            <p:ph idx="1"/>
          </p:nvPr>
        </p:nvSpPr>
        <p:spPr>
          <a:xfrm>
            <a:off x="1141412" y="2546049"/>
            <a:ext cx="9905999" cy="3541714"/>
          </a:xfrm>
        </p:spPr>
        <p:txBody>
          <a:bodyPr/>
          <a:lstStyle/>
          <a:p>
            <a:r>
              <a:rPr lang="de-DE" dirty="0"/>
              <a:t>Orientierung an der bisherigen Architektur</a:t>
            </a:r>
          </a:p>
          <a:p>
            <a:r>
              <a:rPr lang="de-DE" dirty="0"/>
              <a:t>Einschub des Authentifizierungsservices an der zu erwartenden Stelle</a:t>
            </a:r>
          </a:p>
          <a:p>
            <a:r>
              <a:rPr lang="de-DE" dirty="0"/>
              <a:t>Nutzung von Bibliotheken von Dritten ist gestattet</a:t>
            </a:r>
          </a:p>
          <a:p>
            <a:r>
              <a:rPr lang="de-DE" dirty="0"/>
              <a:t>Eigene Bibliotheken sind ebenfalls in Ordnung, sofern es nicht zu aufwändig ist</a:t>
            </a:r>
          </a:p>
        </p:txBody>
      </p:sp>
    </p:spTree>
    <p:extLst>
      <p:ext uri="{BB962C8B-B14F-4D97-AF65-F5344CB8AC3E}">
        <p14:creationId xmlns:p14="http://schemas.microsoft.com/office/powerpoint/2010/main" val="4079031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Weiterführende Aufgaben</a:t>
            </a:r>
          </a:p>
        </p:txBody>
      </p:sp>
      <p:sp>
        <p:nvSpPr>
          <p:cNvPr id="3" name="Content Placeholder 2"/>
          <p:cNvSpPr>
            <a:spLocks noGrp="1"/>
          </p:cNvSpPr>
          <p:nvPr>
            <p:ph idx="1"/>
          </p:nvPr>
        </p:nvSpPr>
        <p:spPr>
          <a:xfrm>
            <a:off x="1141412" y="2570763"/>
            <a:ext cx="9905999" cy="3541714"/>
          </a:xfrm>
        </p:spPr>
        <p:txBody>
          <a:bodyPr>
            <a:normAutofit/>
          </a:bodyPr>
          <a:lstStyle/>
          <a:p>
            <a:r>
              <a:rPr lang="de-DE" u="sng" dirty="0"/>
              <a:t>2 Personen:</a:t>
            </a:r>
            <a:endParaRPr lang="de-DE" dirty="0"/>
          </a:p>
          <a:p>
            <a:r>
              <a:rPr lang="de-DE" dirty="0"/>
              <a:t>Die oben beschriebenen Services müssen implementier bzw. angepasst werden.</a:t>
            </a:r>
          </a:p>
          <a:p>
            <a:pPr marL="0" indent="0">
              <a:buNone/>
            </a:pPr>
            <a:endParaRPr lang="de-DE" dirty="0"/>
          </a:p>
        </p:txBody>
      </p:sp>
    </p:spTree>
    <p:extLst>
      <p:ext uri="{BB962C8B-B14F-4D97-AF65-F5344CB8AC3E}">
        <p14:creationId xmlns:p14="http://schemas.microsoft.com/office/powerpoint/2010/main" val="3441176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Weiterführende Aufgaben</a:t>
            </a:r>
          </a:p>
        </p:txBody>
      </p:sp>
      <p:sp>
        <p:nvSpPr>
          <p:cNvPr id="3" name="Content Placeholder 2"/>
          <p:cNvSpPr>
            <a:spLocks noGrp="1"/>
          </p:cNvSpPr>
          <p:nvPr>
            <p:ph idx="1"/>
          </p:nvPr>
        </p:nvSpPr>
        <p:spPr>
          <a:xfrm>
            <a:off x="1141412" y="2554287"/>
            <a:ext cx="9905999" cy="3541714"/>
          </a:xfrm>
        </p:spPr>
        <p:txBody>
          <a:bodyPr/>
          <a:lstStyle/>
          <a:p>
            <a:r>
              <a:rPr lang="de-DE" u="sng" dirty="0"/>
              <a:t>3 Personen:</a:t>
            </a:r>
            <a:endParaRPr lang="de-DE" dirty="0"/>
          </a:p>
          <a:p>
            <a:r>
              <a:rPr lang="de-DE" dirty="0"/>
              <a:t>2 Personen + Erweitern Sie den Authentifizierungsservice, so dass er Registrierungsanfragen entgegennimmt und die neuen Nutzer in die Datenbank einträgt. Eventuell müssen die URL-Templates angepasst werden.</a:t>
            </a:r>
          </a:p>
          <a:p>
            <a:endParaRPr lang="de-DE" dirty="0"/>
          </a:p>
        </p:txBody>
      </p:sp>
    </p:spTree>
    <p:extLst>
      <p:ext uri="{BB962C8B-B14F-4D97-AF65-F5344CB8AC3E}">
        <p14:creationId xmlns:p14="http://schemas.microsoft.com/office/powerpoint/2010/main" val="3199589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461</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Tw Cen MT</vt:lpstr>
      <vt:lpstr>Circuit</vt:lpstr>
      <vt:lpstr>Software-Architektur: Praktikumsaufgabe 2 </vt:lpstr>
      <vt:lpstr>Motivation</vt:lpstr>
      <vt:lpstr>Ausarbeitung</vt:lpstr>
      <vt:lpstr>Authentifizierungsvorgang</vt:lpstr>
      <vt:lpstr>Authentifizierungsvorgang</vt:lpstr>
      <vt:lpstr>Die neue REST-API</vt:lpstr>
      <vt:lpstr>Architektur</vt:lpstr>
      <vt:lpstr>Weiterführende Aufgaben</vt:lpstr>
      <vt:lpstr>Weiterführende Aufgaben</vt:lpstr>
      <vt:lpstr>Weiterführende Aufgaben</vt:lpstr>
      <vt:lpstr>Danke Fürs zuhören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Software-Architektur: Praktikumsaufgabe 2</dc:title>
  <dc:creator>aykut;Julian Keppeler;Nico Daßler</dc:creator>
  <cp:lastModifiedBy>aykut</cp:lastModifiedBy>
  <cp:revision>4</cp:revision>
  <dcterms:created xsi:type="dcterms:W3CDTF">2017-05-15T12:07:15Z</dcterms:created>
  <dcterms:modified xsi:type="dcterms:W3CDTF">2017-05-15T12:37:24Z</dcterms:modified>
</cp:coreProperties>
</file>