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96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/>
              <a:t>Authentifizierung bei </a:t>
            </a:r>
            <a:r>
              <a:rPr lang="de-DE" sz="5400" dirty="0" err="1"/>
              <a:t>Microservices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34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>
                <a:latin typeface="+mn-lt"/>
              </a:rPr>
              <a:t>Johannes Arzt</a:t>
            </a:r>
          </a:p>
          <a:p>
            <a:pPr algn="l"/>
            <a:r>
              <a:rPr lang="de-DE" dirty="0">
                <a:latin typeface="+mn-lt"/>
              </a:rPr>
              <a:t>Tom Maier</a:t>
            </a:r>
          </a:p>
          <a:p>
            <a:pPr algn="l"/>
            <a:r>
              <a:rPr lang="de-DE" dirty="0">
                <a:latin typeface="+mn-lt"/>
              </a:rPr>
              <a:t>Patrick Kuntz</a:t>
            </a:r>
          </a:p>
          <a:p>
            <a:pPr algn="l"/>
            <a:r>
              <a:rPr lang="de-DE" dirty="0">
                <a:latin typeface="+mn-lt"/>
              </a:rPr>
              <a:t>Mark Tripolt</a:t>
            </a:r>
          </a:p>
        </p:txBody>
      </p:sp>
    </p:spTree>
    <p:extLst>
      <p:ext uri="{BB962C8B-B14F-4D97-AF65-F5344CB8AC3E}">
        <p14:creationId xmlns:p14="http://schemas.microsoft.com/office/powerpoint/2010/main" val="4010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Wahl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 OAuth mit OpenID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b="1" u="sng" dirty="0"/>
              <a:t>OAuth mit einem Token Translation Point</a:t>
            </a:r>
          </a:p>
        </p:txBody>
      </p:sp>
    </p:spTree>
    <p:extLst>
      <p:ext uri="{BB962C8B-B14F-4D97-AF65-F5344CB8AC3E}">
        <p14:creationId xmlns:p14="http://schemas.microsoft.com/office/powerpoint/2010/main" val="27648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Client erhält keine benutzerspezifischen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Strikte Trennung zwischen Intern und Extern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Relativ einfache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Leicht zu verstehen Dank JSON Web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8802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41680" y="863111"/>
            <a:ext cx="1614854" cy="10697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Authorization Server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335465" y="5079022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/>
              <a:t>Translation</a:t>
            </a:r>
          </a:p>
          <a:p>
            <a:pPr algn="ctr"/>
            <a:r>
              <a:rPr lang="de-DE" dirty="0"/>
              <a:t>Point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095999" y="2189285"/>
            <a:ext cx="1" cy="26289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: abgerundete Ecken 7"/>
          <p:cNvSpPr/>
          <p:nvPr/>
        </p:nvSpPr>
        <p:spPr>
          <a:xfrm>
            <a:off x="973308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699240" y="1932842"/>
            <a:ext cx="2417884" cy="11517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09093" y="1397976"/>
            <a:ext cx="2453053" cy="11957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057269">
            <a:off x="3158332" y="2409064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Token anfragen</a:t>
            </a:r>
          </a:p>
        </p:txBody>
      </p:sp>
      <p:sp>
        <p:nvSpPr>
          <p:cNvPr id="18" name="Textfeld 17"/>
          <p:cNvSpPr txBox="1"/>
          <p:nvPr/>
        </p:nvSpPr>
        <p:spPr>
          <a:xfrm rot="20057269">
            <a:off x="2651451" y="1672541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Sendet Token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91888" y="3938954"/>
            <a:ext cx="2832587" cy="12016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403587">
            <a:off x="2737360" y="415426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Anfrage mit Token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6856534" y="3938954"/>
            <a:ext cx="2674328" cy="11400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20255543">
            <a:off x="6619340" y="4219981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 Weiterleitung eines JWT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21326" y="2385578"/>
            <a:ext cx="22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Validierung </a:t>
            </a:r>
          </a:p>
          <a:p>
            <a:r>
              <a:rPr lang="de-DE" dirty="0"/>
              <a:t>des Tokens</a:t>
            </a:r>
          </a:p>
          <a:p>
            <a:r>
              <a:rPr lang="de-DE" dirty="0"/>
              <a:t>mittels Authorization </a:t>
            </a:r>
          </a:p>
          <a:p>
            <a:r>
              <a:rPr lang="de-DE" dirty="0"/>
              <a:t>Server</a:t>
            </a:r>
          </a:p>
        </p:txBody>
      </p:sp>
      <p:cxnSp>
        <p:nvCxnSpPr>
          <p:cNvPr id="5" name="Gerader Verbinder 4"/>
          <p:cNvCxnSpPr>
            <a:cxnSpLocks/>
          </p:cNvCxnSpPr>
          <p:nvPr/>
        </p:nvCxnSpPr>
        <p:spPr>
          <a:xfrm flipV="1">
            <a:off x="1648558" y="445169"/>
            <a:ext cx="8638442" cy="5653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397715" y="4615960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</a:t>
            </a:r>
          </a:p>
        </p:txBody>
      </p:sp>
      <p:sp>
        <p:nvSpPr>
          <p:cNvPr id="25" name="Ellipse 24"/>
          <p:cNvSpPr/>
          <p:nvPr/>
        </p:nvSpPr>
        <p:spPr>
          <a:xfrm>
            <a:off x="1026211" y="578455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1773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Praktikumsaufgabe – </a:t>
            </a:r>
            <a:r>
              <a:rPr lang="de-DE" dirty="0" err="1"/>
              <a:t>ShareIt</a:t>
            </a:r>
            <a:r>
              <a:rPr lang="de-DE" dirty="0"/>
              <a:t> Teil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Anpassen Ihres </a:t>
            </a:r>
            <a:r>
              <a:rPr lang="de-DE" sz="2400" dirty="0" err="1"/>
              <a:t>Microservices</a:t>
            </a:r>
            <a:r>
              <a:rPr lang="de-DE" sz="2400" dirty="0"/>
              <a:t> so dass es JSON Web Tokens akzeptiert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Token Translation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</a:t>
            </a:r>
            <a:r>
              <a:rPr lang="de-DE" sz="2400" dirty="0" err="1"/>
              <a:t>Authorization</a:t>
            </a:r>
            <a:r>
              <a:rPr lang="de-DE" sz="24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71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Rückblick</vt:lpstr>
      <vt:lpstr>Authentifizierung bei Microservices</vt:lpstr>
      <vt:lpstr>Alternativen Wahl</vt:lpstr>
      <vt:lpstr>Warum?</vt:lpstr>
      <vt:lpstr>PowerPoint-Präsentation</vt:lpstr>
      <vt:lpstr>Praktikumsaufgabe – ShareIt Teil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ShareIt Teil 2</dc:title>
  <dc:creator>Mark Tripolt</dc:creator>
  <cp:lastModifiedBy>Mark Tripolt</cp:lastModifiedBy>
  <cp:revision>11</cp:revision>
  <dcterms:created xsi:type="dcterms:W3CDTF">2017-05-12T12:14:07Z</dcterms:created>
  <dcterms:modified xsi:type="dcterms:W3CDTF">2017-05-13T14:40:18Z</dcterms:modified>
</cp:coreProperties>
</file>