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180"/>
      </p:cViewPr>
      <p:guideLst>
        <p:guide pos="3840"/>
        <p:guide orient="horz" pos="2160"/>
        <p:guide pos="39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64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5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0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8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00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45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54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ABABE9-97E4-447F-8F85-F98FC46449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2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5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ABABE9-97E4-447F-8F85-F98FC464493B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4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5400" dirty="0"/>
              <a:t>Authentifizierung bei </a:t>
            </a:r>
            <a:r>
              <a:rPr lang="de-DE" sz="5400" dirty="0" err="1"/>
              <a:t>Microservices</a:t>
            </a:r>
            <a:endParaRPr lang="de-DE" sz="5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9348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de-DE" dirty="0">
                <a:latin typeface="+mn-lt"/>
              </a:rPr>
              <a:t>Johannes Arzt</a:t>
            </a:r>
          </a:p>
          <a:p>
            <a:pPr algn="l"/>
            <a:r>
              <a:rPr lang="de-DE" dirty="0">
                <a:latin typeface="+mn-lt"/>
              </a:rPr>
              <a:t>Tom Maier</a:t>
            </a:r>
          </a:p>
          <a:p>
            <a:pPr algn="l"/>
            <a:r>
              <a:rPr lang="de-DE" dirty="0">
                <a:latin typeface="+mn-lt"/>
              </a:rPr>
              <a:t>Patrick Kuntz</a:t>
            </a:r>
          </a:p>
          <a:p>
            <a:pPr algn="l"/>
            <a:r>
              <a:rPr lang="de-DE" dirty="0">
                <a:latin typeface="+mn-lt"/>
              </a:rPr>
              <a:t>Mark Tripolt</a:t>
            </a:r>
          </a:p>
        </p:txBody>
      </p:sp>
    </p:spTree>
    <p:extLst>
      <p:ext uri="{BB962C8B-B14F-4D97-AF65-F5344CB8AC3E}">
        <p14:creationId xmlns:p14="http://schemas.microsoft.com/office/powerpoint/2010/main" val="401031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Alternativen Wahl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3600" dirty="0"/>
              <a:t> OAuth mit OpenID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3600" b="1" u="sng" dirty="0"/>
              <a:t>OAuth mit einem Token Translation Point</a:t>
            </a:r>
          </a:p>
        </p:txBody>
      </p:sp>
    </p:spTree>
    <p:extLst>
      <p:ext uri="{BB962C8B-B14F-4D97-AF65-F5344CB8AC3E}">
        <p14:creationId xmlns:p14="http://schemas.microsoft.com/office/powerpoint/2010/main" val="276484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DE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Client erhält keine benutzerspezifischen Daten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 Strikte Trennung zwischen Intern und Extern Tokens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 Relativ einfache Umsetzung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 Leicht zu verstehen Dank JSON Web Tokens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940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888024" y="2919046"/>
            <a:ext cx="1521069" cy="101990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6" name="Rechteck: abgerundete Ecken 5"/>
          <p:cNvSpPr/>
          <p:nvPr/>
        </p:nvSpPr>
        <p:spPr>
          <a:xfrm>
            <a:off x="5241680" y="863111"/>
            <a:ext cx="1614854" cy="106973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Authorization Server</a:t>
            </a:r>
          </a:p>
        </p:txBody>
      </p:sp>
      <p:sp>
        <p:nvSpPr>
          <p:cNvPr id="7" name="Rechteck: abgerundete Ecken 6"/>
          <p:cNvSpPr/>
          <p:nvPr/>
        </p:nvSpPr>
        <p:spPr>
          <a:xfrm>
            <a:off x="5335465" y="5036000"/>
            <a:ext cx="1630111" cy="106293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Token</a:t>
            </a:r>
          </a:p>
          <a:p>
            <a:pPr algn="ctr"/>
            <a:r>
              <a:rPr lang="de-DE" dirty="0"/>
              <a:t>Translation</a:t>
            </a:r>
          </a:p>
          <a:p>
            <a:pPr algn="ctr"/>
            <a:r>
              <a:rPr lang="de-DE" dirty="0"/>
              <a:t>Point/Reverse Proxy</a:t>
            </a: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6095999" y="2189285"/>
            <a:ext cx="1" cy="262890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: abgerundete Ecken 7"/>
          <p:cNvSpPr/>
          <p:nvPr/>
        </p:nvSpPr>
        <p:spPr>
          <a:xfrm>
            <a:off x="9733084" y="2919046"/>
            <a:ext cx="1521069" cy="101990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Microservice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699240" y="1932842"/>
            <a:ext cx="2417884" cy="115179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2409093" y="1397976"/>
            <a:ext cx="2453053" cy="119575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20057269">
            <a:off x="3158332" y="2409064"/>
            <a:ext cx="184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Token anfragen</a:t>
            </a:r>
          </a:p>
        </p:txBody>
      </p:sp>
      <p:sp>
        <p:nvSpPr>
          <p:cNvPr id="18" name="Textfeld 17"/>
          <p:cNvSpPr txBox="1"/>
          <p:nvPr/>
        </p:nvSpPr>
        <p:spPr>
          <a:xfrm rot="20057269">
            <a:off x="2651451" y="1672541"/>
            <a:ext cx="16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2. Sendet Token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2491888" y="3938954"/>
            <a:ext cx="2832587" cy="120161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 rot="1403587">
            <a:off x="2737360" y="4154262"/>
            <a:ext cx="211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3. Anfrage mit Token</a:t>
            </a:r>
          </a:p>
        </p:txBody>
      </p:sp>
      <p:cxnSp>
        <p:nvCxnSpPr>
          <p:cNvPr id="26" name="Gerade Verbindung mit Pfeil 25"/>
          <p:cNvCxnSpPr>
            <a:cxnSpLocks/>
          </p:cNvCxnSpPr>
          <p:nvPr/>
        </p:nvCxnSpPr>
        <p:spPr>
          <a:xfrm flipV="1">
            <a:off x="6965576" y="3938954"/>
            <a:ext cx="2565286" cy="114920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 rot="20140796">
            <a:off x="6619340" y="4219981"/>
            <a:ext cx="269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5. Weiterleitung eines JWT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221326" y="2385578"/>
            <a:ext cx="2211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4. Validierung </a:t>
            </a:r>
          </a:p>
          <a:p>
            <a:r>
              <a:rPr lang="de-DE" dirty="0"/>
              <a:t>des Tokens</a:t>
            </a:r>
          </a:p>
          <a:p>
            <a:r>
              <a:rPr lang="de-DE" dirty="0"/>
              <a:t>mittels Authorization </a:t>
            </a:r>
          </a:p>
          <a:p>
            <a:r>
              <a:rPr lang="de-DE" dirty="0"/>
              <a:t>Server</a:t>
            </a:r>
          </a:p>
        </p:txBody>
      </p:sp>
      <p:cxnSp>
        <p:nvCxnSpPr>
          <p:cNvPr id="5" name="Gerader Verbinder 4"/>
          <p:cNvCxnSpPr>
            <a:cxnSpLocks/>
          </p:cNvCxnSpPr>
          <p:nvPr/>
        </p:nvCxnSpPr>
        <p:spPr>
          <a:xfrm flipV="1">
            <a:off x="1648558" y="445169"/>
            <a:ext cx="8638442" cy="56537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8397715" y="4615960"/>
            <a:ext cx="2166543" cy="10492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Intern</a:t>
            </a:r>
          </a:p>
        </p:txBody>
      </p:sp>
      <p:sp>
        <p:nvSpPr>
          <p:cNvPr id="25" name="Ellipse 24"/>
          <p:cNvSpPr/>
          <p:nvPr/>
        </p:nvSpPr>
        <p:spPr>
          <a:xfrm>
            <a:off x="1026211" y="578455"/>
            <a:ext cx="2166543" cy="10492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</a:t>
            </a:r>
          </a:p>
        </p:txBody>
      </p:sp>
    </p:spTree>
    <p:extLst>
      <p:ext uri="{BB962C8B-B14F-4D97-AF65-F5344CB8AC3E}">
        <p14:creationId xmlns:p14="http://schemas.microsoft.com/office/powerpoint/2010/main" val="177358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Praktikumsaufgabe – </a:t>
            </a:r>
            <a:r>
              <a:rPr lang="de-DE" dirty="0" err="1"/>
              <a:t>ShareIt</a:t>
            </a:r>
            <a:r>
              <a:rPr lang="de-DE" dirty="0"/>
              <a:t> Teil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 Anpassen Ihres </a:t>
            </a:r>
            <a:r>
              <a:rPr lang="de-DE" sz="2400" dirty="0" err="1"/>
              <a:t>Microservices</a:t>
            </a:r>
            <a:r>
              <a:rPr lang="de-DE" sz="2400" dirty="0"/>
              <a:t> so dass es JSON Web Tokens akzeptiert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 Implementierung eines Token </a:t>
            </a:r>
            <a:r>
              <a:rPr lang="de-DE" sz="2400"/>
              <a:t>Translation Points/Reverse Proxy</a:t>
            </a:r>
            <a:endParaRPr lang="de-DE" sz="2400" dirty="0"/>
          </a:p>
          <a:p>
            <a:pPr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 Implementierung eines </a:t>
            </a:r>
            <a:r>
              <a:rPr lang="de-DE" sz="2400" dirty="0" err="1"/>
              <a:t>Authorization</a:t>
            </a:r>
            <a:r>
              <a:rPr lang="de-DE" sz="24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7710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118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Rückblick</vt:lpstr>
      <vt:lpstr>Authentifizierung bei Microservices</vt:lpstr>
      <vt:lpstr>Alternativen Wahl</vt:lpstr>
      <vt:lpstr>Warum?</vt:lpstr>
      <vt:lpstr>PowerPoint Presentation</vt:lpstr>
      <vt:lpstr>Praktikumsaufgabe – ShareIt Teil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PBL – ShareIt Teil 2</dc:title>
  <dc:creator>Mark Tripolt</dc:creator>
  <cp:lastModifiedBy>maier14</cp:lastModifiedBy>
  <cp:revision>13</cp:revision>
  <dcterms:created xsi:type="dcterms:W3CDTF">2017-05-12T12:14:07Z</dcterms:created>
  <dcterms:modified xsi:type="dcterms:W3CDTF">2017-05-13T14:45:44Z</dcterms:modified>
</cp:coreProperties>
</file>