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293"/>
  </p:normalViewPr>
  <p:slideViewPr>
    <p:cSldViewPr snapToGrid="0" snapToObjects="1">
      <p:cViewPr varScale="1">
        <p:scale>
          <a:sx n="104" d="100"/>
          <a:sy n="104" d="100"/>
        </p:scale>
        <p:origin x="14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F45D9-85FE-8F45-A7E4-176787CD4F9C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71B57-6F13-E744-A997-B2B377034F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55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Anmelden</a:t>
            </a:r>
            <a:r>
              <a:rPr lang="de-D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beim Login beispielsweise mit Benutzername und </a:t>
            </a:r>
            <a:r>
              <a:rPr lang="de-D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endParaRPr lang="de-DE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de-D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stellt anfrage an </a:t>
            </a:r>
            <a:r>
              <a:rPr lang="de-D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de-D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de-D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TokenID</a:t>
            </a:r>
            <a:endParaRPr lang="de-DE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de-D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de-D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fragt </a:t>
            </a:r>
            <a:r>
              <a:rPr lang="de-D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AuthServer</a:t>
            </a:r>
            <a:r>
              <a:rPr lang="de-D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de-D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TokenID</a:t>
            </a:r>
            <a:r>
              <a:rPr lang="de-D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benötigten Rechten nach ob valide.</a:t>
            </a:r>
          </a:p>
          <a:p>
            <a:pPr marL="228600" indent="-228600">
              <a:buAutoNum type="arabicParenBoth"/>
            </a:pPr>
            <a:r>
              <a:rPr lang="de-D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Antwort des </a:t>
            </a:r>
            <a:r>
              <a:rPr lang="de-D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endParaRPr lang="de-DE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Vereinfachung: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Benutzer muss vor der Verwendung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authentifiziert werden, z.B. beim Login. Es erfolgt keine automatische Weiterleitung von den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AuthServer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Passwörter müssen nicht verschlüsselt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1B57-6F13-E744-A997-B2B377034F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Authorization</a:t>
            </a:r>
            <a:r>
              <a:rPr lang="de-DE" baseline="0" dirty="0" smtClean="0"/>
              <a:t> Group enthält </a:t>
            </a:r>
            <a:r>
              <a:rPr lang="de-DE" baseline="0" dirty="0" err="1" smtClean="0"/>
              <a:t>Authorizations</a:t>
            </a:r>
            <a:r>
              <a:rPr lang="de-DE" baseline="0" dirty="0" smtClean="0"/>
              <a:t>. Beliebe viele.</a:t>
            </a:r>
          </a:p>
          <a:p>
            <a:r>
              <a:rPr lang="de-DE" baseline="0" dirty="0" err="1" smtClean="0"/>
              <a:t>Authorizations</a:t>
            </a:r>
            <a:r>
              <a:rPr lang="de-DE" baseline="0" dirty="0" smtClean="0"/>
              <a:t> können beispielsweise sein </a:t>
            </a:r>
            <a:r>
              <a:rPr lang="de-DE" baseline="0" dirty="0" err="1" smtClean="0"/>
              <a:t>media.books.create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1B57-6F13-E744-A997-B2B377034F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19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Aufteilung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Exterme</a:t>
            </a:r>
            <a:r>
              <a:rPr lang="de-DE" baseline="0" dirty="0" smtClean="0"/>
              <a:t> (links) und Interne (rechts) Schnittstellen.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1B57-6F13-E744-A997-B2B377034FE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81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1B57-6F13-E744-A997-B2B377034FE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50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5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4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98232" y="6356350"/>
            <a:ext cx="4437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Tobias Huber, Christian Keller, Michael Fischer, </a:t>
            </a:r>
            <a:r>
              <a:rPr lang="de-DE" smtClean="0"/>
              <a:t>Andreas Neumeier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3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57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6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15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80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72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91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E3CB-05B0-9B4E-8150-5620B1D4372B}" type="datetimeFigureOut">
              <a:rPr lang="de-DE" smtClean="0"/>
              <a:t>14.05.17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98232" y="6356350"/>
            <a:ext cx="4437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Tobias Huber, Christian Keller, Michael Fischer, </a:t>
            </a:r>
            <a:r>
              <a:rPr lang="de-DE" smtClean="0"/>
              <a:t>Andreas Neumeier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66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Praktikumsaufgabe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Authentication Prozess bei </a:t>
            </a:r>
            <a:r>
              <a:rPr lang="de-DE" dirty="0" err="1" smtClean="0"/>
              <a:t>ShareIt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sz="1800" dirty="0" smtClean="0"/>
              <a:t>Tobias Huber, Christian Keller, Michael Fischer, Andreas Neumeier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934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Authentifizierung (</a:t>
            </a:r>
            <a:r>
              <a:rPr lang="de-DE" dirty="0" err="1" smtClean="0"/>
              <a:t>OAuth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59" y="1690688"/>
            <a:ext cx="8091081" cy="4011081"/>
          </a:xfrm>
        </p:spPr>
      </p:pic>
    </p:spTree>
    <p:extLst>
      <p:ext uri="{BB962C8B-B14F-4D97-AF65-F5344CB8AC3E}">
        <p14:creationId xmlns:p14="http://schemas.microsoft.com/office/powerpoint/2010/main" val="12730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Datenhaltung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5" y="1690688"/>
            <a:ext cx="10302189" cy="4559324"/>
          </a:xfrm>
        </p:spPr>
      </p:pic>
    </p:spTree>
    <p:extLst>
      <p:ext uri="{BB962C8B-B14F-4D97-AF65-F5344CB8AC3E}">
        <p14:creationId xmlns:p14="http://schemas.microsoft.com/office/powerpoint/2010/main" val="19405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AuthServer</a:t>
            </a:r>
            <a:r>
              <a:rPr lang="de-DE" dirty="0" smtClean="0"/>
              <a:t> REST Webservices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4" y="3073422"/>
            <a:ext cx="9115431" cy="1288513"/>
          </a:xfrm>
        </p:spPr>
      </p:pic>
    </p:spTree>
    <p:extLst>
      <p:ext uri="{BB962C8B-B14F-4D97-AF65-F5344CB8AC3E}">
        <p14:creationId xmlns:p14="http://schemas.microsoft.com/office/powerpoint/2010/main" val="19064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Umfang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Rest basierter </a:t>
            </a:r>
            <a:r>
              <a:rPr lang="de-DE" dirty="0" err="1"/>
              <a:t>AuthService</a:t>
            </a:r>
            <a:endParaRPr lang="de-DE" dirty="0"/>
          </a:p>
          <a:p>
            <a:pPr lvl="0"/>
            <a:r>
              <a:rPr lang="de-DE" dirty="0"/>
              <a:t>Mock Objekte welche an den </a:t>
            </a:r>
            <a:r>
              <a:rPr lang="de-DE" dirty="0" err="1"/>
              <a:t>Auth</a:t>
            </a:r>
            <a:r>
              <a:rPr lang="de-DE" dirty="0"/>
              <a:t>. Service angehängt werden, um Benutzer zu simulieren, da derzeit keine Datenbankanbindung vorhanden ist.</a:t>
            </a:r>
          </a:p>
          <a:p>
            <a:pPr lvl="0"/>
            <a:r>
              <a:rPr lang="de-DE" dirty="0"/>
              <a:t>Rechtegruppen, welchen die Benutzer zugewiesen werden können. (zuweisen der Gruppen an die Mock Objekte</a:t>
            </a:r>
            <a:r>
              <a:rPr lang="de-DE" dirty="0" smtClean="0"/>
              <a:t>)</a:t>
            </a:r>
          </a:p>
          <a:p>
            <a:r>
              <a:rPr lang="de-DE" dirty="0"/>
              <a:t>Media Webservices bezüglich Autorisierung überarbeiten</a:t>
            </a:r>
            <a:r>
              <a:rPr lang="de-DE" dirty="0" smtClean="0"/>
              <a:t>.</a:t>
            </a:r>
          </a:p>
          <a:p>
            <a:pPr lvl="0">
              <a:buFont typeface="Symbol" charset="2"/>
              <a:buChar char="-"/>
            </a:pPr>
            <a:r>
              <a:rPr lang="de-DE" dirty="0" smtClean="0"/>
              <a:t>(OPTIONAL) </a:t>
            </a:r>
            <a:r>
              <a:rPr lang="de-DE" dirty="0"/>
              <a:t>Erstellen einer Weboberfläche zum Registrieren von Benutzern</a:t>
            </a:r>
            <a:r>
              <a:rPr lang="de-DE" dirty="0" smtClean="0">
                <a:effectLst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7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Macintosh PowerPoint</Application>
  <PresentationFormat>Breitbild</PresentationFormat>
  <Paragraphs>30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Symbol</vt:lpstr>
      <vt:lpstr>Arial</vt:lpstr>
      <vt:lpstr>Office-Design</vt:lpstr>
      <vt:lpstr>Praktikumsaufgabe</vt:lpstr>
      <vt:lpstr>Authentifizierung (OAuth)</vt:lpstr>
      <vt:lpstr>Datenhaltung</vt:lpstr>
      <vt:lpstr>AuthServer REST Webservices</vt:lpstr>
      <vt:lpstr>Umfang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Praktikumsaufgabe</dc:title>
  <dc:creator>Chris Keller</dc:creator>
  <cp:lastModifiedBy>Chris Keller</cp:lastModifiedBy>
  <cp:revision>5</cp:revision>
  <dcterms:created xsi:type="dcterms:W3CDTF">2017-05-14T17:02:46Z</dcterms:created>
  <dcterms:modified xsi:type="dcterms:W3CDTF">2017-05-14T17:38:27Z</dcterms:modified>
</cp:coreProperties>
</file>