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56206" autoAdjust="0"/>
  </p:normalViewPr>
  <p:slideViewPr>
    <p:cSldViewPr snapToGrid="0" snapToObjects="1">
      <p:cViewPr varScale="1">
        <p:scale>
          <a:sx n="64" d="100"/>
          <a:sy n="64" d="100"/>
        </p:scale>
        <p:origin x="235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F45D9-85FE-8F45-A7E4-176787CD4F9C}" type="datetimeFigureOut">
              <a:rPr lang="de-DE" smtClean="0"/>
              <a:t>14.05.2017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71B57-6F13-E744-A997-B2B377034F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556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Anmelden</a:t>
            </a:r>
            <a:r>
              <a:rPr lang="de-DE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beim Login beispielsweise mit Benutzername und Passwort</a:t>
            </a:r>
            <a:br>
              <a:rPr lang="de-DE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Authentifizierungsserver erstellt einen Token, welchen er an den Client übergibt</a:t>
            </a:r>
            <a:br>
              <a:rPr lang="de-DE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frägt hierzu mit seinen Daten an der externen Schnittstelle des </a:t>
            </a:r>
            <a:r>
              <a:rPr lang="de-DE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AuthServers</a:t>
            </a:r>
            <a:r>
              <a:rPr lang="de-DE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</a:t>
            </a:r>
            <a:endParaRPr lang="de-DE" sz="1200" b="1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Both"/>
            </a:pPr>
            <a:r>
              <a:rPr lang="de-DE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stellt Anfrage an </a:t>
            </a:r>
            <a:r>
              <a:rPr lang="de-DE" sz="1200" b="1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</a:t>
            </a:r>
            <a:br>
              <a:rPr lang="de-DE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der Anfrage übergibt der Client auch sein zuvor erhaltenes Token</a:t>
            </a:r>
            <a:endParaRPr lang="de-DE" sz="1200" b="1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Both"/>
            </a:pPr>
            <a:r>
              <a:rPr lang="de-DE" sz="1200" b="1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</a:t>
            </a:r>
            <a:r>
              <a:rPr lang="de-DE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validiert Client-Token und Berechtigung am </a:t>
            </a:r>
            <a:r>
              <a:rPr lang="de-DE" sz="1200" b="1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AuthServer</a:t>
            </a:r>
            <a:br>
              <a:rPr lang="de-DE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Bevor der </a:t>
            </a:r>
            <a:r>
              <a:rPr lang="de-DE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angefrage</a:t>
            </a:r>
            <a:r>
              <a:rPr lang="de-DE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seine Dienste leistet, überprüft er am </a:t>
            </a:r>
            <a:r>
              <a:rPr lang="de-DE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AuthServer</a:t>
            </a:r>
            <a:r>
              <a:rPr lang="de-DE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de-DE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ist das Token valide ? (gehört es zum anfragenden User </a:t>
            </a:r>
            <a:r>
              <a:rPr lang="de-DE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de-DE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de-DE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besitzt der User die benötigten Rechte? (Diese muss der </a:t>
            </a:r>
            <a:r>
              <a:rPr lang="de-DE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</a:t>
            </a:r>
            <a:r>
              <a:rPr lang="de-DE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mit übergeben)</a:t>
            </a:r>
            <a:br>
              <a:rPr lang="de-DE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Dafür schickt er die </a:t>
            </a:r>
            <a:r>
              <a:rPr lang="de-DE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UserId</a:t>
            </a:r>
            <a:r>
              <a:rPr lang="de-DE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Token und das benötigte Recht an den </a:t>
            </a:r>
            <a:r>
              <a:rPr lang="de-DE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AuthServer</a:t>
            </a:r>
            <a:r>
              <a:rPr lang="de-DE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(interne Schnittstelle)</a:t>
            </a:r>
            <a:endParaRPr lang="de-DE" sz="1200" b="1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Both"/>
            </a:pPr>
            <a:r>
              <a:rPr lang="de-DE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Antwort des </a:t>
            </a:r>
            <a:r>
              <a:rPr lang="de-DE" sz="1200" b="1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</a:t>
            </a:r>
            <a:br>
              <a:rPr lang="de-DE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Waren Token und Rechte des Clients valide, antwortet der </a:t>
            </a:r>
            <a:r>
              <a:rPr lang="de-DE" sz="1200" b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</a:t>
            </a:r>
            <a:r>
              <a:rPr lang="de-DE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mit dem passenden Ergebnis.</a:t>
            </a:r>
            <a:br>
              <a:rPr lang="de-DE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Andernfalls übergibt er eine passende Statusinformation was schiefgelaufen ist.</a:t>
            </a:r>
            <a:endParaRPr lang="de-DE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Vereinfachung: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Benutzer muss vor der Verwendung der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authentifiziert werden, z.B. beim Login.</a:t>
            </a:r>
          </a:p>
          <a:p>
            <a:pPr lvl="0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erfolgt keine automatische Weiterleitung von den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zum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AuthServer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(Also wenn User nicht eingeloggt ist wird er nicht automatisch weitergeleitet um sich einzuloggen)</a:t>
            </a:r>
          </a:p>
          <a:p>
            <a:pPr lvl="0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Passwörter müssen nicht verschlüsselt werden.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71B57-6F13-E744-A997-B2B377034FE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68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Ein Benutzer besitzt einen eindeutigen </a:t>
            </a:r>
            <a:r>
              <a:rPr lang="de-DE" dirty="0" err="1"/>
              <a:t>AccessToken</a:t>
            </a:r>
            <a:r>
              <a:rPr lang="de-DE" dirty="0"/>
              <a:t> mit „Lebensdauer“.</a:t>
            </a:r>
          </a:p>
          <a:p>
            <a:r>
              <a:rPr lang="de-DE" dirty="0"/>
              <a:t>Ein Benutzer kann einer oder mehrerer Autorisierungsgruppen zugeteilt sein.</a:t>
            </a:r>
          </a:p>
          <a:p>
            <a:r>
              <a:rPr lang="de-DE" dirty="0"/>
              <a:t>Diesen Gruppen können beliebig viele Autorisierungen (also Rechte) zugeteilt sein.  </a:t>
            </a:r>
            <a:r>
              <a:rPr lang="de-DE" baseline="0" dirty="0"/>
              <a:t>Ein Recht könnte beispielsweise ‚</a:t>
            </a:r>
            <a:r>
              <a:rPr lang="de-DE" baseline="0" dirty="0" err="1"/>
              <a:t>media.books.create</a:t>
            </a:r>
            <a:r>
              <a:rPr lang="de-DE" baseline="0" dirty="0"/>
              <a:t>‘ sein.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71B57-6F13-E744-A997-B2B377034FE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199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Aufteilung</a:t>
            </a:r>
            <a:r>
              <a:rPr lang="de-DE" baseline="0" dirty="0"/>
              <a:t> in Externe (links) und Interne (rechts) Schnittstellen.</a:t>
            </a:r>
          </a:p>
          <a:p>
            <a:r>
              <a:rPr lang="de-DE" baseline="0" dirty="0"/>
              <a:t>An der externen Schnittstelle kann sich ein Client authentifizieren lassen, also ein Token erstellen lassen.</a:t>
            </a:r>
          </a:p>
          <a:p>
            <a:r>
              <a:rPr lang="de-DE" baseline="0" dirty="0"/>
              <a:t>An der internen Schnittstelle kann ein </a:t>
            </a:r>
            <a:r>
              <a:rPr lang="de-DE" baseline="0" dirty="0" err="1"/>
              <a:t>Microservice</a:t>
            </a:r>
            <a:r>
              <a:rPr lang="de-DE" baseline="0" dirty="0"/>
              <a:t> einen Client validieren.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71B57-6F13-E744-A997-B2B377034FE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815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71B57-6F13-E744-A997-B2B377034FE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504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E3CB-05B0-9B4E-8150-5620B1D4372B}" type="datetimeFigureOut">
              <a:rPr lang="de-DE" smtClean="0"/>
              <a:t>14.05.2017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59981-E929-E845-B481-4818730738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5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E3CB-05B0-9B4E-8150-5620B1D4372B}" type="datetimeFigureOut">
              <a:rPr lang="de-DE" smtClean="0"/>
              <a:t>14.05.2017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59981-E929-E845-B481-4818730738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46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E3CB-05B0-9B4E-8150-5620B1D4372B}" type="datetimeFigureOut">
              <a:rPr lang="de-DE" smtClean="0"/>
              <a:t>14.05.2017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59981-E929-E845-B481-4818730738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7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E3CB-05B0-9B4E-8150-5620B1D4372B}" type="datetimeFigureOut">
              <a:rPr lang="de-DE" smtClean="0"/>
              <a:t>14.05.2017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59981-E929-E845-B481-4818730738C3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898232" y="6356350"/>
            <a:ext cx="44372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Tobias Huber, Christian Keller, Michael Fischer, </a:t>
            </a:r>
            <a:r>
              <a:rPr lang="de-DE"/>
              <a:t>Andreas Neumeier</a:t>
            </a:r>
          </a:p>
        </p:txBody>
      </p:sp>
    </p:spTree>
    <p:extLst>
      <p:ext uri="{BB962C8B-B14F-4D97-AF65-F5344CB8AC3E}">
        <p14:creationId xmlns:p14="http://schemas.microsoft.com/office/powerpoint/2010/main" val="33513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E3CB-05B0-9B4E-8150-5620B1D4372B}" type="datetimeFigureOut">
              <a:rPr lang="de-DE" smtClean="0"/>
              <a:t>14.05.2017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59981-E929-E845-B481-4818730738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57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E3CB-05B0-9B4E-8150-5620B1D4372B}" type="datetimeFigureOut">
              <a:rPr lang="de-DE" smtClean="0"/>
              <a:t>14.05.2017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59981-E929-E845-B481-4818730738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46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E3CB-05B0-9B4E-8150-5620B1D4372B}" type="datetimeFigureOut">
              <a:rPr lang="de-DE" smtClean="0"/>
              <a:t>14.05.2017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59981-E929-E845-B481-4818730738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21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E3CB-05B0-9B4E-8150-5620B1D4372B}" type="datetimeFigureOut">
              <a:rPr lang="de-DE" smtClean="0"/>
              <a:t>14.05.2017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59981-E929-E845-B481-4818730738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15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E3CB-05B0-9B4E-8150-5620B1D4372B}" type="datetimeFigureOut">
              <a:rPr lang="de-DE" smtClean="0"/>
              <a:t>14.05.2017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59981-E929-E845-B481-4818730738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80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E3CB-05B0-9B4E-8150-5620B1D4372B}" type="datetimeFigureOut">
              <a:rPr lang="de-DE" smtClean="0"/>
              <a:t>14.05.2017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59981-E929-E845-B481-4818730738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724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E3CB-05B0-9B4E-8150-5620B1D4372B}" type="datetimeFigureOut">
              <a:rPr lang="de-DE" smtClean="0"/>
              <a:t>14.05.2017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59981-E929-E845-B481-4818730738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91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8E3CB-05B0-9B4E-8150-5620B1D4372B}" type="datetimeFigureOut">
              <a:rPr lang="de-DE" smtClean="0"/>
              <a:t>14.05.2017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898232" y="6356350"/>
            <a:ext cx="44372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Tobias Huber, Christian Keller, Michael Fischer, </a:t>
            </a:r>
            <a:r>
              <a:rPr lang="de-DE"/>
              <a:t>Andreas Neumeier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59981-E929-E845-B481-4818730738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66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Praktikumsaufgabe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Authentication Prozess bei </a:t>
            </a:r>
            <a:r>
              <a:rPr lang="de-DE" dirty="0" err="1"/>
              <a:t>ShareIt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1800" dirty="0"/>
              <a:t>Tobias Huber, Christian Keller, Michael Fischer, Andreas Neumeier</a:t>
            </a:r>
          </a:p>
        </p:txBody>
      </p:sp>
    </p:spTree>
    <p:extLst>
      <p:ext uri="{BB962C8B-B14F-4D97-AF65-F5344CB8AC3E}">
        <p14:creationId xmlns:p14="http://schemas.microsoft.com/office/powerpoint/2010/main" val="209348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Authentifizierung (</a:t>
            </a:r>
            <a:r>
              <a:rPr lang="de-DE" dirty="0" err="1"/>
              <a:t>OAuth</a:t>
            </a:r>
            <a:r>
              <a:rPr lang="de-DE" dirty="0"/>
              <a:t>)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459" y="1690688"/>
            <a:ext cx="8091081" cy="4011081"/>
          </a:xfrm>
        </p:spPr>
      </p:pic>
    </p:spTree>
    <p:extLst>
      <p:ext uri="{BB962C8B-B14F-4D97-AF65-F5344CB8AC3E}">
        <p14:creationId xmlns:p14="http://schemas.microsoft.com/office/powerpoint/2010/main" val="1273059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Datenhaltung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05" y="1690688"/>
            <a:ext cx="10302189" cy="4559324"/>
          </a:xfrm>
        </p:spPr>
      </p:pic>
    </p:spTree>
    <p:extLst>
      <p:ext uri="{BB962C8B-B14F-4D97-AF65-F5344CB8AC3E}">
        <p14:creationId xmlns:p14="http://schemas.microsoft.com/office/powerpoint/2010/main" val="194055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AuthServer</a:t>
            </a:r>
            <a:r>
              <a:rPr lang="de-DE" dirty="0"/>
              <a:t> REST Webservices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84" y="3073422"/>
            <a:ext cx="9115431" cy="1288513"/>
          </a:xfrm>
        </p:spPr>
      </p:pic>
    </p:spTree>
    <p:extLst>
      <p:ext uri="{BB962C8B-B14F-4D97-AF65-F5344CB8AC3E}">
        <p14:creationId xmlns:p14="http://schemas.microsoft.com/office/powerpoint/2010/main" val="190641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Umfang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/>
              <a:t>Rest basierter </a:t>
            </a:r>
            <a:r>
              <a:rPr lang="de-DE" dirty="0" err="1"/>
              <a:t>AuthService</a:t>
            </a:r>
            <a:endParaRPr lang="de-DE" dirty="0"/>
          </a:p>
          <a:p>
            <a:pPr lvl="0"/>
            <a:r>
              <a:rPr lang="de-DE" dirty="0"/>
              <a:t>Mock Objekte welche an den </a:t>
            </a:r>
            <a:r>
              <a:rPr lang="de-DE"/>
              <a:t>AuthService</a:t>
            </a:r>
            <a:r>
              <a:rPr lang="de-DE" dirty="0"/>
              <a:t> angehängt werden, um Benutzer zu simulieren, da derzeit keine Datenbankanbindung vorhanden ist.</a:t>
            </a:r>
          </a:p>
          <a:p>
            <a:pPr lvl="0"/>
            <a:r>
              <a:rPr lang="de-DE" dirty="0"/>
              <a:t>Rechtegruppen, welchen die Benutzer zugewiesen werden können. (zuweisen der Gruppen an die Mock Objekte)</a:t>
            </a:r>
          </a:p>
          <a:p>
            <a:r>
              <a:rPr lang="de-DE" dirty="0"/>
              <a:t>Media Webservices bezüglich Autorisierung überarbeiten.</a:t>
            </a:r>
          </a:p>
          <a:p>
            <a:pPr lvl="0">
              <a:buFont typeface="Symbol" charset="2"/>
              <a:buChar char="-"/>
            </a:pPr>
            <a:r>
              <a:rPr lang="de-DE" dirty="0"/>
              <a:t>(OPTIONAL) Erstellen einer Weboberfläche zum Registrieren von Benutzern</a:t>
            </a:r>
            <a:r>
              <a:rPr lang="de-DE" dirty="0">
                <a:effectLst/>
              </a:rPr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870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Breitbild</PresentationFormat>
  <Paragraphs>33</Paragraphs>
  <Slides>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Office-Design</vt:lpstr>
      <vt:lpstr>Praktikumsaufgabe</vt:lpstr>
      <vt:lpstr>Authentifizierung (OAuth)</vt:lpstr>
      <vt:lpstr>Datenhaltung</vt:lpstr>
      <vt:lpstr>AuthServer REST Webservices</vt:lpstr>
      <vt:lpstr>Umfang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Praktikumsaufgabe</dc:title>
  <dc:creator>Chris Keller</dc:creator>
  <cp:lastModifiedBy>Tobi Huber</cp:lastModifiedBy>
  <cp:revision>9</cp:revision>
  <dcterms:created xsi:type="dcterms:W3CDTF">2017-05-14T17:02:46Z</dcterms:created>
  <dcterms:modified xsi:type="dcterms:W3CDTF">2017-05-14T18:50:32Z</dcterms:modified>
</cp:coreProperties>
</file>