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86" r:id="rId2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93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0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46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62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49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29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516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96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557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052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50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051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057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412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64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8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2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2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49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3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41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77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Authentifizierungsprozess bei </a:t>
            </a:r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Warum Micro-Service? </a:t>
            </a:r>
          </a:p>
          <a:p>
            <a:r>
              <a:rPr lang="de-DE" dirty="0"/>
              <a:t>Authentifizierungsprozess</a:t>
            </a:r>
            <a:br>
              <a:rPr lang="de-DE" dirty="0"/>
            </a:br>
            <a:endParaRPr lang="de-DE" dirty="0"/>
          </a:p>
          <a:p>
            <a:r>
              <a:rPr lang="de-DE" dirty="0"/>
              <a:t>3. Praktikumsaufgabe</a:t>
            </a:r>
          </a:p>
          <a:p>
            <a:r>
              <a:rPr lang="de-DE" dirty="0"/>
              <a:t>      - Bild einblenden</a:t>
            </a:r>
          </a:p>
          <a:p>
            <a:r>
              <a:rPr lang="de-DE" dirty="0"/>
              <a:t>      - Vorgaben -&gt; welche?</a:t>
            </a:r>
          </a:p>
          <a:p>
            <a:r>
              <a:rPr lang="de-DE" dirty="0"/>
              <a:t>      - Sequenzdiagramm</a:t>
            </a:r>
          </a:p>
          <a:p>
            <a:r>
              <a:rPr lang="de-DE" dirty="0"/>
              <a:t>      - Fehlercodes (</a:t>
            </a:r>
            <a:r>
              <a:rPr lang="de-DE" dirty="0" err="1"/>
              <a:t>Forbidden</a:t>
            </a:r>
            <a:r>
              <a:rPr lang="de-DE" dirty="0"/>
              <a:t>)</a:t>
            </a:r>
          </a:p>
          <a:p>
            <a:r>
              <a:rPr lang="de-DE" dirty="0"/>
              <a:t>      - Was ist erlaubt?</a:t>
            </a:r>
          </a:p>
          <a:p>
            <a:r>
              <a:rPr lang="de-DE" dirty="0"/>
              <a:t>      - Was ist verboten?</a:t>
            </a:r>
          </a:p>
        </p:txBody>
      </p:sp>
    </p:spTree>
    <p:extLst>
      <p:ext uri="{BB962C8B-B14F-4D97-AF65-F5344CB8AC3E}">
        <p14:creationId xmlns:p14="http://schemas.microsoft.com/office/powerpoint/2010/main" val="193240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Authentifizierungsprozess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Request an den Authentifizierungsserver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79" y="1927695"/>
            <a:ext cx="53435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8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Sitzungssaal]]</Template>
  <TotalTime>0</TotalTime>
  <Words>15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Gill Sans MT</vt:lpstr>
      <vt:lpstr>Wingdings 2</vt:lpstr>
      <vt:lpstr>HDOfficeLightV0</vt:lpstr>
      <vt:lpstr>Dividende</vt:lpstr>
      <vt:lpstr>Authentifizierungsprozess bei microservices</vt:lpstr>
      <vt:lpstr>Gliederung</vt:lpstr>
      <vt:lpstr>Warum Microservices</vt:lpstr>
      <vt:lpstr>Authentifizierungsprozess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Erweiterung eines automatischen Lampenkalibrierungssystems durch einen bidirektionalen BUs</dc:title>
  <dc:creator>peter strsr</dc:creator>
  <cp:lastModifiedBy>peter strsr</cp:lastModifiedBy>
  <cp:revision>24</cp:revision>
  <dcterms:created xsi:type="dcterms:W3CDTF">2017-03-15T10:58:11Z</dcterms:created>
  <dcterms:modified xsi:type="dcterms:W3CDTF">2017-05-12T13:12:44Z</dcterms:modified>
</cp:coreProperties>
</file>