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81040" y="4101840"/>
            <a:ext cx="1102932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232680" y="410184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81040" y="410184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3790440" y="2180160"/>
            <a:ext cx="4609800" cy="367812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3790440" y="2180160"/>
            <a:ext cx="4609800" cy="3678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3678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3678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581040" y="702000"/>
            <a:ext cx="11029320" cy="469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81040" y="410184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3678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3678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2680" y="410184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81040" y="4101840"/>
            <a:ext cx="1102932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81040" y="4101840"/>
            <a:ext cx="1102932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232680" y="410184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81040" y="410184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3790440" y="2180160"/>
            <a:ext cx="4609800" cy="367812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3790440" y="2180160"/>
            <a:ext cx="4609800" cy="3678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3678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3678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81040" y="702000"/>
            <a:ext cx="11029320" cy="469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81040" y="410184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3678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3678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2680" y="410184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81040" y="4101840"/>
            <a:ext cx="1102932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6400" y="3085920"/>
            <a:ext cx="11262600" cy="3304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4d143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Titelmasterformat durch Klicken bearbeiten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9f296b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5/12/17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10558440" y="5956200"/>
            <a:ext cx="1015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B720DD7-E49A-44A6-B415-6F969B5118DD}" type="slidenum">
              <a:rPr b="0" lang="en-US" sz="900" spc="-1" strike="noStrike">
                <a:solidFill>
                  <a:srgbClr val="9f296b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the outline text format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Outline Level</a:t>
            </a:r>
            <a:endParaRPr b="0" lang="en-US" sz="14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Outline Level</a:t>
            </a:r>
            <a:endParaRPr b="0" lang="en-US" sz="12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Outline Level</a:t>
            </a:r>
            <a:endParaRPr b="0" lang="en-US" sz="12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CustomShape 4"/>
          <p:cNvSpPr/>
          <p:nvPr/>
        </p:nvSpPr>
        <p:spPr>
          <a:xfrm>
            <a:off x="440280" y="614520"/>
            <a:ext cx="11309040" cy="118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Titelmasterformat durch Klicken bearbeiten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the outline text format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Outline Level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Outline Level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Outline Level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Outline Level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Sixth Outline Level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06000" indent="-30564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Seventh Outline LevelFormatvorlagen des Textmasters bearbeiten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Zweite Ebene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900000" indent="-26964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Dritte Ebene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242000" indent="-23364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Vierte Ebene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1602000" indent="-23364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Fünfte Ebene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dt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90316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5/12/17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8"/>
          <p:cNvSpPr>
            <a:spLocks noGrp="1"/>
          </p:cNvSpPr>
          <p:nvPr>
            <p:ph type="ftr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9"/>
          <p:cNvSpPr>
            <a:spLocks noGrp="1"/>
          </p:cNvSpPr>
          <p:nvPr>
            <p:ph type="sldNum"/>
          </p:nvPr>
        </p:nvSpPr>
        <p:spPr>
          <a:xfrm>
            <a:off x="10558440" y="5956200"/>
            <a:ext cx="10522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E301360-C25C-41AE-9559-9733429E7958}" type="slidenum">
              <a:rPr b="0" lang="en-US" sz="900" spc="-1" strike="noStrike">
                <a:solidFill>
                  <a:srgbClr val="90316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81040" y="1020600"/>
            <a:ext cx="10993320" cy="1474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4d143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Authentifizierungsprozess bei microservices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11000" y="2495520"/>
            <a:ext cx="10993320" cy="590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Gliederung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81040" y="2180520"/>
            <a:ext cx="11029320" cy="3678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306000" indent="-30564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Warum Micro-Services? 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06000" indent="-30564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06000" indent="-30564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Authentifizierungsprozess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06000" indent="-30564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06000" indent="-30564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Praktikumsaufgabe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Warum Microservices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81040" y="2180520"/>
            <a:ext cx="11029320" cy="3678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Authentifizierungsprozess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81040" y="2180520"/>
            <a:ext cx="11029320" cy="3678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306000" indent="-30564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Request an den Authentifizierungsserver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94" name="Grafik 4" descr=""/>
          <p:cNvPicPr/>
          <p:nvPr/>
        </p:nvPicPr>
        <p:blipFill>
          <a:blip r:embed="rId1"/>
          <a:stretch/>
        </p:blipFill>
        <p:spPr>
          <a:xfrm>
            <a:off x="6363360" y="1927800"/>
            <a:ext cx="5343120" cy="334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Praktikumsaufgabe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81040" y="2180520"/>
            <a:ext cx="11029320" cy="3678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      </a:t>
            </a: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- Bild einblenden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      </a:t>
            </a: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- Vorgaben -&gt; welche?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      </a:t>
            </a: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- Sequenzdiagramm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      </a:t>
            </a: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- Fehlercodes (Forbidden)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      </a:t>
            </a: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- Was ist erlaubt?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      </a:t>
            </a: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- Was ist verboten?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Sitzungssaal]]</Template>
  <TotalTime>13</TotalTime>
  <Application>LibreOffice/5.1.6.2$Linux_X86_64 LibreOffice_project/10m0$Build-2</Application>
  <Words>15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2017-03-15T10:58:11Z</dcterms:created>
  <dc:creator>peter strsr</dc:creator>
  <dc:description/>
  <dc:language>en-US</dc:language>
  <cp:lastModifiedBy/>
  <dcterms:modified xsi:type="dcterms:W3CDTF">2017-05-12T18:12:26Z</dcterms:modified>
  <cp:revision>27</cp:revision>
  <dc:subject/>
  <dc:title>Erweiterung eines automatischen Lampenkalibrierungssystems durch einen bidirektionalen BUs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