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86" r:id="rId2"/>
  </p:sldMasterIdLst>
  <p:sldIdLst>
    <p:sldId id="256" r:id="rId3"/>
    <p:sldId id="257" r:id="rId4"/>
    <p:sldId id="258" r:id="rId5"/>
    <p:sldId id="262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9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0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6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62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49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2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516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96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557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052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0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051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05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412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64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8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2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2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49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3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1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743209-C299-47F7-851F-8A7FD275F303}" type="datetimeFigureOut">
              <a:rPr lang="de-DE" smtClean="0"/>
              <a:t>12.05.2017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01952D-C29B-43EF-8DB2-1BFF090F325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77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Authentifizierungsprozess bei </a:t>
            </a:r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1026366"/>
            <a:ext cx="11029616" cy="68958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pRAKTIKUMSAUFGABE</a:t>
            </a:r>
            <a:br>
              <a:rPr lang="de-DE" dirty="0"/>
            </a:br>
            <a:r>
              <a:rPr lang="de-DE" sz="1400" dirty="0"/>
              <a:t>vorgaben für die </a:t>
            </a:r>
            <a:r>
              <a:rPr lang="de-DE" sz="1400" dirty="0" err="1"/>
              <a:t>implementierung</a:t>
            </a:r>
            <a:endParaRPr lang="de-DE" sz="1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92" y="457200"/>
            <a:ext cx="7707087" cy="6251509"/>
          </a:xfrm>
        </p:spPr>
      </p:pic>
    </p:spTree>
    <p:extLst>
      <p:ext uri="{BB962C8B-B14F-4D97-AF65-F5344CB8AC3E}">
        <p14:creationId xmlns:p14="http://schemas.microsoft.com/office/powerpoint/2010/main" val="405556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Warum Micro-Service? </a:t>
            </a:r>
          </a:p>
          <a:p>
            <a:r>
              <a:rPr lang="de-DE" dirty="0"/>
              <a:t>Authentifizierungsprozess</a:t>
            </a:r>
          </a:p>
          <a:p>
            <a:r>
              <a:rPr lang="de-DE" dirty="0"/>
              <a:t>Praktikumsaufgabe</a:t>
            </a:r>
          </a:p>
        </p:txBody>
      </p:sp>
    </p:spTree>
    <p:extLst>
      <p:ext uri="{BB962C8B-B14F-4D97-AF65-F5344CB8AC3E}">
        <p14:creationId xmlns:p14="http://schemas.microsoft.com/office/powerpoint/2010/main" val="19324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“</a:t>
            </a:r>
            <a:r>
              <a:rPr lang="de-DE" sz="2400" b="1" dirty="0" err="1"/>
              <a:t>Microservices</a:t>
            </a:r>
            <a:r>
              <a:rPr lang="de-DE" sz="2400" b="1" dirty="0"/>
              <a:t> sind ein Architekturmuster der Informationstechnik, bei dem komplexe Anwendungssoftware aus kleinen, unabhängigen Prozessen komponiert wird, die untereinander mit sprachunabhängigen </a:t>
            </a:r>
            <a:r>
              <a:rPr lang="de-DE" sz="2400" b="1" dirty="0" err="1"/>
              <a:t>Programmierschnitstellen</a:t>
            </a:r>
            <a:r>
              <a:rPr lang="de-DE" sz="2400" b="1" dirty="0"/>
              <a:t> kommunizieren. Die Dienste sind klein, weitgehend entkoppelt und erledigen eine kleine Aufgabe. So ermöglichen sie einen modularen Aufbau von Anwendungssoftware.”</a:t>
            </a:r>
          </a:p>
        </p:txBody>
      </p:sp>
    </p:spTree>
    <p:extLst>
      <p:ext uri="{BB962C8B-B14F-4D97-AF65-F5344CB8AC3E}">
        <p14:creationId xmlns:p14="http://schemas.microsoft.com/office/powerpoint/2010/main" val="104492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Vorteile:</a:t>
            </a:r>
          </a:p>
          <a:p>
            <a:pPr>
              <a:buFontTx/>
              <a:buChar char="-"/>
            </a:pPr>
            <a:r>
              <a:rPr lang="de-DE" dirty="0"/>
              <a:t>Einfache Wartbarkeit</a:t>
            </a:r>
          </a:p>
          <a:p>
            <a:pPr>
              <a:buFontTx/>
              <a:buChar char="-"/>
            </a:pPr>
            <a:r>
              <a:rPr lang="de-DE" dirty="0"/>
              <a:t>Unabhängig voneinander </a:t>
            </a:r>
            <a:r>
              <a:rPr lang="de-DE" dirty="0" err="1"/>
              <a:t>deploybar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Vereinfacht die Fehlersuche</a:t>
            </a:r>
          </a:p>
          <a:p>
            <a:pPr>
              <a:buFontTx/>
              <a:buChar char="-"/>
            </a:pPr>
            <a:r>
              <a:rPr lang="de-DE" dirty="0"/>
              <a:t>Verhindert dauerhaftes </a:t>
            </a:r>
            <a:r>
              <a:rPr lang="de-DE" dirty="0" err="1"/>
              <a:t>Commitment</a:t>
            </a:r>
            <a:r>
              <a:rPr lang="de-DE" dirty="0"/>
              <a:t> zu einer bestimmten Technologie</a:t>
            </a:r>
            <a:endParaRPr lang="de-DE" sz="2400" b="1" dirty="0"/>
          </a:p>
          <a:p>
            <a:pPr marL="0" indent="0">
              <a:buNone/>
            </a:pPr>
            <a:r>
              <a:rPr lang="de-DE" sz="2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Nachteile:</a:t>
            </a:r>
            <a:endParaRPr lang="de-DE" sz="32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>
              <a:buFontTx/>
              <a:buChar char="-"/>
            </a:pPr>
            <a:r>
              <a:rPr lang="de-DE" dirty="0"/>
              <a:t>Die Entwicklung von verteilten System kann sehr komplex sein bzw. werden</a:t>
            </a:r>
          </a:p>
          <a:p>
            <a:pPr>
              <a:buFontTx/>
              <a:buChar char="-"/>
            </a:pPr>
            <a:r>
              <a:rPr lang="de-DE" dirty="0"/>
              <a:t>Verschiedene Datenbanken und Transaktionssysteme zu managen kann schwer werden</a:t>
            </a:r>
          </a:p>
          <a:p>
            <a:pPr>
              <a:buFontTx/>
              <a:buChar char="-"/>
            </a:pPr>
            <a:r>
              <a:rPr lang="de-DE" dirty="0"/>
              <a:t>Höhere Latenzzeiten</a:t>
            </a:r>
          </a:p>
          <a:p>
            <a:pPr>
              <a:buFontTx/>
              <a:buChar char="-"/>
            </a:pPr>
            <a:r>
              <a:rPr lang="de-DE" dirty="0" err="1"/>
              <a:t>Deploy</a:t>
            </a:r>
            <a:r>
              <a:rPr lang="de-DE" dirty="0"/>
              <a:t>-Vorgang kann kompliziert werden. Ggf. Koordination mit anderen Services.</a:t>
            </a:r>
            <a:endParaRPr lang="de-DE" sz="24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593747" y="6323339"/>
            <a:ext cx="5226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http://cloudacademy.com/blog/microservices-architecture-challenge-advantage-drawback/</a:t>
            </a:r>
          </a:p>
        </p:txBody>
      </p:sp>
    </p:spTree>
    <p:extLst>
      <p:ext uri="{BB962C8B-B14F-4D97-AF65-F5344CB8AC3E}">
        <p14:creationId xmlns:p14="http://schemas.microsoft.com/office/powerpoint/2010/main" val="26066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Authentifizierungsprozess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81192" y="2180496"/>
            <a:ext cx="5595673" cy="367830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Request an den Authentifizierungsserver</a:t>
            </a:r>
          </a:p>
          <a:p>
            <a:pPr marL="342900" indent="-342900">
              <a:buAutoNum type="arabicPeriod" startAt="2"/>
            </a:pPr>
            <a:r>
              <a:rPr lang="de-DE" dirty="0"/>
              <a:t>Sende Authentifizierungstoken</a:t>
            </a:r>
          </a:p>
          <a:p>
            <a:pPr marL="342900" indent="-342900">
              <a:buAutoNum type="arabicPeriod" startAt="3"/>
            </a:pPr>
            <a:r>
              <a:rPr lang="de-DE" dirty="0"/>
              <a:t>Frage Ressource mit Token an</a:t>
            </a:r>
          </a:p>
          <a:p>
            <a:pPr marL="342900" indent="-342900">
              <a:buAutoNum type="arabicPeriod" startAt="4"/>
            </a:pPr>
            <a:r>
              <a:rPr lang="de-DE" dirty="0"/>
              <a:t>Validiere Token bei Authentifizierungsserver</a:t>
            </a:r>
          </a:p>
          <a:p>
            <a:pPr marL="342900" indent="-342900">
              <a:buAutoNum type="arabicPeriod" startAt="5"/>
            </a:pPr>
            <a:r>
              <a:rPr lang="de-DE" dirty="0"/>
              <a:t>Authentifizierungsserver schickt JWT mit Userdaten an die Ressource</a:t>
            </a:r>
          </a:p>
          <a:p>
            <a:pPr marL="342900" indent="-342900">
              <a:buAutoNum type="arabicPeriod" startAt="5"/>
            </a:pPr>
            <a:r>
              <a:rPr lang="de-DE" dirty="0"/>
              <a:t>Falls das Token valide ist werden die angefragten Daten an den Client geschickt</a:t>
            </a:r>
          </a:p>
          <a:p>
            <a:pPr marL="342900" indent="-342900">
              <a:buAutoNum type="arabicPeriod" startAt="5"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79" y="1927695"/>
            <a:ext cx="5343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Authentifizierungsprozess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81192" y="2180496"/>
            <a:ext cx="6138390" cy="36783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Vorteile:</a:t>
            </a:r>
          </a:p>
          <a:p>
            <a:pPr>
              <a:buFontTx/>
              <a:buChar char="-"/>
            </a:pPr>
            <a:r>
              <a:rPr lang="de-DE" dirty="0"/>
              <a:t>Sichere Authentifizierung durch zufällig generierten Token (</a:t>
            </a:r>
            <a:r>
              <a:rPr lang="de-DE" dirty="0" err="1"/>
              <a:t>random</a:t>
            </a:r>
            <a:r>
              <a:rPr lang="de-DE" dirty="0"/>
              <a:t> String)</a:t>
            </a:r>
          </a:p>
          <a:p>
            <a:pPr>
              <a:buFontTx/>
              <a:buChar char="-"/>
            </a:pPr>
            <a:r>
              <a:rPr lang="de-DE" dirty="0"/>
              <a:t>JWT ermöglicht Usersession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79" y="1927695"/>
            <a:ext cx="5343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pRAKTIKUMSAUFGABE</a:t>
            </a:r>
            <a:br>
              <a:rPr lang="de-DE" dirty="0"/>
            </a:br>
            <a:r>
              <a:rPr lang="de-DE" sz="1400" dirty="0"/>
              <a:t>Aufgabenstellung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2848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Implementieren Sie einen Authentifizierungsvorgang nach diesem Schema: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" y="2608977"/>
            <a:ext cx="5343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pRAKTIKUMSAUFGABE</a:t>
            </a:r>
            <a:br>
              <a:rPr lang="de-DE" dirty="0"/>
            </a:br>
            <a:r>
              <a:rPr lang="de-DE" sz="1400" dirty="0"/>
              <a:t>vorgaben für die </a:t>
            </a:r>
            <a:r>
              <a:rPr lang="de-DE" sz="1400" dirty="0" err="1"/>
              <a:t>implementierung</a:t>
            </a:r>
            <a:endParaRPr lang="de-DE" sz="14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Fehlercodes für:</a:t>
            </a:r>
          </a:p>
          <a:p>
            <a:pPr>
              <a:buFontTx/>
              <a:buChar char="-"/>
            </a:pPr>
            <a:r>
              <a:rPr lang="de-DE" dirty="0"/>
              <a:t>Ungültiger Token</a:t>
            </a:r>
          </a:p>
          <a:p>
            <a:pPr>
              <a:buFontTx/>
              <a:buChar char="-"/>
            </a:pPr>
            <a:r>
              <a:rPr lang="de-DE" dirty="0"/>
              <a:t>Ungültige Anmeldedaten</a:t>
            </a:r>
          </a:p>
          <a:p>
            <a:pPr>
              <a:buFontTx/>
              <a:buChar char="-"/>
            </a:pPr>
            <a:r>
              <a:rPr lang="de-DE" dirty="0"/>
              <a:t>Nicht berechtigt die Ressource anzufragen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11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1026366"/>
            <a:ext cx="11029616" cy="68958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pRAKTIKUMSAUFGABE</a:t>
            </a:r>
            <a:br>
              <a:rPr lang="de-DE" dirty="0"/>
            </a:br>
            <a:r>
              <a:rPr lang="de-DE" sz="1400" dirty="0"/>
              <a:t>vorgaben für die </a:t>
            </a:r>
            <a:r>
              <a:rPr lang="de-DE" sz="1400" dirty="0" err="1"/>
              <a:t>implementierung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31" y="2024743"/>
            <a:ext cx="6985935" cy="4271282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26473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Sitzungssaal]]</Template>
  <TotalTime>0</TotalTime>
  <Words>207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Gill Sans MT</vt:lpstr>
      <vt:lpstr>Wingdings 2</vt:lpstr>
      <vt:lpstr>HDOfficeLightV0</vt:lpstr>
      <vt:lpstr>Dividende</vt:lpstr>
      <vt:lpstr>Authentifizierungsprozess bei microservices</vt:lpstr>
      <vt:lpstr>Gliederung</vt:lpstr>
      <vt:lpstr>Warum Microservices?</vt:lpstr>
      <vt:lpstr>Warum Microservices?</vt:lpstr>
      <vt:lpstr>Authentifizierungsprozess</vt:lpstr>
      <vt:lpstr>Authentifizierungsprozess</vt:lpstr>
      <vt:lpstr>pRAKTIKUMSAUFGABE Aufgabenstellung</vt:lpstr>
      <vt:lpstr>pRAKTIKUMSAUFGABE vorgaben für die implementierung</vt:lpstr>
      <vt:lpstr>pRAKTIKUMSAUFGABE vorgaben für die implementierung</vt:lpstr>
      <vt:lpstr>pRAKTIKUMSAUFGABE vorgaben für die 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eines automatischen Lampenkalibrierungssystems durch einen bidirektionalen BUs</dc:title>
  <dc:creator>peter strsr</dc:creator>
  <cp:lastModifiedBy>peter strsr</cp:lastModifiedBy>
  <cp:revision>31</cp:revision>
  <dcterms:created xsi:type="dcterms:W3CDTF">2017-03-15T10:58:11Z</dcterms:created>
  <dcterms:modified xsi:type="dcterms:W3CDTF">2017-05-12T17:09:17Z</dcterms:modified>
</cp:coreProperties>
</file>