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56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32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68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76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78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25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9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7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004F-4162-43BF-8E30-3DF766AB6009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4923F-0649-4D59-8A83-1071FF8BFB6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91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Authentifizierung bei ShareIt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Praktikum Software-Architektur, Gruppe „Name1“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51" y="5586761"/>
            <a:ext cx="2605897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8" y="1357775"/>
            <a:ext cx="9144000" cy="422898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Authentifizierungsmethode: OAuth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Offenes Protokoll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Standardisiert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Industrieerprobt</a:t>
            </a:r>
          </a:p>
          <a:p>
            <a:pPr lvl="1" algn="l"/>
            <a:endParaRPr lang="de-DE" dirty="0" smtClean="0"/>
          </a:p>
          <a:p>
            <a:pPr marL="342900" indent="-342900" algn="l">
              <a:buFontTx/>
              <a:buChar char="-"/>
            </a:pPr>
            <a:r>
              <a:rPr lang="de-DE" dirty="0" smtClean="0"/>
              <a:t> Integration als eigenes Modul (AS)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Testbar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Skalierbar</a:t>
            </a:r>
          </a:p>
          <a:p>
            <a:pPr marL="800100" lvl="1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 smtClean="0"/>
              <a:t> Erweiterbar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OpenID</a:t>
            </a:r>
          </a:p>
          <a:p>
            <a:pPr marL="800100" lvl="1" indent="-342900" algn="l">
              <a:buFontTx/>
              <a:buChar char="-"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51" y="5586761"/>
            <a:ext cx="2605897" cy="11049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24361" y="185660"/>
            <a:ext cx="9144000" cy="1018671"/>
          </a:xfrm>
        </p:spPr>
        <p:txBody>
          <a:bodyPr/>
          <a:lstStyle/>
          <a:p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2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8" y="1357775"/>
            <a:ext cx="9144000" cy="422898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Authentifizierung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Benutzer kann sich anmelden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Benutzer kann sich abmelden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Timeout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51" y="5586761"/>
            <a:ext cx="2605897" cy="11049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24361" y="185660"/>
            <a:ext cx="9144000" cy="1018671"/>
          </a:xfrm>
        </p:spPr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7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8" y="1357775"/>
            <a:ext cx="9144000" cy="422898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Benutzerverwaltung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Benutzer kann seine eigenen Daten einsehen und ändern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Admin kann Benutzer freischalten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Admin kann Benutzerdaten einsehen und ändern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51" y="5586761"/>
            <a:ext cx="2605897" cy="11049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24361" y="185660"/>
            <a:ext cx="9144000" cy="1018671"/>
          </a:xfrm>
        </p:spPr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14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8" y="1357775"/>
            <a:ext cx="9144000" cy="485345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 smtClean="0"/>
              <a:t>REST</a:t>
            </a:r>
          </a:p>
          <a:p>
            <a:pPr marL="342900" indent="-342900" algn="l">
              <a:buFontTx/>
              <a:buChar char="-"/>
            </a:pPr>
            <a:endParaRPr lang="de-DE" dirty="0" smtClean="0"/>
          </a:p>
          <a:p>
            <a:pPr marL="342900" indent="-342900" algn="l">
              <a:buFontTx/>
              <a:buChar char="-"/>
            </a:pPr>
            <a:r>
              <a:rPr lang="de-DE" dirty="0" smtClean="0"/>
              <a:t>Unit-Tests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Abdeckung aller relevanten Fehlerzustände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Mindestens 85% Code-Coverage</a:t>
            </a:r>
          </a:p>
          <a:p>
            <a:pPr marL="800100" lvl="1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 smtClean="0"/>
              <a:t>Eigenständigkeit</a:t>
            </a:r>
            <a:endParaRPr lang="de-DE" dirty="0" smtClean="0"/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Aufbau und Benennung</a:t>
            </a:r>
          </a:p>
          <a:p>
            <a:pPr marL="800100" lvl="1" indent="-342900" algn="l">
              <a:buFontTx/>
              <a:buChar char="-"/>
            </a:pPr>
            <a:r>
              <a:rPr lang="de-DE" dirty="0" smtClean="0"/>
              <a:t>Gelernte Herangehensweise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51" y="5586761"/>
            <a:ext cx="2605897" cy="11049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24361" y="185660"/>
            <a:ext cx="9144000" cy="1018671"/>
          </a:xfrm>
        </p:spPr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1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Authentifizierung bei ShareIt</vt:lpstr>
      <vt:lpstr>Authentifizierung</vt:lpstr>
      <vt:lpstr>Aufgabenstellung</vt:lpstr>
      <vt:lpstr>Aufgabenstellung</vt:lpstr>
      <vt:lpstr>Aufgabenstellung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Authentifizierung bei ShareIt</dc:title>
  <dc:creator>octav-win</dc:creator>
  <cp:lastModifiedBy>octav-win</cp:lastModifiedBy>
  <cp:revision>3</cp:revision>
  <dcterms:created xsi:type="dcterms:W3CDTF">2017-05-14T19:00:00Z</dcterms:created>
  <dcterms:modified xsi:type="dcterms:W3CDTF">2017-05-14T19:17:29Z</dcterms:modified>
</cp:coreProperties>
</file>