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85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7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8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8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3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3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B5D65F-A72A-4A5F-BC42-EA39913E16F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78C31B-1B6D-4EEF-A45C-C9806832E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9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ln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ln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lln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Xlwings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+——Excel</a:t>
            </a:r>
            <a:r>
              <a:rPr lang="zh-CN" altLang="en-US" dirty="0" smtClean="0"/>
              <a:t>的翅膀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21131" y="6257109"/>
            <a:ext cx="85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Delta</a:t>
            </a:r>
            <a:r>
              <a:rPr lang="zh-CN" altLang="en-US" dirty="0" smtClean="0"/>
              <a:t>数据工作室</a:t>
            </a:r>
            <a:r>
              <a:rPr lang="en-US" altLang="zh-CN" dirty="0"/>
              <a:t>	</a:t>
            </a:r>
            <a:r>
              <a:rPr lang="en-US" altLang="zh-CN" dirty="0" smtClean="0">
                <a:hlinkClick r:id="rId3"/>
              </a:rPr>
              <a:t>www.mlln.cn</a:t>
            </a:r>
            <a:r>
              <a:rPr lang="en-US" altLang="zh-CN" dirty="0" smtClean="0"/>
              <a:t>  QQ: 1497369272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Xlwings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Xlwings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包，它可以让你在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，同样也可以让你在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脚本：在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脚本中控制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，就像</a:t>
            </a:r>
            <a:r>
              <a:rPr lang="en-US" altLang="zh-CN" dirty="0" smtClean="0"/>
              <a:t>vba</a:t>
            </a:r>
            <a:r>
              <a:rPr lang="zh-CN" altLang="en-US" dirty="0" smtClean="0"/>
              <a:t>脚本一样；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宏：用简洁的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代码代替臃肿的</a:t>
            </a:r>
            <a:r>
              <a:rPr lang="en-US" altLang="zh-CN" dirty="0" smtClean="0"/>
              <a:t>vba</a:t>
            </a:r>
            <a:r>
              <a:rPr lang="zh-CN" altLang="en-US" dirty="0" smtClean="0"/>
              <a:t>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用户定义函数：用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函数，用起来就像</a:t>
            </a:r>
            <a:r>
              <a:rPr lang="en-US" altLang="zh-CN" dirty="0" smtClean="0"/>
              <a:t>vba</a:t>
            </a:r>
            <a:r>
              <a:rPr lang="zh-CN" altLang="en-US" dirty="0" smtClean="0"/>
              <a:t>写的函数一样。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21131" y="6257109"/>
            <a:ext cx="85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Delta</a:t>
            </a:r>
            <a:r>
              <a:rPr lang="zh-CN" altLang="en-US" dirty="0" smtClean="0"/>
              <a:t>数据工作室</a:t>
            </a:r>
            <a:r>
              <a:rPr lang="en-US" altLang="zh-CN" dirty="0"/>
              <a:t>	</a:t>
            </a:r>
            <a:r>
              <a:rPr lang="en-US" altLang="zh-CN" dirty="0" smtClean="0">
                <a:hlinkClick r:id="rId3"/>
              </a:rPr>
              <a:t>www.mlln.cn</a:t>
            </a:r>
            <a:r>
              <a:rPr lang="en-US" altLang="zh-CN" dirty="0" smtClean="0"/>
              <a:t>  QQ: 1497369272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VBA</a:t>
            </a:r>
            <a:r>
              <a:rPr lang="zh-CN" altLang="en-US" dirty="0" smtClean="0"/>
              <a:t>为什么会被淘汰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smtClean="0"/>
              <a:t>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21131" y="6257109"/>
            <a:ext cx="85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Delta</a:t>
            </a:r>
            <a:r>
              <a:rPr lang="zh-CN" altLang="en-US" dirty="0" smtClean="0"/>
              <a:t>数据工作室</a:t>
            </a: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www.mlln.cn</a:t>
            </a:r>
            <a:r>
              <a:rPr lang="en-US" altLang="zh-CN" dirty="0" smtClean="0"/>
              <a:t>  QQ: 1497369272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</TotalTime>
  <Words>101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天体</vt:lpstr>
      <vt:lpstr>Xlwings 介绍</vt:lpstr>
      <vt:lpstr>Xlwings 是什么</vt:lpstr>
      <vt:lpstr>VBA为什么会被淘汰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Xlwings 介绍</dc:title>
  <dc:creator>ufo</dc:creator>
  <cp:lastModifiedBy>ufo</cp:lastModifiedBy>
  <cp:revision>5</cp:revision>
  <dcterms:created xsi:type="dcterms:W3CDTF">2016-07-22T15:13:26Z</dcterms:created>
  <dcterms:modified xsi:type="dcterms:W3CDTF">2016-07-22T15:35:43Z</dcterms:modified>
</cp:coreProperties>
</file>