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A80BB-3DFE-DA3F-9A3E-24C2365F5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EF494E-DD2B-943F-2053-B2A1C413C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0E0BD-6062-6CFD-C63E-999C56C2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8767F-9976-F018-3E63-4D1F8C37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9C896-A4EA-0818-AAF3-65440F50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BD337-45BE-ABC8-C56A-540C2DBF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03847D-0AF5-441B-7BA0-F872BB234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05203-A3A8-3A9E-90B8-163B3DE8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959F4-000C-FA09-D1FD-3C550510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0D13E-E524-ADBA-9B4E-98A4BA06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5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923CD8-B1FE-2013-2B2C-0E9522944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B1F885-403F-094F-C12D-03CC1C238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3279F-6C94-2A66-3F8E-65DE759E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81647-CFC6-FA3A-5257-1FA2F39D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1AB3B-98B3-2063-C05C-F0EFD2BC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9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0B48E-8989-9BE0-A3E5-56D7447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A2F31-5AF5-5B8B-ECB6-AC0D19BF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FA31E-725C-76C1-95CF-37144890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D4A5F-B9BE-4BAC-C0F0-705E8B2E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4D3B4-842A-43FD-1346-71A99078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9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DC446-746D-A4B8-17A0-8A38E2F8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F97BF8-6A57-1F0C-0346-314F31178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16FC6-9D90-3958-30A5-21A040A4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C11CB-58B1-E80F-D9AE-7AD91CEE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50B8F-1DBB-34F6-2719-00CD4554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6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230EC-01BE-4140-5EA0-EEDEFD79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2B1DB-873D-43A3-BF5C-A2C8AB5F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57BCAC-67C0-006D-C9E9-D1FA94D7B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74A66-C084-BA4D-3D93-627AE9E2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14619-5568-31A5-5D29-BF0B105E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3D9C3-A5C7-497F-1239-99B31006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17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FE1E2-6575-AB11-0B34-767BDA96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99732-1692-1C7A-7A8D-444DD4B7A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B3E7A-97D1-0427-73D0-4B5707A90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522F11-7838-C0C0-9A9E-2FE364113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146FC4-95A8-3979-1FA0-F251EBE66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7C02F-E0D0-ADF1-82FE-0CBECC25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564640-FFCA-A099-8995-4AC9C51B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CB98CE-34AC-64CD-5C3E-7B1EA52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54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07D65-42B1-DCAF-1519-A3482509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30F3E2-B0E2-F5E1-E944-5EAAB51A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5822EC-BD96-4641-BD27-6EE19993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F51EA-EA49-F792-4D89-5376ACAB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6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626ED9-7077-FCD6-3175-C2E2EEF0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FEAB0-211B-DE2F-5DEE-15E83F23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80E33-8FF7-6FBE-69B3-BACC8159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8BB51-AE81-8D6E-16C0-3184B5B1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FB504-35D2-E14E-AD97-598B88C3D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B893DE-ED17-0959-5AA3-4562855DD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CEBBBD-D887-B3A8-ED5F-C963FB16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65AC9-FF50-F1A5-A0A6-721D12B2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456D45-D7D7-CDB2-54B3-E62FF558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8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191E9-C124-4BC4-5426-1EEF4B45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7B1FCE-14CF-5E6E-DFBB-266D8A266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14323F-1C08-CDB2-B03E-85219FD05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E3F2CA-20D3-0D4C-96EC-734D3E6B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352F7B-FBCC-1A37-B606-D9214453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FC931-23DC-8A73-CF00-7ED2DEA0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7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8BA16C-1AF9-BF97-E512-B42D1A85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50EC2-FAD5-C800-3313-F010F0AB2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A5B07-C18E-D79E-1BED-F596D13ED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70F15-E567-4E45-8D60-E7FA452383C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CC379-0571-A69F-982C-D5B274404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8867F-396E-E5D0-C903-F1CE940D7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0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215A4-8015-FFCC-0EFF-4F32531E0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Vidar Web Inventory System Design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8CF668-B67F-BA69-E54A-C7711AC5C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4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58ACE-9754-6CC6-CEC7-F2CB6847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亟需解决的痛点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FFD27-9156-47F2-6327-187E2D60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库存查询不便，导致</a:t>
            </a:r>
            <a:r>
              <a:rPr lang="en-US" altLang="zh-CN" dirty="0" err="1"/>
              <a:t>packingslip</a:t>
            </a:r>
            <a:r>
              <a:rPr lang="zh-CN" altLang="en-US" dirty="0"/>
              <a:t>信息不准（以</a:t>
            </a:r>
            <a:r>
              <a:rPr lang="en-US" altLang="zh-CN" dirty="0"/>
              <a:t>batch number</a:t>
            </a:r>
            <a:r>
              <a:rPr lang="zh-CN" altLang="en-US" dirty="0"/>
              <a:t>为主）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库存更新操作难以追踪溯源，与订单无直接对应关系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库存信息录入缺失（</a:t>
            </a:r>
            <a:r>
              <a:rPr lang="en-US" altLang="zh-CN" dirty="0"/>
              <a:t>weight/box, boxes/skid</a:t>
            </a:r>
            <a:r>
              <a:rPr lang="zh-CN" altLang="en-US" dirty="0"/>
              <a:t>等信息）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库存位置粒度大，且缺乏可视化，尾货定位困难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库存更新操作繁琐，且容易产生错漏</a:t>
            </a:r>
          </a:p>
        </p:txBody>
      </p:sp>
    </p:spTree>
    <p:extLst>
      <p:ext uri="{BB962C8B-B14F-4D97-AF65-F5344CB8AC3E}">
        <p14:creationId xmlns:p14="http://schemas.microsoft.com/office/powerpoint/2010/main" val="264163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C028C-8D3A-F7F5-126F-D269CAE2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解决办法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96A4B-5CF2-34B0-9C35-B65B6F0D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4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85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Vidar Web Inventory System Design</vt:lpstr>
      <vt:lpstr>亟需解决的痛点</vt:lpstr>
      <vt:lpstr>解决办法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Vidar Web Inventory System Design</dc:title>
  <dc:creator>Chelsea Lai</dc:creator>
  <cp:lastModifiedBy>Chelsea Lai</cp:lastModifiedBy>
  <cp:revision>4</cp:revision>
  <dcterms:created xsi:type="dcterms:W3CDTF">2024-03-19T02:48:33Z</dcterms:created>
  <dcterms:modified xsi:type="dcterms:W3CDTF">2024-03-19T03:06:15Z</dcterms:modified>
</cp:coreProperties>
</file>