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A80BB-3DFE-DA3F-9A3E-24C2365F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F494E-DD2B-943F-2053-B2A1C413C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E0BD-6062-6CFD-C63E-999C56C2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8767F-9976-F018-3E63-4D1F8C3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C896-A4EA-0818-AAF3-65440F50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BD337-45BE-ABC8-C56A-540C2DBF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3847D-0AF5-441B-7BA0-F872BB23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05203-A3A8-3A9E-90B8-163B3DE8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959F4-000C-FA09-D1FD-3C550510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0D13E-E524-ADBA-9B4E-98A4BA06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23CD8-B1FE-2013-2B2C-0E9522944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1F885-403F-094F-C12D-03CC1C23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3279F-6C94-2A66-3F8E-65DE759E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81647-CFC6-FA3A-5257-1FA2F39D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1AB3B-98B3-2063-C05C-F0EFD2BC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9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0B48E-8989-9BE0-A3E5-56D7447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2F31-5AF5-5B8B-ECB6-AC0D19B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FA31E-725C-76C1-95CF-3714489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D4A5F-B9BE-4BAC-C0F0-705E8B2E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4D3B4-842A-43FD-1346-71A99078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DC446-746D-A4B8-17A0-8A38E2F8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97BF8-6A57-1F0C-0346-314F3117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16FC6-9D90-3958-30A5-21A040A4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11CB-58B1-E80F-D9AE-7AD91CE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50B8F-1DBB-34F6-2719-00CD455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30EC-01BE-4140-5EA0-EEDEFD79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2B1DB-873D-43A3-BF5C-A2C8AB5F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7BCAC-67C0-006D-C9E9-D1FA94D7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74A66-C084-BA4D-3D93-627AE9E2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14619-5568-31A5-5D29-BF0B105E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3D9C3-A5C7-497F-1239-99B3100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E1E2-6575-AB11-0B34-767BDA96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99732-1692-1C7A-7A8D-444DD4B7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B3E7A-97D1-0427-73D0-4B5707A9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22F11-7838-C0C0-9A9E-2FE364113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146FC4-95A8-3979-1FA0-F251EBE6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7C02F-E0D0-ADF1-82FE-0CBECC25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64640-FFCA-A099-8995-4AC9C51B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CB98CE-34AC-64CD-5C3E-7B1EA52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7D65-42B1-DCAF-1519-A3482509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30F3E2-B0E2-F5E1-E944-5EAAB51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22EC-BD96-4641-BD27-6EE19993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F51EA-EA49-F792-4D89-5376ACAB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626ED9-7077-FCD6-3175-C2E2EEF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EAB0-211B-DE2F-5DEE-15E83F23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80E33-8FF7-6FBE-69B3-BACC8159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BB51-AE81-8D6E-16C0-3184B5B1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B504-35D2-E14E-AD97-598B88C3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893DE-ED17-0959-5AA3-4562855D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EBBBD-D887-B3A8-ED5F-C963FB16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65AC9-FF50-F1A5-A0A6-721D12B2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456D45-D7D7-CDB2-54B3-E62FF55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91E9-C124-4BC4-5426-1EEF4B45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7B1FCE-14CF-5E6E-DFBB-266D8A266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4323F-1C08-CDB2-B03E-85219FD0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3F2CA-20D3-0D4C-96EC-734D3E6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52F7B-FBCC-1A37-B606-D9214453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FC931-23DC-8A73-CF00-7ED2DEA0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BA16C-1AF9-BF97-E512-B42D1A85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50EC2-FAD5-C800-3313-F010F0AB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A5B07-C18E-D79E-1BED-F596D13ED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0F15-E567-4E45-8D60-E7FA452383C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CC379-0571-A69F-982C-D5B27440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8867F-396E-E5D0-C903-F1CE940D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805C-4F43-4CB7-BB20-3E97F336E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15A4-8015-FFCC-0EFF-4F32531E0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Vidar Web System</a:t>
            </a:r>
            <a:br>
              <a:rPr lang="en-US" altLang="zh-CN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altLang="zh-CN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Version 1.0a</a:t>
            </a:r>
            <a:endParaRPr lang="zh-CN" altLang="en-US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8CF668-B67F-BA69-E54A-C7711AC5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6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8ACE-9754-6CC6-CEC7-F2CB684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Targets(Towards End of April)</a:t>
            </a:r>
            <a:endParaRPr lang="zh-CN" altLang="en-US" sz="4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D27-9156-47F2-6327-187E2D60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57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Web-based CRUD(Create/Read/Update/Delete) operations of Product, Inventory(physical and container) and Order.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Database build up, initial data migration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Backend controller design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Frontend web page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 registration and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 role-based web page display(focusing on “check stock”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User role-based web tab display, controls showing of “update”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Cloud deployment(Amazon AWS Cloud Service)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Performance test and adjustment</a:t>
            </a:r>
            <a:endParaRPr lang="zh-CN" altLang="en-US" sz="3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028C-8D3A-F7F5-126F-D269CAE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9" y="2858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Key Deliveries</a:t>
            </a:r>
            <a:endParaRPr lang="zh-CN" altLang="en-US" sz="5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6A4B-5CF2-34B0-9C35-B65B6F0D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13082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Stock look up page</a:t>
            </a:r>
            <a:endParaRPr lang="zh-CN" altLang="en-US" sz="36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7091E-A2BD-4231-DA87-AF7EBBAB99E6}"/>
              </a:ext>
            </a:extLst>
          </p:cNvPr>
          <p:cNvSpPr txBox="1"/>
          <p:nvPr/>
        </p:nvSpPr>
        <p:spPr>
          <a:xfrm>
            <a:off x="7388179" y="2296659"/>
            <a:ext cx="480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Check stock for information on both Physical and back-order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Show different specifications for Vidar/dealers/public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Need to show </a:t>
            </a:r>
            <a:r>
              <a:rPr lang="en-US" altLang="zh-CN" sz="2800" dirty="0">
                <a:highlight>
                  <a:srgbClr val="FFFF00"/>
                </a:highligh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detailed information </a:t>
            </a: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across batches</a:t>
            </a:r>
            <a:endParaRPr lang="zh-CN" altLang="en-US" sz="2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18A402-103E-5B10-7B79-C5E90B21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6" y="1824271"/>
            <a:ext cx="6867943" cy="47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028C-8D3A-F7F5-126F-D269CAE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9" y="2858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Key Deliveries</a:t>
            </a:r>
            <a:endParaRPr lang="zh-CN" altLang="en-US" sz="5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6A4B-5CF2-34B0-9C35-B65B6F0D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13082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Inventory check page(for Vidar/dealers only)</a:t>
            </a:r>
            <a:endParaRPr lang="zh-CN" altLang="en-US" sz="36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7091E-A2BD-4231-DA87-AF7EBBAB99E6}"/>
              </a:ext>
            </a:extLst>
          </p:cNvPr>
          <p:cNvSpPr txBox="1"/>
          <p:nvPr/>
        </p:nvSpPr>
        <p:spPr>
          <a:xfrm>
            <a:off x="7160651" y="2026911"/>
            <a:ext cx="4803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Show </a:t>
            </a:r>
            <a:r>
              <a:rPr lang="en-US" altLang="zh-CN" sz="2800" dirty="0">
                <a:highlight>
                  <a:srgbClr val="FFFF00"/>
                </a:highligh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all necessary inventory information </a:t>
            </a: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Allow easy and fast filtering to locate desired inventory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Allow easy creation of orders</a:t>
            </a:r>
            <a:endParaRPr lang="zh-CN" altLang="en-US" sz="2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55BD0B-E079-076A-F74A-4B554CAD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39" y="1944190"/>
            <a:ext cx="7056491" cy="29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028C-8D3A-F7F5-126F-D269CAE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9" y="2858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Key Deliveries</a:t>
            </a:r>
            <a:endParaRPr lang="zh-CN" altLang="en-US" sz="5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6A4B-5CF2-34B0-9C35-B65B6F0D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13082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Item/Inventory manipulation(for Vidar only)</a:t>
            </a:r>
            <a:endParaRPr lang="zh-CN" altLang="en-US" sz="36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7091E-A2BD-4231-DA87-AF7EBBAB99E6}"/>
              </a:ext>
            </a:extLst>
          </p:cNvPr>
          <p:cNvSpPr txBox="1"/>
          <p:nvPr/>
        </p:nvSpPr>
        <p:spPr>
          <a:xfrm>
            <a:off x="7186411" y="2360551"/>
            <a:ext cx="4803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Allow CRUD operations to item, inventory(both physical and back 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Implement backend controller for each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Design specific web page for each operation</a:t>
            </a:r>
            <a:endParaRPr lang="zh-CN" altLang="en-US" sz="2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7634C3-68C1-D026-36EC-521E1199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269"/>
            <a:ext cx="7186411" cy="45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028C-8D3A-F7F5-126F-D269CAE2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9" y="2858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Key Deliveries</a:t>
            </a:r>
            <a:endParaRPr lang="zh-CN" altLang="en-US" sz="5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6A4B-5CF2-34B0-9C35-B65B6F0D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2" y="13082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Home page for general information and monthly specials</a:t>
            </a:r>
            <a:endParaRPr lang="zh-CN" altLang="en-US" sz="36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7091E-A2BD-4231-DA87-AF7EBBAB99E6}"/>
              </a:ext>
            </a:extLst>
          </p:cNvPr>
          <p:cNvSpPr txBox="1"/>
          <p:nvPr/>
        </p:nvSpPr>
        <p:spPr>
          <a:xfrm>
            <a:off x="7076939" y="2521059"/>
            <a:ext cx="480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Featured images for slide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Monthly special products(Need to highlight price drops)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icrosoft Himalaya" panose="01010100010101010101" pitchFamily="2" charset="0"/>
                <a:cs typeface="Microsoft Himalaya" panose="01010100010101010101" pitchFamily="2" charset="0"/>
              </a:rPr>
              <a:t>Other general information</a:t>
            </a:r>
            <a:endParaRPr lang="zh-CN" altLang="en-US" sz="2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FA610F-BC35-0A78-E2CC-209309F8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" y="1964027"/>
            <a:ext cx="6928477" cy="38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8ACE-9754-6CC6-CEC7-F2CB684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Next steps towards version 1.1a</a:t>
            </a:r>
            <a:endParaRPr lang="zh-CN" altLang="en-US" sz="48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FD27-9156-47F2-6327-187E2D60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5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Create an IOS application with existing Java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Create a WeChat mini-program with existing Java backend.</a:t>
            </a:r>
            <a:endParaRPr lang="zh-CN" altLang="en-US" sz="3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3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250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Microsoft Himalaya</vt:lpstr>
      <vt:lpstr>Office 主题​​</vt:lpstr>
      <vt:lpstr>Vidar Web System Version 1.0a</vt:lpstr>
      <vt:lpstr>Targets(Towards End of April)</vt:lpstr>
      <vt:lpstr>Key Deliveries</vt:lpstr>
      <vt:lpstr>Key Deliveries</vt:lpstr>
      <vt:lpstr>Key Deliveries</vt:lpstr>
      <vt:lpstr>Key Deliveries</vt:lpstr>
      <vt:lpstr>Next steps towards version 1.1a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Vidar Web Inventory System Design</dc:title>
  <dc:creator>Chelsea Lai</dc:creator>
  <cp:lastModifiedBy>Yishi Xing</cp:lastModifiedBy>
  <cp:revision>48</cp:revision>
  <dcterms:created xsi:type="dcterms:W3CDTF">2024-03-19T02:48:33Z</dcterms:created>
  <dcterms:modified xsi:type="dcterms:W3CDTF">2024-03-25T20:37:32Z</dcterms:modified>
</cp:coreProperties>
</file>