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3CAF-B9AE-4239-8587-61CDB57292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E5CD-3A33-47E6-9105-CAD82B9E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E6-F006-84F7-403F-56494B7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82C4-7E5A-F8C5-3DE0-AF871A45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895A-3367-C0B7-73FF-30C68D2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EDD-8438-7CFE-FF3C-7EFA572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248-CBAC-6DD7-C6ED-CDD011E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9E9E-18A7-ECFE-6CCC-255CDF2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300-A89D-858B-3532-EBF34630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EC3-9C62-A291-2445-DF0127B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A45D-CA05-1405-75E6-5FF0AA6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AC85-326A-BE40-50B4-CBFA3CB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B3E7-5F41-3E16-8514-86B4E18D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D1CC-AF89-FCC7-F7FB-80959075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5696-6C53-02A6-9544-CBE7A1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0CA9-B369-AFB8-2EE7-A306212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4F8-9148-75BE-23AB-640FAEB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F7CB-3874-54D9-CC3C-93B05A8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08A-30ED-C4E8-1DF9-9DEB8A2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55-E112-0CA9-1E45-232A20D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0C27-F594-D2BF-159F-E2E7CE2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077-EA16-5189-58A3-F203599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FD9-BBAD-D678-E778-8CF01CB4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4CD1-4468-1A9D-7C5F-F9CC852B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006E-5176-A1A3-AD9C-F697344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A426-A1EA-0C01-54F3-4DB604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25AE-38F9-6D30-FB47-3AC440A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1E4-DC41-806C-447E-AB08EF07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083-9FF7-86DF-9C57-9D11E61C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83D-FB0E-5B21-C026-6BC369C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0D0-A676-3589-A4B2-B86B9991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7C-4248-41C6-CCF8-5E06880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F89F-2B9F-52E6-3DCD-9E86C54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18-65FA-BA8B-CECD-793179A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B20-4885-7EFC-5CF7-2824140D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072-B9AD-A1B1-DC3F-05460149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EA94-B616-8C58-EF28-8271E728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8CBF-7D92-F5ED-DCCA-7CE97517C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8173-7B6E-FB1B-D649-382AE3D9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FAB1-31A6-FF19-1BD5-5B6EE27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2600-1C71-D365-846B-62CF658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42E-057B-3D4A-35A3-BD324FB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9B5-BFBB-D0CC-799C-8115070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8AA0-25F9-7559-D817-8DBD8FB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7C8-9CC2-F14D-7F8A-4A2926B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7A9B-B378-26CB-19B2-655C304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AFF0-3725-5B40-6CF9-15B0C1B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73E6-661F-7E7F-67EF-A57272F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51ED-A737-D477-2875-E0BA70A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EE9-8D2F-1A3E-4128-5937AD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BB6F-95BD-47AD-FA7F-FCCF8BFC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ED46-6418-1B7D-C702-1C35AD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FFB2-E675-6510-9C59-0AA0FEE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49FE-B78E-C05B-521C-DDAE45B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27AD-5C73-423D-4916-2A8C5C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A168-575C-4B35-4117-DD172D39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4C80-3C94-6DA9-BC78-9F1A5F2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8285-AB68-A969-3CE4-61CFC7B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E4EB-8842-DFA0-2826-C65C7975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18B-F90D-8C46-77CA-CF9F2F2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7185-3FBC-2C8E-B587-9C76B48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39F1-1C91-36AA-CE6C-B0EF2E7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350-81D0-AE9C-8AA1-9898F801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066D-EBAA-2ED9-7736-F4A815A2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E93-1B49-330A-3037-2896BBAD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B18-A98B-BDFD-EAAB-231C495F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latin typeface="Inter"/>
              </a:rPr>
              <a:t>Carrer</a:t>
            </a:r>
            <a:r>
              <a:rPr lang="en-US" sz="4000" b="1" dirty="0">
                <a:latin typeface="Inter"/>
              </a:rPr>
              <a:t> grooming &amp; personal branding with</a:t>
            </a:r>
            <a:br>
              <a:rPr lang="en-US" sz="1200" b="1" i="0" dirty="0">
                <a:effectLst/>
                <a:latin typeface="Inter"/>
              </a:rPr>
            </a:br>
            <a:r>
              <a:rPr lang="en-US" sz="4400" b="1" dirty="0" err="1"/>
              <a:t>Diptyquest</a:t>
            </a:r>
            <a:br>
              <a:rPr lang="en-US" sz="4400" b="1" dirty="0"/>
            </a:br>
            <a:br>
              <a:rPr lang="en-US" sz="4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11EF5-21B3-8AB1-66CA-E068E38EF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1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C674F-391B-D5FA-1FF1-B26B6B3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429000"/>
            <a:ext cx="2514600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4B3-68F6-3FAF-095E-12618E23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9CC5-860C-06EF-E3DF-FEE229CD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State the purpose of career grooming and personal branding.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Explain how this impacts professional growth and opportunities.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9E8C-E59E-8DFB-4167-4464E93C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company details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BD43-8DCA-7D95-0A04-038C9C9A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Location of operations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Mission and objectives of the startup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Description of product or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B307-4A6D-5110-18A2-F1B3B87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Self-Assessment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332E-8D15-8E8C-25BB-3187491A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Strengths and Skills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 key skills, talents, and competencies.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Weaknesses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Recognize areas for improvement.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and Passion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 personal values and career aspirations.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Selling Proposition (USP)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What sets you apart?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3.Career Grooming</a:t>
            </a:r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71330"/>
            <a:ext cx="8229600" cy="495619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 Development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skills relevant to your career goals.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plan for continuous learning 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Etiquette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skills (verbal and written).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Workplace behavior and ethics.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build meaningful connections in your field?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attend industry events, seminars, and webinars?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sz="49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sz="49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Personal Branding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60968"/>
            <a:ext cx="8001000" cy="5007936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Your Brand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Craft a personal mission statement or tagline.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 your brand with your values and career goals.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Presence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profiles (LinkedIn, Twitter, etc.).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content showcasing expertise (blogs, articles, videos).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Portfolio Building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Showcase achievements, projects, and testimonials.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an updated, visually appealing cv/resume.</a:t>
            </a:r>
          </a:p>
        </p:txBody>
      </p:sp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Inter</vt:lpstr>
      <vt:lpstr>Segoe UI</vt:lpstr>
      <vt:lpstr>Symbol</vt:lpstr>
      <vt:lpstr>Office Theme</vt:lpstr>
      <vt:lpstr>Carrer grooming &amp; personal branding with Diptyquest  </vt:lpstr>
      <vt:lpstr>Introduction</vt:lpstr>
      <vt:lpstr>1. company details</vt:lpstr>
      <vt:lpstr>2. Self-Assessment</vt:lpstr>
      <vt:lpstr> 3.Career Grooming</vt:lpstr>
      <vt:lpstr> 4. Personal Branding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Sazzad Hosssain</dc:creator>
  <cp:lastModifiedBy>MD Sazzad Hosssain</cp:lastModifiedBy>
  <cp:revision>2</cp:revision>
  <dcterms:created xsi:type="dcterms:W3CDTF">2024-12-04T09:21:35Z</dcterms:created>
  <dcterms:modified xsi:type="dcterms:W3CDTF">2024-12-04T10:48:53Z</dcterms:modified>
</cp:coreProperties>
</file>