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entrepreneurs challenges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/>
              <a:t>Diptyquest.com</a:t>
            </a:r>
            <a:br>
              <a:rPr lang="en-US" sz="4400" b="1" dirty="0"/>
            </a:br>
            <a:br>
              <a:rPr lang="en-US" sz="4000" dirty="0"/>
            </a:br>
            <a:r>
              <a:rPr lang="en-US" sz="4000" b="1" dirty="0"/>
              <a:t>Pitch Deck 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602037"/>
            <a:ext cx="251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2540-C75B-AB93-D15D-39CB493C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ED0B0-2924-7336-4EDC-A6FEBF8D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Summarize the importance of addressing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161783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A957-BC0A-E1B8-DB2C-5B68B42E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Title of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1119-D36A-63D3-150A-2BBEC725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concise and descriptive title.</a:t>
            </a:r>
          </a:p>
        </p:txBody>
      </p:sp>
    </p:spTree>
    <p:extLst>
      <p:ext uri="{BB962C8B-B14F-4D97-AF65-F5344CB8AC3E}">
        <p14:creationId xmlns:p14="http://schemas.microsoft.com/office/powerpoint/2010/main" val="264950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4B3-68F6-3FAF-095E-12618E2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CC5-860C-06EF-E3DF-FEE229CD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Briefly introduce the nature of entrepreneurial challenges.</a:t>
            </a:r>
          </a:p>
          <a:p>
            <a:r>
              <a:rPr lang="en-US" dirty="0"/>
              <a:t>Importance: Explain why addressing this challenge is critical for business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0FB5-E3C7-4388-13FC-C086D33A4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Challenge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8468-FF5D-3FA9-1BF5-71E1F99B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Issue: Clearly define the challenge (for example, "Limited access to funding for startups").</a:t>
            </a:r>
          </a:p>
          <a:p>
            <a:r>
              <a:rPr lang="en-US" dirty="0"/>
              <a:t>Context: Detail the environment or conditions in which this challenge arises.</a:t>
            </a:r>
          </a:p>
          <a:p>
            <a:r>
              <a:rPr lang="en-US" dirty="0"/>
              <a:t>Impact: Highlight how the challenge affects key aspects like growth, profitability, 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285722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9F91-2053-9C0D-86D0-455E92F6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Common Root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5DC9-3396-3958-221D-AEA6789B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Factors: </a:t>
            </a:r>
          </a:p>
          <a:p>
            <a:r>
              <a:rPr lang="en-US" dirty="0"/>
              <a:t>External Factors:</a:t>
            </a:r>
          </a:p>
        </p:txBody>
      </p:sp>
    </p:spTree>
    <p:extLst>
      <p:ext uri="{BB962C8B-B14F-4D97-AF65-F5344CB8AC3E}">
        <p14:creationId xmlns:p14="http://schemas.microsoft.com/office/powerpoint/2010/main" val="376212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87FB-46F5-8056-B369-4A827A9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Strategies for Overcoming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9A811-A3CA-AF81-1A0F-76751A246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Short-Term Solutions: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Immediate actions to manage or reduce the impact.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Example: Streamlining costs, prioritizing cash flow.</a:t>
            </a:r>
          </a:p>
          <a:p>
            <a:r>
              <a:rPr lang="en-US" dirty="0"/>
              <a:t>Long-Term Strategies: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Sustainable approaches to prevent recurrence.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/>
              <a:t>Example: Building strategic partnerships, diversifying revenue streams.</a:t>
            </a:r>
          </a:p>
        </p:txBody>
      </p:sp>
    </p:spTree>
    <p:extLst>
      <p:ext uri="{BB962C8B-B14F-4D97-AF65-F5344CB8AC3E}">
        <p14:creationId xmlns:p14="http://schemas.microsoft.com/office/powerpoint/2010/main" val="81478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5E78-5765-AFCA-7E63-22B740AB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59BA3-D092-85D1-A3EB-44F03D62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Steps: Outline clear and actionable steps.</a:t>
            </a:r>
          </a:p>
          <a:p>
            <a:r>
              <a:rPr lang="en-US" dirty="0"/>
              <a:t>Timeline: Assign realistic deadlines.</a:t>
            </a:r>
          </a:p>
          <a:p>
            <a:r>
              <a:rPr lang="en-US" dirty="0"/>
              <a:t>Responsibilities: Specify roles for execution.</a:t>
            </a:r>
          </a:p>
          <a:p>
            <a:r>
              <a:rPr lang="en-US" dirty="0"/>
              <a:t>Resources: Identify required tools, funding, or expertise.</a:t>
            </a:r>
          </a:p>
        </p:txBody>
      </p:sp>
    </p:spTree>
    <p:extLst>
      <p:ext uri="{BB962C8B-B14F-4D97-AF65-F5344CB8AC3E}">
        <p14:creationId xmlns:p14="http://schemas.microsoft.com/office/powerpoint/2010/main" val="25512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707E-C9FB-B8C1-00A7-2945B818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B87B-599E-D540-EC67-8F725CE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Risks: Discuss possible obstacles in implementing solutions.</a:t>
            </a:r>
          </a:p>
          <a:p>
            <a:r>
              <a:rPr lang="en-US" dirty="0"/>
              <a:t>Risk Management: Propose measures to mitigate these risks effectively.</a:t>
            </a:r>
          </a:p>
        </p:txBody>
      </p:sp>
    </p:spTree>
    <p:extLst>
      <p:ext uri="{BB962C8B-B14F-4D97-AF65-F5344CB8AC3E}">
        <p14:creationId xmlns:p14="http://schemas.microsoft.com/office/powerpoint/2010/main" val="78290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1198-4BD7-6E8A-0915-1D4255B7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Metrics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CD36-4BE7-8716-A0BA-F258AD8B8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KPIs: Define key performance indicators to measure progress.</a:t>
            </a:r>
          </a:p>
          <a:p>
            <a:r>
              <a:rPr lang="en-US" dirty="0"/>
              <a:t>Evaluation Timeline: Specify how often progress will be reviewed.</a:t>
            </a:r>
          </a:p>
        </p:txBody>
      </p:sp>
    </p:spTree>
    <p:extLst>
      <p:ext uri="{BB962C8B-B14F-4D97-AF65-F5344CB8AC3E}">
        <p14:creationId xmlns:p14="http://schemas.microsoft.com/office/powerpoint/2010/main" val="8127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260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entrepreneurs challenges Diptyquest.com  Pitch Deck Template</vt:lpstr>
      <vt:lpstr>1. Title of the Challenge</vt:lpstr>
      <vt:lpstr>Introduction</vt:lpstr>
      <vt:lpstr>3. Challenge Description</vt:lpstr>
      <vt:lpstr>4. Common Root Causes</vt:lpstr>
      <vt:lpstr>5. Strategies for Overcoming Challenges</vt:lpstr>
      <vt:lpstr>6. Implementation Plan</vt:lpstr>
      <vt:lpstr>7. Risks and Mitigation</vt:lpstr>
      <vt:lpstr> 8. Metrics for Success</vt:lpstr>
      <vt:lpstr>10.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2</cp:revision>
  <dcterms:created xsi:type="dcterms:W3CDTF">2024-12-04T09:21:35Z</dcterms:created>
  <dcterms:modified xsi:type="dcterms:W3CDTF">2024-12-05T05:04:32Z</dcterms:modified>
</cp:coreProperties>
</file>