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80" r:id="rId6"/>
    <p:sldId id="281" r:id="rId7"/>
    <p:sldId id="287" r:id="rId8"/>
    <p:sldId id="288" r:id="rId9"/>
    <p:sldId id="285" r:id="rId10"/>
    <p:sldId id="282" r:id="rId11"/>
    <p:sldId id="275" r:id="rId12"/>
    <p:sldId id="276" r:id="rId13"/>
    <p:sldId id="277" r:id="rId14"/>
    <p:sldId id="278" r:id="rId15"/>
    <p:sldId id="28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43CAF-B9AE-4239-8587-61CDB572927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FE5CD-3A33-47E6-9105-CAD82B9EC7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08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Dubai Futures Foundation: </a:t>
            </a:r>
          </a:p>
          <a:p>
            <a:r>
              <a:rPr lang="en-US" dirty="0"/>
              <a:t>http://gulfnews.com/news/uae/government/huge-global-response-for-dubai-future-accelerators-programme-1.1880339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368174-923F-4B53-B23E-A7A6D6C1D3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891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4E6-F006-84F7-403F-56494B7F0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A82C4-7E5A-F8C5-3DE0-AF871A45E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F895A-3367-C0B7-73FF-30C68D22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86EDD-8438-7CFE-FF3C-7EFA572C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4248-CBAC-6DD7-C6ED-CDD011E0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89E9E-18A7-ECFE-6CCC-255CDF25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BA300-A89D-858B-3532-EBF34630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E7EC3-9C62-A291-2445-DF0127BF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5A45D-CA05-1405-75E6-5FF0AA6D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AAC85-326A-BE40-50B4-CBFA3CBC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8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D5B3E7-5F41-3E16-8514-86B4E18D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A1D1CC-AF89-FCC7-F7FB-80959075F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75696-6C53-02A6-9544-CBE7A118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60CA9-B369-AFB8-2EE7-A306212C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C54F8-9148-75BE-23AB-640FAEBE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F7CB-3874-54D9-CC3C-93B05A86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708A-30ED-C4E8-1DF9-9DEB8A286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3D55-E112-0CA9-1E45-232A20D00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80C27-F594-D2BF-159F-E2E7CE2A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3F077-EA16-5189-58A3-F2035999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0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CFD9-BBAD-D678-E778-8CF01CB46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04CD1-4468-1A9D-7C5F-F9CC852B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1006E-5176-A1A3-AD9C-F6973442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A426-A1EA-0C01-54F3-4DB6043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E25AE-38F9-6D30-FB47-3AC440A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0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B1E4-DC41-806C-447E-AB08EF07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2D083-9FF7-86DF-9C57-9D11E61C1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4483D-FB0E-5B21-C026-6BC369C5E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800D0-A676-3589-A4B2-B86B9991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D57C-4248-41C6-CCF8-5E068807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9F89F-2B9F-52E6-3DCD-9E86C54F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0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1218-65FA-BA8B-CECD-793179A22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07B20-4885-7EFC-5CF7-2824140D5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80072-B9AD-A1B1-DC3F-05460149C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9EA94-B616-8C58-EF28-8271E728E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28CBF-7D92-F5ED-DCCA-7CE97517C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C8173-7B6E-FB1B-D649-382AE3D9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78FAB1-31A6-FF19-1BD5-5B6EE275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82600-1C71-D365-846B-62CF658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54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0942E-057B-3D4A-35A3-BD324FB15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029B5-BFBB-D0CC-799C-8115070E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38AA0-25F9-7559-D817-8DBD8FB1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EC7C8-9CC2-F14D-7F8A-4A2926B4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33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67A9B-B378-26CB-19B2-655C304D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8AAFF0-3725-5B40-6CF9-15B0C1B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E73E6-661F-7E7F-67EF-A57272FD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9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51ED-A737-D477-2875-E0BA70A4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FEE9-8D2F-1A3E-4128-5937AD2C1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ABB6F-95BD-47AD-FA7F-FCCF8BFC9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2ED46-6418-1B7D-C702-1C35ADC2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BFFB2-E675-6510-9C59-0AA0FEE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349FE-B78E-C05B-521C-DDAE45BD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02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27AD-5C73-423D-4916-2A8C5C610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DA168-575C-4B35-4117-DD172D394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A4C80-3C94-6DA9-BC78-9F1A5F201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A8285-AB68-A969-3CE4-61CFC7B04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2E4EB-8842-DFA0-2826-C65C79757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0718B-F90D-8C46-77CA-CF9F2F24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7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27185-3FBC-2C8E-B587-9C76B48DF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439F1-1C91-36AA-CE6C-B0EF2E75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07350-81D0-AE9C-8AA1-9898F8014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1CE71-DED1-4179-A97A-F0E7CF939B26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4066D-EBAA-2ED9-7736-F4A815A2A1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CBE93-1B49-330A-3037-2896BBADB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3F38F-C591-40AF-8206-82F02FDDD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8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76B18-A98B-BDFD-EAAB-231C495F8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Inter"/>
              </a:rPr>
              <a:t>Pitch your idea &amp; solve business challenges</a:t>
            </a:r>
            <a:br>
              <a:rPr lang="en-US" sz="1200" b="1" i="0" dirty="0">
                <a:effectLst/>
                <a:latin typeface="Inter"/>
              </a:rPr>
            </a:br>
            <a:r>
              <a:rPr lang="en-US" sz="4400" b="1" dirty="0"/>
              <a:t>(</a:t>
            </a:r>
            <a:r>
              <a:rPr lang="en-US" sz="4400" b="1" dirty="0" err="1"/>
              <a:t>Diptyquest</a:t>
            </a:r>
            <a:r>
              <a:rPr lang="en-US" sz="4400" b="1" dirty="0"/>
              <a:t>)</a:t>
            </a:r>
            <a:br>
              <a:rPr lang="en-US" sz="4400" b="1" dirty="0"/>
            </a:br>
            <a:br>
              <a:rPr lang="en-US" sz="4000" dirty="0"/>
            </a:br>
            <a:r>
              <a:rPr lang="en-US" sz="4000" b="1" dirty="0"/>
              <a:t>Pitch Deck Template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11EF5-21B3-8AB1-66CA-E068E38EF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sz="1400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C674F-391B-D5FA-1FF1-B26B6B396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3602037"/>
            <a:ext cx="2514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8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8.Management Team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57400" y="990601"/>
            <a:ext cx="8229600" cy="456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150000"/>
              </a:lnSpc>
              <a:buClr>
                <a:srgbClr val="C00000"/>
              </a:buClr>
              <a:buNone/>
              <a:defRPr/>
            </a:pPr>
            <a:endParaRPr lang="en-US" spc="-53" dirty="0">
              <a:latin typeface="Segoe UI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spc="-53" dirty="0">
                <a:latin typeface="Segoe UI"/>
              </a:rPr>
              <a:t>Team members – names &amp; titles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spc="-53" dirty="0">
                <a:latin typeface="Segoe UI"/>
              </a:rPr>
              <a:t>Relevant knowledge, skills, experience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800" spc="-53" dirty="0">
                <a:latin typeface="Segoe UI"/>
              </a:rPr>
              <a:t>Advisors, Board members, Investors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73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u="sng" dirty="0"/>
              <a:t>9.Technology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752601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Product architecture overview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Key technologies &amp; platforms(could be online based)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Security/Deployment plan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spc="-53" dirty="0">
                <a:latin typeface="Segoe UI"/>
              </a:rPr>
              <a:t>Terms and policy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13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914401"/>
            <a:ext cx="705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/>
              <a:t>10.Business Strategy</a:t>
            </a: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17915" y="1437620"/>
            <a:ext cx="8077200" cy="4657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</a:pPr>
            <a:r>
              <a:rPr lang="en-US" spc="-53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  <a:latin typeface="Segoe UI"/>
              </a:rPr>
              <a:t> </a:t>
            </a:r>
            <a:br>
              <a:rPr lang="en-US" spc="-53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  <a:latin typeface="Segoe UI"/>
              </a:rPr>
            </a:b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/>
            </a:endParaRPr>
          </a:p>
          <a:p>
            <a:pPr marL="285750" indent="-28575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spc="-53" dirty="0">
                <a:latin typeface="Segoe UI"/>
              </a:rPr>
              <a:t>Partnerships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spc="-53" dirty="0">
                <a:latin typeface="Segoe UI"/>
              </a:rPr>
              <a:t>Marketing plan (web/social/electronic/print)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400" spc="-53" dirty="0">
                <a:latin typeface="Segoe UI"/>
              </a:rPr>
              <a:t>Sales plan (direct/indirect/channels)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</a:pPr>
            <a:endParaRPr lang="en-US" sz="2400" spc="-53" dirty="0">
              <a:latin typeface="Segoe UI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</a:pPr>
            <a:r>
              <a:rPr lang="en-US" spc="-53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  <a:latin typeface="Segoe UI"/>
              </a:rPr>
              <a:t>		</a:t>
            </a:r>
          </a:p>
          <a:p>
            <a:pPr marL="257175" indent="-257175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/>
            </a:endParaRPr>
          </a:p>
          <a:p>
            <a:pPr marL="257175" indent="-257175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</a:pPr>
            <a:r>
              <a:rPr lang="en-US" spc="-53" dirty="0">
                <a:gradFill>
                  <a:gsLst>
                    <a:gs pos="2917">
                      <a:srgbClr val="797A7D"/>
                    </a:gs>
                    <a:gs pos="95000">
                      <a:srgbClr val="797A7D"/>
                    </a:gs>
                  </a:gsLst>
                  <a:lin ang="5400000" scaled="0"/>
                </a:gradFill>
                <a:latin typeface="Segoe UI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18248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33600" y="2057401"/>
            <a:ext cx="7869070" cy="27011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spc="-53" dirty="0">
                <a:latin typeface="Segoe UI" panose="020B0502040204020203" pitchFamily="34" charset="0"/>
                <a:cs typeface="Segoe UI" panose="020B0502040204020203" pitchFamily="34" charset="0"/>
              </a:rPr>
              <a:t>Funding sources &amp; amount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spc="-53" dirty="0">
                <a:latin typeface="Segoe UI" panose="020B0502040204020203" pitchFamily="34" charset="0"/>
                <a:cs typeface="Segoe UI" panose="020B0502040204020203" pitchFamily="34" charset="0"/>
              </a:rPr>
              <a:t>Use of funds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spc="-53" dirty="0">
                <a:latin typeface="Segoe UI" panose="020B0502040204020203" pitchFamily="34" charset="0"/>
                <a:cs typeface="Segoe UI" panose="020B0502040204020203" pitchFamily="34" charset="0"/>
              </a:rPr>
              <a:t>Revenue model 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spc="-53" dirty="0">
                <a:latin typeface="Segoe UI" panose="020B0502040204020203" pitchFamily="34" charset="0"/>
                <a:cs typeface="Segoe UI" panose="020B0502040204020203" pitchFamily="34" charset="0"/>
              </a:rPr>
              <a:t>Cash flow projection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2400" spc="-53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914400"/>
            <a:ext cx="727860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/>
              <a:t>11.Financial Strategy</a:t>
            </a:r>
            <a:br>
              <a:rPr lang="en-US" sz="3200" dirty="0"/>
            </a:b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177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133600" y="1676400"/>
            <a:ext cx="7869070" cy="18701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1200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/>
            </a:endParaRPr>
          </a:p>
          <a:p>
            <a:pPr marL="457200" indent="-457200" defTabSz="6858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endParaRPr lang="en-US" sz="2400" spc="-53" dirty="0">
              <a:latin typeface="Segoe UI"/>
            </a:endParaRP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Provide a step-by-step process to execute the idea.</a:t>
            </a:r>
          </a:p>
          <a:p>
            <a:pPr marL="342900" indent="-342900" defTabSz="6858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Include a projected timeline for implementation.</a:t>
            </a:r>
            <a:endParaRPr lang="en-US" sz="2400" spc="-53" dirty="0">
              <a:latin typeface="Segoe U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914400"/>
            <a:ext cx="7718379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3200" b="1" i="1" u="sng" dirty="0"/>
              <a:t>12.Implementation Plan</a:t>
            </a:r>
            <a:br>
              <a:rPr lang="en-US" sz="3200" dirty="0"/>
            </a:br>
            <a:endParaRPr lang="en-US" sz="3000" kern="0" dirty="0">
              <a:solidFill>
                <a:prstClr val="black">
                  <a:lumMod val="85000"/>
                  <a:lumOff val="1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3676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br>
              <a:rPr lang="en-US" b="1" i="1" u="sng" dirty="0"/>
            </a:br>
            <a:br>
              <a:rPr lang="en-US" b="1" i="1" u="sng" dirty="0"/>
            </a:br>
            <a:br>
              <a:rPr lang="en-US" b="1" i="1" u="sng" dirty="0"/>
            </a:br>
            <a:br>
              <a:rPr lang="en-US" b="1" i="1" u="sng" dirty="0"/>
            </a:br>
            <a:br>
              <a:rPr lang="en-US" b="1" i="1" u="sng" dirty="0"/>
            </a:br>
            <a:br>
              <a:rPr lang="en-US" b="1" i="1" u="sng" dirty="0"/>
            </a:br>
            <a:br>
              <a:rPr lang="en-US" b="1" i="1" u="sng" dirty="0"/>
            </a:br>
            <a:br>
              <a:rPr lang="en-US" b="1" i="1" u="sng" dirty="0"/>
            </a:br>
            <a:br>
              <a:rPr lang="en-US" b="1" i="1" u="sng" dirty="0"/>
            </a:br>
            <a:br>
              <a:rPr lang="en-US" b="1" i="1" u="sng" dirty="0"/>
            </a:br>
            <a:br>
              <a:rPr lang="en-US" b="1" i="1" u="sng" dirty="0"/>
            </a:br>
            <a:r>
              <a:rPr lang="en-US" b="1" i="1" u="sng" dirty="0"/>
              <a:t>for short note(if necessary)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94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94B3-68F6-3FAF-095E-12618E23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29CC5-860C-06EF-E3DF-FEE229CDD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spc="-53" dirty="0">
                <a:latin typeface="Segoe UI"/>
              </a:rPr>
              <a:t>Company name</a:t>
            </a:r>
          </a:p>
          <a:p>
            <a:pPr>
              <a:buClr>
                <a:schemeClr val="tx1"/>
              </a:buClr>
            </a:pPr>
            <a:r>
              <a:rPr lang="en-US" sz="2800" spc="-53" dirty="0">
                <a:latin typeface="Segoe UI"/>
              </a:rPr>
              <a:t>Company logo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 clear, catchy  title for the concept or solution.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4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9E8C-E59E-8DFB-4167-4464E93C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1. company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BD43-8DCA-7D95-0A04-038C9C9A6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Location of operations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Mission and objectives of the startup</a:t>
            </a:r>
          </a:p>
          <a:p>
            <a:pPr>
              <a:buClr>
                <a:schemeClr val="tx1"/>
              </a:buClr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Description of product or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2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B307-4A6D-5110-18A2-F1B3B87C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2. Problem/Challenge Statement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2332E-8D15-8E8C-25BB-3187491A9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What is the problem you are trying to solve?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Clearly define the challenge or gap the business is facing.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Include relevant background and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7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3. Proposed Idea/Solution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0155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Highlight unique aspects of the idea or solution.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Emphasize why it’s different or better than existing alternatives.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4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4.Targated market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1201"/>
            <a:ext cx="8001000" cy="3657599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C00000"/>
              </a:buClr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Describe the target market 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total market size </a:t>
            </a:r>
          </a:p>
          <a:p>
            <a:pPr>
              <a:buClr>
                <a:srgbClr val="C00000"/>
              </a:buClr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the market share that the company will target</a:t>
            </a:r>
          </a:p>
        </p:txBody>
      </p:sp>
    </p:spTree>
    <p:extLst>
      <p:ext uri="{BB962C8B-B14F-4D97-AF65-F5344CB8AC3E}">
        <p14:creationId xmlns:p14="http://schemas.microsoft.com/office/powerpoint/2010/main" val="252066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464A-EBE4-87A9-281A-E07567B8C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5.Key Features/Innovations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8C244-560D-5B4D-0882-5DB4F796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 unique aspects of the idea or solution.</a:t>
            </a:r>
          </a:p>
          <a:p>
            <a:r>
              <a:rPr lang="en-US" dirty="0"/>
              <a:t>Emphasize why it’s different or better than existing alternatives.</a:t>
            </a:r>
          </a:p>
        </p:txBody>
      </p:sp>
    </p:spTree>
    <p:extLst>
      <p:ext uri="{BB962C8B-B14F-4D97-AF65-F5344CB8AC3E}">
        <p14:creationId xmlns:p14="http://schemas.microsoft.com/office/powerpoint/2010/main" val="297757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6.Competitive Advantage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6336" y="175256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1600200"/>
            <a:ext cx="8229600" cy="4678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00000"/>
              </a:buClr>
              <a:buNone/>
            </a:pP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Describe direct and indirect competitors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Your competitive advantage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Anticipate potential obstacles.\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Propose strategies to address them</a:t>
            </a: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56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1" u="sng" dirty="0"/>
            </a:br>
            <a:r>
              <a:rPr lang="en-US" b="1" i="1" u="sng" dirty="0"/>
              <a:t>7.Funding Request(if necessary)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87724" y="1828800"/>
            <a:ext cx="7816553" cy="325044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Segoe UI"/>
              </a:rPr>
              <a:t>Amount requested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Segoe UI"/>
              </a:rPr>
              <a:t>Industry focus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Segoe UI"/>
              </a:rPr>
              <a:t>Venture stage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Segoe UI"/>
              </a:rPr>
              <a:t>Timeline to achieve profitability</a:t>
            </a:r>
          </a:p>
          <a:p>
            <a:pPr marL="342900" indent="-342900" defTabSz="6858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2400" spc="-53" dirty="0">
                <a:latin typeface="Segoe UI"/>
              </a:rPr>
              <a:t>Monthly burn rate </a:t>
            </a: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z="825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/>
            </a:endParaRPr>
          </a:p>
          <a:p>
            <a:pPr defTabSz="685800">
              <a:lnSpc>
                <a:spcPct val="150000"/>
              </a:lnSpc>
              <a:buClr>
                <a:srgbClr val="C00000"/>
              </a:buClr>
              <a:defRPr/>
            </a:pPr>
            <a:endParaRPr lang="en-US" spc="-53" dirty="0">
              <a:gradFill>
                <a:gsLst>
                  <a:gs pos="2917">
                    <a:srgbClr val="797A7D"/>
                  </a:gs>
                  <a:gs pos="95000">
                    <a:srgbClr val="797A7D"/>
                  </a:gs>
                </a:gsLst>
                <a:lin ang="5400000" scaled="0"/>
              </a:gra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7071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394</Words>
  <Application>Microsoft Office PowerPoint</Application>
  <PresentationFormat>Widescreen</PresentationFormat>
  <Paragraphs>84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Inter</vt:lpstr>
      <vt:lpstr>Segoe UI</vt:lpstr>
      <vt:lpstr>Wingdings</vt:lpstr>
      <vt:lpstr>Office Theme</vt:lpstr>
      <vt:lpstr>Pitch your idea &amp; solve business challenges (Diptyquest)  Pitch Deck Template</vt:lpstr>
      <vt:lpstr>Introduction</vt:lpstr>
      <vt:lpstr>1. company details</vt:lpstr>
      <vt:lpstr>2. Problem/Challenge Statement</vt:lpstr>
      <vt:lpstr> 3. Proposed Idea/Solution </vt:lpstr>
      <vt:lpstr> 4.Targated market </vt:lpstr>
      <vt:lpstr>5.Key Features/Innovations</vt:lpstr>
      <vt:lpstr> 6.Competitive Advantage </vt:lpstr>
      <vt:lpstr> 7.Funding Request(if necessary) </vt:lpstr>
      <vt:lpstr> 8.Management Team </vt:lpstr>
      <vt:lpstr>9.Technology Strategy</vt:lpstr>
      <vt:lpstr>PowerPoint Presentation</vt:lpstr>
      <vt:lpstr>PowerPoint Presentation</vt:lpstr>
      <vt:lpstr>PowerPoint Presentation</vt:lpstr>
      <vt:lpstr>           for short note(if necessary)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Sazzad Hosssain</dc:creator>
  <cp:lastModifiedBy>MD Sazzad Hosssain</cp:lastModifiedBy>
  <cp:revision>1</cp:revision>
  <dcterms:created xsi:type="dcterms:W3CDTF">2024-12-04T09:21:35Z</dcterms:created>
  <dcterms:modified xsi:type="dcterms:W3CDTF">2024-12-04T09:24:23Z</dcterms:modified>
</cp:coreProperties>
</file>