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43CAF-B9AE-4239-8587-61CDB57292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FE5CD-3A33-47E6-9105-CAD82B9E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4E6-F006-84F7-403F-56494B7F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A82C4-7E5A-F8C5-3DE0-AF871A45E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895A-3367-C0B7-73FF-30C68D2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EDD-8438-7CFE-FF3C-7EFA572C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4248-CBAC-6DD7-C6ED-CDD011E0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9E9E-18A7-ECFE-6CCC-255CDF25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A300-A89D-858B-3532-EBF34630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7EC3-9C62-A291-2445-DF0127BF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A45D-CA05-1405-75E6-5FF0AA6D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AC85-326A-BE40-50B4-CBFA3CB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B3E7-5F41-3E16-8514-86B4E18D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1D1CC-AF89-FCC7-F7FB-80959075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5696-6C53-02A6-9544-CBE7A118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0CA9-B369-AFB8-2EE7-A306212C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54F8-9148-75BE-23AB-640FAEBE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F7CB-3874-54D9-CC3C-93B05A8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708A-30ED-C4E8-1DF9-9DEB8A28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3D55-E112-0CA9-1E45-232A20D0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0C27-F594-D2BF-159F-E2E7CE2A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F077-EA16-5189-58A3-F203599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CFD9-BBAD-D678-E778-8CF01CB4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4CD1-4468-1A9D-7C5F-F9CC852B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006E-5176-A1A3-AD9C-F6973442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A426-A1EA-0C01-54F3-4DB6043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25AE-38F9-6D30-FB47-3AC440A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B1E4-DC41-806C-447E-AB08EF07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D083-9FF7-86DF-9C57-9D11E61C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483D-FB0E-5B21-C026-6BC369C5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00D0-A676-3589-A4B2-B86B9991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D57C-4248-41C6-CCF8-5E06880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F89F-2B9F-52E6-3DCD-9E86C54F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1218-65FA-BA8B-CECD-793179A2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7B20-4885-7EFC-5CF7-2824140D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0072-B9AD-A1B1-DC3F-05460149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EA94-B616-8C58-EF28-8271E728E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28CBF-7D92-F5ED-DCCA-7CE97517C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C8173-7B6E-FB1B-D649-382AE3D9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8FAB1-31A6-FF19-1BD5-5B6EE27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82600-1C71-D365-846B-62CF658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942E-057B-3D4A-35A3-BD324FB1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029B5-BFBB-D0CC-799C-8115070E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38AA0-25F9-7559-D817-8DBD8FB1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C7C8-9CC2-F14D-7F8A-4A2926B4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67A9B-B378-26CB-19B2-655C304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AAFF0-3725-5B40-6CF9-15B0C1B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E73E6-661F-7E7F-67EF-A57272F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51ED-A737-D477-2875-E0BA70A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EE9-8D2F-1A3E-4128-5937AD2C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BB6F-95BD-47AD-FA7F-FCCF8BFC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ED46-6418-1B7D-C702-1C35ADC2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FFB2-E675-6510-9C59-0AA0FEE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49FE-B78E-C05B-521C-DDAE45BD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27AD-5C73-423D-4916-2A8C5C61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DA168-575C-4B35-4117-DD172D39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A4C80-3C94-6DA9-BC78-9F1A5F20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8285-AB68-A969-3CE4-61CFC7B0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E4EB-8842-DFA0-2826-C65C7975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718B-F90D-8C46-77CA-CF9F2F2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27185-3FBC-2C8E-B587-9C76B48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39F1-1C91-36AA-CE6C-B0EF2E75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7350-81D0-AE9C-8AA1-9898F8014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066D-EBAA-2ED9-7736-F4A815A2A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BE93-1B49-330A-3037-2896BBAD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B18-A98B-BDFD-EAAB-231C495F8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Mentorship</a:t>
            </a:r>
            <a:br>
              <a:rPr lang="en-US" sz="1200" b="1" i="0" dirty="0">
                <a:effectLst/>
                <a:latin typeface="Inter"/>
              </a:rPr>
            </a:br>
            <a:r>
              <a:rPr lang="en-US" sz="4400" b="1" dirty="0"/>
              <a:t>Diptyquest.com</a:t>
            </a:r>
            <a:br>
              <a:rPr lang="en-US" sz="4400" b="1" dirty="0"/>
            </a:br>
            <a:br>
              <a:rPr lang="en-US" sz="4000" dirty="0"/>
            </a:br>
            <a:r>
              <a:rPr lang="en-US" sz="4000" b="1" dirty="0"/>
              <a:t>Pitch Deck Template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11EF5-21B3-8AB1-66CA-E068E38EF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sz="1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C674F-391B-D5FA-1FF1-B26B6B39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3602037"/>
            <a:ext cx="2514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6B9B-2E47-6561-106A-863F21A4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E6CB-EAAC-9E86-316F-A3965CE3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Purpose:(a short note about why it motivated you)</a:t>
            </a:r>
          </a:p>
          <a:p>
            <a:r>
              <a:rPr lang="en-US" dirty="0"/>
              <a:t>Scope: Outline the areas the mentorship should cover </a:t>
            </a:r>
          </a:p>
          <a:p>
            <a:r>
              <a:rPr lang="en-US" dirty="0"/>
              <a:t>Expectations: Set clear expectations for both mentor and mentee.</a:t>
            </a:r>
          </a:p>
        </p:txBody>
      </p:sp>
    </p:spTree>
    <p:extLst>
      <p:ext uri="{BB962C8B-B14F-4D97-AF65-F5344CB8AC3E}">
        <p14:creationId xmlns:p14="http://schemas.microsoft.com/office/powerpoint/2010/main" val="248413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E156-62A3-C915-7C19-074B0384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Mentorship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41528-16B4-5BBC-7762-A794F100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 and Responsibilities:</a:t>
            </a:r>
          </a:p>
          <a:p>
            <a:r>
              <a:rPr lang="en-US" dirty="0"/>
              <a:t>Commitment:</a:t>
            </a:r>
          </a:p>
          <a:p>
            <a:r>
              <a:rPr lang="en-US" dirty="0"/>
              <a:t>Confidentiality: Agree on protecting sensitive business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7064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EC2A-75E3-7169-B965-B84D4381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Goal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3B45-1CC6-780B-7C5B-DF41B557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Goals: Establish Specific, Measurable, Achievable, Relevant, and Time-bound objectives.</a:t>
            </a:r>
          </a:p>
          <a:p>
            <a:r>
              <a:rPr lang="en-US" dirty="0"/>
              <a:t>Short-Term Goals: Immediate milestones </a:t>
            </a:r>
          </a:p>
          <a:p>
            <a:r>
              <a:rPr lang="en-US" dirty="0"/>
              <a:t>Long-Term Goals: Broader aspirations </a:t>
            </a:r>
          </a:p>
        </p:txBody>
      </p:sp>
    </p:spTree>
    <p:extLst>
      <p:ext uri="{BB962C8B-B14F-4D97-AF65-F5344CB8AC3E}">
        <p14:creationId xmlns:p14="http://schemas.microsoft.com/office/powerpoint/2010/main" val="353303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9D10-42A0-A8D0-2ADA-84C30245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Structured Mentorship Plan(from </a:t>
            </a:r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DiptyQuest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379A-6312-B983-6767-E8964F06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Sharing:</a:t>
            </a:r>
          </a:p>
          <a:p>
            <a:r>
              <a:rPr lang="en-US" dirty="0"/>
              <a:t>Skill Development: </a:t>
            </a:r>
          </a:p>
          <a:p>
            <a:r>
              <a:rPr lang="en-US" dirty="0"/>
              <a:t>Problem-Solving: </a:t>
            </a:r>
          </a:p>
          <a:p>
            <a:r>
              <a:rPr lang="en-US" dirty="0"/>
              <a:t>Action Plans:</a:t>
            </a:r>
          </a:p>
          <a:p>
            <a:r>
              <a:rPr lang="en-US" dirty="0"/>
              <a:t>(if everything is set with </a:t>
            </a:r>
            <a:r>
              <a:rPr lang="en-US" dirty="0" err="1"/>
              <a:t>DiptyQuest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02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B0CF-CD11-A3E4-67C5-EDC04619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A22C-19C1-5ED1-FE4F-6B9A083E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(brief explanation)</a:t>
            </a:r>
          </a:p>
          <a:p>
            <a:r>
              <a:rPr lang="en-US" dirty="0"/>
              <a:t>Templates (e.g., business plans, financial models).</a:t>
            </a:r>
          </a:p>
          <a:p>
            <a:r>
              <a:rPr lang="en-US" dirty="0"/>
              <a:t>Networks (e.g., potential clients, investors, or collaborators).</a:t>
            </a:r>
          </a:p>
          <a:p>
            <a:r>
              <a:rPr lang="en-US" dirty="0"/>
              <a:t>Educational resources (e.g., books, courses, webinars).</a:t>
            </a:r>
          </a:p>
        </p:txBody>
      </p:sp>
    </p:spTree>
    <p:extLst>
      <p:ext uri="{BB962C8B-B14F-4D97-AF65-F5344CB8AC3E}">
        <p14:creationId xmlns:p14="http://schemas.microsoft.com/office/powerpoint/2010/main" val="9249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76AC-2077-5184-9885-85EA3CDE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6.Mentorship Sessions(from </a:t>
            </a:r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DiptyQuest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2621-1AE2-74C7-FEFE-1DA8B3A9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Mentee shares updates and key concerns before each session.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Mentor reviews and prepares tailored guidance.</a:t>
            </a:r>
          </a:p>
          <a:p>
            <a:r>
              <a:rPr lang="en-US" dirty="0"/>
              <a:t>Session Structure: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Recap previous progress.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Address current challenges.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Plan next steps.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3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Business Mentorship Diptyquest.com  Pitch Deck Template</vt:lpstr>
      <vt:lpstr>1. Introduction</vt:lpstr>
      <vt:lpstr>2. Mentorship Agreement</vt:lpstr>
      <vt:lpstr>3. Goal Setting</vt:lpstr>
      <vt:lpstr>4. Structured Mentorship Plan(from DiptyQuest)</vt:lpstr>
      <vt:lpstr>5.Tools and Resources</vt:lpstr>
      <vt:lpstr> 6.Mentorship Sessions(from DiptyQuest)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Sazzad Hosssain</dc:creator>
  <cp:lastModifiedBy>MD Sazzad Hosssain</cp:lastModifiedBy>
  <cp:revision>3</cp:revision>
  <dcterms:created xsi:type="dcterms:W3CDTF">2024-12-04T09:21:35Z</dcterms:created>
  <dcterms:modified xsi:type="dcterms:W3CDTF">2024-12-05T05:46:59Z</dcterms:modified>
</cp:coreProperties>
</file>