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10/1/2025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transition spd="slow">
    <p:randomBar dir="vert"/>
  </p:transition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48178" y="2377440"/>
            <a:ext cx="8825658" cy="1211221"/>
          </a:xfrm>
        </p:spPr>
        <p:txBody>
          <a:bodyPr/>
          <a:lstStyle/>
          <a:p>
            <a:pPr algn="r"/>
            <a:r>
              <a:rPr lang="en-US" sz="5400" dirty="0" smtClean="0"/>
              <a:t>FLIGHT DELAY ANALYSIS</a:t>
            </a:r>
            <a:endParaRPr lang="en-IN" sz="54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48178" y="3588661"/>
            <a:ext cx="8825658" cy="861420"/>
          </a:xfrm>
        </p:spPr>
        <p:txBody>
          <a:bodyPr>
            <a:normAutofit/>
          </a:bodyPr>
          <a:lstStyle/>
          <a:p>
            <a:pPr algn="r"/>
            <a:r>
              <a:rPr lang="en-US" sz="1600" dirty="0" smtClean="0"/>
              <a:t>                                                                                             </a:t>
            </a:r>
            <a:r>
              <a:rPr lang="en-US" sz="1600" cap="none" dirty="0" smtClean="0"/>
              <a:t>~ </a:t>
            </a:r>
            <a:r>
              <a:rPr lang="en-US" sz="1600" cap="none" dirty="0" err="1" smtClean="0"/>
              <a:t>Abdulkadir</a:t>
            </a:r>
            <a:r>
              <a:rPr lang="en-US" sz="1600" cap="none" dirty="0" smtClean="0"/>
              <a:t> </a:t>
            </a:r>
            <a:r>
              <a:rPr lang="en-US" sz="1600" cap="none" dirty="0"/>
              <a:t>I</a:t>
            </a:r>
            <a:r>
              <a:rPr lang="en-US" sz="1600" cap="none" dirty="0" smtClean="0"/>
              <a:t>ndorewala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320142463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971133"/>
          </a:xfrm>
        </p:spPr>
        <p:txBody>
          <a:bodyPr/>
          <a:lstStyle/>
          <a:p>
            <a:r>
              <a:rPr lang="en-US" sz="3200" dirty="0" smtClean="0"/>
              <a:t>Overview</a:t>
            </a:r>
            <a:endParaRPr lang="en-IN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1" y="1267097"/>
            <a:ext cx="10901454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 travel generates massive amounts of data daily.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analyze flight data to identify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trends, delays, cancellations, and inefficiencies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 used: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b="1" dirty="0">
                <a:latin typeface="Arial" panose="020B0604020202020204" pitchFamily="34" charset="0"/>
              </a:rPr>
              <a:t> </a:t>
            </a:r>
            <a:r>
              <a:rPr lang="en-US" altLang="en-US" sz="1800" b="1" dirty="0" smtClean="0">
                <a:latin typeface="Arial" panose="020B0604020202020204" pitchFamily="34" charset="0"/>
              </a:rPr>
              <a:t>   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querying, cleaning, and extracting insights.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Power 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→ for creating dashboards and visualizations.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includes: Flight ID, Airline, Origin, Destination, Distance, Departure/Arrival times, Delays, Cancellations.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Challenges: missing data, inconsistencies, anomalies in records.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generate </a:t>
            </a: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actionable recommendations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stakeholders (airlines, airports, authorities).</a:t>
            </a:r>
          </a:p>
        </p:txBody>
      </p:sp>
    </p:spTree>
    <p:extLst>
      <p:ext uri="{BB962C8B-B14F-4D97-AF65-F5344CB8AC3E}">
        <p14:creationId xmlns:p14="http://schemas.microsoft.com/office/powerpoint/2010/main" val="2030471109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smtClean="0"/>
              <a:t>Tools and Methodology</a:t>
            </a:r>
            <a:endParaRPr lang="en-IN" sz="3200" dirty="0"/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646112" y="1183708"/>
            <a:ext cx="1058794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SQL </a:t>
            </a:r>
            <a:r>
              <a:rPr lang="en-US" altLang="en-US" sz="1800" dirty="0" smtClean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used for cleaning, filtering, aggregating (delays, cancellations by airline/airport).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Power BI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used to build dashboards with visuals for time, airline, and airport analysis.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quality issues: Many missing values in delay columns (Weather, Airline, Late Aircraft). Some columns like SCHEDULED_TIME have almost no values → not reliable.</a:t>
            </a:r>
          </a:p>
        </p:txBody>
      </p:sp>
    </p:spTree>
    <p:extLst>
      <p:ext uri="{BB962C8B-B14F-4D97-AF65-F5344CB8AC3E}">
        <p14:creationId xmlns:p14="http://schemas.microsoft.com/office/powerpoint/2010/main" val="3103206756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sz="3200" dirty="0" smtClean="0"/>
              <a:t>Dashboard Highlights</a:t>
            </a:r>
            <a:endParaRPr lang="en-IN" sz="3200" dirty="0"/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345666" y="1350699"/>
            <a:ext cx="5859191" cy="3255495"/>
          </a:xfrm>
          <a:prstGeom prst="rect">
            <a:avLst/>
          </a:prstGeo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400800" y="1350699"/>
            <a:ext cx="5381898" cy="3255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878979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0505"/>
          </a:xfrm>
        </p:spPr>
        <p:txBody>
          <a:bodyPr/>
          <a:lstStyle/>
          <a:p>
            <a:r>
              <a:rPr lang="en-US" sz="3200" dirty="0" smtClean="0"/>
              <a:t>Insight 1 – Total Flights by Year and Month</a:t>
            </a:r>
            <a:endParaRPr lang="en-IN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6111" y="1293223"/>
            <a:ext cx="8190411" cy="2946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589337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840505"/>
          </a:xfrm>
        </p:spPr>
        <p:txBody>
          <a:bodyPr/>
          <a:lstStyle/>
          <a:p>
            <a:r>
              <a:rPr lang="en-US" sz="3200" dirty="0" smtClean="0"/>
              <a:t>Insight 2 – Total Flights by Cancellation Reason</a:t>
            </a:r>
            <a:endParaRPr lang="en-IN" sz="32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2710" y="1489166"/>
            <a:ext cx="6551523" cy="3422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42533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01602"/>
            <a:ext cx="9404723" cy="840505"/>
          </a:xfrm>
        </p:spPr>
        <p:txBody>
          <a:bodyPr/>
          <a:lstStyle/>
          <a:p>
            <a:r>
              <a:rPr lang="en-US" sz="3200" dirty="0" smtClean="0"/>
              <a:t>Recommendations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5" name="Rectangle 2"/>
          <p:cNvSpPr>
            <a:spLocks noChangeArrowheads="1"/>
          </p:cNvSpPr>
          <p:nvPr/>
        </p:nvSpPr>
        <p:spPr bwMode="auto">
          <a:xfrm>
            <a:off x="646111" y="1442107"/>
            <a:ext cx="10509569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Airlines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Increase staffing and maintenance checks during evening hours → reduce late-day delays.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Airports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Major hubs (ORD, ATL) should allocate extra slots during peak evening hours to ease congestion.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Policy Makers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Track airlines with high cancellation rates (esp. due to "Airline" reasons) → enforce accountability.</a:t>
            </a:r>
          </a:p>
        </p:txBody>
      </p:sp>
    </p:spTree>
    <p:extLst>
      <p:ext uri="{BB962C8B-B14F-4D97-AF65-F5344CB8AC3E}">
        <p14:creationId xmlns:p14="http://schemas.microsoft.com/office/powerpoint/2010/main" val="2095899402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672109"/>
            <a:ext cx="9404723" cy="840505"/>
          </a:xfrm>
        </p:spPr>
        <p:txBody>
          <a:bodyPr/>
          <a:lstStyle/>
          <a:p>
            <a:r>
              <a:rPr lang="en-US" sz="3200" dirty="0" smtClean="0"/>
              <a:t>Conclusion</a:t>
            </a:r>
            <a:br>
              <a:rPr lang="en-US" sz="3200" dirty="0" smtClean="0"/>
            </a:br>
            <a:r>
              <a:rPr lang="en-US" sz="3200" dirty="0"/>
              <a:t/>
            </a:r>
            <a:br>
              <a:rPr lang="en-US" sz="3200" dirty="0"/>
            </a:br>
            <a:endParaRPr lang="en-IN" sz="3200" dirty="0"/>
          </a:p>
        </p:txBody>
      </p:sp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646111" y="1512614"/>
            <a:ext cx="10444255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 shows clear patterns: Evening congestion, airline-driven cancellations, and major hub bottlenecks.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Implementing targeted scheduling, better airline management, and accountability measures can reduce delays.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work: Predictive modeling for delays, passenger sentiment analysis.</a:t>
            </a:r>
          </a:p>
        </p:txBody>
      </p:sp>
    </p:spTree>
    <p:extLst>
      <p:ext uri="{BB962C8B-B14F-4D97-AF65-F5344CB8AC3E}">
        <p14:creationId xmlns:p14="http://schemas.microsoft.com/office/powerpoint/2010/main" val="3165718552"/>
      </p:ext>
    </p:extLst>
  </p:cSld>
  <p:clrMapOvr>
    <a:masterClrMapping/>
  </p:clrMapOvr>
  <p:transition spd="slow">
    <p:randomBar dir="vert"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45</TotalTime>
  <Words>293</Words>
  <Application>Microsoft Office PowerPoint</Application>
  <PresentationFormat>Widescreen</PresentationFormat>
  <Paragraphs>37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Century Gothic</vt:lpstr>
      <vt:lpstr>Wingdings</vt:lpstr>
      <vt:lpstr>Wingdings 3</vt:lpstr>
      <vt:lpstr>Ion</vt:lpstr>
      <vt:lpstr>FLIGHT DELAY ANALYSIS</vt:lpstr>
      <vt:lpstr>Overview</vt:lpstr>
      <vt:lpstr>Tools and Methodology</vt:lpstr>
      <vt:lpstr>Dashboard Highlights</vt:lpstr>
      <vt:lpstr>Insight 1 – Total Flights by Year and Month</vt:lpstr>
      <vt:lpstr>Insight 2 – Total Flights by Cancellation Reason</vt:lpstr>
      <vt:lpstr>Recommendations  </vt:lpstr>
      <vt:lpstr>Conclusion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FLIGHT DELAY ANALYSIS</dc:title>
  <dc:creator>DELL</dc:creator>
  <cp:lastModifiedBy>DELL</cp:lastModifiedBy>
  <cp:revision>4</cp:revision>
  <dcterms:created xsi:type="dcterms:W3CDTF">2025-10-01T04:12:45Z</dcterms:created>
  <dcterms:modified xsi:type="dcterms:W3CDTF">2025-10-01T04:58:10Z</dcterms:modified>
</cp:coreProperties>
</file>