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99" r:id="rId2"/>
    <p:sldId id="312" r:id="rId3"/>
    <p:sldId id="308" r:id="rId4"/>
    <p:sldId id="302" r:id="rId5"/>
    <p:sldId id="303" r:id="rId6"/>
    <p:sldId id="263" r:id="rId7"/>
    <p:sldId id="310" r:id="rId8"/>
    <p:sldId id="304" r:id="rId9"/>
    <p:sldId id="305" r:id="rId10"/>
    <p:sldId id="306" r:id="rId11"/>
    <p:sldId id="307" r:id="rId12"/>
    <p:sldId id="311" r:id="rId13"/>
    <p:sldId id="275" r:id="rId14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6"/>
    </p:embeddedFont>
    <p:embeddedFont>
      <p:font typeface="Archivo Narrow" pitchFamily="2" charset="77"/>
      <p:regular r:id="rId17"/>
      <p:bold r:id="rId18"/>
      <p:italic r:id="rId19"/>
      <p:boldItalic r:id="rId20"/>
    </p:embeddedFont>
    <p:embeddedFont>
      <p:font typeface="Archivo Narrow Medium" pitchFamily="2" charset="77"/>
      <p:regular r:id="rId21"/>
      <p:bold r:id="rId22"/>
      <p:italic r:id="rId23"/>
      <p:boldItalic r:id="rId24"/>
    </p:embeddedFont>
    <p:embeddedFont>
      <p:font typeface="Nunito Light" panose="020F0302020204030204" pitchFamily="34" charset="0"/>
      <p:regular r:id="rId25"/>
      <p: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xygen" panose="02000503000000000000" pitchFamily="2" charset="7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D865D-2B0E-4F4D-A626-4DB6E4844BB5}" v="62" dt="2024-04-17T14:33:24.365"/>
  </p1510:revLst>
</p1510:revInfo>
</file>

<file path=ppt/tableStyles.xml><?xml version="1.0" encoding="utf-8"?>
<a:tblStyleLst xmlns:a="http://schemas.openxmlformats.org/drawingml/2006/main" def="{A4BC87B8-183E-4E45-8DB6-27D78EA96CBF}">
  <a:tblStyle styleId="{A4BC87B8-183E-4E45-8DB6-27D78EA96C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BAE12B-2517-4477-93D3-A14BB7987D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8"/>
    <p:restoredTop sz="84238"/>
  </p:normalViewPr>
  <p:slideViewPr>
    <p:cSldViewPr snapToGrid="0">
      <p:cViewPr varScale="1">
        <p:scale>
          <a:sx n="151" d="100"/>
          <a:sy n="15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974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Filters the 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DataFrame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 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df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 to create a new 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DataFrame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 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compliant_df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 containing rows where the 'Units Per Hour' fall within the range specified by 'Lower Target' and 'Upper Target’. 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calculates the total number of observations in the original 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DataFrame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 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df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 and stores it in the variable 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total_observations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calculates the percentage of observations that are compliant by dividing the length of 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compliant_df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 by 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total_observations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`, rounding the result to two decimal places, and multiplying by 100.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Finally, it returns the 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total_observations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`, 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pct_compliant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`, and `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pct_non_compliant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`.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51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012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skus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['96605',</a:t>
            </a:r>
            <a:r>
              <a:rPr lang="en-US" dirty="0"/>
              <a:t> </a:t>
            </a:r>
            <a:r>
              <a:rPr lang="en-US" dirty="0">
                <a:effectLst/>
              </a:rPr>
              <a:t>'24970’]</a:t>
            </a:r>
            <a:r>
              <a:rPr lang="en-US" dirty="0"/>
              <a:t>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err="1"/>
              <a:t>group_names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['LAWRENCE AUTOBAKE',</a:t>
            </a:r>
            <a:r>
              <a:rPr lang="en-US" dirty="0"/>
              <a:t> </a:t>
            </a:r>
            <a:r>
              <a:rPr lang="en-US" dirty="0">
                <a:effectLst/>
              </a:rPr>
              <a:t>'LAWRENCE - SW PACK']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3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Google Shape;414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4" name="Google Shape;414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260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4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193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67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79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563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The function reads an Excel file located at the given file path into a 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DataFrame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 using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pd.read_excel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converts the 'Current Job' column to strings using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.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astype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(str)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converts the 'Start of Batch Date/Time' and 'End of Batch Date/Time' columns to datetime objects using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pd.to_datetime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calculates the duration of each batch in hours by taking the difference between 'End of Batch Date/Time' and 'Start of Batch Date/Time', converting it to total seconds, and then dividing by 3600 to get hours.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calculates the 'Units Per Hour' by dividing 'Batch Count' by 'Batch Length (Hours)' and stores the result in a new column.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It drops rows where the 'Optimal Cases Per Hour' column contains missing values using 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dropna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Finally, it returns the modified </a:t>
            </a:r>
            <a:r>
              <a:rPr lang="en-US" sz="1800" b="0" i="0" u="none" strike="noStrike" dirty="0" err="1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DataFrame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6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124878" y="1811012"/>
            <a:ext cx="450935" cy="3332500"/>
            <a:chOff x="124878" y="1811012"/>
            <a:chExt cx="450935" cy="3332500"/>
          </a:xfrm>
        </p:grpSpPr>
        <p:cxnSp>
          <p:nvCxnSpPr>
            <p:cNvPr id="210" name="Google Shape;210;p6"/>
            <p:cNvCxnSpPr/>
            <p:nvPr/>
          </p:nvCxnSpPr>
          <p:spPr>
            <a:xfrm rot="-5400000">
              <a:off x="-414962" y="3571862"/>
              <a:ext cx="1455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6"/>
            <p:cNvSpPr/>
            <p:nvPr/>
          </p:nvSpPr>
          <p:spPr>
            <a:xfrm rot="-5400000">
              <a:off x="-333912" y="2533912"/>
              <a:ext cx="1632625" cy="186825"/>
            </a:xfrm>
            <a:custGeom>
              <a:avLst/>
              <a:gdLst/>
              <a:ahLst/>
              <a:cxnLst/>
              <a:rect l="l" t="t" r="r" b="b"/>
              <a:pathLst>
                <a:path w="65305" h="7473" extrusionOk="0">
                  <a:moveTo>
                    <a:pt x="0" y="0"/>
                  </a:moveTo>
                  <a:lnTo>
                    <a:pt x="23952" y="0"/>
                  </a:lnTo>
                  <a:lnTo>
                    <a:pt x="31424" y="7473"/>
                  </a:lnTo>
                  <a:lnTo>
                    <a:pt x="65305" y="7473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 rot="-5400000">
              <a:off x="470525" y="2912787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 rot="-5400000">
              <a:off x="470525" y="3066337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 rot="-5400000">
              <a:off x="470525" y="3219887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 rot="-5400000">
              <a:off x="470525" y="3373437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 rot="-5400000">
              <a:off x="90078" y="2122699"/>
              <a:ext cx="257400" cy="1878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7" name="Google Shape;217;p6"/>
            <p:cNvCxnSpPr/>
            <p:nvPr/>
          </p:nvCxnSpPr>
          <p:spPr>
            <a:xfrm rot="-5400000">
              <a:off x="132413" y="2216587"/>
              <a:ext cx="554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6"/>
            <p:cNvCxnSpPr/>
            <p:nvPr/>
          </p:nvCxnSpPr>
          <p:spPr>
            <a:xfrm rot="-5400000">
              <a:off x="127650" y="2216587"/>
              <a:ext cx="70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6"/>
            <p:cNvCxnSpPr/>
            <p:nvPr/>
          </p:nvCxnSpPr>
          <p:spPr>
            <a:xfrm rot="10800000">
              <a:off x="227063" y="2853612"/>
              <a:ext cx="0" cy="2289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6"/>
          <p:cNvSpPr/>
          <p:nvPr/>
        </p:nvSpPr>
        <p:spPr>
          <a:xfrm>
            <a:off x="8714600" y="-2450"/>
            <a:ext cx="429300" cy="33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23"/>
          <p:cNvGrpSpPr/>
          <p:nvPr/>
        </p:nvGrpSpPr>
        <p:grpSpPr>
          <a:xfrm>
            <a:off x="6284600" y="30053"/>
            <a:ext cx="2876450" cy="509459"/>
            <a:chOff x="6284600" y="545378"/>
            <a:chExt cx="2876450" cy="509459"/>
          </a:xfrm>
        </p:grpSpPr>
        <p:cxnSp>
          <p:nvCxnSpPr>
            <p:cNvPr id="723" name="Google Shape;723;p23"/>
            <p:cNvCxnSpPr/>
            <p:nvPr/>
          </p:nvCxnSpPr>
          <p:spPr>
            <a:xfrm rot="10800000">
              <a:off x="7705750" y="733188"/>
              <a:ext cx="1455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4" name="Google Shape;724;p23"/>
            <p:cNvGrpSpPr/>
            <p:nvPr/>
          </p:nvGrpSpPr>
          <p:grpSpPr>
            <a:xfrm flipH="1">
              <a:off x="6284600" y="797442"/>
              <a:ext cx="258658" cy="257395"/>
              <a:chOff x="-756325" y="3595400"/>
              <a:chExt cx="384050" cy="382175"/>
            </a:xfrm>
          </p:grpSpPr>
          <p:sp>
            <p:nvSpPr>
              <p:cNvPr id="725" name="Google Shape;725;p23"/>
              <p:cNvSpPr/>
              <p:nvPr/>
            </p:nvSpPr>
            <p:spPr>
              <a:xfrm>
                <a:off x="-604475" y="3926600"/>
                <a:ext cx="79100" cy="50975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039" extrusionOk="0">
                    <a:moveTo>
                      <a:pt x="2801" y="1"/>
                    </a:moveTo>
                    <a:cubicBezTo>
                      <a:pt x="2779" y="1"/>
                      <a:pt x="2756" y="5"/>
                      <a:pt x="2733" y="14"/>
                    </a:cubicBezTo>
                    <a:cubicBezTo>
                      <a:pt x="2607" y="39"/>
                      <a:pt x="2506" y="191"/>
                      <a:pt x="2531" y="318"/>
                    </a:cubicBezTo>
                    <a:lnTo>
                      <a:pt x="2531" y="368"/>
                    </a:lnTo>
                    <a:cubicBezTo>
                      <a:pt x="2632" y="621"/>
                      <a:pt x="2581" y="925"/>
                      <a:pt x="2430" y="1153"/>
                    </a:cubicBezTo>
                    <a:cubicBezTo>
                      <a:pt x="2227" y="1406"/>
                      <a:pt x="1974" y="1532"/>
                      <a:pt x="1696" y="1532"/>
                    </a:cubicBezTo>
                    <a:lnTo>
                      <a:pt x="1493" y="1532"/>
                    </a:lnTo>
                    <a:cubicBezTo>
                      <a:pt x="1215" y="1532"/>
                      <a:pt x="936" y="1355"/>
                      <a:pt x="759" y="1153"/>
                    </a:cubicBezTo>
                    <a:cubicBezTo>
                      <a:pt x="607" y="925"/>
                      <a:pt x="557" y="647"/>
                      <a:pt x="633" y="368"/>
                    </a:cubicBezTo>
                    <a:cubicBezTo>
                      <a:pt x="709" y="242"/>
                      <a:pt x="633" y="90"/>
                      <a:pt x="532" y="39"/>
                    </a:cubicBezTo>
                    <a:cubicBezTo>
                      <a:pt x="490" y="18"/>
                      <a:pt x="448" y="9"/>
                      <a:pt x="408" y="9"/>
                    </a:cubicBezTo>
                    <a:cubicBezTo>
                      <a:pt x="304" y="9"/>
                      <a:pt x="214" y="74"/>
                      <a:pt x="177" y="166"/>
                    </a:cubicBezTo>
                    <a:lnTo>
                      <a:pt x="177" y="191"/>
                    </a:lnTo>
                    <a:cubicBezTo>
                      <a:pt x="0" y="647"/>
                      <a:pt x="101" y="1077"/>
                      <a:pt x="354" y="1456"/>
                    </a:cubicBezTo>
                    <a:cubicBezTo>
                      <a:pt x="607" y="1811"/>
                      <a:pt x="1063" y="2039"/>
                      <a:pt x="1493" y="2039"/>
                    </a:cubicBezTo>
                    <a:lnTo>
                      <a:pt x="1696" y="2039"/>
                    </a:lnTo>
                    <a:cubicBezTo>
                      <a:pt x="2177" y="2039"/>
                      <a:pt x="2581" y="1811"/>
                      <a:pt x="2860" y="1456"/>
                    </a:cubicBezTo>
                    <a:cubicBezTo>
                      <a:pt x="3113" y="1077"/>
                      <a:pt x="3164" y="647"/>
                      <a:pt x="3062" y="191"/>
                    </a:cubicBezTo>
                    <a:cubicBezTo>
                      <a:pt x="3000" y="87"/>
                      <a:pt x="2904" y="1"/>
                      <a:pt x="2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-603225" y="3595400"/>
                <a:ext cx="784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007" extrusionOk="0">
                    <a:moveTo>
                      <a:pt x="1443" y="1"/>
                    </a:moveTo>
                    <a:cubicBezTo>
                      <a:pt x="1013" y="1"/>
                      <a:pt x="557" y="203"/>
                      <a:pt x="304" y="583"/>
                    </a:cubicBezTo>
                    <a:cubicBezTo>
                      <a:pt x="51" y="962"/>
                      <a:pt x="1" y="1393"/>
                      <a:pt x="127" y="1848"/>
                    </a:cubicBezTo>
                    <a:cubicBezTo>
                      <a:pt x="148" y="1954"/>
                      <a:pt x="257" y="2006"/>
                      <a:pt x="366" y="2006"/>
                    </a:cubicBezTo>
                    <a:cubicBezTo>
                      <a:pt x="388" y="2006"/>
                      <a:pt x="410" y="2004"/>
                      <a:pt x="431" y="2000"/>
                    </a:cubicBezTo>
                    <a:cubicBezTo>
                      <a:pt x="557" y="1975"/>
                      <a:pt x="633" y="1798"/>
                      <a:pt x="608" y="1671"/>
                    </a:cubicBezTo>
                    <a:cubicBezTo>
                      <a:pt x="507" y="1418"/>
                      <a:pt x="557" y="1114"/>
                      <a:pt x="735" y="886"/>
                    </a:cubicBezTo>
                    <a:cubicBezTo>
                      <a:pt x="912" y="633"/>
                      <a:pt x="1165" y="507"/>
                      <a:pt x="1443" y="507"/>
                    </a:cubicBezTo>
                    <a:lnTo>
                      <a:pt x="1646" y="507"/>
                    </a:lnTo>
                    <a:cubicBezTo>
                      <a:pt x="1924" y="507"/>
                      <a:pt x="2202" y="659"/>
                      <a:pt x="2380" y="886"/>
                    </a:cubicBezTo>
                    <a:cubicBezTo>
                      <a:pt x="2531" y="1114"/>
                      <a:pt x="2582" y="1393"/>
                      <a:pt x="2506" y="1671"/>
                    </a:cubicBezTo>
                    <a:cubicBezTo>
                      <a:pt x="2430" y="1798"/>
                      <a:pt x="2531" y="1975"/>
                      <a:pt x="2658" y="2000"/>
                    </a:cubicBezTo>
                    <a:lnTo>
                      <a:pt x="2759" y="2000"/>
                    </a:lnTo>
                    <a:cubicBezTo>
                      <a:pt x="2835" y="2000"/>
                      <a:pt x="2936" y="1924"/>
                      <a:pt x="2962" y="1848"/>
                    </a:cubicBezTo>
                    <a:cubicBezTo>
                      <a:pt x="3139" y="1393"/>
                      <a:pt x="3038" y="962"/>
                      <a:pt x="2785" y="583"/>
                    </a:cubicBezTo>
                    <a:cubicBezTo>
                      <a:pt x="2531" y="228"/>
                      <a:pt x="2076" y="1"/>
                      <a:pt x="16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-488700" y="3862275"/>
                <a:ext cx="72775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866" extrusionOk="0">
                    <a:moveTo>
                      <a:pt x="1985" y="0"/>
                    </a:moveTo>
                    <a:cubicBezTo>
                      <a:pt x="1884" y="0"/>
                      <a:pt x="1783" y="60"/>
                      <a:pt x="1747" y="132"/>
                    </a:cubicBezTo>
                    <a:cubicBezTo>
                      <a:pt x="1671" y="284"/>
                      <a:pt x="1747" y="436"/>
                      <a:pt x="1873" y="486"/>
                    </a:cubicBezTo>
                    <a:cubicBezTo>
                      <a:pt x="2126" y="613"/>
                      <a:pt x="2303" y="866"/>
                      <a:pt x="2354" y="1170"/>
                    </a:cubicBezTo>
                    <a:cubicBezTo>
                      <a:pt x="2379" y="1448"/>
                      <a:pt x="2278" y="1726"/>
                      <a:pt x="2101" y="1929"/>
                    </a:cubicBezTo>
                    <a:lnTo>
                      <a:pt x="1974" y="2030"/>
                    </a:lnTo>
                    <a:cubicBezTo>
                      <a:pt x="1796" y="2230"/>
                      <a:pt x="1560" y="2313"/>
                      <a:pt x="1316" y="2313"/>
                    </a:cubicBezTo>
                    <a:cubicBezTo>
                      <a:pt x="1283" y="2313"/>
                      <a:pt x="1249" y="2312"/>
                      <a:pt x="1215" y="2309"/>
                    </a:cubicBezTo>
                    <a:cubicBezTo>
                      <a:pt x="911" y="2258"/>
                      <a:pt x="658" y="2081"/>
                      <a:pt x="532" y="1828"/>
                    </a:cubicBezTo>
                    <a:cubicBezTo>
                      <a:pt x="497" y="1741"/>
                      <a:pt x="415" y="1702"/>
                      <a:pt x="327" y="1702"/>
                    </a:cubicBezTo>
                    <a:cubicBezTo>
                      <a:pt x="286" y="1702"/>
                      <a:pt x="243" y="1710"/>
                      <a:pt x="203" y="1726"/>
                    </a:cubicBezTo>
                    <a:cubicBezTo>
                      <a:pt x="76" y="1802"/>
                      <a:pt x="0" y="1954"/>
                      <a:pt x="76" y="2081"/>
                    </a:cubicBezTo>
                    <a:cubicBezTo>
                      <a:pt x="279" y="2486"/>
                      <a:pt x="658" y="2764"/>
                      <a:pt x="1114" y="2840"/>
                    </a:cubicBezTo>
                    <a:cubicBezTo>
                      <a:pt x="1165" y="2865"/>
                      <a:pt x="1266" y="2865"/>
                      <a:pt x="1342" y="2865"/>
                    </a:cubicBezTo>
                    <a:cubicBezTo>
                      <a:pt x="1671" y="2865"/>
                      <a:pt x="2050" y="2713"/>
                      <a:pt x="2303" y="2410"/>
                    </a:cubicBezTo>
                    <a:lnTo>
                      <a:pt x="2430" y="2309"/>
                    </a:lnTo>
                    <a:cubicBezTo>
                      <a:pt x="2784" y="1954"/>
                      <a:pt x="2911" y="1499"/>
                      <a:pt x="2860" y="1068"/>
                    </a:cubicBezTo>
                    <a:cubicBezTo>
                      <a:pt x="2784" y="613"/>
                      <a:pt x="2506" y="233"/>
                      <a:pt x="2101" y="31"/>
                    </a:cubicBezTo>
                    <a:cubicBezTo>
                      <a:pt x="2065" y="9"/>
                      <a:pt x="2025" y="0"/>
                      <a:pt x="19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-713300" y="3637950"/>
                <a:ext cx="73400" cy="7137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2855" extrusionOk="0">
                    <a:moveTo>
                      <a:pt x="1605" y="0"/>
                    </a:moveTo>
                    <a:cubicBezTo>
                      <a:pt x="1216" y="0"/>
                      <a:pt x="860" y="151"/>
                      <a:pt x="608" y="425"/>
                    </a:cubicBezTo>
                    <a:lnTo>
                      <a:pt x="481" y="551"/>
                    </a:lnTo>
                    <a:cubicBezTo>
                      <a:pt x="127" y="880"/>
                      <a:pt x="0" y="1336"/>
                      <a:pt x="76" y="1791"/>
                    </a:cubicBezTo>
                    <a:cubicBezTo>
                      <a:pt x="127" y="2221"/>
                      <a:pt x="405" y="2601"/>
                      <a:pt x="835" y="2829"/>
                    </a:cubicBezTo>
                    <a:cubicBezTo>
                      <a:pt x="886" y="2854"/>
                      <a:pt x="911" y="2854"/>
                      <a:pt x="962" y="2854"/>
                    </a:cubicBezTo>
                    <a:cubicBezTo>
                      <a:pt x="1038" y="2854"/>
                      <a:pt x="1139" y="2829"/>
                      <a:pt x="1240" y="2702"/>
                    </a:cubicBezTo>
                    <a:cubicBezTo>
                      <a:pt x="1291" y="2576"/>
                      <a:pt x="1240" y="2424"/>
                      <a:pt x="1114" y="2348"/>
                    </a:cubicBezTo>
                    <a:cubicBezTo>
                      <a:pt x="861" y="2221"/>
                      <a:pt x="658" y="1968"/>
                      <a:pt x="633" y="1690"/>
                    </a:cubicBezTo>
                    <a:cubicBezTo>
                      <a:pt x="608" y="1412"/>
                      <a:pt x="709" y="1108"/>
                      <a:pt x="886" y="931"/>
                    </a:cubicBezTo>
                    <a:lnTo>
                      <a:pt x="1012" y="804"/>
                    </a:lnTo>
                    <a:cubicBezTo>
                      <a:pt x="1163" y="611"/>
                      <a:pt x="1404" y="545"/>
                      <a:pt x="1644" y="545"/>
                    </a:cubicBezTo>
                    <a:cubicBezTo>
                      <a:pt x="1687" y="545"/>
                      <a:pt x="1730" y="547"/>
                      <a:pt x="1772" y="551"/>
                    </a:cubicBezTo>
                    <a:cubicBezTo>
                      <a:pt x="2050" y="576"/>
                      <a:pt x="2303" y="779"/>
                      <a:pt x="2430" y="1032"/>
                    </a:cubicBezTo>
                    <a:cubicBezTo>
                      <a:pt x="2477" y="1111"/>
                      <a:pt x="2554" y="1151"/>
                      <a:pt x="2636" y="1151"/>
                    </a:cubicBezTo>
                    <a:cubicBezTo>
                      <a:pt x="2686" y="1151"/>
                      <a:pt x="2737" y="1136"/>
                      <a:pt x="2784" y="1108"/>
                    </a:cubicBezTo>
                    <a:cubicBezTo>
                      <a:pt x="2885" y="1057"/>
                      <a:pt x="2936" y="880"/>
                      <a:pt x="2885" y="779"/>
                    </a:cubicBezTo>
                    <a:cubicBezTo>
                      <a:pt x="2657" y="349"/>
                      <a:pt x="2278" y="70"/>
                      <a:pt x="1848" y="20"/>
                    </a:cubicBezTo>
                    <a:cubicBezTo>
                      <a:pt x="1766" y="7"/>
                      <a:pt x="1685" y="0"/>
                      <a:pt x="16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-422900" y="3748625"/>
                <a:ext cx="50625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3008" extrusionOk="0">
                    <a:moveTo>
                      <a:pt x="618" y="1"/>
                    </a:moveTo>
                    <a:cubicBezTo>
                      <a:pt x="472" y="1"/>
                      <a:pt x="324" y="23"/>
                      <a:pt x="178" y="72"/>
                    </a:cubicBezTo>
                    <a:cubicBezTo>
                      <a:pt x="51" y="97"/>
                      <a:pt x="0" y="275"/>
                      <a:pt x="26" y="401"/>
                    </a:cubicBezTo>
                    <a:cubicBezTo>
                      <a:pt x="47" y="507"/>
                      <a:pt x="173" y="559"/>
                      <a:pt x="288" y="559"/>
                    </a:cubicBezTo>
                    <a:cubicBezTo>
                      <a:pt x="311" y="559"/>
                      <a:pt x="334" y="557"/>
                      <a:pt x="355" y="553"/>
                    </a:cubicBezTo>
                    <a:cubicBezTo>
                      <a:pt x="434" y="521"/>
                      <a:pt x="519" y="507"/>
                      <a:pt x="604" y="507"/>
                    </a:cubicBezTo>
                    <a:cubicBezTo>
                      <a:pt x="791" y="507"/>
                      <a:pt x="983" y="575"/>
                      <a:pt x="1139" y="679"/>
                    </a:cubicBezTo>
                    <a:cubicBezTo>
                      <a:pt x="1392" y="857"/>
                      <a:pt x="1519" y="1110"/>
                      <a:pt x="1519" y="1413"/>
                    </a:cubicBezTo>
                    <a:lnTo>
                      <a:pt x="1519" y="1591"/>
                    </a:lnTo>
                    <a:cubicBezTo>
                      <a:pt x="1519" y="1869"/>
                      <a:pt x="1367" y="2173"/>
                      <a:pt x="1139" y="2324"/>
                    </a:cubicBezTo>
                    <a:cubicBezTo>
                      <a:pt x="983" y="2429"/>
                      <a:pt x="791" y="2497"/>
                      <a:pt x="604" y="2497"/>
                    </a:cubicBezTo>
                    <a:cubicBezTo>
                      <a:pt x="519" y="2497"/>
                      <a:pt x="434" y="2483"/>
                      <a:pt x="355" y="2451"/>
                    </a:cubicBezTo>
                    <a:lnTo>
                      <a:pt x="253" y="2704"/>
                    </a:lnTo>
                    <a:lnTo>
                      <a:pt x="152" y="2957"/>
                    </a:lnTo>
                    <a:cubicBezTo>
                      <a:pt x="304" y="2982"/>
                      <a:pt x="431" y="3008"/>
                      <a:pt x="608" y="3008"/>
                    </a:cubicBezTo>
                    <a:cubicBezTo>
                      <a:pt x="886" y="3008"/>
                      <a:pt x="1165" y="2932"/>
                      <a:pt x="1443" y="2729"/>
                    </a:cubicBezTo>
                    <a:cubicBezTo>
                      <a:pt x="1797" y="2476"/>
                      <a:pt x="2025" y="2046"/>
                      <a:pt x="2025" y="1591"/>
                    </a:cubicBezTo>
                    <a:lnTo>
                      <a:pt x="2025" y="1413"/>
                    </a:lnTo>
                    <a:cubicBezTo>
                      <a:pt x="2025" y="958"/>
                      <a:pt x="1823" y="528"/>
                      <a:pt x="1443" y="275"/>
                    </a:cubicBezTo>
                    <a:cubicBezTo>
                      <a:pt x="1219" y="103"/>
                      <a:pt x="926" y="1"/>
                      <a:pt x="6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-756325" y="3748475"/>
                <a:ext cx="51900" cy="75350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3014" extrusionOk="0">
                    <a:moveTo>
                      <a:pt x="1395" y="0"/>
                    </a:moveTo>
                    <a:cubicBezTo>
                      <a:pt x="1111" y="0"/>
                      <a:pt x="830" y="90"/>
                      <a:pt x="582" y="255"/>
                    </a:cubicBezTo>
                    <a:cubicBezTo>
                      <a:pt x="228" y="534"/>
                      <a:pt x="0" y="964"/>
                      <a:pt x="0" y="1419"/>
                    </a:cubicBezTo>
                    <a:lnTo>
                      <a:pt x="0" y="1597"/>
                    </a:lnTo>
                    <a:cubicBezTo>
                      <a:pt x="0" y="2052"/>
                      <a:pt x="203" y="2482"/>
                      <a:pt x="582" y="2735"/>
                    </a:cubicBezTo>
                    <a:cubicBezTo>
                      <a:pt x="835" y="2938"/>
                      <a:pt x="1114" y="3014"/>
                      <a:pt x="1417" y="3014"/>
                    </a:cubicBezTo>
                    <a:cubicBezTo>
                      <a:pt x="1569" y="3014"/>
                      <a:pt x="1721" y="2988"/>
                      <a:pt x="1848" y="2913"/>
                    </a:cubicBezTo>
                    <a:cubicBezTo>
                      <a:pt x="1974" y="2887"/>
                      <a:pt x="2050" y="2735"/>
                      <a:pt x="2000" y="2609"/>
                    </a:cubicBezTo>
                    <a:cubicBezTo>
                      <a:pt x="1980" y="2509"/>
                      <a:pt x="1881" y="2441"/>
                      <a:pt x="1779" y="2441"/>
                    </a:cubicBezTo>
                    <a:cubicBezTo>
                      <a:pt x="1751" y="2441"/>
                      <a:pt x="1723" y="2446"/>
                      <a:pt x="1696" y="2457"/>
                    </a:cubicBezTo>
                    <a:cubicBezTo>
                      <a:pt x="1617" y="2481"/>
                      <a:pt x="1532" y="2492"/>
                      <a:pt x="1445" y="2492"/>
                    </a:cubicBezTo>
                    <a:cubicBezTo>
                      <a:pt x="1251" y="2492"/>
                      <a:pt x="1051" y="2435"/>
                      <a:pt x="911" y="2330"/>
                    </a:cubicBezTo>
                    <a:cubicBezTo>
                      <a:pt x="633" y="2128"/>
                      <a:pt x="532" y="1875"/>
                      <a:pt x="532" y="1597"/>
                    </a:cubicBezTo>
                    <a:lnTo>
                      <a:pt x="532" y="1394"/>
                    </a:lnTo>
                    <a:cubicBezTo>
                      <a:pt x="532" y="1116"/>
                      <a:pt x="684" y="837"/>
                      <a:pt x="911" y="685"/>
                    </a:cubicBezTo>
                    <a:cubicBezTo>
                      <a:pt x="1044" y="569"/>
                      <a:pt x="1221" y="507"/>
                      <a:pt x="1405" y="507"/>
                    </a:cubicBezTo>
                    <a:cubicBezTo>
                      <a:pt x="1502" y="507"/>
                      <a:pt x="1600" y="524"/>
                      <a:pt x="1696" y="559"/>
                    </a:cubicBezTo>
                    <a:cubicBezTo>
                      <a:pt x="1719" y="568"/>
                      <a:pt x="1742" y="572"/>
                      <a:pt x="1766" y="572"/>
                    </a:cubicBezTo>
                    <a:cubicBezTo>
                      <a:pt x="1873" y="572"/>
                      <a:pt x="1979" y="485"/>
                      <a:pt x="2000" y="382"/>
                    </a:cubicBezTo>
                    <a:cubicBezTo>
                      <a:pt x="2075" y="255"/>
                      <a:pt x="1974" y="103"/>
                      <a:pt x="1848" y="78"/>
                    </a:cubicBezTo>
                    <a:cubicBezTo>
                      <a:pt x="1699" y="25"/>
                      <a:pt x="1546" y="0"/>
                      <a:pt x="1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-488075" y="3638525"/>
                <a:ext cx="7280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832" extrusionOk="0">
                    <a:moveTo>
                      <a:pt x="1330" y="1"/>
                    </a:moveTo>
                    <a:cubicBezTo>
                      <a:pt x="1249" y="1"/>
                      <a:pt x="1169" y="8"/>
                      <a:pt x="1089" y="22"/>
                    </a:cubicBezTo>
                    <a:cubicBezTo>
                      <a:pt x="608" y="123"/>
                      <a:pt x="228" y="376"/>
                      <a:pt x="51" y="781"/>
                    </a:cubicBezTo>
                    <a:cubicBezTo>
                      <a:pt x="1" y="806"/>
                      <a:pt x="1" y="832"/>
                      <a:pt x="1" y="908"/>
                    </a:cubicBezTo>
                    <a:cubicBezTo>
                      <a:pt x="1" y="1034"/>
                      <a:pt x="102" y="1161"/>
                      <a:pt x="254" y="1161"/>
                    </a:cubicBezTo>
                    <a:cubicBezTo>
                      <a:pt x="355" y="1161"/>
                      <a:pt x="456" y="1085"/>
                      <a:pt x="482" y="1009"/>
                    </a:cubicBezTo>
                    <a:cubicBezTo>
                      <a:pt x="608" y="756"/>
                      <a:pt x="861" y="553"/>
                      <a:pt x="1140" y="528"/>
                    </a:cubicBezTo>
                    <a:cubicBezTo>
                      <a:pt x="1177" y="525"/>
                      <a:pt x="1214" y="523"/>
                      <a:pt x="1250" y="523"/>
                    </a:cubicBezTo>
                    <a:cubicBezTo>
                      <a:pt x="1510" y="523"/>
                      <a:pt x="1743" y="604"/>
                      <a:pt x="1899" y="781"/>
                    </a:cubicBezTo>
                    <a:lnTo>
                      <a:pt x="2025" y="908"/>
                    </a:lnTo>
                    <a:cubicBezTo>
                      <a:pt x="2253" y="1085"/>
                      <a:pt x="2329" y="1389"/>
                      <a:pt x="2278" y="1667"/>
                    </a:cubicBezTo>
                    <a:cubicBezTo>
                      <a:pt x="2253" y="1945"/>
                      <a:pt x="2076" y="2198"/>
                      <a:pt x="1823" y="2325"/>
                    </a:cubicBezTo>
                    <a:cubicBezTo>
                      <a:pt x="1696" y="2401"/>
                      <a:pt x="1620" y="2553"/>
                      <a:pt x="1696" y="2679"/>
                    </a:cubicBezTo>
                    <a:cubicBezTo>
                      <a:pt x="1747" y="2780"/>
                      <a:pt x="1848" y="2831"/>
                      <a:pt x="1949" y="2831"/>
                    </a:cubicBezTo>
                    <a:lnTo>
                      <a:pt x="2101" y="2831"/>
                    </a:lnTo>
                    <a:cubicBezTo>
                      <a:pt x="2506" y="2603"/>
                      <a:pt x="2785" y="2224"/>
                      <a:pt x="2860" y="1793"/>
                    </a:cubicBezTo>
                    <a:cubicBezTo>
                      <a:pt x="2911" y="1313"/>
                      <a:pt x="2759" y="857"/>
                      <a:pt x="2456" y="553"/>
                    </a:cubicBezTo>
                    <a:lnTo>
                      <a:pt x="2329" y="427"/>
                    </a:lnTo>
                    <a:cubicBezTo>
                      <a:pt x="2040" y="138"/>
                      <a:pt x="1685" y="1"/>
                      <a:pt x="13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-713300" y="3863025"/>
                <a:ext cx="7025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836" extrusionOk="0">
                    <a:moveTo>
                      <a:pt x="937" y="1"/>
                    </a:moveTo>
                    <a:cubicBezTo>
                      <a:pt x="911" y="1"/>
                      <a:pt x="861" y="1"/>
                      <a:pt x="810" y="26"/>
                    </a:cubicBezTo>
                    <a:cubicBezTo>
                      <a:pt x="405" y="254"/>
                      <a:pt x="127" y="634"/>
                      <a:pt x="76" y="1064"/>
                    </a:cubicBezTo>
                    <a:cubicBezTo>
                      <a:pt x="0" y="1545"/>
                      <a:pt x="152" y="1975"/>
                      <a:pt x="481" y="2304"/>
                    </a:cubicBezTo>
                    <a:lnTo>
                      <a:pt x="608" y="2430"/>
                    </a:lnTo>
                    <a:cubicBezTo>
                      <a:pt x="861" y="2683"/>
                      <a:pt x="1215" y="2835"/>
                      <a:pt x="1595" y="2835"/>
                    </a:cubicBezTo>
                    <a:cubicBezTo>
                      <a:pt x="1670" y="2835"/>
                      <a:pt x="1746" y="2810"/>
                      <a:pt x="1772" y="2810"/>
                    </a:cubicBezTo>
                    <a:cubicBezTo>
                      <a:pt x="2253" y="2709"/>
                      <a:pt x="2632" y="2456"/>
                      <a:pt x="2809" y="2051"/>
                    </a:cubicBezTo>
                    <a:lnTo>
                      <a:pt x="2582" y="1924"/>
                    </a:lnTo>
                    <a:lnTo>
                      <a:pt x="2379" y="1798"/>
                    </a:lnTo>
                    <a:cubicBezTo>
                      <a:pt x="2253" y="2051"/>
                      <a:pt x="1999" y="2228"/>
                      <a:pt x="1696" y="2279"/>
                    </a:cubicBezTo>
                    <a:cubicBezTo>
                      <a:pt x="1668" y="2281"/>
                      <a:pt x="1639" y="2282"/>
                      <a:pt x="1611" y="2282"/>
                    </a:cubicBezTo>
                    <a:cubicBezTo>
                      <a:pt x="1362" y="2282"/>
                      <a:pt x="1119" y="2182"/>
                      <a:pt x="937" y="2000"/>
                    </a:cubicBezTo>
                    <a:lnTo>
                      <a:pt x="810" y="1899"/>
                    </a:lnTo>
                    <a:cubicBezTo>
                      <a:pt x="608" y="1696"/>
                      <a:pt x="532" y="1418"/>
                      <a:pt x="557" y="1140"/>
                    </a:cubicBezTo>
                    <a:cubicBezTo>
                      <a:pt x="608" y="836"/>
                      <a:pt x="785" y="583"/>
                      <a:pt x="1038" y="456"/>
                    </a:cubicBezTo>
                    <a:lnTo>
                      <a:pt x="1088" y="456"/>
                    </a:lnTo>
                    <a:cubicBezTo>
                      <a:pt x="1139" y="431"/>
                      <a:pt x="1190" y="330"/>
                      <a:pt x="1190" y="254"/>
                    </a:cubicBezTo>
                    <a:cubicBezTo>
                      <a:pt x="1190" y="102"/>
                      <a:pt x="1114" y="1"/>
                      <a:pt x="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-655725" y="3905000"/>
                <a:ext cx="6772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1385" extrusionOk="0">
                    <a:moveTo>
                      <a:pt x="326" y="0"/>
                    </a:moveTo>
                    <a:cubicBezTo>
                      <a:pt x="248" y="0"/>
                      <a:pt x="165" y="40"/>
                      <a:pt x="101" y="119"/>
                    </a:cubicBezTo>
                    <a:cubicBezTo>
                      <a:pt x="0" y="220"/>
                      <a:pt x="51" y="372"/>
                      <a:pt x="177" y="473"/>
                    </a:cubicBezTo>
                    <a:cubicBezTo>
                      <a:pt x="835" y="903"/>
                      <a:pt x="1595" y="1232"/>
                      <a:pt x="2379" y="1384"/>
                    </a:cubicBezTo>
                    <a:lnTo>
                      <a:pt x="2455" y="1384"/>
                    </a:lnTo>
                    <a:cubicBezTo>
                      <a:pt x="2582" y="1384"/>
                      <a:pt x="2708" y="1308"/>
                      <a:pt x="2657" y="1232"/>
                    </a:cubicBezTo>
                    <a:cubicBezTo>
                      <a:pt x="2708" y="1055"/>
                      <a:pt x="2607" y="929"/>
                      <a:pt x="2480" y="903"/>
                    </a:cubicBezTo>
                    <a:cubicBezTo>
                      <a:pt x="1746" y="751"/>
                      <a:pt x="1088" y="473"/>
                      <a:pt x="456" y="43"/>
                    </a:cubicBezTo>
                    <a:cubicBezTo>
                      <a:pt x="418" y="14"/>
                      <a:pt x="373" y="0"/>
                      <a:pt x="3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-447575" y="3810425"/>
                <a:ext cx="37350" cy="65275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611" extrusionOk="0">
                    <a:moveTo>
                      <a:pt x="1219" y="0"/>
                    </a:moveTo>
                    <a:cubicBezTo>
                      <a:pt x="1089" y="0"/>
                      <a:pt x="985" y="93"/>
                      <a:pt x="962" y="207"/>
                    </a:cubicBezTo>
                    <a:cubicBezTo>
                      <a:pt x="785" y="915"/>
                      <a:pt x="507" y="1573"/>
                      <a:pt x="102" y="2206"/>
                    </a:cubicBezTo>
                    <a:cubicBezTo>
                      <a:pt x="0" y="2307"/>
                      <a:pt x="26" y="2484"/>
                      <a:pt x="152" y="2560"/>
                    </a:cubicBezTo>
                    <a:cubicBezTo>
                      <a:pt x="228" y="2611"/>
                      <a:pt x="253" y="2611"/>
                      <a:pt x="329" y="2611"/>
                    </a:cubicBezTo>
                    <a:cubicBezTo>
                      <a:pt x="405" y="2611"/>
                      <a:pt x="507" y="2560"/>
                      <a:pt x="532" y="2535"/>
                    </a:cubicBezTo>
                    <a:cubicBezTo>
                      <a:pt x="987" y="1877"/>
                      <a:pt x="1291" y="1118"/>
                      <a:pt x="1468" y="308"/>
                    </a:cubicBezTo>
                    <a:cubicBezTo>
                      <a:pt x="1494" y="156"/>
                      <a:pt x="1392" y="30"/>
                      <a:pt x="1266" y="4"/>
                    </a:cubicBezTo>
                    <a:cubicBezTo>
                      <a:pt x="1250" y="2"/>
                      <a:pt x="1234" y="0"/>
                      <a:pt x="12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-541850" y="3632600"/>
                <a:ext cx="6772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1398" extrusionOk="0">
                    <a:moveTo>
                      <a:pt x="297" y="1"/>
                    </a:moveTo>
                    <a:cubicBezTo>
                      <a:pt x="172" y="1"/>
                      <a:pt x="73" y="73"/>
                      <a:pt x="51" y="183"/>
                    </a:cubicBezTo>
                    <a:cubicBezTo>
                      <a:pt x="1" y="360"/>
                      <a:pt x="102" y="487"/>
                      <a:pt x="228" y="512"/>
                    </a:cubicBezTo>
                    <a:cubicBezTo>
                      <a:pt x="962" y="664"/>
                      <a:pt x="1620" y="942"/>
                      <a:pt x="2253" y="1372"/>
                    </a:cubicBezTo>
                    <a:cubicBezTo>
                      <a:pt x="2329" y="1398"/>
                      <a:pt x="2354" y="1398"/>
                      <a:pt x="2405" y="1398"/>
                    </a:cubicBezTo>
                    <a:cubicBezTo>
                      <a:pt x="2582" y="1398"/>
                      <a:pt x="2658" y="1271"/>
                      <a:pt x="2708" y="1145"/>
                    </a:cubicBezTo>
                    <a:cubicBezTo>
                      <a:pt x="2708" y="1043"/>
                      <a:pt x="2633" y="942"/>
                      <a:pt x="2582" y="917"/>
                    </a:cubicBezTo>
                    <a:cubicBezTo>
                      <a:pt x="1899" y="487"/>
                      <a:pt x="1139" y="158"/>
                      <a:pt x="355" y="6"/>
                    </a:cubicBezTo>
                    <a:cubicBezTo>
                      <a:pt x="335" y="3"/>
                      <a:pt x="316" y="1"/>
                      <a:pt x="2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-719000" y="3696975"/>
                <a:ext cx="3672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45" extrusionOk="0">
                    <a:moveTo>
                      <a:pt x="1163" y="0"/>
                    </a:moveTo>
                    <a:cubicBezTo>
                      <a:pt x="1085" y="0"/>
                      <a:pt x="1006" y="40"/>
                      <a:pt x="962" y="113"/>
                    </a:cubicBezTo>
                    <a:cubicBezTo>
                      <a:pt x="507" y="771"/>
                      <a:pt x="203" y="1531"/>
                      <a:pt x="51" y="2315"/>
                    </a:cubicBezTo>
                    <a:cubicBezTo>
                      <a:pt x="0" y="2492"/>
                      <a:pt x="102" y="2619"/>
                      <a:pt x="228" y="2644"/>
                    </a:cubicBezTo>
                    <a:lnTo>
                      <a:pt x="304" y="2644"/>
                    </a:lnTo>
                    <a:cubicBezTo>
                      <a:pt x="431" y="2644"/>
                      <a:pt x="507" y="2543"/>
                      <a:pt x="507" y="2416"/>
                    </a:cubicBezTo>
                    <a:cubicBezTo>
                      <a:pt x="684" y="1708"/>
                      <a:pt x="962" y="1025"/>
                      <a:pt x="1367" y="392"/>
                    </a:cubicBezTo>
                    <a:cubicBezTo>
                      <a:pt x="1468" y="316"/>
                      <a:pt x="1418" y="139"/>
                      <a:pt x="1316" y="63"/>
                    </a:cubicBezTo>
                    <a:cubicBezTo>
                      <a:pt x="1274" y="21"/>
                      <a:pt x="1219" y="0"/>
                      <a:pt x="11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-719000" y="3808925"/>
                <a:ext cx="360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671" extrusionOk="0">
                    <a:moveTo>
                      <a:pt x="298" y="0"/>
                    </a:moveTo>
                    <a:cubicBezTo>
                      <a:pt x="275" y="0"/>
                      <a:pt x="251" y="5"/>
                      <a:pt x="228" y="14"/>
                    </a:cubicBezTo>
                    <a:cubicBezTo>
                      <a:pt x="102" y="39"/>
                      <a:pt x="0" y="191"/>
                      <a:pt x="51" y="317"/>
                    </a:cubicBezTo>
                    <a:cubicBezTo>
                      <a:pt x="203" y="1102"/>
                      <a:pt x="507" y="1861"/>
                      <a:pt x="962" y="2544"/>
                    </a:cubicBezTo>
                    <a:cubicBezTo>
                      <a:pt x="987" y="2595"/>
                      <a:pt x="1089" y="2671"/>
                      <a:pt x="1190" y="2671"/>
                    </a:cubicBezTo>
                    <a:cubicBezTo>
                      <a:pt x="1316" y="2671"/>
                      <a:pt x="1443" y="2570"/>
                      <a:pt x="1443" y="2367"/>
                    </a:cubicBezTo>
                    <a:cubicBezTo>
                      <a:pt x="1443" y="2317"/>
                      <a:pt x="1443" y="2241"/>
                      <a:pt x="1392" y="2215"/>
                    </a:cubicBezTo>
                    <a:cubicBezTo>
                      <a:pt x="987" y="1608"/>
                      <a:pt x="709" y="925"/>
                      <a:pt x="557" y="191"/>
                    </a:cubicBezTo>
                    <a:cubicBezTo>
                      <a:pt x="516" y="87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-655725" y="3632600"/>
                <a:ext cx="68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1398" extrusionOk="0">
                    <a:moveTo>
                      <a:pt x="2429" y="1"/>
                    </a:moveTo>
                    <a:cubicBezTo>
                      <a:pt x="2412" y="1"/>
                      <a:pt x="2395" y="3"/>
                      <a:pt x="2379" y="6"/>
                    </a:cubicBezTo>
                    <a:cubicBezTo>
                      <a:pt x="1595" y="158"/>
                      <a:pt x="835" y="487"/>
                      <a:pt x="177" y="917"/>
                    </a:cubicBezTo>
                    <a:cubicBezTo>
                      <a:pt x="76" y="993"/>
                      <a:pt x="0" y="1145"/>
                      <a:pt x="101" y="1271"/>
                    </a:cubicBezTo>
                    <a:cubicBezTo>
                      <a:pt x="177" y="1372"/>
                      <a:pt x="228" y="1398"/>
                      <a:pt x="329" y="1398"/>
                    </a:cubicBezTo>
                    <a:cubicBezTo>
                      <a:pt x="380" y="1398"/>
                      <a:pt x="430" y="1398"/>
                      <a:pt x="481" y="1372"/>
                    </a:cubicBezTo>
                    <a:cubicBezTo>
                      <a:pt x="1088" y="942"/>
                      <a:pt x="1772" y="664"/>
                      <a:pt x="2506" y="512"/>
                    </a:cubicBezTo>
                    <a:cubicBezTo>
                      <a:pt x="2632" y="487"/>
                      <a:pt x="2733" y="310"/>
                      <a:pt x="2708" y="183"/>
                    </a:cubicBezTo>
                    <a:cubicBezTo>
                      <a:pt x="2664" y="73"/>
                      <a:pt x="2543" y="1"/>
                      <a:pt x="2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-447575" y="3697150"/>
                <a:ext cx="36725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638" extrusionOk="0">
                    <a:moveTo>
                      <a:pt x="310" y="1"/>
                    </a:moveTo>
                    <a:cubicBezTo>
                      <a:pt x="256" y="1"/>
                      <a:pt x="201" y="17"/>
                      <a:pt x="152" y="56"/>
                    </a:cubicBezTo>
                    <a:cubicBezTo>
                      <a:pt x="76" y="106"/>
                      <a:pt x="0" y="258"/>
                      <a:pt x="102" y="385"/>
                    </a:cubicBezTo>
                    <a:cubicBezTo>
                      <a:pt x="507" y="992"/>
                      <a:pt x="785" y="1676"/>
                      <a:pt x="962" y="2409"/>
                    </a:cubicBezTo>
                    <a:cubicBezTo>
                      <a:pt x="987" y="2536"/>
                      <a:pt x="1089" y="2637"/>
                      <a:pt x="1215" y="2637"/>
                    </a:cubicBezTo>
                    <a:lnTo>
                      <a:pt x="1240" y="2637"/>
                    </a:lnTo>
                    <a:cubicBezTo>
                      <a:pt x="1367" y="2612"/>
                      <a:pt x="1468" y="2435"/>
                      <a:pt x="1418" y="2308"/>
                    </a:cubicBezTo>
                    <a:cubicBezTo>
                      <a:pt x="1266" y="1524"/>
                      <a:pt x="962" y="764"/>
                      <a:pt x="507" y="106"/>
                    </a:cubicBezTo>
                    <a:cubicBezTo>
                      <a:pt x="475" y="44"/>
                      <a:pt x="396" y="1"/>
                      <a:pt x="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-541850" y="3903575"/>
                <a:ext cx="677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1442" extrusionOk="0">
                    <a:moveTo>
                      <a:pt x="2389" y="0"/>
                    </a:moveTo>
                    <a:cubicBezTo>
                      <a:pt x="2343" y="0"/>
                      <a:pt x="2297" y="14"/>
                      <a:pt x="2253" y="49"/>
                    </a:cubicBezTo>
                    <a:cubicBezTo>
                      <a:pt x="1646" y="454"/>
                      <a:pt x="962" y="732"/>
                      <a:pt x="228" y="910"/>
                    </a:cubicBezTo>
                    <a:cubicBezTo>
                      <a:pt x="102" y="935"/>
                      <a:pt x="1" y="1087"/>
                      <a:pt x="51" y="1213"/>
                    </a:cubicBezTo>
                    <a:cubicBezTo>
                      <a:pt x="76" y="1340"/>
                      <a:pt x="178" y="1441"/>
                      <a:pt x="304" y="1441"/>
                    </a:cubicBezTo>
                    <a:cubicBezTo>
                      <a:pt x="304" y="1441"/>
                      <a:pt x="330" y="1441"/>
                      <a:pt x="330" y="1365"/>
                    </a:cubicBezTo>
                    <a:cubicBezTo>
                      <a:pt x="1114" y="1213"/>
                      <a:pt x="1873" y="910"/>
                      <a:pt x="2531" y="454"/>
                    </a:cubicBezTo>
                    <a:cubicBezTo>
                      <a:pt x="2633" y="378"/>
                      <a:pt x="2708" y="226"/>
                      <a:pt x="2607" y="100"/>
                    </a:cubicBezTo>
                    <a:cubicBezTo>
                      <a:pt x="2558" y="50"/>
                      <a:pt x="2475" y="0"/>
                      <a:pt x="2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23"/>
            <p:cNvSpPr/>
            <p:nvPr/>
          </p:nvSpPr>
          <p:spPr>
            <a:xfrm flipH="1">
              <a:off x="6672550" y="809488"/>
              <a:ext cx="1632625" cy="186825"/>
            </a:xfrm>
            <a:custGeom>
              <a:avLst/>
              <a:gdLst/>
              <a:ahLst/>
              <a:cxnLst/>
              <a:rect l="l" t="t" r="r" b="b"/>
              <a:pathLst>
                <a:path w="65305" h="7473" extrusionOk="0">
                  <a:moveTo>
                    <a:pt x="0" y="0"/>
                  </a:moveTo>
                  <a:lnTo>
                    <a:pt x="23952" y="0"/>
                  </a:lnTo>
                  <a:lnTo>
                    <a:pt x="31424" y="7473"/>
                  </a:lnTo>
                  <a:lnTo>
                    <a:pt x="65305" y="7473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2" name="Google Shape;742;p23"/>
            <p:cNvSpPr/>
            <p:nvPr/>
          </p:nvSpPr>
          <p:spPr>
            <a:xfrm flipH="1">
              <a:off x="7774325" y="891025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 flipH="1">
              <a:off x="7927875" y="891025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 flipH="1">
              <a:off x="8081425" y="891025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 flipH="1">
              <a:off x="8234975" y="891025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 flipH="1">
              <a:off x="6949436" y="545378"/>
              <a:ext cx="257400" cy="1878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7" name="Google Shape;747;p23"/>
            <p:cNvCxnSpPr/>
            <p:nvPr/>
          </p:nvCxnSpPr>
          <p:spPr>
            <a:xfrm rot="10800000">
              <a:off x="6801075" y="829963"/>
              <a:ext cx="554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23"/>
            <p:cNvCxnSpPr/>
            <p:nvPr/>
          </p:nvCxnSpPr>
          <p:spPr>
            <a:xfrm rot="10800000">
              <a:off x="6723375" y="902900"/>
              <a:ext cx="70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9" name="Google Shape;749;p23"/>
          <p:cNvSpPr/>
          <p:nvPr/>
        </p:nvSpPr>
        <p:spPr>
          <a:xfrm>
            <a:off x="0" y="4604000"/>
            <a:ext cx="3642900" cy="54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4"/>
          <p:cNvSpPr/>
          <p:nvPr/>
        </p:nvSpPr>
        <p:spPr>
          <a:xfrm flipH="1">
            <a:off x="8465088" y="2893550"/>
            <a:ext cx="678900" cy="22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24"/>
          <p:cNvGrpSpPr/>
          <p:nvPr/>
        </p:nvGrpSpPr>
        <p:grpSpPr>
          <a:xfrm rot="10800000">
            <a:off x="146300" y="-10"/>
            <a:ext cx="842013" cy="3918447"/>
            <a:chOff x="8155675" y="1249765"/>
            <a:chExt cx="842013" cy="3918447"/>
          </a:xfrm>
        </p:grpSpPr>
        <p:sp>
          <p:nvSpPr>
            <p:cNvPr id="753" name="Google Shape;753;p24"/>
            <p:cNvSpPr/>
            <p:nvPr/>
          </p:nvSpPr>
          <p:spPr>
            <a:xfrm rot="-5400000">
              <a:off x="8087963" y="3426837"/>
              <a:ext cx="1632625" cy="186825"/>
            </a:xfrm>
            <a:custGeom>
              <a:avLst/>
              <a:gdLst/>
              <a:ahLst/>
              <a:cxnLst/>
              <a:rect l="l" t="t" r="r" b="b"/>
              <a:pathLst>
                <a:path w="65305" h="7473" extrusionOk="0">
                  <a:moveTo>
                    <a:pt x="0" y="0"/>
                  </a:moveTo>
                  <a:lnTo>
                    <a:pt x="23952" y="0"/>
                  </a:lnTo>
                  <a:lnTo>
                    <a:pt x="31424" y="7473"/>
                  </a:lnTo>
                  <a:lnTo>
                    <a:pt x="65305" y="7473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4" name="Google Shape;754;p24"/>
            <p:cNvSpPr/>
            <p:nvPr/>
          </p:nvSpPr>
          <p:spPr>
            <a:xfrm rot="-5400000">
              <a:off x="8892400" y="3805712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 rot="-5400000">
              <a:off x="8892400" y="3959262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 rot="-5400000">
              <a:off x="8892400" y="4112812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 rot="-5400000">
              <a:off x="8892400" y="4266362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 rot="-5400000">
              <a:off x="8511953" y="3015624"/>
              <a:ext cx="257400" cy="1878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9" name="Google Shape;759;p24"/>
            <p:cNvCxnSpPr/>
            <p:nvPr/>
          </p:nvCxnSpPr>
          <p:spPr>
            <a:xfrm rot="-5400000">
              <a:off x="8554288" y="3109512"/>
              <a:ext cx="554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4"/>
            <p:cNvCxnSpPr/>
            <p:nvPr/>
          </p:nvCxnSpPr>
          <p:spPr>
            <a:xfrm rot="-5400000">
              <a:off x="8549525" y="3109512"/>
              <a:ext cx="70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1" name="Google Shape;761;p24"/>
            <p:cNvSpPr/>
            <p:nvPr/>
          </p:nvSpPr>
          <p:spPr>
            <a:xfrm rot="-5400000">
              <a:off x="7718088" y="4180449"/>
              <a:ext cx="1425350" cy="550175"/>
            </a:xfrm>
            <a:custGeom>
              <a:avLst/>
              <a:gdLst/>
              <a:ahLst/>
              <a:cxnLst/>
              <a:rect l="l" t="t" r="r" b="b"/>
              <a:pathLst>
                <a:path w="57014" h="22007" extrusionOk="0">
                  <a:moveTo>
                    <a:pt x="57014" y="22007"/>
                  </a:moveTo>
                  <a:lnTo>
                    <a:pt x="22007" y="2200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2" name="Google Shape;762;p24"/>
            <p:cNvSpPr/>
            <p:nvPr/>
          </p:nvSpPr>
          <p:spPr>
            <a:xfrm rot="-5400000">
              <a:off x="8716476" y="2283874"/>
              <a:ext cx="375598" cy="137131"/>
            </a:xfrm>
            <a:custGeom>
              <a:avLst/>
              <a:gdLst/>
              <a:ahLst/>
              <a:cxnLst/>
              <a:rect l="l" t="t" r="r" b="b"/>
              <a:pathLst>
                <a:path w="16957" h="6191" extrusionOk="0">
                  <a:moveTo>
                    <a:pt x="9617" y="369"/>
                  </a:moveTo>
                  <a:cubicBezTo>
                    <a:pt x="9769" y="369"/>
                    <a:pt x="9845" y="420"/>
                    <a:pt x="9997" y="799"/>
                  </a:cubicBezTo>
                  <a:cubicBezTo>
                    <a:pt x="10098" y="1027"/>
                    <a:pt x="10174" y="1280"/>
                    <a:pt x="10376" y="1483"/>
                  </a:cubicBezTo>
                  <a:cubicBezTo>
                    <a:pt x="10402" y="1533"/>
                    <a:pt x="10478" y="1533"/>
                    <a:pt x="10528" y="1533"/>
                  </a:cubicBezTo>
                  <a:cubicBezTo>
                    <a:pt x="11004" y="1473"/>
                    <a:pt x="11462" y="1442"/>
                    <a:pt x="11902" y="1442"/>
                  </a:cubicBezTo>
                  <a:cubicBezTo>
                    <a:pt x="13661" y="1442"/>
                    <a:pt x="15139" y="1928"/>
                    <a:pt x="16374" y="2900"/>
                  </a:cubicBezTo>
                  <a:lnTo>
                    <a:pt x="16096" y="3153"/>
                  </a:lnTo>
                  <a:cubicBezTo>
                    <a:pt x="16045" y="3204"/>
                    <a:pt x="15995" y="3305"/>
                    <a:pt x="16045" y="3381"/>
                  </a:cubicBezTo>
                  <a:cubicBezTo>
                    <a:pt x="16071" y="3431"/>
                    <a:pt x="16121" y="3507"/>
                    <a:pt x="16223" y="3507"/>
                  </a:cubicBezTo>
                  <a:lnTo>
                    <a:pt x="16552" y="3507"/>
                  </a:lnTo>
                  <a:cubicBezTo>
                    <a:pt x="16552" y="3533"/>
                    <a:pt x="16501" y="3558"/>
                    <a:pt x="16476" y="3634"/>
                  </a:cubicBezTo>
                  <a:cubicBezTo>
                    <a:pt x="15942" y="4346"/>
                    <a:pt x="12946" y="5096"/>
                    <a:pt x="11420" y="5096"/>
                  </a:cubicBezTo>
                  <a:cubicBezTo>
                    <a:pt x="11210" y="5096"/>
                    <a:pt x="11027" y="5082"/>
                    <a:pt x="10883" y="5051"/>
                  </a:cubicBezTo>
                  <a:cubicBezTo>
                    <a:pt x="10781" y="5051"/>
                    <a:pt x="10680" y="5076"/>
                    <a:pt x="10655" y="5178"/>
                  </a:cubicBezTo>
                  <a:cubicBezTo>
                    <a:pt x="10554" y="5456"/>
                    <a:pt x="10427" y="5659"/>
                    <a:pt x="10301" y="5684"/>
                  </a:cubicBezTo>
                  <a:cubicBezTo>
                    <a:pt x="10288" y="5688"/>
                    <a:pt x="10271" y="5690"/>
                    <a:pt x="10251" y="5690"/>
                  </a:cubicBezTo>
                  <a:cubicBezTo>
                    <a:pt x="10156" y="5690"/>
                    <a:pt x="9992" y="5641"/>
                    <a:pt x="9845" y="5557"/>
                  </a:cubicBezTo>
                  <a:lnTo>
                    <a:pt x="10047" y="5304"/>
                  </a:lnTo>
                  <a:cubicBezTo>
                    <a:pt x="10098" y="5228"/>
                    <a:pt x="10123" y="5152"/>
                    <a:pt x="10098" y="5076"/>
                  </a:cubicBezTo>
                  <a:cubicBezTo>
                    <a:pt x="10047" y="5026"/>
                    <a:pt x="9972" y="4950"/>
                    <a:pt x="9896" y="4950"/>
                  </a:cubicBezTo>
                  <a:cubicBezTo>
                    <a:pt x="9162" y="4925"/>
                    <a:pt x="8453" y="4899"/>
                    <a:pt x="7770" y="4798"/>
                  </a:cubicBezTo>
                  <a:cubicBezTo>
                    <a:pt x="7757" y="4794"/>
                    <a:pt x="7743" y="4792"/>
                    <a:pt x="7729" y="4792"/>
                  </a:cubicBezTo>
                  <a:cubicBezTo>
                    <a:pt x="7661" y="4792"/>
                    <a:pt x="7588" y="4841"/>
                    <a:pt x="7567" y="4925"/>
                  </a:cubicBezTo>
                  <a:cubicBezTo>
                    <a:pt x="7491" y="5102"/>
                    <a:pt x="7390" y="5228"/>
                    <a:pt x="7264" y="5304"/>
                  </a:cubicBezTo>
                  <a:cubicBezTo>
                    <a:pt x="7210" y="5322"/>
                    <a:pt x="7156" y="5340"/>
                    <a:pt x="7112" y="5340"/>
                  </a:cubicBezTo>
                  <a:cubicBezTo>
                    <a:pt x="7093" y="5340"/>
                    <a:pt x="7076" y="5337"/>
                    <a:pt x="7061" y="5330"/>
                  </a:cubicBezTo>
                  <a:cubicBezTo>
                    <a:pt x="6960" y="5279"/>
                    <a:pt x="6808" y="5203"/>
                    <a:pt x="6555" y="5152"/>
                  </a:cubicBezTo>
                  <a:cubicBezTo>
                    <a:pt x="6251" y="5051"/>
                    <a:pt x="5745" y="4925"/>
                    <a:pt x="5695" y="4773"/>
                  </a:cubicBezTo>
                  <a:cubicBezTo>
                    <a:pt x="5695" y="4773"/>
                    <a:pt x="5695" y="4722"/>
                    <a:pt x="5720" y="4672"/>
                  </a:cubicBezTo>
                  <a:cubicBezTo>
                    <a:pt x="5745" y="4646"/>
                    <a:pt x="5745" y="4570"/>
                    <a:pt x="5720" y="4520"/>
                  </a:cubicBezTo>
                  <a:cubicBezTo>
                    <a:pt x="5695" y="4444"/>
                    <a:pt x="5669" y="4393"/>
                    <a:pt x="5593" y="4393"/>
                  </a:cubicBezTo>
                  <a:cubicBezTo>
                    <a:pt x="4834" y="4185"/>
                    <a:pt x="4288" y="4087"/>
                    <a:pt x="3831" y="4087"/>
                  </a:cubicBezTo>
                  <a:cubicBezTo>
                    <a:pt x="3007" y="4087"/>
                    <a:pt x="2470" y="4406"/>
                    <a:pt x="1493" y="4975"/>
                  </a:cubicBezTo>
                  <a:cubicBezTo>
                    <a:pt x="1190" y="5152"/>
                    <a:pt x="886" y="5330"/>
                    <a:pt x="532" y="5532"/>
                  </a:cubicBezTo>
                  <a:cubicBezTo>
                    <a:pt x="937" y="4343"/>
                    <a:pt x="1443" y="3938"/>
                    <a:pt x="1443" y="3938"/>
                  </a:cubicBezTo>
                  <a:cubicBezTo>
                    <a:pt x="1544" y="3912"/>
                    <a:pt x="1544" y="3811"/>
                    <a:pt x="1519" y="3710"/>
                  </a:cubicBezTo>
                  <a:cubicBezTo>
                    <a:pt x="1493" y="3685"/>
                    <a:pt x="1114" y="2900"/>
                    <a:pt x="658" y="2141"/>
                  </a:cubicBezTo>
                  <a:lnTo>
                    <a:pt x="658" y="2141"/>
                  </a:lnTo>
                  <a:cubicBezTo>
                    <a:pt x="1291" y="2369"/>
                    <a:pt x="2025" y="2799"/>
                    <a:pt x="2329" y="3027"/>
                  </a:cubicBezTo>
                  <a:cubicBezTo>
                    <a:pt x="2379" y="3052"/>
                    <a:pt x="2379" y="3052"/>
                    <a:pt x="2405" y="3052"/>
                  </a:cubicBezTo>
                  <a:cubicBezTo>
                    <a:pt x="2625" y="3107"/>
                    <a:pt x="2868" y="3131"/>
                    <a:pt x="3128" y="3131"/>
                  </a:cubicBezTo>
                  <a:cubicBezTo>
                    <a:pt x="4179" y="3131"/>
                    <a:pt x="5510" y="2734"/>
                    <a:pt x="6808" y="2369"/>
                  </a:cubicBezTo>
                  <a:cubicBezTo>
                    <a:pt x="7441" y="2166"/>
                    <a:pt x="8023" y="1989"/>
                    <a:pt x="8605" y="1862"/>
                  </a:cubicBezTo>
                  <a:cubicBezTo>
                    <a:pt x="8656" y="1862"/>
                    <a:pt x="8706" y="1812"/>
                    <a:pt x="8731" y="1761"/>
                  </a:cubicBezTo>
                  <a:cubicBezTo>
                    <a:pt x="8757" y="1736"/>
                    <a:pt x="8757" y="1660"/>
                    <a:pt x="8731" y="1609"/>
                  </a:cubicBezTo>
                  <a:cubicBezTo>
                    <a:pt x="8529" y="1103"/>
                    <a:pt x="8782" y="749"/>
                    <a:pt x="9617" y="369"/>
                  </a:cubicBezTo>
                  <a:close/>
                  <a:moveTo>
                    <a:pt x="9655" y="1"/>
                  </a:moveTo>
                  <a:cubicBezTo>
                    <a:pt x="9611" y="1"/>
                    <a:pt x="9565" y="5"/>
                    <a:pt x="9516" y="15"/>
                  </a:cubicBezTo>
                  <a:lnTo>
                    <a:pt x="9491" y="15"/>
                  </a:lnTo>
                  <a:cubicBezTo>
                    <a:pt x="9111" y="167"/>
                    <a:pt x="8124" y="648"/>
                    <a:pt x="8327" y="1533"/>
                  </a:cubicBezTo>
                  <a:cubicBezTo>
                    <a:pt x="7770" y="1685"/>
                    <a:pt x="7213" y="1862"/>
                    <a:pt x="6682" y="2014"/>
                  </a:cubicBezTo>
                  <a:cubicBezTo>
                    <a:pt x="5404" y="2365"/>
                    <a:pt x="4126" y="2765"/>
                    <a:pt x="3149" y="2765"/>
                  </a:cubicBezTo>
                  <a:cubicBezTo>
                    <a:pt x="2926" y="2765"/>
                    <a:pt x="2719" y="2745"/>
                    <a:pt x="2531" y="2698"/>
                  </a:cubicBezTo>
                  <a:cubicBezTo>
                    <a:pt x="2000" y="2369"/>
                    <a:pt x="987" y="1761"/>
                    <a:pt x="279" y="1660"/>
                  </a:cubicBezTo>
                  <a:cubicBezTo>
                    <a:pt x="228" y="1660"/>
                    <a:pt x="127" y="1685"/>
                    <a:pt x="102" y="1761"/>
                  </a:cubicBezTo>
                  <a:cubicBezTo>
                    <a:pt x="51" y="1812"/>
                    <a:pt x="51" y="1913"/>
                    <a:pt x="102" y="1989"/>
                  </a:cubicBezTo>
                  <a:cubicBezTo>
                    <a:pt x="506" y="2622"/>
                    <a:pt x="937" y="3507"/>
                    <a:pt x="1114" y="3811"/>
                  </a:cubicBezTo>
                  <a:cubicBezTo>
                    <a:pt x="886" y="4039"/>
                    <a:pt x="405" y="4672"/>
                    <a:pt x="26" y="5937"/>
                  </a:cubicBezTo>
                  <a:cubicBezTo>
                    <a:pt x="0" y="6038"/>
                    <a:pt x="26" y="6089"/>
                    <a:pt x="102" y="6165"/>
                  </a:cubicBezTo>
                  <a:cubicBezTo>
                    <a:pt x="127" y="6190"/>
                    <a:pt x="177" y="6190"/>
                    <a:pt x="228" y="6190"/>
                  </a:cubicBezTo>
                  <a:lnTo>
                    <a:pt x="279" y="6190"/>
                  </a:lnTo>
                  <a:cubicBezTo>
                    <a:pt x="861" y="5886"/>
                    <a:pt x="1291" y="5633"/>
                    <a:pt x="1671" y="5431"/>
                  </a:cubicBezTo>
                  <a:cubicBezTo>
                    <a:pt x="2643" y="4861"/>
                    <a:pt x="3138" y="4568"/>
                    <a:pt x="3883" y="4568"/>
                  </a:cubicBezTo>
                  <a:cubicBezTo>
                    <a:pt x="4263" y="4568"/>
                    <a:pt x="4708" y="4644"/>
                    <a:pt x="5315" y="4798"/>
                  </a:cubicBezTo>
                  <a:cubicBezTo>
                    <a:pt x="5315" y="4874"/>
                    <a:pt x="5315" y="4950"/>
                    <a:pt x="5340" y="5001"/>
                  </a:cubicBezTo>
                  <a:cubicBezTo>
                    <a:pt x="5467" y="5355"/>
                    <a:pt x="5998" y="5481"/>
                    <a:pt x="6454" y="5608"/>
                  </a:cubicBezTo>
                  <a:cubicBezTo>
                    <a:pt x="6606" y="5684"/>
                    <a:pt x="6808" y="5709"/>
                    <a:pt x="6833" y="5734"/>
                  </a:cubicBezTo>
                  <a:cubicBezTo>
                    <a:pt x="6833" y="5734"/>
                    <a:pt x="6859" y="5760"/>
                    <a:pt x="6884" y="5760"/>
                  </a:cubicBezTo>
                  <a:cubicBezTo>
                    <a:pt x="6966" y="5795"/>
                    <a:pt x="7048" y="5814"/>
                    <a:pt x="7133" y="5814"/>
                  </a:cubicBezTo>
                  <a:cubicBezTo>
                    <a:pt x="7231" y="5814"/>
                    <a:pt x="7332" y="5789"/>
                    <a:pt x="7441" y="5734"/>
                  </a:cubicBezTo>
                  <a:cubicBezTo>
                    <a:pt x="7593" y="5633"/>
                    <a:pt x="7744" y="5481"/>
                    <a:pt x="7846" y="5304"/>
                  </a:cubicBezTo>
                  <a:cubicBezTo>
                    <a:pt x="8352" y="5355"/>
                    <a:pt x="8858" y="5380"/>
                    <a:pt x="9389" y="5431"/>
                  </a:cubicBezTo>
                  <a:lnTo>
                    <a:pt x="9339" y="5481"/>
                  </a:lnTo>
                  <a:cubicBezTo>
                    <a:pt x="9263" y="5507"/>
                    <a:pt x="9263" y="5583"/>
                    <a:pt x="9263" y="5633"/>
                  </a:cubicBezTo>
                  <a:cubicBezTo>
                    <a:pt x="9263" y="5684"/>
                    <a:pt x="9288" y="5734"/>
                    <a:pt x="9364" y="5760"/>
                  </a:cubicBezTo>
                  <a:cubicBezTo>
                    <a:pt x="9663" y="5939"/>
                    <a:pt x="9946" y="6102"/>
                    <a:pt x="10201" y="6102"/>
                  </a:cubicBezTo>
                  <a:cubicBezTo>
                    <a:pt x="10270" y="6102"/>
                    <a:pt x="10337" y="6090"/>
                    <a:pt x="10402" y="6063"/>
                  </a:cubicBezTo>
                  <a:cubicBezTo>
                    <a:pt x="10630" y="5988"/>
                    <a:pt x="10781" y="5810"/>
                    <a:pt x="10933" y="5481"/>
                  </a:cubicBezTo>
                  <a:cubicBezTo>
                    <a:pt x="11050" y="5494"/>
                    <a:pt x="11183" y="5500"/>
                    <a:pt x="11329" y="5500"/>
                  </a:cubicBezTo>
                  <a:cubicBezTo>
                    <a:pt x="12928" y="5500"/>
                    <a:pt x="16105" y="4766"/>
                    <a:pt x="16754" y="3862"/>
                  </a:cubicBezTo>
                  <a:cubicBezTo>
                    <a:pt x="16931" y="3659"/>
                    <a:pt x="16956" y="3431"/>
                    <a:pt x="16830" y="3204"/>
                  </a:cubicBezTo>
                  <a:cubicBezTo>
                    <a:pt x="16830" y="3153"/>
                    <a:pt x="16754" y="3128"/>
                    <a:pt x="16729" y="3128"/>
                  </a:cubicBezTo>
                  <a:lnTo>
                    <a:pt x="16805" y="3052"/>
                  </a:lnTo>
                  <a:cubicBezTo>
                    <a:pt x="16830" y="3027"/>
                    <a:pt x="16855" y="2951"/>
                    <a:pt x="16855" y="2900"/>
                  </a:cubicBezTo>
                  <a:cubicBezTo>
                    <a:pt x="16855" y="2824"/>
                    <a:pt x="16830" y="2773"/>
                    <a:pt x="16805" y="2748"/>
                  </a:cubicBezTo>
                  <a:cubicBezTo>
                    <a:pt x="15442" y="1616"/>
                    <a:pt x="13818" y="1057"/>
                    <a:pt x="11833" y="1057"/>
                  </a:cubicBezTo>
                  <a:cubicBezTo>
                    <a:pt x="11422" y="1057"/>
                    <a:pt x="10996" y="1081"/>
                    <a:pt x="10554" y="1128"/>
                  </a:cubicBezTo>
                  <a:cubicBezTo>
                    <a:pt x="10478" y="1002"/>
                    <a:pt x="10402" y="850"/>
                    <a:pt x="10351" y="673"/>
                  </a:cubicBezTo>
                  <a:cubicBezTo>
                    <a:pt x="10237" y="399"/>
                    <a:pt x="10061" y="1"/>
                    <a:pt x="9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 rot="-5400000">
              <a:off x="8716476" y="1826436"/>
              <a:ext cx="375598" cy="137131"/>
            </a:xfrm>
            <a:custGeom>
              <a:avLst/>
              <a:gdLst/>
              <a:ahLst/>
              <a:cxnLst/>
              <a:rect l="l" t="t" r="r" b="b"/>
              <a:pathLst>
                <a:path w="16957" h="6191" extrusionOk="0">
                  <a:moveTo>
                    <a:pt x="9617" y="369"/>
                  </a:moveTo>
                  <a:cubicBezTo>
                    <a:pt x="9769" y="369"/>
                    <a:pt x="9845" y="420"/>
                    <a:pt x="9997" y="799"/>
                  </a:cubicBezTo>
                  <a:cubicBezTo>
                    <a:pt x="10098" y="1027"/>
                    <a:pt x="10174" y="1280"/>
                    <a:pt x="10376" y="1483"/>
                  </a:cubicBezTo>
                  <a:cubicBezTo>
                    <a:pt x="10402" y="1533"/>
                    <a:pt x="10478" y="1533"/>
                    <a:pt x="10528" y="1533"/>
                  </a:cubicBezTo>
                  <a:cubicBezTo>
                    <a:pt x="11004" y="1473"/>
                    <a:pt x="11462" y="1442"/>
                    <a:pt x="11902" y="1442"/>
                  </a:cubicBezTo>
                  <a:cubicBezTo>
                    <a:pt x="13661" y="1442"/>
                    <a:pt x="15139" y="1928"/>
                    <a:pt x="16374" y="2900"/>
                  </a:cubicBezTo>
                  <a:lnTo>
                    <a:pt x="16096" y="3153"/>
                  </a:lnTo>
                  <a:cubicBezTo>
                    <a:pt x="16045" y="3204"/>
                    <a:pt x="15995" y="3305"/>
                    <a:pt x="16045" y="3381"/>
                  </a:cubicBezTo>
                  <a:cubicBezTo>
                    <a:pt x="16071" y="3431"/>
                    <a:pt x="16121" y="3507"/>
                    <a:pt x="16223" y="3507"/>
                  </a:cubicBezTo>
                  <a:lnTo>
                    <a:pt x="16552" y="3507"/>
                  </a:lnTo>
                  <a:cubicBezTo>
                    <a:pt x="16552" y="3533"/>
                    <a:pt x="16501" y="3558"/>
                    <a:pt x="16476" y="3634"/>
                  </a:cubicBezTo>
                  <a:cubicBezTo>
                    <a:pt x="15942" y="4346"/>
                    <a:pt x="12946" y="5096"/>
                    <a:pt x="11420" y="5096"/>
                  </a:cubicBezTo>
                  <a:cubicBezTo>
                    <a:pt x="11210" y="5096"/>
                    <a:pt x="11027" y="5082"/>
                    <a:pt x="10883" y="5051"/>
                  </a:cubicBezTo>
                  <a:cubicBezTo>
                    <a:pt x="10781" y="5051"/>
                    <a:pt x="10680" y="5076"/>
                    <a:pt x="10655" y="5178"/>
                  </a:cubicBezTo>
                  <a:cubicBezTo>
                    <a:pt x="10554" y="5456"/>
                    <a:pt x="10427" y="5659"/>
                    <a:pt x="10301" y="5684"/>
                  </a:cubicBezTo>
                  <a:cubicBezTo>
                    <a:pt x="10288" y="5688"/>
                    <a:pt x="10271" y="5690"/>
                    <a:pt x="10251" y="5690"/>
                  </a:cubicBezTo>
                  <a:cubicBezTo>
                    <a:pt x="10156" y="5690"/>
                    <a:pt x="9992" y="5641"/>
                    <a:pt x="9845" y="5557"/>
                  </a:cubicBezTo>
                  <a:lnTo>
                    <a:pt x="10047" y="5304"/>
                  </a:lnTo>
                  <a:cubicBezTo>
                    <a:pt x="10098" y="5228"/>
                    <a:pt x="10123" y="5152"/>
                    <a:pt x="10098" y="5076"/>
                  </a:cubicBezTo>
                  <a:cubicBezTo>
                    <a:pt x="10047" y="5026"/>
                    <a:pt x="9972" y="4950"/>
                    <a:pt x="9896" y="4950"/>
                  </a:cubicBezTo>
                  <a:cubicBezTo>
                    <a:pt x="9162" y="4925"/>
                    <a:pt x="8453" y="4899"/>
                    <a:pt x="7770" y="4798"/>
                  </a:cubicBezTo>
                  <a:cubicBezTo>
                    <a:pt x="7757" y="4794"/>
                    <a:pt x="7743" y="4792"/>
                    <a:pt x="7729" y="4792"/>
                  </a:cubicBezTo>
                  <a:cubicBezTo>
                    <a:pt x="7661" y="4792"/>
                    <a:pt x="7588" y="4841"/>
                    <a:pt x="7567" y="4925"/>
                  </a:cubicBezTo>
                  <a:cubicBezTo>
                    <a:pt x="7491" y="5102"/>
                    <a:pt x="7390" y="5228"/>
                    <a:pt x="7264" y="5304"/>
                  </a:cubicBezTo>
                  <a:cubicBezTo>
                    <a:pt x="7210" y="5322"/>
                    <a:pt x="7156" y="5340"/>
                    <a:pt x="7112" y="5340"/>
                  </a:cubicBezTo>
                  <a:cubicBezTo>
                    <a:pt x="7093" y="5340"/>
                    <a:pt x="7076" y="5337"/>
                    <a:pt x="7061" y="5330"/>
                  </a:cubicBezTo>
                  <a:cubicBezTo>
                    <a:pt x="6960" y="5279"/>
                    <a:pt x="6808" y="5203"/>
                    <a:pt x="6555" y="5152"/>
                  </a:cubicBezTo>
                  <a:cubicBezTo>
                    <a:pt x="6251" y="5051"/>
                    <a:pt x="5745" y="4925"/>
                    <a:pt x="5695" y="4773"/>
                  </a:cubicBezTo>
                  <a:cubicBezTo>
                    <a:pt x="5695" y="4773"/>
                    <a:pt x="5695" y="4722"/>
                    <a:pt x="5720" y="4672"/>
                  </a:cubicBezTo>
                  <a:cubicBezTo>
                    <a:pt x="5745" y="4646"/>
                    <a:pt x="5745" y="4570"/>
                    <a:pt x="5720" y="4520"/>
                  </a:cubicBezTo>
                  <a:cubicBezTo>
                    <a:pt x="5695" y="4444"/>
                    <a:pt x="5669" y="4393"/>
                    <a:pt x="5593" y="4393"/>
                  </a:cubicBezTo>
                  <a:cubicBezTo>
                    <a:pt x="4834" y="4185"/>
                    <a:pt x="4288" y="4087"/>
                    <a:pt x="3831" y="4087"/>
                  </a:cubicBezTo>
                  <a:cubicBezTo>
                    <a:pt x="3007" y="4087"/>
                    <a:pt x="2470" y="4406"/>
                    <a:pt x="1493" y="4975"/>
                  </a:cubicBezTo>
                  <a:cubicBezTo>
                    <a:pt x="1190" y="5152"/>
                    <a:pt x="886" y="5330"/>
                    <a:pt x="532" y="5532"/>
                  </a:cubicBezTo>
                  <a:cubicBezTo>
                    <a:pt x="937" y="4343"/>
                    <a:pt x="1443" y="3938"/>
                    <a:pt x="1443" y="3938"/>
                  </a:cubicBezTo>
                  <a:cubicBezTo>
                    <a:pt x="1544" y="3912"/>
                    <a:pt x="1544" y="3811"/>
                    <a:pt x="1519" y="3710"/>
                  </a:cubicBezTo>
                  <a:cubicBezTo>
                    <a:pt x="1493" y="3685"/>
                    <a:pt x="1114" y="2900"/>
                    <a:pt x="658" y="2141"/>
                  </a:cubicBezTo>
                  <a:lnTo>
                    <a:pt x="658" y="2141"/>
                  </a:lnTo>
                  <a:cubicBezTo>
                    <a:pt x="1291" y="2369"/>
                    <a:pt x="2025" y="2799"/>
                    <a:pt x="2329" y="3027"/>
                  </a:cubicBezTo>
                  <a:cubicBezTo>
                    <a:pt x="2379" y="3052"/>
                    <a:pt x="2379" y="3052"/>
                    <a:pt x="2405" y="3052"/>
                  </a:cubicBezTo>
                  <a:cubicBezTo>
                    <a:pt x="2625" y="3107"/>
                    <a:pt x="2868" y="3131"/>
                    <a:pt x="3128" y="3131"/>
                  </a:cubicBezTo>
                  <a:cubicBezTo>
                    <a:pt x="4179" y="3131"/>
                    <a:pt x="5510" y="2734"/>
                    <a:pt x="6808" y="2369"/>
                  </a:cubicBezTo>
                  <a:cubicBezTo>
                    <a:pt x="7441" y="2166"/>
                    <a:pt x="8023" y="1989"/>
                    <a:pt x="8605" y="1862"/>
                  </a:cubicBezTo>
                  <a:cubicBezTo>
                    <a:pt x="8656" y="1862"/>
                    <a:pt x="8706" y="1812"/>
                    <a:pt x="8731" y="1761"/>
                  </a:cubicBezTo>
                  <a:cubicBezTo>
                    <a:pt x="8757" y="1736"/>
                    <a:pt x="8757" y="1660"/>
                    <a:pt x="8731" y="1609"/>
                  </a:cubicBezTo>
                  <a:cubicBezTo>
                    <a:pt x="8529" y="1103"/>
                    <a:pt x="8782" y="749"/>
                    <a:pt x="9617" y="369"/>
                  </a:cubicBezTo>
                  <a:close/>
                  <a:moveTo>
                    <a:pt x="9655" y="1"/>
                  </a:moveTo>
                  <a:cubicBezTo>
                    <a:pt x="9611" y="1"/>
                    <a:pt x="9565" y="5"/>
                    <a:pt x="9516" y="15"/>
                  </a:cubicBezTo>
                  <a:lnTo>
                    <a:pt x="9491" y="15"/>
                  </a:lnTo>
                  <a:cubicBezTo>
                    <a:pt x="9111" y="167"/>
                    <a:pt x="8124" y="648"/>
                    <a:pt x="8327" y="1533"/>
                  </a:cubicBezTo>
                  <a:cubicBezTo>
                    <a:pt x="7770" y="1685"/>
                    <a:pt x="7213" y="1862"/>
                    <a:pt x="6682" y="2014"/>
                  </a:cubicBezTo>
                  <a:cubicBezTo>
                    <a:pt x="5404" y="2365"/>
                    <a:pt x="4126" y="2765"/>
                    <a:pt x="3149" y="2765"/>
                  </a:cubicBezTo>
                  <a:cubicBezTo>
                    <a:pt x="2926" y="2765"/>
                    <a:pt x="2719" y="2745"/>
                    <a:pt x="2531" y="2698"/>
                  </a:cubicBezTo>
                  <a:cubicBezTo>
                    <a:pt x="2000" y="2369"/>
                    <a:pt x="987" y="1761"/>
                    <a:pt x="279" y="1660"/>
                  </a:cubicBezTo>
                  <a:cubicBezTo>
                    <a:pt x="228" y="1660"/>
                    <a:pt x="127" y="1685"/>
                    <a:pt x="102" y="1761"/>
                  </a:cubicBezTo>
                  <a:cubicBezTo>
                    <a:pt x="51" y="1812"/>
                    <a:pt x="51" y="1913"/>
                    <a:pt x="102" y="1989"/>
                  </a:cubicBezTo>
                  <a:cubicBezTo>
                    <a:pt x="506" y="2622"/>
                    <a:pt x="937" y="3507"/>
                    <a:pt x="1114" y="3811"/>
                  </a:cubicBezTo>
                  <a:cubicBezTo>
                    <a:pt x="886" y="4039"/>
                    <a:pt x="405" y="4672"/>
                    <a:pt x="26" y="5937"/>
                  </a:cubicBezTo>
                  <a:cubicBezTo>
                    <a:pt x="0" y="6038"/>
                    <a:pt x="26" y="6089"/>
                    <a:pt x="102" y="6165"/>
                  </a:cubicBezTo>
                  <a:cubicBezTo>
                    <a:pt x="127" y="6190"/>
                    <a:pt x="177" y="6190"/>
                    <a:pt x="228" y="6190"/>
                  </a:cubicBezTo>
                  <a:lnTo>
                    <a:pt x="279" y="6190"/>
                  </a:lnTo>
                  <a:cubicBezTo>
                    <a:pt x="861" y="5886"/>
                    <a:pt x="1291" y="5633"/>
                    <a:pt x="1671" y="5431"/>
                  </a:cubicBezTo>
                  <a:cubicBezTo>
                    <a:pt x="2643" y="4861"/>
                    <a:pt x="3138" y="4568"/>
                    <a:pt x="3883" y="4568"/>
                  </a:cubicBezTo>
                  <a:cubicBezTo>
                    <a:pt x="4263" y="4568"/>
                    <a:pt x="4708" y="4644"/>
                    <a:pt x="5315" y="4798"/>
                  </a:cubicBezTo>
                  <a:cubicBezTo>
                    <a:pt x="5315" y="4874"/>
                    <a:pt x="5315" y="4950"/>
                    <a:pt x="5340" y="5001"/>
                  </a:cubicBezTo>
                  <a:cubicBezTo>
                    <a:pt x="5467" y="5355"/>
                    <a:pt x="5998" y="5481"/>
                    <a:pt x="6454" y="5608"/>
                  </a:cubicBezTo>
                  <a:cubicBezTo>
                    <a:pt x="6606" y="5684"/>
                    <a:pt x="6808" y="5709"/>
                    <a:pt x="6833" y="5734"/>
                  </a:cubicBezTo>
                  <a:cubicBezTo>
                    <a:pt x="6833" y="5734"/>
                    <a:pt x="6859" y="5760"/>
                    <a:pt x="6884" y="5760"/>
                  </a:cubicBezTo>
                  <a:cubicBezTo>
                    <a:pt x="6966" y="5795"/>
                    <a:pt x="7048" y="5814"/>
                    <a:pt x="7133" y="5814"/>
                  </a:cubicBezTo>
                  <a:cubicBezTo>
                    <a:pt x="7231" y="5814"/>
                    <a:pt x="7332" y="5789"/>
                    <a:pt x="7441" y="5734"/>
                  </a:cubicBezTo>
                  <a:cubicBezTo>
                    <a:pt x="7593" y="5633"/>
                    <a:pt x="7744" y="5481"/>
                    <a:pt x="7846" y="5304"/>
                  </a:cubicBezTo>
                  <a:cubicBezTo>
                    <a:pt x="8352" y="5355"/>
                    <a:pt x="8858" y="5380"/>
                    <a:pt x="9389" y="5431"/>
                  </a:cubicBezTo>
                  <a:lnTo>
                    <a:pt x="9339" y="5481"/>
                  </a:lnTo>
                  <a:cubicBezTo>
                    <a:pt x="9263" y="5507"/>
                    <a:pt x="9263" y="5583"/>
                    <a:pt x="9263" y="5633"/>
                  </a:cubicBezTo>
                  <a:cubicBezTo>
                    <a:pt x="9263" y="5684"/>
                    <a:pt x="9288" y="5734"/>
                    <a:pt x="9364" y="5760"/>
                  </a:cubicBezTo>
                  <a:cubicBezTo>
                    <a:pt x="9663" y="5939"/>
                    <a:pt x="9946" y="6102"/>
                    <a:pt x="10201" y="6102"/>
                  </a:cubicBezTo>
                  <a:cubicBezTo>
                    <a:pt x="10270" y="6102"/>
                    <a:pt x="10337" y="6090"/>
                    <a:pt x="10402" y="6063"/>
                  </a:cubicBezTo>
                  <a:cubicBezTo>
                    <a:pt x="10630" y="5988"/>
                    <a:pt x="10781" y="5810"/>
                    <a:pt x="10933" y="5481"/>
                  </a:cubicBezTo>
                  <a:cubicBezTo>
                    <a:pt x="11050" y="5494"/>
                    <a:pt x="11183" y="5500"/>
                    <a:pt x="11329" y="5500"/>
                  </a:cubicBezTo>
                  <a:cubicBezTo>
                    <a:pt x="12928" y="5500"/>
                    <a:pt x="16105" y="4766"/>
                    <a:pt x="16754" y="3862"/>
                  </a:cubicBezTo>
                  <a:cubicBezTo>
                    <a:pt x="16931" y="3659"/>
                    <a:pt x="16956" y="3431"/>
                    <a:pt x="16830" y="3204"/>
                  </a:cubicBezTo>
                  <a:cubicBezTo>
                    <a:pt x="16830" y="3153"/>
                    <a:pt x="16754" y="3128"/>
                    <a:pt x="16729" y="3128"/>
                  </a:cubicBezTo>
                  <a:lnTo>
                    <a:pt x="16805" y="3052"/>
                  </a:lnTo>
                  <a:cubicBezTo>
                    <a:pt x="16830" y="3027"/>
                    <a:pt x="16855" y="2951"/>
                    <a:pt x="16855" y="2900"/>
                  </a:cubicBezTo>
                  <a:cubicBezTo>
                    <a:pt x="16855" y="2824"/>
                    <a:pt x="16830" y="2773"/>
                    <a:pt x="16805" y="2748"/>
                  </a:cubicBezTo>
                  <a:cubicBezTo>
                    <a:pt x="15442" y="1616"/>
                    <a:pt x="13818" y="1057"/>
                    <a:pt x="11833" y="1057"/>
                  </a:cubicBezTo>
                  <a:cubicBezTo>
                    <a:pt x="11422" y="1057"/>
                    <a:pt x="10996" y="1081"/>
                    <a:pt x="10554" y="1128"/>
                  </a:cubicBezTo>
                  <a:cubicBezTo>
                    <a:pt x="10478" y="1002"/>
                    <a:pt x="10402" y="850"/>
                    <a:pt x="10351" y="673"/>
                  </a:cubicBezTo>
                  <a:cubicBezTo>
                    <a:pt x="10237" y="399"/>
                    <a:pt x="10061" y="1"/>
                    <a:pt x="9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 rot="-5400000">
              <a:off x="8716476" y="1368999"/>
              <a:ext cx="375598" cy="137131"/>
            </a:xfrm>
            <a:custGeom>
              <a:avLst/>
              <a:gdLst/>
              <a:ahLst/>
              <a:cxnLst/>
              <a:rect l="l" t="t" r="r" b="b"/>
              <a:pathLst>
                <a:path w="16957" h="6191" extrusionOk="0">
                  <a:moveTo>
                    <a:pt x="9617" y="369"/>
                  </a:moveTo>
                  <a:cubicBezTo>
                    <a:pt x="9769" y="369"/>
                    <a:pt x="9845" y="420"/>
                    <a:pt x="9997" y="799"/>
                  </a:cubicBezTo>
                  <a:cubicBezTo>
                    <a:pt x="10098" y="1027"/>
                    <a:pt x="10174" y="1280"/>
                    <a:pt x="10376" y="1483"/>
                  </a:cubicBezTo>
                  <a:cubicBezTo>
                    <a:pt x="10402" y="1533"/>
                    <a:pt x="10478" y="1533"/>
                    <a:pt x="10528" y="1533"/>
                  </a:cubicBezTo>
                  <a:cubicBezTo>
                    <a:pt x="11004" y="1473"/>
                    <a:pt x="11462" y="1442"/>
                    <a:pt x="11902" y="1442"/>
                  </a:cubicBezTo>
                  <a:cubicBezTo>
                    <a:pt x="13661" y="1442"/>
                    <a:pt x="15139" y="1928"/>
                    <a:pt x="16374" y="2900"/>
                  </a:cubicBezTo>
                  <a:lnTo>
                    <a:pt x="16096" y="3153"/>
                  </a:lnTo>
                  <a:cubicBezTo>
                    <a:pt x="16045" y="3204"/>
                    <a:pt x="15995" y="3305"/>
                    <a:pt x="16045" y="3381"/>
                  </a:cubicBezTo>
                  <a:cubicBezTo>
                    <a:pt x="16071" y="3431"/>
                    <a:pt x="16121" y="3507"/>
                    <a:pt x="16223" y="3507"/>
                  </a:cubicBezTo>
                  <a:lnTo>
                    <a:pt x="16552" y="3507"/>
                  </a:lnTo>
                  <a:cubicBezTo>
                    <a:pt x="16552" y="3533"/>
                    <a:pt x="16501" y="3558"/>
                    <a:pt x="16476" y="3634"/>
                  </a:cubicBezTo>
                  <a:cubicBezTo>
                    <a:pt x="15942" y="4346"/>
                    <a:pt x="12946" y="5096"/>
                    <a:pt x="11420" y="5096"/>
                  </a:cubicBezTo>
                  <a:cubicBezTo>
                    <a:pt x="11210" y="5096"/>
                    <a:pt x="11027" y="5082"/>
                    <a:pt x="10883" y="5051"/>
                  </a:cubicBezTo>
                  <a:cubicBezTo>
                    <a:pt x="10781" y="5051"/>
                    <a:pt x="10680" y="5076"/>
                    <a:pt x="10655" y="5178"/>
                  </a:cubicBezTo>
                  <a:cubicBezTo>
                    <a:pt x="10554" y="5456"/>
                    <a:pt x="10427" y="5659"/>
                    <a:pt x="10301" y="5684"/>
                  </a:cubicBezTo>
                  <a:cubicBezTo>
                    <a:pt x="10288" y="5688"/>
                    <a:pt x="10271" y="5690"/>
                    <a:pt x="10251" y="5690"/>
                  </a:cubicBezTo>
                  <a:cubicBezTo>
                    <a:pt x="10156" y="5690"/>
                    <a:pt x="9992" y="5641"/>
                    <a:pt x="9845" y="5557"/>
                  </a:cubicBezTo>
                  <a:lnTo>
                    <a:pt x="10047" y="5304"/>
                  </a:lnTo>
                  <a:cubicBezTo>
                    <a:pt x="10098" y="5228"/>
                    <a:pt x="10123" y="5152"/>
                    <a:pt x="10098" y="5076"/>
                  </a:cubicBezTo>
                  <a:cubicBezTo>
                    <a:pt x="10047" y="5026"/>
                    <a:pt x="9972" y="4950"/>
                    <a:pt x="9896" y="4950"/>
                  </a:cubicBezTo>
                  <a:cubicBezTo>
                    <a:pt x="9162" y="4925"/>
                    <a:pt x="8453" y="4899"/>
                    <a:pt x="7770" y="4798"/>
                  </a:cubicBezTo>
                  <a:cubicBezTo>
                    <a:pt x="7757" y="4794"/>
                    <a:pt x="7743" y="4792"/>
                    <a:pt x="7729" y="4792"/>
                  </a:cubicBezTo>
                  <a:cubicBezTo>
                    <a:pt x="7661" y="4792"/>
                    <a:pt x="7588" y="4841"/>
                    <a:pt x="7567" y="4925"/>
                  </a:cubicBezTo>
                  <a:cubicBezTo>
                    <a:pt x="7491" y="5102"/>
                    <a:pt x="7390" y="5228"/>
                    <a:pt x="7264" y="5304"/>
                  </a:cubicBezTo>
                  <a:cubicBezTo>
                    <a:pt x="7210" y="5322"/>
                    <a:pt x="7156" y="5340"/>
                    <a:pt x="7112" y="5340"/>
                  </a:cubicBezTo>
                  <a:cubicBezTo>
                    <a:pt x="7093" y="5340"/>
                    <a:pt x="7076" y="5337"/>
                    <a:pt x="7061" y="5330"/>
                  </a:cubicBezTo>
                  <a:cubicBezTo>
                    <a:pt x="6960" y="5279"/>
                    <a:pt x="6808" y="5203"/>
                    <a:pt x="6555" y="5152"/>
                  </a:cubicBezTo>
                  <a:cubicBezTo>
                    <a:pt x="6251" y="5051"/>
                    <a:pt x="5745" y="4925"/>
                    <a:pt x="5695" y="4773"/>
                  </a:cubicBezTo>
                  <a:cubicBezTo>
                    <a:pt x="5695" y="4773"/>
                    <a:pt x="5695" y="4722"/>
                    <a:pt x="5720" y="4672"/>
                  </a:cubicBezTo>
                  <a:cubicBezTo>
                    <a:pt x="5745" y="4646"/>
                    <a:pt x="5745" y="4570"/>
                    <a:pt x="5720" y="4520"/>
                  </a:cubicBezTo>
                  <a:cubicBezTo>
                    <a:pt x="5695" y="4444"/>
                    <a:pt x="5669" y="4393"/>
                    <a:pt x="5593" y="4393"/>
                  </a:cubicBezTo>
                  <a:cubicBezTo>
                    <a:pt x="4834" y="4185"/>
                    <a:pt x="4288" y="4087"/>
                    <a:pt x="3831" y="4087"/>
                  </a:cubicBezTo>
                  <a:cubicBezTo>
                    <a:pt x="3007" y="4087"/>
                    <a:pt x="2470" y="4406"/>
                    <a:pt x="1493" y="4975"/>
                  </a:cubicBezTo>
                  <a:cubicBezTo>
                    <a:pt x="1190" y="5152"/>
                    <a:pt x="886" y="5330"/>
                    <a:pt x="532" y="5532"/>
                  </a:cubicBezTo>
                  <a:cubicBezTo>
                    <a:pt x="937" y="4343"/>
                    <a:pt x="1443" y="3938"/>
                    <a:pt x="1443" y="3938"/>
                  </a:cubicBezTo>
                  <a:cubicBezTo>
                    <a:pt x="1544" y="3912"/>
                    <a:pt x="1544" y="3811"/>
                    <a:pt x="1519" y="3710"/>
                  </a:cubicBezTo>
                  <a:cubicBezTo>
                    <a:pt x="1493" y="3685"/>
                    <a:pt x="1114" y="2900"/>
                    <a:pt x="658" y="2141"/>
                  </a:cubicBezTo>
                  <a:lnTo>
                    <a:pt x="658" y="2141"/>
                  </a:lnTo>
                  <a:cubicBezTo>
                    <a:pt x="1291" y="2369"/>
                    <a:pt x="2025" y="2799"/>
                    <a:pt x="2329" y="3027"/>
                  </a:cubicBezTo>
                  <a:cubicBezTo>
                    <a:pt x="2379" y="3052"/>
                    <a:pt x="2379" y="3052"/>
                    <a:pt x="2405" y="3052"/>
                  </a:cubicBezTo>
                  <a:cubicBezTo>
                    <a:pt x="2625" y="3107"/>
                    <a:pt x="2868" y="3131"/>
                    <a:pt x="3128" y="3131"/>
                  </a:cubicBezTo>
                  <a:cubicBezTo>
                    <a:pt x="4179" y="3131"/>
                    <a:pt x="5510" y="2734"/>
                    <a:pt x="6808" y="2369"/>
                  </a:cubicBezTo>
                  <a:cubicBezTo>
                    <a:pt x="7441" y="2166"/>
                    <a:pt x="8023" y="1989"/>
                    <a:pt x="8605" y="1862"/>
                  </a:cubicBezTo>
                  <a:cubicBezTo>
                    <a:pt x="8656" y="1862"/>
                    <a:pt x="8706" y="1812"/>
                    <a:pt x="8731" y="1761"/>
                  </a:cubicBezTo>
                  <a:cubicBezTo>
                    <a:pt x="8757" y="1736"/>
                    <a:pt x="8757" y="1660"/>
                    <a:pt x="8731" y="1609"/>
                  </a:cubicBezTo>
                  <a:cubicBezTo>
                    <a:pt x="8529" y="1103"/>
                    <a:pt x="8782" y="749"/>
                    <a:pt x="9617" y="369"/>
                  </a:cubicBezTo>
                  <a:close/>
                  <a:moveTo>
                    <a:pt x="9655" y="1"/>
                  </a:moveTo>
                  <a:cubicBezTo>
                    <a:pt x="9611" y="1"/>
                    <a:pt x="9565" y="5"/>
                    <a:pt x="9516" y="15"/>
                  </a:cubicBezTo>
                  <a:lnTo>
                    <a:pt x="9491" y="15"/>
                  </a:lnTo>
                  <a:cubicBezTo>
                    <a:pt x="9111" y="167"/>
                    <a:pt x="8124" y="648"/>
                    <a:pt x="8327" y="1533"/>
                  </a:cubicBezTo>
                  <a:cubicBezTo>
                    <a:pt x="7770" y="1685"/>
                    <a:pt x="7213" y="1862"/>
                    <a:pt x="6682" y="2014"/>
                  </a:cubicBezTo>
                  <a:cubicBezTo>
                    <a:pt x="5404" y="2365"/>
                    <a:pt x="4126" y="2765"/>
                    <a:pt x="3149" y="2765"/>
                  </a:cubicBezTo>
                  <a:cubicBezTo>
                    <a:pt x="2926" y="2765"/>
                    <a:pt x="2719" y="2745"/>
                    <a:pt x="2531" y="2698"/>
                  </a:cubicBezTo>
                  <a:cubicBezTo>
                    <a:pt x="2000" y="2369"/>
                    <a:pt x="987" y="1761"/>
                    <a:pt x="279" y="1660"/>
                  </a:cubicBezTo>
                  <a:cubicBezTo>
                    <a:pt x="228" y="1660"/>
                    <a:pt x="127" y="1685"/>
                    <a:pt x="102" y="1761"/>
                  </a:cubicBezTo>
                  <a:cubicBezTo>
                    <a:pt x="51" y="1812"/>
                    <a:pt x="51" y="1913"/>
                    <a:pt x="102" y="1989"/>
                  </a:cubicBezTo>
                  <a:cubicBezTo>
                    <a:pt x="506" y="2622"/>
                    <a:pt x="937" y="3507"/>
                    <a:pt x="1114" y="3811"/>
                  </a:cubicBezTo>
                  <a:cubicBezTo>
                    <a:pt x="886" y="4039"/>
                    <a:pt x="405" y="4672"/>
                    <a:pt x="26" y="5937"/>
                  </a:cubicBezTo>
                  <a:cubicBezTo>
                    <a:pt x="0" y="6038"/>
                    <a:pt x="26" y="6089"/>
                    <a:pt x="102" y="6165"/>
                  </a:cubicBezTo>
                  <a:cubicBezTo>
                    <a:pt x="127" y="6190"/>
                    <a:pt x="177" y="6190"/>
                    <a:pt x="228" y="6190"/>
                  </a:cubicBezTo>
                  <a:lnTo>
                    <a:pt x="279" y="6190"/>
                  </a:lnTo>
                  <a:cubicBezTo>
                    <a:pt x="861" y="5886"/>
                    <a:pt x="1291" y="5633"/>
                    <a:pt x="1671" y="5431"/>
                  </a:cubicBezTo>
                  <a:cubicBezTo>
                    <a:pt x="2643" y="4861"/>
                    <a:pt x="3138" y="4568"/>
                    <a:pt x="3883" y="4568"/>
                  </a:cubicBezTo>
                  <a:cubicBezTo>
                    <a:pt x="4263" y="4568"/>
                    <a:pt x="4708" y="4644"/>
                    <a:pt x="5315" y="4798"/>
                  </a:cubicBezTo>
                  <a:cubicBezTo>
                    <a:pt x="5315" y="4874"/>
                    <a:pt x="5315" y="4950"/>
                    <a:pt x="5340" y="5001"/>
                  </a:cubicBezTo>
                  <a:cubicBezTo>
                    <a:pt x="5467" y="5355"/>
                    <a:pt x="5998" y="5481"/>
                    <a:pt x="6454" y="5608"/>
                  </a:cubicBezTo>
                  <a:cubicBezTo>
                    <a:pt x="6606" y="5684"/>
                    <a:pt x="6808" y="5709"/>
                    <a:pt x="6833" y="5734"/>
                  </a:cubicBezTo>
                  <a:cubicBezTo>
                    <a:pt x="6833" y="5734"/>
                    <a:pt x="6859" y="5760"/>
                    <a:pt x="6884" y="5760"/>
                  </a:cubicBezTo>
                  <a:cubicBezTo>
                    <a:pt x="6966" y="5795"/>
                    <a:pt x="7048" y="5814"/>
                    <a:pt x="7133" y="5814"/>
                  </a:cubicBezTo>
                  <a:cubicBezTo>
                    <a:pt x="7231" y="5814"/>
                    <a:pt x="7332" y="5789"/>
                    <a:pt x="7441" y="5734"/>
                  </a:cubicBezTo>
                  <a:cubicBezTo>
                    <a:pt x="7593" y="5633"/>
                    <a:pt x="7744" y="5481"/>
                    <a:pt x="7846" y="5304"/>
                  </a:cubicBezTo>
                  <a:cubicBezTo>
                    <a:pt x="8352" y="5355"/>
                    <a:pt x="8858" y="5380"/>
                    <a:pt x="9389" y="5431"/>
                  </a:cubicBezTo>
                  <a:lnTo>
                    <a:pt x="9339" y="5481"/>
                  </a:lnTo>
                  <a:cubicBezTo>
                    <a:pt x="9263" y="5507"/>
                    <a:pt x="9263" y="5583"/>
                    <a:pt x="9263" y="5633"/>
                  </a:cubicBezTo>
                  <a:cubicBezTo>
                    <a:pt x="9263" y="5684"/>
                    <a:pt x="9288" y="5734"/>
                    <a:pt x="9364" y="5760"/>
                  </a:cubicBezTo>
                  <a:cubicBezTo>
                    <a:pt x="9663" y="5939"/>
                    <a:pt x="9946" y="6102"/>
                    <a:pt x="10201" y="6102"/>
                  </a:cubicBezTo>
                  <a:cubicBezTo>
                    <a:pt x="10270" y="6102"/>
                    <a:pt x="10337" y="6090"/>
                    <a:pt x="10402" y="6063"/>
                  </a:cubicBezTo>
                  <a:cubicBezTo>
                    <a:pt x="10630" y="5988"/>
                    <a:pt x="10781" y="5810"/>
                    <a:pt x="10933" y="5481"/>
                  </a:cubicBezTo>
                  <a:cubicBezTo>
                    <a:pt x="11050" y="5494"/>
                    <a:pt x="11183" y="5500"/>
                    <a:pt x="11329" y="5500"/>
                  </a:cubicBezTo>
                  <a:cubicBezTo>
                    <a:pt x="12928" y="5500"/>
                    <a:pt x="16105" y="4766"/>
                    <a:pt x="16754" y="3862"/>
                  </a:cubicBezTo>
                  <a:cubicBezTo>
                    <a:pt x="16931" y="3659"/>
                    <a:pt x="16956" y="3431"/>
                    <a:pt x="16830" y="3204"/>
                  </a:cubicBezTo>
                  <a:cubicBezTo>
                    <a:pt x="16830" y="3153"/>
                    <a:pt x="16754" y="3128"/>
                    <a:pt x="16729" y="3128"/>
                  </a:cubicBezTo>
                  <a:lnTo>
                    <a:pt x="16805" y="3052"/>
                  </a:lnTo>
                  <a:cubicBezTo>
                    <a:pt x="16830" y="3027"/>
                    <a:pt x="16855" y="2951"/>
                    <a:pt x="16855" y="2900"/>
                  </a:cubicBezTo>
                  <a:cubicBezTo>
                    <a:pt x="16855" y="2824"/>
                    <a:pt x="16830" y="2773"/>
                    <a:pt x="16805" y="2748"/>
                  </a:cubicBezTo>
                  <a:cubicBezTo>
                    <a:pt x="15442" y="1616"/>
                    <a:pt x="13818" y="1057"/>
                    <a:pt x="11833" y="1057"/>
                  </a:cubicBezTo>
                  <a:cubicBezTo>
                    <a:pt x="11422" y="1057"/>
                    <a:pt x="10996" y="1081"/>
                    <a:pt x="10554" y="1128"/>
                  </a:cubicBezTo>
                  <a:cubicBezTo>
                    <a:pt x="10478" y="1002"/>
                    <a:pt x="10402" y="850"/>
                    <a:pt x="10351" y="673"/>
                  </a:cubicBezTo>
                  <a:cubicBezTo>
                    <a:pt x="10237" y="399"/>
                    <a:pt x="10061" y="1"/>
                    <a:pt x="9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/>
          <p:nvPr/>
        </p:nvSpPr>
        <p:spPr>
          <a:xfrm>
            <a:off x="7430400" y="2878175"/>
            <a:ext cx="17136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title"/>
          </p:nvPr>
        </p:nvSpPr>
        <p:spPr>
          <a:xfrm>
            <a:off x="857400" y="866363"/>
            <a:ext cx="3459900" cy="10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subTitle" idx="1"/>
          </p:nvPr>
        </p:nvSpPr>
        <p:spPr>
          <a:xfrm>
            <a:off x="857400" y="1978838"/>
            <a:ext cx="41964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5" name="Google Shape;225;p7"/>
          <p:cNvSpPr>
            <a:spLocks noGrp="1"/>
          </p:cNvSpPr>
          <p:nvPr>
            <p:ph type="pic" idx="2"/>
          </p:nvPr>
        </p:nvSpPr>
        <p:spPr>
          <a:xfrm>
            <a:off x="5499600" y="1036062"/>
            <a:ext cx="2787000" cy="30714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26" name="Google Shape;226;p7"/>
          <p:cNvGrpSpPr/>
          <p:nvPr/>
        </p:nvGrpSpPr>
        <p:grpSpPr>
          <a:xfrm>
            <a:off x="2888090" y="169988"/>
            <a:ext cx="6272960" cy="414075"/>
            <a:chOff x="2888090" y="169988"/>
            <a:chExt cx="6272960" cy="414075"/>
          </a:xfrm>
        </p:grpSpPr>
        <p:grpSp>
          <p:nvGrpSpPr>
            <p:cNvPr id="227" name="Google Shape;227;p7"/>
            <p:cNvGrpSpPr/>
            <p:nvPr/>
          </p:nvGrpSpPr>
          <p:grpSpPr>
            <a:xfrm>
              <a:off x="6771350" y="241963"/>
              <a:ext cx="204375" cy="196800"/>
              <a:chOff x="1447975" y="3268300"/>
              <a:chExt cx="204375" cy="196800"/>
            </a:xfrm>
          </p:grpSpPr>
          <p:sp>
            <p:nvSpPr>
              <p:cNvPr id="228" name="Google Shape;228;p7"/>
              <p:cNvSpPr/>
              <p:nvPr/>
            </p:nvSpPr>
            <p:spPr>
              <a:xfrm>
                <a:off x="1447975" y="3268300"/>
                <a:ext cx="204375" cy="196800"/>
              </a:xfrm>
              <a:custGeom>
                <a:avLst/>
                <a:gdLst/>
                <a:ahLst/>
                <a:cxnLst/>
                <a:rect l="l" t="t" r="r" b="b"/>
                <a:pathLst>
                  <a:path w="8175" h="7872" extrusionOk="0">
                    <a:moveTo>
                      <a:pt x="4082" y="529"/>
                    </a:moveTo>
                    <a:cubicBezTo>
                      <a:pt x="4293" y="529"/>
                      <a:pt x="4516" y="656"/>
                      <a:pt x="4632" y="912"/>
                    </a:cubicBezTo>
                    <a:cubicBezTo>
                      <a:pt x="4830" y="1387"/>
                      <a:pt x="5260" y="1660"/>
                      <a:pt x="5728" y="1660"/>
                    </a:cubicBezTo>
                    <a:cubicBezTo>
                      <a:pt x="5859" y="1660"/>
                      <a:pt x="5993" y="1639"/>
                      <a:pt x="6125" y="1595"/>
                    </a:cubicBezTo>
                    <a:cubicBezTo>
                      <a:pt x="6182" y="1579"/>
                      <a:pt x="6239" y="1572"/>
                      <a:pt x="6293" y="1572"/>
                    </a:cubicBezTo>
                    <a:cubicBezTo>
                      <a:pt x="6502" y="1572"/>
                      <a:pt x="6682" y="1677"/>
                      <a:pt x="6783" y="1797"/>
                    </a:cubicBezTo>
                    <a:cubicBezTo>
                      <a:pt x="6909" y="1949"/>
                      <a:pt x="7011" y="2202"/>
                      <a:pt x="6834" y="2481"/>
                    </a:cubicBezTo>
                    <a:cubicBezTo>
                      <a:pt x="6530" y="3037"/>
                      <a:pt x="6707" y="3721"/>
                      <a:pt x="7213" y="4075"/>
                    </a:cubicBezTo>
                    <a:cubicBezTo>
                      <a:pt x="7466" y="4252"/>
                      <a:pt x="7517" y="4556"/>
                      <a:pt x="7466" y="4733"/>
                    </a:cubicBezTo>
                    <a:cubicBezTo>
                      <a:pt x="7441" y="4961"/>
                      <a:pt x="7289" y="5189"/>
                      <a:pt x="6960" y="5239"/>
                    </a:cubicBezTo>
                    <a:cubicBezTo>
                      <a:pt x="6378" y="5366"/>
                      <a:pt x="5922" y="5897"/>
                      <a:pt x="5998" y="6530"/>
                    </a:cubicBezTo>
                    <a:cubicBezTo>
                      <a:pt x="6024" y="6859"/>
                      <a:pt x="5821" y="7087"/>
                      <a:pt x="5644" y="7163"/>
                    </a:cubicBezTo>
                    <a:cubicBezTo>
                      <a:pt x="5551" y="7209"/>
                      <a:pt x="5443" y="7239"/>
                      <a:pt x="5331" y="7239"/>
                    </a:cubicBezTo>
                    <a:cubicBezTo>
                      <a:pt x="5198" y="7239"/>
                      <a:pt x="5059" y="7197"/>
                      <a:pt x="4935" y="7087"/>
                    </a:cubicBezTo>
                    <a:cubicBezTo>
                      <a:pt x="4723" y="6875"/>
                      <a:pt x="4438" y="6767"/>
                      <a:pt x="4151" y="6767"/>
                    </a:cubicBezTo>
                    <a:cubicBezTo>
                      <a:pt x="3856" y="6767"/>
                      <a:pt x="3559" y="6881"/>
                      <a:pt x="3341" y="7112"/>
                    </a:cubicBezTo>
                    <a:cubicBezTo>
                      <a:pt x="3204" y="7249"/>
                      <a:pt x="3050" y="7303"/>
                      <a:pt x="2904" y="7303"/>
                    </a:cubicBezTo>
                    <a:cubicBezTo>
                      <a:pt x="2807" y="7303"/>
                      <a:pt x="2713" y="7279"/>
                      <a:pt x="2632" y="7239"/>
                    </a:cubicBezTo>
                    <a:cubicBezTo>
                      <a:pt x="2455" y="7137"/>
                      <a:pt x="2228" y="6960"/>
                      <a:pt x="2253" y="6631"/>
                    </a:cubicBezTo>
                    <a:cubicBezTo>
                      <a:pt x="2278" y="5998"/>
                      <a:pt x="1823" y="5467"/>
                      <a:pt x="1215" y="5366"/>
                    </a:cubicBezTo>
                    <a:cubicBezTo>
                      <a:pt x="886" y="5340"/>
                      <a:pt x="734" y="5087"/>
                      <a:pt x="684" y="4885"/>
                    </a:cubicBezTo>
                    <a:cubicBezTo>
                      <a:pt x="633" y="4708"/>
                      <a:pt x="684" y="4429"/>
                      <a:pt x="937" y="4227"/>
                    </a:cubicBezTo>
                    <a:cubicBezTo>
                      <a:pt x="1443" y="3873"/>
                      <a:pt x="1595" y="3189"/>
                      <a:pt x="1266" y="2658"/>
                    </a:cubicBezTo>
                    <a:cubicBezTo>
                      <a:pt x="1114" y="2405"/>
                      <a:pt x="1190" y="2101"/>
                      <a:pt x="1316" y="1949"/>
                    </a:cubicBezTo>
                    <a:cubicBezTo>
                      <a:pt x="1443" y="1823"/>
                      <a:pt x="1595" y="1696"/>
                      <a:pt x="1823" y="1696"/>
                    </a:cubicBezTo>
                    <a:cubicBezTo>
                      <a:pt x="1873" y="1696"/>
                      <a:pt x="1949" y="1696"/>
                      <a:pt x="2000" y="1671"/>
                    </a:cubicBezTo>
                    <a:cubicBezTo>
                      <a:pt x="2105" y="1697"/>
                      <a:pt x="2210" y="1710"/>
                      <a:pt x="2314" y="1710"/>
                    </a:cubicBezTo>
                    <a:cubicBezTo>
                      <a:pt x="2813" y="1710"/>
                      <a:pt x="3279" y="1419"/>
                      <a:pt x="3468" y="937"/>
                    </a:cubicBezTo>
                    <a:cubicBezTo>
                      <a:pt x="3544" y="659"/>
                      <a:pt x="3797" y="532"/>
                      <a:pt x="4024" y="532"/>
                    </a:cubicBezTo>
                    <a:cubicBezTo>
                      <a:pt x="4043" y="530"/>
                      <a:pt x="4063" y="529"/>
                      <a:pt x="4082" y="529"/>
                    </a:cubicBezTo>
                    <a:close/>
                    <a:moveTo>
                      <a:pt x="4024" y="1"/>
                    </a:moveTo>
                    <a:cubicBezTo>
                      <a:pt x="3518" y="1"/>
                      <a:pt x="3113" y="279"/>
                      <a:pt x="2911" y="760"/>
                    </a:cubicBezTo>
                    <a:cubicBezTo>
                      <a:pt x="2831" y="1000"/>
                      <a:pt x="2608" y="1145"/>
                      <a:pt x="2356" y="1145"/>
                    </a:cubicBezTo>
                    <a:cubicBezTo>
                      <a:pt x="2289" y="1145"/>
                      <a:pt x="2220" y="1135"/>
                      <a:pt x="2152" y="1114"/>
                    </a:cubicBezTo>
                    <a:cubicBezTo>
                      <a:pt x="2030" y="1076"/>
                      <a:pt x="1910" y="1057"/>
                      <a:pt x="1794" y="1057"/>
                    </a:cubicBezTo>
                    <a:cubicBezTo>
                      <a:pt x="1449" y="1057"/>
                      <a:pt x="1132" y="1223"/>
                      <a:pt x="886" y="1544"/>
                    </a:cubicBezTo>
                    <a:cubicBezTo>
                      <a:pt x="583" y="1949"/>
                      <a:pt x="557" y="2455"/>
                      <a:pt x="785" y="2911"/>
                    </a:cubicBezTo>
                    <a:cubicBezTo>
                      <a:pt x="962" y="3164"/>
                      <a:pt x="861" y="3544"/>
                      <a:pt x="608" y="3721"/>
                    </a:cubicBezTo>
                    <a:cubicBezTo>
                      <a:pt x="203" y="3999"/>
                      <a:pt x="0" y="4505"/>
                      <a:pt x="127" y="4986"/>
                    </a:cubicBezTo>
                    <a:cubicBezTo>
                      <a:pt x="254" y="5492"/>
                      <a:pt x="633" y="5847"/>
                      <a:pt x="1139" y="5897"/>
                    </a:cubicBezTo>
                    <a:cubicBezTo>
                      <a:pt x="1468" y="5973"/>
                      <a:pt x="1721" y="6252"/>
                      <a:pt x="1696" y="6581"/>
                    </a:cubicBezTo>
                    <a:cubicBezTo>
                      <a:pt x="1645" y="7087"/>
                      <a:pt x="1949" y="7517"/>
                      <a:pt x="2379" y="7745"/>
                    </a:cubicBezTo>
                    <a:cubicBezTo>
                      <a:pt x="2531" y="7846"/>
                      <a:pt x="2734" y="7871"/>
                      <a:pt x="2886" y="7871"/>
                    </a:cubicBezTo>
                    <a:cubicBezTo>
                      <a:pt x="3215" y="7871"/>
                      <a:pt x="3493" y="7770"/>
                      <a:pt x="3695" y="7390"/>
                    </a:cubicBezTo>
                    <a:cubicBezTo>
                      <a:pt x="3809" y="7277"/>
                      <a:pt x="3961" y="7220"/>
                      <a:pt x="4116" y="7220"/>
                    </a:cubicBezTo>
                    <a:cubicBezTo>
                      <a:pt x="4271" y="7220"/>
                      <a:pt x="4429" y="7277"/>
                      <a:pt x="4556" y="7390"/>
                    </a:cubicBezTo>
                    <a:cubicBezTo>
                      <a:pt x="4783" y="7602"/>
                      <a:pt x="5055" y="7706"/>
                      <a:pt x="5335" y="7706"/>
                    </a:cubicBezTo>
                    <a:cubicBezTo>
                      <a:pt x="5523" y="7706"/>
                      <a:pt x="5714" y="7659"/>
                      <a:pt x="5897" y="7568"/>
                    </a:cubicBezTo>
                    <a:cubicBezTo>
                      <a:pt x="6327" y="7365"/>
                      <a:pt x="6580" y="6910"/>
                      <a:pt x="6555" y="6403"/>
                    </a:cubicBezTo>
                    <a:cubicBezTo>
                      <a:pt x="6555" y="6100"/>
                      <a:pt x="6783" y="5796"/>
                      <a:pt x="7087" y="5745"/>
                    </a:cubicBezTo>
                    <a:cubicBezTo>
                      <a:pt x="7593" y="5669"/>
                      <a:pt x="7972" y="5340"/>
                      <a:pt x="8074" y="4834"/>
                    </a:cubicBezTo>
                    <a:cubicBezTo>
                      <a:pt x="8175" y="4353"/>
                      <a:pt x="7972" y="3873"/>
                      <a:pt x="7567" y="3594"/>
                    </a:cubicBezTo>
                    <a:cubicBezTo>
                      <a:pt x="7314" y="3442"/>
                      <a:pt x="7213" y="3063"/>
                      <a:pt x="7365" y="2759"/>
                    </a:cubicBezTo>
                    <a:cubicBezTo>
                      <a:pt x="7618" y="2354"/>
                      <a:pt x="7567" y="1823"/>
                      <a:pt x="7238" y="1443"/>
                    </a:cubicBezTo>
                    <a:cubicBezTo>
                      <a:pt x="7013" y="1162"/>
                      <a:pt x="6677" y="1005"/>
                      <a:pt x="6322" y="1005"/>
                    </a:cubicBezTo>
                    <a:cubicBezTo>
                      <a:pt x="6198" y="1005"/>
                      <a:pt x="6072" y="1024"/>
                      <a:pt x="5948" y="1063"/>
                    </a:cubicBezTo>
                    <a:cubicBezTo>
                      <a:pt x="5876" y="1094"/>
                      <a:pt x="5801" y="1108"/>
                      <a:pt x="5727" y="1108"/>
                    </a:cubicBezTo>
                    <a:cubicBezTo>
                      <a:pt x="5489" y="1108"/>
                      <a:pt x="5260" y="960"/>
                      <a:pt x="5163" y="709"/>
                    </a:cubicBezTo>
                    <a:cubicBezTo>
                      <a:pt x="4961" y="279"/>
                      <a:pt x="4531" y="1"/>
                      <a:pt x="40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1520725" y="3388425"/>
                <a:ext cx="3672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70" extrusionOk="0">
                    <a:moveTo>
                      <a:pt x="423" y="1"/>
                    </a:moveTo>
                    <a:cubicBezTo>
                      <a:pt x="325" y="1"/>
                      <a:pt x="226" y="50"/>
                      <a:pt x="178" y="131"/>
                    </a:cubicBezTo>
                    <a:cubicBezTo>
                      <a:pt x="51" y="282"/>
                      <a:pt x="1" y="460"/>
                      <a:pt x="51" y="662"/>
                    </a:cubicBezTo>
                    <a:cubicBezTo>
                      <a:pt x="77" y="839"/>
                      <a:pt x="178" y="1016"/>
                      <a:pt x="330" y="1143"/>
                    </a:cubicBezTo>
                    <a:cubicBezTo>
                      <a:pt x="482" y="1219"/>
                      <a:pt x="608" y="1269"/>
                      <a:pt x="760" y="1269"/>
                    </a:cubicBezTo>
                    <a:cubicBezTo>
                      <a:pt x="988" y="1269"/>
                      <a:pt x="1216" y="1143"/>
                      <a:pt x="1367" y="1016"/>
                    </a:cubicBezTo>
                    <a:cubicBezTo>
                      <a:pt x="1469" y="890"/>
                      <a:pt x="1443" y="687"/>
                      <a:pt x="1317" y="586"/>
                    </a:cubicBezTo>
                    <a:cubicBezTo>
                      <a:pt x="1269" y="558"/>
                      <a:pt x="1211" y="543"/>
                      <a:pt x="1152" y="543"/>
                    </a:cubicBezTo>
                    <a:cubicBezTo>
                      <a:pt x="1053" y="543"/>
                      <a:pt x="950" y="583"/>
                      <a:pt x="887" y="662"/>
                    </a:cubicBezTo>
                    <a:cubicBezTo>
                      <a:pt x="871" y="694"/>
                      <a:pt x="814" y="726"/>
                      <a:pt x="762" y="726"/>
                    </a:cubicBezTo>
                    <a:cubicBezTo>
                      <a:pt x="732" y="726"/>
                      <a:pt x="703" y="715"/>
                      <a:pt x="684" y="687"/>
                    </a:cubicBezTo>
                    <a:cubicBezTo>
                      <a:pt x="634" y="687"/>
                      <a:pt x="608" y="637"/>
                      <a:pt x="608" y="586"/>
                    </a:cubicBezTo>
                    <a:cubicBezTo>
                      <a:pt x="608" y="561"/>
                      <a:pt x="608" y="510"/>
                      <a:pt x="634" y="460"/>
                    </a:cubicBezTo>
                    <a:cubicBezTo>
                      <a:pt x="735" y="333"/>
                      <a:pt x="709" y="156"/>
                      <a:pt x="583" y="55"/>
                    </a:cubicBezTo>
                    <a:cubicBezTo>
                      <a:pt x="536" y="17"/>
                      <a:pt x="480" y="1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1511250" y="3334650"/>
                <a:ext cx="39250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1295" extrusionOk="0">
                    <a:moveTo>
                      <a:pt x="522" y="1"/>
                    </a:moveTo>
                    <a:cubicBezTo>
                      <a:pt x="422" y="1"/>
                      <a:pt x="317" y="50"/>
                      <a:pt x="253" y="130"/>
                    </a:cubicBezTo>
                    <a:cubicBezTo>
                      <a:pt x="0" y="434"/>
                      <a:pt x="101" y="915"/>
                      <a:pt x="430" y="1143"/>
                    </a:cubicBezTo>
                    <a:cubicBezTo>
                      <a:pt x="557" y="1193"/>
                      <a:pt x="709" y="1269"/>
                      <a:pt x="861" y="1269"/>
                    </a:cubicBezTo>
                    <a:cubicBezTo>
                      <a:pt x="886" y="1269"/>
                      <a:pt x="962" y="1269"/>
                      <a:pt x="987" y="1295"/>
                    </a:cubicBezTo>
                    <a:cubicBezTo>
                      <a:pt x="1190" y="1269"/>
                      <a:pt x="1342" y="1168"/>
                      <a:pt x="1468" y="1016"/>
                    </a:cubicBezTo>
                    <a:cubicBezTo>
                      <a:pt x="1569" y="890"/>
                      <a:pt x="1519" y="687"/>
                      <a:pt x="1392" y="586"/>
                    </a:cubicBezTo>
                    <a:cubicBezTo>
                      <a:pt x="1345" y="557"/>
                      <a:pt x="1290" y="543"/>
                      <a:pt x="1235" y="543"/>
                    </a:cubicBezTo>
                    <a:cubicBezTo>
                      <a:pt x="1143" y="543"/>
                      <a:pt x="1051" y="583"/>
                      <a:pt x="987" y="662"/>
                    </a:cubicBezTo>
                    <a:cubicBezTo>
                      <a:pt x="987" y="687"/>
                      <a:pt x="937" y="712"/>
                      <a:pt x="886" y="712"/>
                    </a:cubicBezTo>
                    <a:cubicBezTo>
                      <a:pt x="861" y="712"/>
                      <a:pt x="810" y="712"/>
                      <a:pt x="759" y="687"/>
                    </a:cubicBezTo>
                    <a:cubicBezTo>
                      <a:pt x="709" y="662"/>
                      <a:pt x="684" y="535"/>
                      <a:pt x="734" y="459"/>
                    </a:cubicBezTo>
                    <a:cubicBezTo>
                      <a:pt x="835" y="333"/>
                      <a:pt x="810" y="156"/>
                      <a:pt x="684" y="54"/>
                    </a:cubicBezTo>
                    <a:cubicBezTo>
                      <a:pt x="637" y="17"/>
                      <a:pt x="580" y="1"/>
                      <a:pt x="5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570725" y="3354550"/>
                <a:ext cx="36700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58" extrusionOk="0">
                    <a:moveTo>
                      <a:pt x="417" y="0"/>
                    </a:moveTo>
                    <a:cubicBezTo>
                      <a:pt x="318" y="0"/>
                      <a:pt x="215" y="40"/>
                      <a:pt x="152" y="119"/>
                    </a:cubicBezTo>
                    <a:cubicBezTo>
                      <a:pt x="25" y="271"/>
                      <a:pt x="0" y="473"/>
                      <a:pt x="25" y="650"/>
                    </a:cubicBezTo>
                    <a:cubicBezTo>
                      <a:pt x="76" y="828"/>
                      <a:pt x="152" y="1005"/>
                      <a:pt x="329" y="1131"/>
                    </a:cubicBezTo>
                    <a:cubicBezTo>
                      <a:pt x="481" y="1232"/>
                      <a:pt x="608" y="1258"/>
                      <a:pt x="759" y="1258"/>
                    </a:cubicBezTo>
                    <a:cubicBezTo>
                      <a:pt x="987" y="1258"/>
                      <a:pt x="1215" y="1157"/>
                      <a:pt x="1367" y="1005"/>
                    </a:cubicBezTo>
                    <a:cubicBezTo>
                      <a:pt x="1468" y="878"/>
                      <a:pt x="1417" y="676"/>
                      <a:pt x="1291" y="600"/>
                    </a:cubicBezTo>
                    <a:cubicBezTo>
                      <a:pt x="1238" y="558"/>
                      <a:pt x="1176" y="537"/>
                      <a:pt x="1115" y="537"/>
                    </a:cubicBezTo>
                    <a:cubicBezTo>
                      <a:pt x="1030" y="537"/>
                      <a:pt x="945" y="577"/>
                      <a:pt x="886" y="650"/>
                    </a:cubicBezTo>
                    <a:cubicBezTo>
                      <a:pt x="871" y="695"/>
                      <a:pt x="822" y="722"/>
                      <a:pt x="769" y="722"/>
                    </a:cubicBezTo>
                    <a:cubicBezTo>
                      <a:pt x="731" y="722"/>
                      <a:pt x="690" y="708"/>
                      <a:pt x="658" y="676"/>
                    </a:cubicBezTo>
                    <a:cubicBezTo>
                      <a:pt x="633" y="676"/>
                      <a:pt x="608" y="625"/>
                      <a:pt x="608" y="600"/>
                    </a:cubicBezTo>
                    <a:cubicBezTo>
                      <a:pt x="608" y="549"/>
                      <a:pt x="608" y="499"/>
                      <a:pt x="633" y="473"/>
                    </a:cubicBezTo>
                    <a:cubicBezTo>
                      <a:pt x="734" y="347"/>
                      <a:pt x="709" y="144"/>
                      <a:pt x="582" y="43"/>
                    </a:cubicBezTo>
                    <a:cubicBezTo>
                      <a:pt x="535" y="15"/>
                      <a:pt x="477" y="0"/>
                      <a:pt x="4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2" name="Google Shape;232;p7"/>
            <p:cNvCxnSpPr/>
            <p:nvPr/>
          </p:nvCxnSpPr>
          <p:spPr>
            <a:xfrm>
              <a:off x="6730050" y="169988"/>
              <a:ext cx="2414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3" name="Google Shape;233;p7"/>
            <p:cNvSpPr/>
            <p:nvPr/>
          </p:nvSpPr>
          <p:spPr>
            <a:xfrm>
              <a:off x="6724925" y="317938"/>
              <a:ext cx="2431025" cy="192075"/>
            </a:xfrm>
            <a:custGeom>
              <a:avLst/>
              <a:gdLst/>
              <a:ahLst/>
              <a:cxnLst/>
              <a:rect l="l" t="t" r="r" b="b"/>
              <a:pathLst>
                <a:path w="97241" h="7683" extrusionOk="0">
                  <a:moveTo>
                    <a:pt x="97241" y="0"/>
                  </a:moveTo>
                  <a:lnTo>
                    <a:pt x="56707" y="0"/>
                  </a:lnTo>
                  <a:lnTo>
                    <a:pt x="43400" y="7683"/>
                  </a:lnTo>
                  <a:lnTo>
                    <a:pt x="0" y="7683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4" name="Google Shape;234;p7"/>
            <p:cNvSpPr/>
            <p:nvPr/>
          </p:nvSpPr>
          <p:spPr>
            <a:xfrm>
              <a:off x="8501450" y="410350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8347900" y="410350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8194350" y="410350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8637725" y="410350"/>
              <a:ext cx="70200" cy="7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8" name="Google Shape;238;p7"/>
            <p:cNvCxnSpPr/>
            <p:nvPr/>
          </p:nvCxnSpPr>
          <p:spPr>
            <a:xfrm flipH="1">
              <a:off x="7534875" y="256513"/>
              <a:ext cx="290400" cy="167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7"/>
            <p:cNvCxnSpPr/>
            <p:nvPr/>
          </p:nvCxnSpPr>
          <p:spPr>
            <a:xfrm flipH="1">
              <a:off x="7324688" y="256513"/>
              <a:ext cx="290400" cy="167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7"/>
            <p:cNvCxnSpPr/>
            <p:nvPr/>
          </p:nvCxnSpPr>
          <p:spPr>
            <a:xfrm flipH="1">
              <a:off x="7099488" y="256513"/>
              <a:ext cx="290400" cy="167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1" name="Google Shape;241;p7"/>
            <p:cNvSpPr/>
            <p:nvPr/>
          </p:nvSpPr>
          <p:spPr>
            <a:xfrm>
              <a:off x="8838625" y="399813"/>
              <a:ext cx="322425" cy="184250"/>
            </a:xfrm>
            <a:custGeom>
              <a:avLst/>
              <a:gdLst/>
              <a:ahLst/>
              <a:cxnLst/>
              <a:rect l="l" t="t" r="r" b="b"/>
              <a:pathLst>
                <a:path w="12897" h="7370" extrusionOk="0">
                  <a:moveTo>
                    <a:pt x="12897" y="0"/>
                  </a:moveTo>
                  <a:lnTo>
                    <a:pt x="0" y="0"/>
                  </a:lnTo>
                  <a:lnTo>
                    <a:pt x="0" y="7370"/>
                  </a:lnTo>
                  <a:lnTo>
                    <a:pt x="12693" y="737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2" name="Google Shape;242;p7"/>
            <p:cNvSpPr/>
            <p:nvPr/>
          </p:nvSpPr>
          <p:spPr>
            <a:xfrm flipH="1">
              <a:off x="2888090" y="170114"/>
              <a:ext cx="2197205" cy="338557"/>
            </a:xfrm>
            <a:custGeom>
              <a:avLst/>
              <a:gdLst/>
              <a:ahLst/>
              <a:cxnLst/>
              <a:rect l="l" t="t" r="r" b="b"/>
              <a:pathLst>
                <a:path w="74926" h="11545" extrusionOk="0">
                  <a:moveTo>
                    <a:pt x="0" y="11545"/>
                  </a:moveTo>
                  <a:lnTo>
                    <a:pt x="37463" y="11464"/>
                  </a:lnTo>
                  <a:lnTo>
                    <a:pt x="48928" y="0"/>
                  </a:lnTo>
                  <a:lnTo>
                    <a:pt x="74926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3" name="Google Shape;243;p7"/>
            <p:cNvSpPr/>
            <p:nvPr/>
          </p:nvSpPr>
          <p:spPr>
            <a:xfrm flipH="1">
              <a:off x="4566981" y="341150"/>
              <a:ext cx="71788" cy="71788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 flipH="1">
              <a:off x="4724209" y="341150"/>
              <a:ext cx="71788" cy="71788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4881436" y="341150"/>
              <a:ext cx="71788" cy="71788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4427442" y="341150"/>
              <a:ext cx="71788" cy="71788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7"/>
            <p:cNvCxnSpPr/>
            <p:nvPr/>
          </p:nvCxnSpPr>
          <p:spPr>
            <a:xfrm>
              <a:off x="5084562" y="186272"/>
              <a:ext cx="0" cy="31671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8" name="Google Shape;248;p7"/>
            <p:cNvGrpSpPr/>
            <p:nvPr/>
          </p:nvGrpSpPr>
          <p:grpSpPr>
            <a:xfrm flipH="1">
              <a:off x="2888169" y="273273"/>
              <a:ext cx="263192" cy="241606"/>
              <a:chOff x="2176850" y="3199325"/>
              <a:chExt cx="300550" cy="275900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176850" y="3199325"/>
                <a:ext cx="300550" cy="275900"/>
              </a:xfrm>
              <a:custGeom>
                <a:avLst/>
                <a:gdLst/>
                <a:ahLst/>
                <a:cxnLst/>
                <a:rect l="l" t="t" r="r" b="b"/>
                <a:pathLst>
                  <a:path w="12022" h="11036" extrusionOk="0">
                    <a:moveTo>
                      <a:pt x="6276" y="532"/>
                    </a:moveTo>
                    <a:cubicBezTo>
                      <a:pt x="8023" y="532"/>
                      <a:pt x="9668" y="1418"/>
                      <a:pt x="10579" y="3013"/>
                    </a:cubicBezTo>
                    <a:cubicBezTo>
                      <a:pt x="11287" y="4177"/>
                      <a:pt x="11464" y="5493"/>
                      <a:pt x="11135" y="6809"/>
                    </a:cubicBezTo>
                    <a:cubicBezTo>
                      <a:pt x="10781" y="8074"/>
                      <a:pt x="9946" y="9162"/>
                      <a:pt x="8807" y="9846"/>
                    </a:cubicBezTo>
                    <a:cubicBezTo>
                      <a:pt x="8024" y="10309"/>
                      <a:pt x="7160" y="10528"/>
                      <a:pt x="6304" y="10528"/>
                    </a:cubicBezTo>
                    <a:cubicBezTo>
                      <a:pt x="4587" y="10528"/>
                      <a:pt x="2903" y="9645"/>
                      <a:pt x="1974" y="8074"/>
                    </a:cubicBezTo>
                    <a:cubicBezTo>
                      <a:pt x="1291" y="6885"/>
                      <a:pt x="1088" y="5569"/>
                      <a:pt x="1443" y="4278"/>
                    </a:cubicBezTo>
                    <a:cubicBezTo>
                      <a:pt x="1797" y="3013"/>
                      <a:pt x="2607" y="1899"/>
                      <a:pt x="3746" y="1241"/>
                    </a:cubicBezTo>
                    <a:cubicBezTo>
                      <a:pt x="4555" y="760"/>
                      <a:pt x="5441" y="532"/>
                      <a:pt x="6276" y="532"/>
                    </a:cubicBezTo>
                    <a:close/>
                    <a:moveTo>
                      <a:pt x="6287" y="0"/>
                    </a:moveTo>
                    <a:cubicBezTo>
                      <a:pt x="5335" y="0"/>
                      <a:pt x="4372" y="245"/>
                      <a:pt x="3492" y="760"/>
                    </a:cubicBezTo>
                    <a:cubicBezTo>
                      <a:pt x="886" y="2304"/>
                      <a:pt x="0" y="5695"/>
                      <a:pt x="1544" y="8327"/>
                    </a:cubicBezTo>
                    <a:cubicBezTo>
                      <a:pt x="2303" y="9593"/>
                      <a:pt x="3492" y="10478"/>
                      <a:pt x="4935" y="10858"/>
                    </a:cubicBezTo>
                    <a:cubicBezTo>
                      <a:pt x="5391" y="10985"/>
                      <a:pt x="5846" y="11035"/>
                      <a:pt x="6327" y="11035"/>
                    </a:cubicBezTo>
                    <a:cubicBezTo>
                      <a:pt x="7289" y="11035"/>
                      <a:pt x="8250" y="10782"/>
                      <a:pt x="9136" y="10276"/>
                    </a:cubicBezTo>
                    <a:cubicBezTo>
                      <a:pt x="10402" y="9517"/>
                      <a:pt x="11313" y="8302"/>
                      <a:pt x="11667" y="6885"/>
                    </a:cubicBezTo>
                    <a:cubicBezTo>
                      <a:pt x="12021" y="5467"/>
                      <a:pt x="11819" y="3974"/>
                      <a:pt x="11060" y="2709"/>
                    </a:cubicBezTo>
                    <a:cubicBezTo>
                      <a:pt x="10031" y="973"/>
                      <a:pt x="8184" y="0"/>
                      <a:pt x="6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248325" y="3265025"/>
                <a:ext cx="52550" cy="1045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4181" extrusionOk="0">
                    <a:moveTo>
                      <a:pt x="1791" y="0"/>
                    </a:moveTo>
                    <a:cubicBezTo>
                      <a:pt x="1696" y="0"/>
                      <a:pt x="1607" y="65"/>
                      <a:pt x="1570" y="157"/>
                    </a:cubicBezTo>
                    <a:lnTo>
                      <a:pt x="77" y="3801"/>
                    </a:lnTo>
                    <a:cubicBezTo>
                      <a:pt x="1" y="3928"/>
                      <a:pt x="77" y="4080"/>
                      <a:pt x="203" y="4130"/>
                    </a:cubicBezTo>
                    <a:cubicBezTo>
                      <a:pt x="229" y="4181"/>
                      <a:pt x="254" y="4181"/>
                      <a:pt x="304" y="4181"/>
                    </a:cubicBezTo>
                    <a:cubicBezTo>
                      <a:pt x="431" y="4181"/>
                      <a:pt x="507" y="4130"/>
                      <a:pt x="558" y="4004"/>
                    </a:cubicBezTo>
                    <a:lnTo>
                      <a:pt x="2025" y="385"/>
                    </a:lnTo>
                    <a:cubicBezTo>
                      <a:pt x="2101" y="258"/>
                      <a:pt x="2025" y="81"/>
                      <a:pt x="1899" y="30"/>
                    </a:cubicBezTo>
                    <a:cubicBezTo>
                      <a:pt x="1864" y="9"/>
                      <a:pt x="1827" y="0"/>
                      <a:pt x="17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2367900" y="3302975"/>
                <a:ext cx="52550" cy="10455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4182" extrusionOk="0">
                    <a:moveTo>
                      <a:pt x="1791" y="1"/>
                    </a:moveTo>
                    <a:cubicBezTo>
                      <a:pt x="1695" y="1"/>
                      <a:pt x="1600" y="66"/>
                      <a:pt x="1545" y="157"/>
                    </a:cubicBezTo>
                    <a:lnTo>
                      <a:pt x="77" y="3802"/>
                    </a:lnTo>
                    <a:cubicBezTo>
                      <a:pt x="1" y="3928"/>
                      <a:pt x="77" y="4080"/>
                      <a:pt x="203" y="4131"/>
                    </a:cubicBezTo>
                    <a:cubicBezTo>
                      <a:pt x="229" y="4181"/>
                      <a:pt x="254" y="4181"/>
                      <a:pt x="279" y="4181"/>
                    </a:cubicBezTo>
                    <a:cubicBezTo>
                      <a:pt x="406" y="4181"/>
                      <a:pt x="507" y="4105"/>
                      <a:pt x="532" y="4004"/>
                    </a:cubicBezTo>
                    <a:lnTo>
                      <a:pt x="2026" y="385"/>
                    </a:lnTo>
                    <a:cubicBezTo>
                      <a:pt x="2101" y="259"/>
                      <a:pt x="2026" y="81"/>
                      <a:pt x="1899" y="31"/>
                    </a:cubicBezTo>
                    <a:cubicBezTo>
                      <a:pt x="1864" y="10"/>
                      <a:pt x="1827" y="1"/>
                      <a:pt x="17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2294525" y="3259275"/>
                <a:ext cx="7530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6942" extrusionOk="0">
                    <a:moveTo>
                      <a:pt x="2736" y="1"/>
                    </a:moveTo>
                    <a:cubicBezTo>
                      <a:pt x="2617" y="1"/>
                      <a:pt x="2518" y="54"/>
                      <a:pt x="2455" y="159"/>
                    </a:cubicBezTo>
                    <a:lnTo>
                      <a:pt x="26" y="6562"/>
                    </a:lnTo>
                    <a:cubicBezTo>
                      <a:pt x="0" y="6714"/>
                      <a:pt x="51" y="6840"/>
                      <a:pt x="177" y="6891"/>
                    </a:cubicBezTo>
                    <a:cubicBezTo>
                      <a:pt x="228" y="6942"/>
                      <a:pt x="253" y="6942"/>
                      <a:pt x="279" y="6942"/>
                    </a:cubicBezTo>
                    <a:cubicBezTo>
                      <a:pt x="380" y="6942"/>
                      <a:pt x="481" y="6866"/>
                      <a:pt x="532" y="6739"/>
                    </a:cubicBezTo>
                    <a:lnTo>
                      <a:pt x="2961" y="362"/>
                    </a:lnTo>
                    <a:cubicBezTo>
                      <a:pt x="3012" y="184"/>
                      <a:pt x="2936" y="58"/>
                      <a:pt x="2809" y="7"/>
                    </a:cubicBezTo>
                    <a:cubicBezTo>
                      <a:pt x="2784" y="3"/>
                      <a:pt x="2760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53" name="Google Shape;253;p7"/>
            <p:cNvCxnSpPr/>
            <p:nvPr/>
          </p:nvCxnSpPr>
          <p:spPr>
            <a:xfrm>
              <a:off x="5200850" y="353721"/>
              <a:ext cx="1408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7"/>
            <p:cNvCxnSpPr/>
            <p:nvPr/>
          </p:nvCxnSpPr>
          <p:spPr>
            <a:xfrm>
              <a:off x="5208009" y="172000"/>
              <a:ext cx="0" cy="338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7"/>
            <p:cNvCxnSpPr/>
            <p:nvPr/>
          </p:nvCxnSpPr>
          <p:spPr>
            <a:xfrm>
              <a:off x="6598773" y="172000"/>
              <a:ext cx="0" cy="338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58" name="Google Shape;258;p8"/>
          <p:cNvGrpSpPr/>
          <p:nvPr/>
        </p:nvGrpSpPr>
        <p:grpSpPr>
          <a:xfrm>
            <a:off x="150" y="0"/>
            <a:ext cx="9143750" cy="5176350"/>
            <a:chOff x="150" y="0"/>
            <a:chExt cx="9143750" cy="5176350"/>
          </a:xfrm>
        </p:grpSpPr>
        <p:sp>
          <p:nvSpPr>
            <p:cNvPr id="259" name="Google Shape;259;p8"/>
            <p:cNvSpPr/>
            <p:nvPr/>
          </p:nvSpPr>
          <p:spPr>
            <a:xfrm>
              <a:off x="8617400" y="2200650"/>
              <a:ext cx="526500" cy="2975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5400000">
              <a:off x="427950" y="-427800"/>
              <a:ext cx="526500" cy="1382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0" y="0"/>
            <a:ext cx="630000" cy="280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21558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54966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21558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54966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21558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54966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"/>
          </p:nvPr>
        </p:nvSpPr>
        <p:spPr>
          <a:xfrm>
            <a:off x="720000" y="2175900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8"/>
          </p:nvPr>
        </p:nvSpPr>
        <p:spPr>
          <a:xfrm>
            <a:off x="3306000" y="2175900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9"/>
          </p:nvPr>
        </p:nvSpPr>
        <p:spPr>
          <a:xfrm>
            <a:off x="5892000" y="2175900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3"/>
          </p:nvPr>
        </p:nvSpPr>
        <p:spPr>
          <a:xfrm>
            <a:off x="720000" y="360937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14"/>
          </p:nvPr>
        </p:nvSpPr>
        <p:spPr>
          <a:xfrm>
            <a:off x="3306000" y="360937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5"/>
          </p:nvPr>
        </p:nvSpPr>
        <p:spPr>
          <a:xfrm>
            <a:off x="5892000" y="360937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grpSp>
        <p:nvGrpSpPr>
          <p:cNvPr id="362" name="Google Shape;362;p13"/>
          <p:cNvGrpSpPr/>
          <p:nvPr/>
        </p:nvGrpSpPr>
        <p:grpSpPr>
          <a:xfrm>
            <a:off x="4072926" y="4535256"/>
            <a:ext cx="5069799" cy="309970"/>
            <a:chOff x="4072926" y="4535256"/>
            <a:chExt cx="5069799" cy="309970"/>
          </a:xfrm>
        </p:grpSpPr>
        <p:cxnSp>
          <p:nvCxnSpPr>
            <p:cNvPr id="363" name="Google Shape;363;p13"/>
            <p:cNvCxnSpPr/>
            <p:nvPr/>
          </p:nvCxnSpPr>
          <p:spPr>
            <a:xfrm>
              <a:off x="5362321" y="4535256"/>
              <a:ext cx="0" cy="2391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4" name="Google Shape;364;p13"/>
            <p:cNvSpPr/>
            <p:nvPr/>
          </p:nvSpPr>
          <p:spPr>
            <a:xfrm rot="5400000">
              <a:off x="5405299" y="4571587"/>
              <a:ext cx="228000" cy="166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4082620" y="4676487"/>
              <a:ext cx="1279694" cy="168739"/>
            </a:xfrm>
            <a:custGeom>
              <a:avLst/>
              <a:gdLst/>
              <a:ahLst/>
              <a:cxnLst/>
              <a:rect l="l" t="t" r="r" b="b"/>
              <a:pathLst>
                <a:path w="57774" h="7618" extrusionOk="0">
                  <a:moveTo>
                    <a:pt x="0" y="7618"/>
                  </a:moveTo>
                  <a:lnTo>
                    <a:pt x="23374" y="7618"/>
                  </a:lnTo>
                  <a:lnTo>
                    <a:pt x="36569" y="0"/>
                  </a:lnTo>
                  <a:lnTo>
                    <a:pt x="57774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66" name="Google Shape;366;p13"/>
            <p:cNvCxnSpPr/>
            <p:nvPr/>
          </p:nvCxnSpPr>
          <p:spPr>
            <a:xfrm>
              <a:off x="4072926" y="4603991"/>
              <a:ext cx="128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13"/>
            <p:cNvCxnSpPr/>
            <p:nvPr/>
          </p:nvCxnSpPr>
          <p:spPr>
            <a:xfrm>
              <a:off x="5916505" y="4535256"/>
              <a:ext cx="0" cy="2391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3"/>
            <p:cNvCxnSpPr/>
            <p:nvPr/>
          </p:nvCxnSpPr>
          <p:spPr>
            <a:xfrm rot="10800000">
              <a:off x="5916525" y="4654875"/>
              <a:ext cx="3226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9" name="Google Shape;369;p13"/>
            <p:cNvSpPr/>
            <p:nvPr/>
          </p:nvSpPr>
          <p:spPr>
            <a:xfrm rot="-5400000" flipH="1">
              <a:off x="5645524" y="4571587"/>
              <a:ext cx="228000" cy="166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13"/>
            <p:cNvGrpSpPr/>
            <p:nvPr/>
          </p:nvGrpSpPr>
          <p:grpSpPr>
            <a:xfrm>
              <a:off x="5990235" y="4729762"/>
              <a:ext cx="334288" cy="62197"/>
              <a:chOff x="978100" y="422763"/>
              <a:chExt cx="377300" cy="70200"/>
            </a:xfrm>
          </p:grpSpPr>
          <p:sp>
            <p:nvSpPr>
              <p:cNvPr id="371" name="Google Shape;371;p13"/>
              <p:cNvSpPr/>
              <p:nvPr/>
            </p:nvSpPr>
            <p:spPr>
              <a:xfrm>
                <a:off x="1285200" y="422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1131650" y="422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978100" y="422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4" name="Google Shape;374;p13"/>
          <p:cNvSpPr/>
          <p:nvPr/>
        </p:nvSpPr>
        <p:spPr>
          <a:xfrm>
            <a:off x="0" y="4535250"/>
            <a:ext cx="3887400" cy="60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19"/>
          <p:cNvSpPr txBox="1">
            <a:spLocks noGrp="1"/>
          </p:cNvSpPr>
          <p:nvPr>
            <p:ph type="subTitle" idx="1"/>
          </p:nvPr>
        </p:nvSpPr>
        <p:spPr>
          <a:xfrm>
            <a:off x="1262800" y="1600575"/>
            <a:ext cx="3195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9"/>
          <p:cNvSpPr txBox="1">
            <a:spLocks noGrp="1"/>
          </p:cNvSpPr>
          <p:nvPr>
            <p:ph type="subTitle" idx="2"/>
          </p:nvPr>
        </p:nvSpPr>
        <p:spPr>
          <a:xfrm>
            <a:off x="4685601" y="1600575"/>
            <a:ext cx="3195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19"/>
          <p:cNvSpPr txBox="1">
            <a:spLocks noGrp="1"/>
          </p:cNvSpPr>
          <p:nvPr>
            <p:ph type="subTitle" idx="3"/>
          </p:nvPr>
        </p:nvSpPr>
        <p:spPr>
          <a:xfrm>
            <a:off x="1262800" y="3236675"/>
            <a:ext cx="3195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19"/>
          <p:cNvSpPr txBox="1">
            <a:spLocks noGrp="1"/>
          </p:cNvSpPr>
          <p:nvPr>
            <p:ph type="subTitle" idx="4"/>
          </p:nvPr>
        </p:nvSpPr>
        <p:spPr>
          <a:xfrm>
            <a:off x="4685601" y="3236675"/>
            <a:ext cx="3195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19"/>
          <p:cNvSpPr txBox="1">
            <a:spLocks noGrp="1"/>
          </p:cNvSpPr>
          <p:nvPr>
            <p:ph type="subTitle" idx="5"/>
          </p:nvPr>
        </p:nvSpPr>
        <p:spPr>
          <a:xfrm>
            <a:off x="1262801" y="1251325"/>
            <a:ext cx="31956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559" name="Google Shape;559;p19"/>
          <p:cNvSpPr txBox="1">
            <a:spLocks noGrp="1"/>
          </p:cNvSpPr>
          <p:nvPr>
            <p:ph type="subTitle" idx="6"/>
          </p:nvPr>
        </p:nvSpPr>
        <p:spPr>
          <a:xfrm>
            <a:off x="1262801" y="2887500"/>
            <a:ext cx="31956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560" name="Google Shape;560;p19"/>
          <p:cNvSpPr txBox="1">
            <a:spLocks noGrp="1"/>
          </p:cNvSpPr>
          <p:nvPr>
            <p:ph type="subTitle" idx="7"/>
          </p:nvPr>
        </p:nvSpPr>
        <p:spPr>
          <a:xfrm>
            <a:off x="4685575" y="1251325"/>
            <a:ext cx="31956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561" name="Google Shape;561;p19"/>
          <p:cNvSpPr txBox="1">
            <a:spLocks noGrp="1"/>
          </p:cNvSpPr>
          <p:nvPr>
            <p:ph type="subTitle" idx="8"/>
          </p:nvPr>
        </p:nvSpPr>
        <p:spPr>
          <a:xfrm>
            <a:off x="4685575" y="2887500"/>
            <a:ext cx="31956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Narrow"/>
              <a:buNone/>
              <a:defRPr sz="24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grpSp>
        <p:nvGrpSpPr>
          <p:cNvPr id="562" name="Google Shape;562;p19"/>
          <p:cNvGrpSpPr/>
          <p:nvPr/>
        </p:nvGrpSpPr>
        <p:grpSpPr>
          <a:xfrm>
            <a:off x="2072451" y="4692950"/>
            <a:ext cx="7088599" cy="289219"/>
            <a:chOff x="2072451" y="4692950"/>
            <a:chExt cx="7088599" cy="289219"/>
          </a:xfrm>
        </p:grpSpPr>
        <p:grpSp>
          <p:nvGrpSpPr>
            <p:cNvPr id="563" name="Google Shape;563;p19"/>
            <p:cNvGrpSpPr/>
            <p:nvPr/>
          </p:nvGrpSpPr>
          <p:grpSpPr>
            <a:xfrm>
              <a:off x="7287900" y="4692950"/>
              <a:ext cx="1873150" cy="288625"/>
              <a:chOff x="7287900" y="4604100"/>
              <a:chExt cx="1873150" cy="288625"/>
            </a:xfrm>
          </p:grpSpPr>
          <p:sp>
            <p:nvSpPr>
              <p:cNvPr id="564" name="Google Shape;564;p19"/>
              <p:cNvSpPr/>
              <p:nvPr/>
            </p:nvSpPr>
            <p:spPr>
              <a:xfrm>
                <a:off x="7287900" y="4604100"/>
                <a:ext cx="1873150" cy="288625"/>
              </a:xfrm>
              <a:custGeom>
                <a:avLst/>
                <a:gdLst/>
                <a:ahLst/>
                <a:cxnLst/>
                <a:rect l="l" t="t" r="r" b="b"/>
                <a:pathLst>
                  <a:path w="74926" h="11545" extrusionOk="0">
                    <a:moveTo>
                      <a:pt x="0" y="11545"/>
                    </a:moveTo>
                    <a:lnTo>
                      <a:pt x="37463" y="11464"/>
                    </a:lnTo>
                    <a:lnTo>
                      <a:pt x="48928" y="0"/>
                    </a:lnTo>
                    <a:lnTo>
                      <a:pt x="74926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5" name="Google Shape;565;p19"/>
              <p:cNvSpPr/>
              <p:nvPr/>
            </p:nvSpPr>
            <p:spPr>
              <a:xfrm>
                <a:off x="7707600" y="4740988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7554050" y="4740988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7400500" y="4740988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7843875" y="4740988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19"/>
              <p:cNvCxnSpPr/>
              <p:nvPr/>
            </p:nvCxnSpPr>
            <p:spPr>
              <a:xfrm>
                <a:off x="7288525" y="4617875"/>
                <a:ext cx="0" cy="270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19"/>
            <p:cNvGrpSpPr/>
            <p:nvPr/>
          </p:nvGrpSpPr>
          <p:grpSpPr>
            <a:xfrm>
              <a:off x="6916775" y="4713875"/>
              <a:ext cx="268842" cy="246765"/>
              <a:chOff x="2192700" y="3213888"/>
              <a:chExt cx="268842" cy="246765"/>
            </a:xfrm>
          </p:grpSpPr>
          <p:sp>
            <p:nvSpPr>
              <p:cNvPr id="571" name="Google Shape;571;p19"/>
              <p:cNvSpPr/>
              <p:nvPr/>
            </p:nvSpPr>
            <p:spPr>
              <a:xfrm>
                <a:off x="2192700" y="3213888"/>
                <a:ext cx="268842" cy="246765"/>
              </a:xfrm>
              <a:custGeom>
                <a:avLst/>
                <a:gdLst/>
                <a:ahLst/>
                <a:cxnLst/>
                <a:rect l="l" t="t" r="r" b="b"/>
                <a:pathLst>
                  <a:path w="12022" h="11036" extrusionOk="0">
                    <a:moveTo>
                      <a:pt x="6276" y="532"/>
                    </a:moveTo>
                    <a:cubicBezTo>
                      <a:pt x="8023" y="532"/>
                      <a:pt x="9668" y="1418"/>
                      <a:pt x="10579" y="3013"/>
                    </a:cubicBezTo>
                    <a:cubicBezTo>
                      <a:pt x="11287" y="4177"/>
                      <a:pt x="11464" y="5493"/>
                      <a:pt x="11135" y="6809"/>
                    </a:cubicBezTo>
                    <a:cubicBezTo>
                      <a:pt x="10781" y="8074"/>
                      <a:pt x="9946" y="9162"/>
                      <a:pt x="8807" y="9846"/>
                    </a:cubicBezTo>
                    <a:cubicBezTo>
                      <a:pt x="8024" y="10309"/>
                      <a:pt x="7160" y="10528"/>
                      <a:pt x="6304" y="10528"/>
                    </a:cubicBezTo>
                    <a:cubicBezTo>
                      <a:pt x="4587" y="10528"/>
                      <a:pt x="2903" y="9645"/>
                      <a:pt x="1974" y="8074"/>
                    </a:cubicBezTo>
                    <a:cubicBezTo>
                      <a:pt x="1291" y="6885"/>
                      <a:pt x="1088" y="5569"/>
                      <a:pt x="1443" y="4278"/>
                    </a:cubicBezTo>
                    <a:cubicBezTo>
                      <a:pt x="1797" y="3013"/>
                      <a:pt x="2607" y="1899"/>
                      <a:pt x="3746" y="1241"/>
                    </a:cubicBezTo>
                    <a:cubicBezTo>
                      <a:pt x="4555" y="760"/>
                      <a:pt x="5441" y="532"/>
                      <a:pt x="6276" y="532"/>
                    </a:cubicBezTo>
                    <a:close/>
                    <a:moveTo>
                      <a:pt x="6287" y="0"/>
                    </a:moveTo>
                    <a:cubicBezTo>
                      <a:pt x="5335" y="0"/>
                      <a:pt x="4372" y="245"/>
                      <a:pt x="3492" y="760"/>
                    </a:cubicBezTo>
                    <a:cubicBezTo>
                      <a:pt x="886" y="2304"/>
                      <a:pt x="0" y="5695"/>
                      <a:pt x="1544" y="8327"/>
                    </a:cubicBezTo>
                    <a:cubicBezTo>
                      <a:pt x="2303" y="9593"/>
                      <a:pt x="3492" y="10478"/>
                      <a:pt x="4935" y="10858"/>
                    </a:cubicBezTo>
                    <a:cubicBezTo>
                      <a:pt x="5391" y="10985"/>
                      <a:pt x="5846" y="11035"/>
                      <a:pt x="6327" y="11035"/>
                    </a:cubicBezTo>
                    <a:cubicBezTo>
                      <a:pt x="7289" y="11035"/>
                      <a:pt x="8250" y="10782"/>
                      <a:pt x="9136" y="10276"/>
                    </a:cubicBezTo>
                    <a:cubicBezTo>
                      <a:pt x="10402" y="9517"/>
                      <a:pt x="11313" y="8302"/>
                      <a:pt x="11667" y="6885"/>
                    </a:cubicBezTo>
                    <a:cubicBezTo>
                      <a:pt x="12021" y="5467"/>
                      <a:pt x="11819" y="3974"/>
                      <a:pt x="11060" y="2709"/>
                    </a:cubicBezTo>
                    <a:cubicBezTo>
                      <a:pt x="10031" y="973"/>
                      <a:pt x="8184" y="0"/>
                      <a:pt x="6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2256636" y="3272652"/>
                <a:ext cx="47006" cy="93487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4181" extrusionOk="0">
                    <a:moveTo>
                      <a:pt x="1791" y="0"/>
                    </a:moveTo>
                    <a:cubicBezTo>
                      <a:pt x="1696" y="0"/>
                      <a:pt x="1607" y="65"/>
                      <a:pt x="1570" y="157"/>
                    </a:cubicBezTo>
                    <a:lnTo>
                      <a:pt x="77" y="3801"/>
                    </a:lnTo>
                    <a:cubicBezTo>
                      <a:pt x="1" y="3928"/>
                      <a:pt x="77" y="4080"/>
                      <a:pt x="203" y="4130"/>
                    </a:cubicBezTo>
                    <a:cubicBezTo>
                      <a:pt x="229" y="4181"/>
                      <a:pt x="254" y="4181"/>
                      <a:pt x="304" y="4181"/>
                    </a:cubicBezTo>
                    <a:cubicBezTo>
                      <a:pt x="431" y="4181"/>
                      <a:pt x="507" y="4130"/>
                      <a:pt x="558" y="4004"/>
                    </a:cubicBezTo>
                    <a:lnTo>
                      <a:pt x="2025" y="385"/>
                    </a:lnTo>
                    <a:cubicBezTo>
                      <a:pt x="2101" y="258"/>
                      <a:pt x="2025" y="81"/>
                      <a:pt x="1899" y="30"/>
                    </a:cubicBezTo>
                    <a:cubicBezTo>
                      <a:pt x="1864" y="9"/>
                      <a:pt x="1827" y="0"/>
                      <a:pt x="17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2363599" y="3306596"/>
                <a:ext cx="47006" cy="9351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4182" extrusionOk="0">
                    <a:moveTo>
                      <a:pt x="1791" y="1"/>
                    </a:moveTo>
                    <a:cubicBezTo>
                      <a:pt x="1695" y="1"/>
                      <a:pt x="1600" y="66"/>
                      <a:pt x="1545" y="157"/>
                    </a:cubicBezTo>
                    <a:lnTo>
                      <a:pt x="77" y="3802"/>
                    </a:lnTo>
                    <a:cubicBezTo>
                      <a:pt x="1" y="3928"/>
                      <a:pt x="77" y="4080"/>
                      <a:pt x="203" y="4131"/>
                    </a:cubicBezTo>
                    <a:cubicBezTo>
                      <a:pt x="229" y="4181"/>
                      <a:pt x="254" y="4181"/>
                      <a:pt x="279" y="4181"/>
                    </a:cubicBezTo>
                    <a:cubicBezTo>
                      <a:pt x="406" y="4181"/>
                      <a:pt x="507" y="4105"/>
                      <a:pt x="532" y="4004"/>
                    </a:cubicBezTo>
                    <a:lnTo>
                      <a:pt x="2026" y="385"/>
                    </a:lnTo>
                    <a:cubicBezTo>
                      <a:pt x="2101" y="259"/>
                      <a:pt x="2026" y="81"/>
                      <a:pt x="1899" y="31"/>
                    </a:cubicBezTo>
                    <a:cubicBezTo>
                      <a:pt x="1864" y="10"/>
                      <a:pt x="1827" y="1"/>
                      <a:pt x="17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2297963" y="3267509"/>
                <a:ext cx="67356" cy="155223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6942" extrusionOk="0">
                    <a:moveTo>
                      <a:pt x="2736" y="1"/>
                    </a:moveTo>
                    <a:cubicBezTo>
                      <a:pt x="2617" y="1"/>
                      <a:pt x="2518" y="54"/>
                      <a:pt x="2455" y="159"/>
                    </a:cubicBezTo>
                    <a:lnTo>
                      <a:pt x="26" y="6562"/>
                    </a:lnTo>
                    <a:cubicBezTo>
                      <a:pt x="0" y="6714"/>
                      <a:pt x="51" y="6840"/>
                      <a:pt x="177" y="6891"/>
                    </a:cubicBezTo>
                    <a:cubicBezTo>
                      <a:pt x="228" y="6942"/>
                      <a:pt x="253" y="6942"/>
                      <a:pt x="279" y="6942"/>
                    </a:cubicBezTo>
                    <a:cubicBezTo>
                      <a:pt x="380" y="6942"/>
                      <a:pt x="481" y="6866"/>
                      <a:pt x="532" y="6739"/>
                    </a:cubicBezTo>
                    <a:lnTo>
                      <a:pt x="2961" y="362"/>
                    </a:lnTo>
                    <a:cubicBezTo>
                      <a:pt x="3012" y="184"/>
                      <a:pt x="2936" y="58"/>
                      <a:pt x="2809" y="7"/>
                    </a:cubicBezTo>
                    <a:cubicBezTo>
                      <a:pt x="2784" y="3"/>
                      <a:pt x="2760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75" name="Google Shape;575;p19"/>
            <p:cNvCxnSpPr/>
            <p:nvPr/>
          </p:nvCxnSpPr>
          <p:spPr>
            <a:xfrm rot="10800000">
              <a:off x="4713525" y="4858750"/>
              <a:ext cx="208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19"/>
            <p:cNvCxnSpPr/>
            <p:nvPr/>
          </p:nvCxnSpPr>
          <p:spPr>
            <a:xfrm>
              <a:off x="6800600" y="4746150"/>
              <a:ext cx="0" cy="209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19"/>
            <p:cNvCxnSpPr/>
            <p:nvPr/>
          </p:nvCxnSpPr>
          <p:spPr>
            <a:xfrm>
              <a:off x="4713625" y="4753900"/>
              <a:ext cx="0" cy="209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8" name="Google Shape;578;p19"/>
            <p:cNvSpPr/>
            <p:nvPr/>
          </p:nvSpPr>
          <p:spPr>
            <a:xfrm>
              <a:off x="4344708" y="4737721"/>
              <a:ext cx="266287" cy="244447"/>
            </a:xfrm>
            <a:custGeom>
              <a:avLst/>
              <a:gdLst/>
              <a:ahLst/>
              <a:cxnLst/>
              <a:rect l="l" t="t" r="r" b="b"/>
              <a:pathLst>
                <a:path w="12022" h="11036" extrusionOk="0">
                  <a:moveTo>
                    <a:pt x="6276" y="532"/>
                  </a:moveTo>
                  <a:cubicBezTo>
                    <a:pt x="8023" y="532"/>
                    <a:pt x="9668" y="1418"/>
                    <a:pt x="10579" y="3013"/>
                  </a:cubicBezTo>
                  <a:cubicBezTo>
                    <a:pt x="11287" y="4177"/>
                    <a:pt x="11464" y="5493"/>
                    <a:pt x="11135" y="6809"/>
                  </a:cubicBezTo>
                  <a:cubicBezTo>
                    <a:pt x="10781" y="8074"/>
                    <a:pt x="9946" y="9162"/>
                    <a:pt x="8807" y="9846"/>
                  </a:cubicBezTo>
                  <a:cubicBezTo>
                    <a:pt x="8024" y="10309"/>
                    <a:pt x="7160" y="10528"/>
                    <a:pt x="6304" y="10528"/>
                  </a:cubicBezTo>
                  <a:cubicBezTo>
                    <a:pt x="4587" y="10528"/>
                    <a:pt x="2903" y="9645"/>
                    <a:pt x="1974" y="8074"/>
                  </a:cubicBezTo>
                  <a:cubicBezTo>
                    <a:pt x="1291" y="6885"/>
                    <a:pt x="1088" y="5569"/>
                    <a:pt x="1443" y="4278"/>
                  </a:cubicBezTo>
                  <a:cubicBezTo>
                    <a:pt x="1797" y="3013"/>
                    <a:pt x="2607" y="1899"/>
                    <a:pt x="3746" y="1241"/>
                  </a:cubicBezTo>
                  <a:cubicBezTo>
                    <a:pt x="4555" y="760"/>
                    <a:pt x="5441" y="532"/>
                    <a:pt x="6276" y="532"/>
                  </a:cubicBezTo>
                  <a:close/>
                  <a:moveTo>
                    <a:pt x="6287" y="0"/>
                  </a:moveTo>
                  <a:cubicBezTo>
                    <a:pt x="5335" y="0"/>
                    <a:pt x="4372" y="245"/>
                    <a:pt x="3492" y="760"/>
                  </a:cubicBezTo>
                  <a:cubicBezTo>
                    <a:pt x="886" y="2304"/>
                    <a:pt x="0" y="5695"/>
                    <a:pt x="1544" y="8327"/>
                  </a:cubicBezTo>
                  <a:cubicBezTo>
                    <a:pt x="2303" y="9593"/>
                    <a:pt x="3492" y="10478"/>
                    <a:pt x="4935" y="10858"/>
                  </a:cubicBezTo>
                  <a:cubicBezTo>
                    <a:pt x="5391" y="10985"/>
                    <a:pt x="5846" y="11035"/>
                    <a:pt x="6327" y="11035"/>
                  </a:cubicBezTo>
                  <a:cubicBezTo>
                    <a:pt x="7289" y="11035"/>
                    <a:pt x="8250" y="10782"/>
                    <a:pt x="9136" y="10276"/>
                  </a:cubicBezTo>
                  <a:cubicBezTo>
                    <a:pt x="10402" y="9517"/>
                    <a:pt x="11313" y="8302"/>
                    <a:pt x="11667" y="6885"/>
                  </a:cubicBezTo>
                  <a:cubicBezTo>
                    <a:pt x="12021" y="5467"/>
                    <a:pt x="11819" y="3974"/>
                    <a:pt x="11060" y="2709"/>
                  </a:cubicBezTo>
                  <a:cubicBezTo>
                    <a:pt x="10031" y="973"/>
                    <a:pt x="8184" y="0"/>
                    <a:pt x="6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4408035" y="4795932"/>
              <a:ext cx="46559" cy="92609"/>
            </a:xfrm>
            <a:custGeom>
              <a:avLst/>
              <a:gdLst/>
              <a:ahLst/>
              <a:cxnLst/>
              <a:rect l="l" t="t" r="r" b="b"/>
              <a:pathLst>
                <a:path w="2102" h="4181" extrusionOk="0">
                  <a:moveTo>
                    <a:pt x="1791" y="0"/>
                  </a:moveTo>
                  <a:cubicBezTo>
                    <a:pt x="1696" y="0"/>
                    <a:pt x="1607" y="65"/>
                    <a:pt x="1570" y="157"/>
                  </a:cubicBezTo>
                  <a:lnTo>
                    <a:pt x="77" y="3801"/>
                  </a:lnTo>
                  <a:cubicBezTo>
                    <a:pt x="1" y="3928"/>
                    <a:pt x="77" y="4080"/>
                    <a:pt x="203" y="4130"/>
                  </a:cubicBezTo>
                  <a:cubicBezTo>
                    <a:pt x="229" y="4181"/>
                    <a:pt x="254" y="4181"/>
                    <a:pt x="304" y="4181"/>
                  </a:cubicBezTo>
                  <a:cubicBezTo>
                    <a:pt x="431" y="4181"/>
                    <a:pt x="507" y="4130"/>
                    <a:pt x="558" y="4004"/>
                  </a:cubicBezTo>
                  <a:lnTo>
                    <a:pt x="2025" y="385"/>
                  </a:lnTo>
                  <a:cubicBezTo>
                    <a:pt x="2101" y="258"/>
                    <a:pt x="2025" y="81"/>
                    <a:pt x="1899" y="30"/>
                  </a:cubicBezTo>
                  <a:cubicBezTo>
                    <a:pt x="1864" y="9"/>
                    <a:pt x="1827" y="0"/>
                    <a:pt x="17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4513979" y="4829555"/>
              <a:ext cx="46559" cy="92631"/>
            </a:xfrm>
            <a:custGeom>
              <a:avLst/>
              <a:gdLst/>
              <a:ahLst/>
              <a:cxnLst/>
              <a:rect l="l" t="t" r="r" b="b"/>
              <a:pathLst>
                <a:path w="2102" h="4182" extrusionOk="0">
                  <a:moveTo>
                    <a:pt x="1791" y="1"/>
                  </a:moveTo>
                  <a:cubicBezTo>
                    <a:pt x="1695" y="1"/>
                    <a:pt x="1600" y="66"/>
                    <a:pt x="1545" y="157"/>
                  </a:cubicBezTo>
                  <a:lnTo>
                    <a:pt x="77" y="3802"/>
                  </a:lnTo>
                  <a:cubicBezTo>
                    <a:pt x="1" y="3928"/>
                    <a:pt x="77" y="4080"/>
                    <a:pt x="203" y="4131"/>
                  </a:cubicBezTo>
                  <a:cubicBezTo>
                    <a:pt x="229" y="4181"/>
                    <a:pt x="254" y="4181"/>
                    <a:pt x="279" y="4181"/>
                  </a:cubicBezTo>
                  <a:cubicBezTo>
                    <a:pt x="406" y="4181"/>
                    <a:pt x="507" y="4105"/>
                    <a:pt x="532" y="4004"/>
                  </a:cubicBezTo>
                  <a:lnTo>
                    <a:pt x="2026" y="385"/>
                  </a:lnTo>
                  <a:cubicBezTo>
                    <a:pt x="2101" y="259"/>
                    <a:pt x="2026" y="81"/>
                    <a:pt x="1899" y="31"/>
                  </a:cubicBezTo>
                  <a:cubicBezTo>
                    <a:pt x="1864" y="10"/>
                    <a:pt x="1827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4448968" y="4790837"/>
              <a:ext cx="66716" cy="153765"/>
            </a:xfrm>
            <a:custGeom>
              <a:avLst/>
              <a:gdLst/>
              <a:ahLst/>
              <a:cxnLst/>
              <a:rect l="l" t="t" r="r" b="b"/>
              <a:pathLst>
                <a:path w="3012" h="6942" extrusionOk="0">
                  <a:moveTo>
                    <a:pt x="2736" y="1"/>
                  </a:moveTo>
                  <a:cubicBezTo>
                    <a:pt x="2617" y="1"/>
                    <a:pt x="2518" y="54"/>
                    <a:pt x="2455" y="159"/>
                  </a:cubicBezTo>
                  <a:lnTo>
                    <a:pt x="26" y="6562"/>
                  </a:lnTo>
                  <a:cubicBezTo>
                    <a:pt x="0" y="6714"/>
                    <a:pt x="51" y="6840"/>
                    <a:pt x="177" y="6891"/>
                  </a:cubicBezTo>
                  <a:cubicBezTo>
                    <a:pt x="228" y="6942"/>
                    <a:pt x="253" y="6942"/>
                    <a:pt x="279" y="6942"/>
                  </a:cubicBezTo>
                  <a:cubicBezTo>
                    <a:pt x="380" y="6942"/>
                    <a:pt x="481" y="6866"/>
                    <a:pt x="532" y="6739"/>
                  </a:cubicBezTo>
                  <a:lnTo>
                    <a:pt x="2961" y="362"/>
                  </a:lnTo>
                  <a:cubicBezTo>
                    <a:pt x="3012" y="184"/>
                    <a:pt x="2936" y="58"/>
                    <a:pt x="2809" y="7"/>
                  </a:cubicBezTo>
                  <a:cubicBezTo>
                    <a:pt x="2784" y="3"/>
                    <a:pt x="2760" y="1"/>
                    <a:pt x="2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4024708" y="4737721"/>
              <a:ext cx="266287" cy="244447"/>
            </a:xfrm>
            <a:custGeom>
              <a:avLst/>
              <a:gdLst/>
              <a:ahLst/>
              <a:cxnLst/>
              <a:rect l="l" t="t" r="r" b="b"/>
              <a:pathLst>
                <a:path w="12022" h="11036" extrusionOk="0">
                  <a:moveTo>
                    <a:pt x="6276" y="532"/>
                  </a:moveTo>
                  <a:cubicBezTo>
                    <a:pt x="8023" y="532"/>
                    <a:pt x="9668" y="1418"/>
                    <a:pt x="10579" y="3013"/>
                  </a:cubicBezTo>
                  <a:cubicBezTo>
                    <a:pt x="11287" y="4177"/>
                    <a:pt x="11464" y="5493"/>
                    <a:pt x="11135" y="6809"/>
                  </a:cubicBezTo>
                  <a:cubicBezTo>
                    <a:pt x="10781" y="8074"/>
                    <a:pt x="9946" y="9162"/>
                    <a:pt x="8807" y="9846"/>
                  </a:cubicBezTo>
                  <a:cubicBezTo>
                    <a:pt x="8024" y="10309"/>
                    <a:pt x="7160" y="10528"/>
                    <a:pt x="6304" y="10528"/>
                  </a:cubicBezTo>
                  <a:cubicBezTo>
                    <a:pt x="4587" y="10528"/>
                    <a:pt x="2903" y="9645"/>
                    <a:pt x="1974" y="8074"/>
                  </a:cubicBezTo>
                  <a:cubicBezTo>
                    <a:pt x="1291" y="6885"/>
                    <a:pt x="1088" y="5569"/>
                    <a:pt x="1443" y="4278"/>
                  </a:cubicBezTo>
                  <a:cubicBezTo>
                    <a:pt x="1797" y="3013"/>
                    <a:pt x="2607" y="1899"/>
                    <a:pt x="3746" y="1241"/>
                  </a:cubicBezTo>
                  <a:cubicBezTo>
                    <a:pt x="4555" y="760"/>
                    <a:pt x="5441" y="532"/>
                    <a:pt x="6276" y="532"/>
                  </a:cubicBezTo>
                  <a:close/>
                  <a:moveTo>
                    <a:pt x="6287" y="0"/>
                  </a:moveTo>
                  <a:cubicBezTo>
                    <a:pt x="5335" y="0"/>
                    <a:pt x="4372" y="245"/>
                    <a:pt x="3492" y="760"/>
                  </a:cubicBezTo>
                  <a:cubicBezTo>
                    <a:pt x="886" y="2304"/>
                    <a:pt x="0" y="5695"/>
                    <a:pt x="1544" y="8327"/>
                  </a:cubicBezTo>
                  <a:cubicBezTo>
                    <a:pt x="2303" y="9593"/>
                    <a:pt x="3492" y="10478"/>
                    <a:pt x="4935" y="10858"/>
                  </a:cubicBezTo>
                  <a:cubicBezTo>
                    <a:pt x="5391" y="10985"/>
                    <a:pt x="5846" y="11035"/>
                    <a:pt x="6327" y="11035"/>
                  </a:cubicBezTo>
                  <a:cubicBezTo>
                    <a:pt x="7289" y="11035"/>
                    <a:pt x="8250" y="10782"/>
                    <a:pt x="9136" y="10276"/>
                  </a:cubicBezTo>
                  <a:cubicBezTo>
                    <a:pt x="10402" y="9517"/>
                    <a:pt x="11313" y="8302"/>
                    <a:pt x="11667" y="6885"/>
                  </a:cubicBezTo>
                  <a:cubicBezTo>
                    <a:pt x="12021" y="5467"/>
                    <a:pt x="11819" y="3974"/>
                    <a:pt x="11060" y="2709"/>
                  </a:cubicBezTo>
                  <a:cubicBezTo>
                    <a:pt x="10031" y="973"/>
                    <a:pt x="8184" y="0"/>
                    <a:pt x="6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4088035" y="4795932"/>
              <a:ext cx="46559" cy="92609"/>
            </a:xfrm>
            <a:custGeom>
              <a:avLst/>
              <a:gdLst/>
              <a:ahLst/>
              <a:cxnLst/>
              <a:rect l="l" t="t" r="r" b="b"/>
              <a:pathLst>
                <a:path w="2102" h="4181" extrusionOk="0">
                  <a:moveTo>
                    <a:pt x="1791" y="0"/>
                  </a:moveTo>
                  <a:cubicBezTo>
                    <a:pt x="1696" y="0"/>
                    <a:pt x="1607" y="65"/>
                    <a:pt x="1570" y="157"/>
                  </a:cubicBezTo>
                  <a:lnTo>
                    <a:pt x="77" y="3801"/>
                  </a:lnTo>
                  <a:cubicBezTo>
                    <a:pt x="1" y="3928"/>
                    <a:pt x="77" y="4080"/>
                    <a:pt x="203" y="4130"/>
                  </a:cubicBezTo>
                  <a:cubicBezTo>
                    <a:pt x="229" y="4181"/>
                    <a:pt x="254" y="4181"/>
                    <a:pt x="304" y="4181"/>
                  </a:cubicBezTo>
                  <a:cubicBezTo>
                    <a:pt x="431" y="4181"/>
                    <a:pt x="507" y="4130"/>
                    <a:pt x="558" y="4004"/>
                  </a:cubicBezTo>
                  <a:lnTo>
                    <a:pt x="2025" y="385"/>
                  </a:lnTo>
                  <a:cubicBezTo>
                    <a:pt x="2101" y="258"/>
                    <a:pt x="2025" y="81"/>
                    <a:pt x="1899" y="30"/>
                  </a:cubicBezTo>
                  <a:cubicBezTo>
                    <a:pt x="1864" y="9"/>
                    <a:pt x="1827" y="0"/>
                    <a:pt x="17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4193979" y="4829555"/>
              <a:ext cx="46559" cy="92631"/>
            </a:xfrm>
            <a:custGeom>
              <a:avLst/>
              <a:gdLst/>
              <a:ahLst/>
              <a:cxnLst/>
              <a:rect l="l" t="t" r="r" b="b"/>
              <a:pathLst>
                <a:path w="2102" h="4182" extrusionOk="0">
                  <a:moveTo>
                    <a:pt x="1791" y="1"/>
                  </a:moveTo>
                  <a:cubicBezTo>
                    <a:pt x="1695" y="1"/>
                    <a:pt x="1600" y="66"/>
                    <a:pt x="1545" y="157"/>
                  </a:cubicBezTo>
                  <a:lnTo>
                    <a:pt x="77" y="3802"/>
                  </a:lnTo>
                  <a:cubicBezTo>
                    <a:pt x="1" y="3928"/>
                    <a:pt x="77" y="4080"/>
                    <a:pt x="203" y="4131"/>
                  </a:cubicBezTo>
                  <a:cubicBezTo>
                    <a:pt x="229" y="4181"/>
                    <a:pt x="254" y="4181"/>
                    <a:pt x="279" y="4181"/>
                  </a:cubicBezTo>
                  <a:cubicBezTo>
                    <a:pt x="406" y="4181"/>
                    <a:pt x="507" y="4105"/>
                    <a:pt x="532" y="4004"/>
                  </a:cubicBezTo>
                  <a:lnTo>
                    <a:pt x="2026" y="385"/>
                  </a:lnTo>
                  <a:cubicBezTo>
                    <a:pt x="2101" y="259"/>
                    <a:pt x="2026" y="81"/>
                    <a:pt x="1899" y="31"/>
                  </a:cubicBezTo>
                  <a:cubicBezTo>
                    <a:pt x="1864" y="10"/>
                    <a:pt x="1827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4128968" y="4790837"/>
              <a:ext cx="66716" cy="153765"/>
            </a:xfrm>
            <a:custGeom>
              <a:avLst/>
              <a:gdLst/>
              <a:ahLst/>
              <a:cxnLst/>
              <a:rect l="l" t="t" r="r" b="b"/>
              <a:pathLst>
                <a:path w="3012" h="6942" extrusionOk="0">
                  <a:moveTo>
                    <a:pt x="2736" y="1"/>
                  </a:moveTo>
                  <a:cubicBezTo>
                    <a:pt x="2617" y="1"/>
                    <a:pt x="2518" y="54"/>
                    <a:pt x="2455" y="159"/>
                  </a:cubicBezTo>
                  <a:lnTo>
                    <a:pt x="26" y="6562"/>
                  </a:lnTo>
                  <a:cubicBezTo>
                    <a:pt x="0" y="6714"/>
                    <a:pt x="51" y="6840"/>
                    <a:pt x="177" y="6891"/>
                  </a:cubicBezTo>
                  <a:cubicBezTo>
                    <a:pt x="228" y="6942"/>
                    <a:pt x="253" y="6942"/>
                    <a:pt x="279" y="6942"/>
                  </a:cubicBezTo>
                  <a:cubicBezTo>
                    <a:pt x="380" y="6942"/>
                    <a:pt x="481" y="6866"/>
                    <a:pt x="532" y="6739"/>
                  </a:cubicBezTo>
                  <a:lnTo>
                    <a:pt x="2961" y="362"/>
                  </a:lnTo>
                  <a:cubicBezTo>
                    <a:pt x="3012" y="184"/>
                    <a:pt x="2936" y="58"/>
                    <a:pt x="2809" y="7"/>
                  </a:cubicBezTo>
                  <a:cubicBezTo>
                    <a:pt x="2784" y="3"/>
                    <a:pt x="2760" y="1"/>
                    <a:pt x="2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3704708" y="4737721"/>
              <a:ext cx="266287" cy="244447"/>
            </a:xfrm>
            <a:custGeom>
              <a:avLst/>
              <a:gdLst/>
              <a:ahLst/>
              <a:cxnLst/>
              <a:rect l="l" t="t" r="r" b="b"/>
              <a:pathLst>
                <a:path w="12022" h="11036" extrusionOk="0">
                  <a:moveTo>
                    <a:pt x="6276" y="532"/>
                  </a:moveTo>
                  <a:cubicBezTo>
                    <a:pt x="8023" y="532"/>
                    <a:pt x="9668" y="1418"/>
                    <a:pt x="10579" y="3013"/>
                  </a:cubicBezTo>
                  <a:cubicBezTo>
                    <a:pt x="11287" y="4177"/>
                    <a:pt x="11464" y="5493"/>
                    <a:pt x="11135" y="6809"/>
                  </a:cubicBezTo>
                  <a:cubicBezTo>
                    <a:pt x="10781" y="8074"/>
                    <a:pt x="9946" y="9162"/>
                    <a:pt x="8807" y="9846"/>
                  </a:cubicBezTo>
                  <a:cubicBezTo>
                    <a:pt x="8024" y="10309"/>
                    <a:pt x="7160" y="10528"/>
                    <a:pt x="6304" y="10528"/>
                  </a:cubicBezTo>
                  <a:cubicBezTo>
                    <a:pt x="4587" y="10528"/>
                    <a:pt x="2903" y="9645"/>
                    <a:pt x="1974" y="8074"/>
                  </a:cubicBezTo>
                  <a:cubicBezTo>
                    <a:pt x="1291" y="6885"/>
                    <a:pt x="1088" y="5569"/>
                    <a:pt x="1443" y="4278"/>
                  </a:cubicBezTo>
                  <a:cubicBezTo>
                    <a:pt x="1797" y="3013"/>
                    <a:pt x="2607" y="1899"/>
                    <a:pt x="3746" y="1241"/>
                  </a:cubicBezTo>
                  <a:cubicBezTo>
                    <a:pt x="4555" y="760"/>
                    <a:pt x="5441" y="532"/>
                    <a:pt x="6276" y="532"/>
                  </a:cubicBezTo>
                  <a:close/>
                  <a:moveTo>
                    <a:pt x="6287" y="0"/>
                  </a:moveTo>
                  <a:cubicBezTo>
                    <a:pt x="5335" y="0"/>
                    <a:pt x="4372" y="245"/>
                    <a:pt x="3492" y="760"/>
                  </a:cubicBezTo>
                  <a:cubicBezTo>
                    <a:pt x="886" y="2304"/>
                    <a:pt x="0" y="5695"/>
                    <a:pt x="1544" y="8327"/>
                  </a:cubicBezTo>
                  <a:cubicBezTo>
                    <a:pt x="2303" y="9593"/>
                    <a:pt x="3492" y="10478"/>
                    <a:pt x="4935" y="10858"/>
                  </a:cubicBezTo>
                  <a:cubicBezTo>
                    <a:pt x="5391" y="10985"/>
                    <a:pt x="5846" y="11035"/>
                    <a:pt x="6327" y="11035"/>
                  </a:cubicBezTo>
                  <a:cubicBezTo>
                    <a:pt x="7289" y="11035"/>
                    <a:pt x="8250" y="10782"/>
                    <a:pt x="9136" y="10276"/>
                  </a:cubicBezTo>
                  <a:cubicBezTo>
                    <a:pt x="10402" y="9517"/>
                    <a:pt x="11313" y="8302"/>
                    <a:pt x="11667" y="6885"/>
                  </a:cubicBezTo>
                  <a:cubicBezTo>
                    <a:pt x="12021" y="5467"/>
                    <a:pt x="11819" y="3974"/>
                    <a:pt x="11060" y="2709"/>
                  </a:cubicBezTo>
                  <a:cubicBezTo>
                    <a:pt x="10031" y="973"/>
                    <a:pt x="8184" y="0"/>
                    <a:pt x="6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3768035" y="4795932"/>
              <a:ext cx="46559" cy="92609"/>
            </a:xfrm>
            <a:custGeom>
              <a:avLst/>
              <a:gdLst/>
              <a:ahLst/>
              <a:cxnLst/>
              <a:rect l="l" t="t" r="r" b="b"/>
              <a:pathLst>
                <a:path w="2102" h="4181" extrusionOk="0">
                  <a:moveTo>
                    <a:pt x="1791" y="0"/>
                  </a:moveTo>
                  <a:cubicBezTo>
                    <a:pt x="1696" y="0"/>
                    <a:pt x="1607" y="65"/>
                    <a:pt x="1570" y="157"/>
                  </a:cubicBezTo>
                  <a:lnTo>
                    <a:pt x="77" y="3801"/>
                  </a:lnTo>
                  <a:cubicBezTo>
                    <a:pt x="1" y="3928"/>
                    <a:pt x="77" y="4080"/>
                    <a:pt x="203" y="4130"/>
                  </a:cubicBezTo>
                  <a:cubicBezTo>
                    <a:pt x="229" y="4181"/>
                    <a:pt x="254" y="4181"/>
                    <a:pt x="304" y="4181"/>
                  </a:cubicBezTo>
                  <a:cubicBezTo>
                    <a:pt x="431" y="4181"/>
                    <a:pt x="507" y="4130"/>
                    <a:pt x="558" y="4004"/>
                  </a:cubicBezTo>
                  <a:lnTo>
                    <a:pt x="2025" y="385"/>
                  </a:lnTo>
                  <a:cubicBezTo>
                    <a:pt x="2101" y="258"/>
                    <a:pt x="2025" y="81"/>
                    <a:pt x="1899" y="30"/>
                  </a:cubicBezTo>
                  <a:cubicBezTo>
                    <a:pt x="1864" y="9"/>
                    <a:pt x="1827" y="0"/>
                    <a:pt x="17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3873979" y="4829555"/>
              <a:ext cx="46559" cy="92631"/>
            </a:xfrm>
            <a:custGeom>
              <a:avLst/>
              <a:gdLst/>
              <a:ahLst/>
              <a:cxnLst/>
              <a:rect l="l" t="t" r="r" b="b"/>
              <a:pathLst>
                <a:path w="2102" h="4182" extrusionOk="0">
                  <a:moveTo>
                    <a:pt x="1791" y="1"/>
                  </a:moveTo>
                  <a:cubicBezTo>
                    <a:pt x="1695" y="1"/>
                    <a:pt x="1600" y="66"/>
                    <a:pt x="1545" y="157"/>
                  </a:cubicBezTo>
                  <a:lnTo>
                    <a:pt x="77" y="3802"/>
                  </a:lnTo>
                  <a:cubicBezTo>
                    <a:pt x="1" y="3928"/>
                    <a:pt x="77" y="4080"/>
                    <a:pt x="203" y="4131"/>
                  </a:cubicBezTo>
                  <a:cubicBezTo>
                    <a:pt x="229" y="4181"/>
                    <a:pt x="254" y="4181"/>
                    <a:pt x="279" y="4181"/>
                  </a:cubicBezTo>
                  <a:cubicBezTo>
                    <a:pt x="406" y="4181"/>
                    <a:pt x="507" y="4105"/>
                    <a:pt x="532" y="4004"/>
                  </a:cubicBezTo>
                  <a:lnTo>
                    <a:pt x="2026" y="385"/>
                  </a:lnTo>
                  <a:cubicBezTo>
                    <a:pt x="2101" y="259"/>
                    <a:pt x="2026" y="81"/>
                    <a:pt x="1899" y="31"/>
                  </a:cubicBezTo>
                  <a:cubicBezTo>
                    <a:pt x="1864" y="10"/>
                    <a:pt x="1827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808968" y="4790837"/>
              <a:ext cx="66716" cy="153765"/>
            </a:xfrm>
            <a:custGeom>
              <a:avLst/>
              <a:gdLst/>
              <a:ahLst/>
              <a:cxnLst/>
              <a:rect l="l" t="t" r="r" b="b"/>
              <a:pathLst>
                <a:path w="3012" h="6942" extrusionOk="0">
                  <a:moveTo>
                    <a:pt x="2736" y="1"/>
                  </a:moveTo>
                  <a:cubicBezTo>
                    <a:pt x="2617" y="1"/>
                    <a:pt x="2518" y="54"/>
                    <a:pt x="2455" y="159"/>
                  </a:cubicBezTo>
                  <a:lnTo>
                    <a:pt x="26" y="6562"/>
                  </a:lnTo>
                  <a:cubicBezTo>
                    <a:pt x="0" y="6714"/>
                    <a:pt x="51" y="6840"/>
                    <a:pt x="177" y="6891"/>
                  </a:cubicBezTo>
                  <a:cubicBezTo>
                    <a:pt x="228" y="6942"/>
                    <a:pt x="253" y="6942"/>
                    <a:pt x="279" y="6942"/>
                  </a:cubicBezTo>
                  <a:cubicBezTo>
                    <a:pt x="380" y="6942"/>
                    <a:pt x="481" y="6866"/>
                    <a:pt x="532" y="6739"/>
                  </a:cubicBezTo>
                  <a:lnTo>
                    <a:pt x="2961" y="362"/>
                  </a:lnTo>
                  <a:cubicBezTo>
                    <a:pt x="3012" y="184"/>
                    <a:pt x="2936" y="58"/>
                    <a:pt x="2809" y="7"/>
                  </a:cubicBezTo>
                  <a:cubicBezTo>
                    <a:pt x="2784" y="3"/>
                    <a:pt x="2760" y="1"/>
                    <a:pt x="2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0" name="Google Shape;590;p19"/>
            <p:cNvCxnSpPr/>
            <p:nvPr/>
          </p:nvCxnSpPr>
          <p:spPr>
            <a:xfrm>
              <a:off x="2312678" y="4737731"/>
              <a:ext cx="0" cy="2391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1" name="Google Shape;591;p19"/>
            <p:cNvSpPr/>
            <p:nvPr/>
          </p:nvSpPr>
          <p:spPr>
            <a:xfrm rot="-5400000" flipH="1">
              <a:off x="2041701" y="4774062"/>
              <a:ext cx="228000" cy="1665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 flipH="1">
              <a:off x="2386624" y="4909537"/>
              <a:ext cx="62100" cy="62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 flipH="1">
              <a:off x="2522669" y="4909537"/>
              <a:ext cx="62100" cy="62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 flipH="1">
              <a:off x="2658714" y="4909537"/>
              <a:ext cx="62100" cy="62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5" name="Google Shape;595;p19"/>
            <p:cNvCxnSpPr/>
            <p:nvPr/>
          </p:nvCxnSpPr>
          <p:spPr>
            <a:xfrm rot="10800000">
              <a:off x="2312674" y="4857341"/>
              <a:ext cx="1289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6" name="Google Shape;596;p19"/>
          <p:cNvSpPr/>
          <p:nvPr/>
        </p:nvSpPr>
        <p:spPr>
          <a:xfrm>
            <a:off x="-5425" y="4604000"/>
            <a:ext cx="1894500" cy="53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2"/>
          <p:cNvSpPr txBox="1">
            <a:spLocks noGrp="1"/>
          </p:cNvSpPr>
          <p:nvPr>
            <p:ph type="title"/>
          </p:nvPr>
        </p:nvSpPr>
        <p:spPr>
          <a:xfrm>
            <a:off x="1795750" y="778050"/>
            <a:ext cx="2817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2"/>
          <p:cNvSpPr txBox="1">
            <a:spLocks noGrp="1"/>
          </p:cNvSpPr>
          <p:nvPr>
            <p:ph type="subTitle" idx="1"/>
          </p:nvPr>
        </p:nvSpPr>
        <p:spPr>
          <a:xfrm>
            <a:off x="1795750" y="1652675"/>
            <a:ext cx="28176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2"/>
          <p:cNvSpPr txBox="1"/>
          <p:nvPr/>
        </p:nvSpPr>
        <p:spPr>
          <a:xfrm>
            <a:off x="1461250" y="3518675"/>
            <a:ext cx="34866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000" b="1" u="sng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681" name="Google Shape;681;p22"/>
          <p:cNvGrpSpPr/>
          <p:nvPr/>
        </p:nvGrpSpPr>
        <p:grpSpPr>
          <a:xfrm>
            <a:off x="6" y="85313"/>
            <a:ext cx="9161044" cy="4810007"/>
            <a:chOff x="6" y="85313"/>
            <a:chExt cx="9161044" cy="4810007"/>
          </a:xfrm>
        </p:grpSpPr>
        <p:grpSp>
          <p:nvGrpSpPr>
            <p:cNvPr id="682" name="Google Shape;682;p22"/>
            <p:cNvGrpSpPr/>
            <p:nvPr/>
          </p:nvGrpSpPr>
          <p:grpSpPr>
            <a:xfrm>
              <a:off x="6" y="4386250"/>
              <a:ext cx="1351101" cy="509069"/>
              <a:chOff x="6" y="4386250"/>
              <a:chExt cx="1351101" cy="509069"/>
            </a:xfrm>
          </p:grpSpPr>
          <p:sp>
            <p:nvSpPr>
              <p:cNvPr id="683" name="Google Shape;683;p22"/>
              <p:cNvSpPr/>
              <p:nvPr/>
            </p:nvSpPr>
            <p:spPr>
              <a:xfrm>
                <a:off x="927776" y="4663484"/>
                <a:ext cx="293904" cy="13171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360" extrusionOk="0">
                    <a:moveTo>
                      <a:pt x="216" y="1"/>
                    </a:moveTo>
                    <a:cubicBezTo>
                      <a:pt x="1" y="25"/>
                      <a:pt x="1" y="336"/>
                      <a:pt x="216" y="360"/>
                    </a:cubicBezTo>
                    <a:lnTo>
                      <a:pt x="7819" y="360"/>
                    </a:lnTo>
                    <a:cubicBezTo>
                      <a:pt x="8034" y="336"/>
                      <a:pt x="8034" y="25"/>
                      <a:pt x="78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926898" y="4386250"/>
                <a:ext cx="293940" cy="195071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5332" extrusionOk="0">
                    <a:moveTo>
                      <a:pt x="4041" y="502"/>
                    </a:moveTo>
                    <a:lnTo>
                      <a:pt x="7460" y="4949"/>
                    </a:lnTo>
                    <a:lnTo>
                      <a:pt x="623" y="4949"/>
                    </a:lnTo>
                    <a:lnTo>
                      <a:pt x="4041" y="502"/>
                    </a:lnTo>
                    <a:close/>
                    <a:moveTo>
                      <a:pt x="4041" y="0"/>
                    </a:moveTo>
                    <a:cubicBezTo>
                      <a:pt x="3970" y="0"/>
                      <a:pt x="3922" y="24"/>
                      <a:pt x="3898" y="72"/>
                    </a:cubicBezTo>
                    <a:lnTo>
                      <a:pt x="97" y="5045"/>
                    </a:lnTo>
                    <a:cubicBezTo>
                      <a:pt x="1" y="5164"/>
                      <a:pt x="73" y="5332"/>
                      <a:pt x="240" y="5332"/>
                    </a:cubicBezTo>
                    <a:lnTo>
                      <a:pt x="7843" y="5332"/>
                    </a:lnTo>
                    <a:cubicBezTo>
                      <a:pt x="7915" y="5332"/>
                      <a:pt x="7962" y="5284"/>
                      <a:pt x="8010" y="5236"/>
                    </a:cubicBezTo>
                    <a:cubicBezTo>
                      <a:pt x="8034" y="5164"/>
                      <a:pt x="8034" y="5092"/>
                      <a:pt x="7986" y="5021"/>
                    </a:cubicBezTo>
                    <a:lnTo>
                      <a:pt x="4185" y="72"/>
                    </a:lnTo>
                    <a:cubicBezTo>
                      <a:pt x="4137" y="24"/>
                      <a:pt x="4089" y="0"/>
                      <a:pt x="40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6" y="4709799"/>
                <a:ext cx="1351101" cy="165401"/>
              </a:xfrm>
              <a:custGeom>
                <a:avLst/>
                <a:gdLst/>
                <a:ahLst/>
                <a:cxnLst/>
                <a:rect l="l" t="t" r="r" b="b"/>
                <a:pathLst>
                  <a:path w="36933" h="4521" extrusionOk="0">
                    <a:moveTo>
                      <a:pt x="192" y="1"/>
                    </a:moveTo>
                    <a:cubicBezTo>
                      <a:pt x="0" y="1"/>
                      <a:pt x="0" y="362"/>
                      <a:pt x="192" y="362"/>
                    </a:cubicBezTo>
                    <a:cubicBezTo>
                      <a:pt x="197" y="362"/>
                      <a:pt x="203" y="361"/>
                      <a:pt x="209" y="361"/>
                    </a:cubicBezTo>
                    <a:lnTo>
                      <a:pt x="15535" y="361"/>
                    </a:lnTo>
                    <a:lnTo>
                      <a:pt x="19623" y="4449"/>
                    </a:lnTo>
                    <a:cubicBezTo>
                      <a:pt x="19647" y="4497"/>
                      <a:pt x="19695" y="4521"/>
                      <a:pt x="19742" y="4521"/>
                    </a:cubicBezTo>
                    <a:lnTo>
                      <a:pt x="36717" y="4521"/>
                    </a:lnTo>
                    <a:cubicBezTo>
                      <a:pt x="36932" y="4473"/>
                      <a:pt x="36932" y="4162"/>
                      <a:pt x="36717" y="4138"/>
                    </a:cubicBezTo>
                    <a:lnTo>
                      <a:pt x="19838" y="4138"/>
                    </a:lnTo>
                    <a:lnTo>
                      <a:pt x="15750" y="50"/>
                    </a:lnTo>
                    <a:cubicBezTo>
                      <a:pt x="15726" y="26"/>
                      <a:pt x="15678" y="2"/>
                      <a:pt x="15630" y="2"/>
                    </a:cubicBezTo>
                    <a:lnTo>
                      <a:pt x="209" y="2"/>
                    </a:lnTo>
                    <a:cubicBezTo>
                      <a:pt x="203" y="1"/>
                      <a:pt x="197" y="1"/>
                      <a:pt x="1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2"/>
              <p:cNvSpPr/>
              <p:nvPr/>
            </p:nvSpPr>
            <p:spPr>
              <a:xfrm>
                <a:off x="3262" y="4807405"/>
                <a:ext cx="102394" cy="87914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403" extrusionOk="0">
                    <a:moveTo>
                      <a:pt x="1603" y="394"/>
                    </a:moveTo>
                    <a:cubicBezTo>
                      <a:pt x="2057" y="394"/>
                      <a:pt x="2416" y="753"/>
                      <a:pt x="2416" y="1207"/>
                    </a:cubicBezTo>
                    <a:cubicBezTo>
                      <a:pt x="2416" y="1693"/>
                      <a:pt x="2009" y="2026"/>
                      <a:pt x="1591" y="2026"/>
                    </a:cubicBezTo>
                    <a:cubicBezTo>
                      <a:pt x="1392" y="2026"/>
                      <a:pt x="1191" y="1950"/>
                      <a:pt x="1029" y="1781"/>
                    </a:cubicBezTo>
                    <a:cubicBezTo>
                      <a:pt x="503" y="1255"/>
                      <a:pt x="862" y="394"/>
                      <a:pt x="1603" y="394"/>
                    </a:cubicBezTo>
                    <a:close/>
                    <a:moveTo>
                      <a:pt x="1591" y="1"/>
                    </a:moveTo>
                    <a:cubicBezTo>
                      <a:pt x="1300" y="1"/>
                      <a:pt x="1004" y="108"/>
                      <a:pt x="766" y="346"/>
                    </a:cubicBezTo>
                    <a:cubicBezTo>
                      <a:pt x="1" y="1111"/>
                      <a:pt x="527" y="2403"/>
                      <a:pt x="1603" y="2403"/>
                    </a:cubicBezTo>
                    <a:cubicBezTo>
                      <a:pt x="2272" y="2403"/>
                      <a:pt x="2798" y="1853"/>
                      <a:pt x="2798" y="1207"/>
                    </a:cubicBezTo>
                    <a:cubicBezTo>
                      <a:pt x="2798" y="477"/>
                      <a:pt x="2204" y="1"/>
                      <a:pt x="15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228948" y="4807405"/>
                <a:ext cx="102358" cy="87914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403" extrusionOk="0">
                    <a:moveTo>
                      <a:pt x="1574" y="394"/>
                    </a:moveTo>
                    <a:cubicBezTo>
                      <a:pt x="1583" y="394"/>
                      <a:pt x="1593" y="394"/>
                      <a:pt x="1602" y="394"/>
                    </a:cubicBezTo>
                    <a:cubicBezTo>
                      <a:pt x="2056" y="394"/>
                      <a:pt x="2415" y="753"/>
                      <a:pt x="2415" y="1207"/>
                    </a:cubicBezTo>
                    <a:cubicBezTo>
                      <a:pt x="2415" y="1693"/>
                      <a:pt x="2009" y="2026"/>
                      <a:pt x="1590" y="2026"/>
                    </a:cubicBezTo>
                    <a:cubicBezTo>
                      <a:pt x="1392" y="2026"/>
                      <a:pt x="1190" y="1950"/>
                      <a:pt x="1028" y="1781"/>
                    </a:cubicBezTo>
                    <a:cubicBezTo>
                      <a:pt x="509" y="1262"/>
                      <a:pt x="875" y="394"/>
                      <a:pt x="1574" y="394"/>
                    </a:cubicBezTo>
                    <a:close/>
                    <a:moveTo>
                      <a:pt x="1590" y="1"/>
                    </a:moveTo>
                    <a:cubicBezTo>
                      <a:pt x="1299" y="1"/>
                      <a:pt x="1004" y="108"/>
                      <a:pt x="765" y="346"/>
                    </a:cubicBezTo>
                    <a:cubicBezTo>
                      <a:pt x="0" y="1111"/>
                      <a:pt x="550" y="2403"/>
                      <a:pt x="1602" y="2403"/>
                    </a:cubicBezTo>
                    <a:cubicBezTo>
                      <a:pt x="2272" y="2403"/>
                      <a:pt x="2797" y="1853"/>
                      <a:pt x="2797" y="1207"/>
                    </a:cubicBezTo>
                    <a:cubicBezTo>
                      <a:pt x="2797" y="477"/>
                      <a:pt x="2204" y="1"/>
                      <a:pt x="15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454598" y="4807405"/>
                <a:ext cx="102358" cy="87914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403" extrusionOk="0">
                    <a:moveTo>
                      <a:pt x="1573" y="394"/>
                    </a:moveTo>
                    <a:cubicBezTo>
                      <a:pt x="1583" y="394"/>
                      <a:pt x="1593" y="394"/>
                      <a:pt x="1602" y="394"/>
                    </a:cubicBezTo>
                    <a:cubicBezTo>
                      <a:pt x="2057" y="394"/>
                      <a:pt x="2415" y="753"/>
                      <a:pt x="2415" y="1207"/>
                    </a:cubicBezTo>
                    <a:cubicBezTo>
                      <a:pt x="2415" y="1693"/>
                      <a:pt x="2009" y="2026"/>
                      <a:pt x="1583" y="2026"/>
                    </a:cubicBezTo>
                    <a:cubicBezTo>
                      <a:pt x="1381" y="2026"/>
                      <a:pt x="1174" y="1950"/>
                      <a:pt x="1005" y="1781"/>
                    </a:cubicBezTo>
                    <a:cubicBezTo>
                      <a:pt x="509" y="1262"/>
                      <a:pt x="852" y="394"/>
                      <a:pt x="1573" y="394"/>
                    </a:cubicBezTo>
                    <a:close/>
                    <a:moveTo>
                      <a:pt x="1590" y="1"/>
                    </a:moveTo>
                    <a:cubicBezTo>
                      <a:pt x="1299" y="1"/>
                      <a:pt x="1004" y="108"/>
                      <a:pt x="766" y="346"/>
                    </a:cubicBezTo>
                    <a:cubicBezTo>
                      <a:pt x="1" y="1111"/>
                      <a:pt x="527" y="2403"/>
                      <a:pt x="1602" y="2403"/>
                    </a:cubicBezTo>
                    <a:cubicBezTo>
                      <a:pt x="2272" y="2403"/>
                      <a:pt x="2798" y="1853"/>
                      <a:pt x="2798" y="1207"/>
                    </a:cubicBezTo>
                    <a:cubicBezTo>
                      <a:pt x="2798" y="477"/>
                      <a:pt x="2204" y="1"/>
                      <a:pt x="15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778440" y="4751798"/>
                <a:ext cx="523496" cy="14122"/>
              </a:xfrm>
              <a:custGeom>
                <a:avLst/>
                <a:gdLst/>
                <a:ahLst/>
                <a:cxnLst/>
                <a:rect l="l" t="t" r="r" b="b"/>
                <a:pathLst>
                  <a:path w="14310" h="386" extrusionOk="0">
                    <a:moveTo>
                      <a:pt x="193" y="1"/>
                    </a:moveTo>
                    <a:cubicBezTo>
                      <a:pt x="0" y="1"/>
                      <a:pt x="0" y="385"/>
                      <a:pt x="193" y="385"/>
                    </a:cubicBezTo>
                    <a:cubicBezTo>
                      <a:pt x="198" y="385"/>
                      <a:pt x="204" y="385"/>
                      <a:pt x="210" y="384"/>
                    </a:cubicBezTo>
                    <a:lnTo>
                      <a:pt x="14100" y="384"/>
                    </a:lnTo>
                    <a:cubicBezTo>
                      <a:pt x="14106" y="385"/>
                      <a:pt x="14112" y="385"/>
                      <a:pt x="14117" y="385"/>
                    </a:cubicBezTo>
                    <a:cubicBezTo>
                      <a:pt x="14310" y="385"/>
                      <a:pt x="14310" y="1"/>
                      <a:pt x="14117" y="1"/>
                    </a:cubicBezTo>
                    <a:cubicBezTo>
                      <a:pt x="14112" y="1"/>
                      <a:pt x="14106" y="1"/>
                      <a:pt x="14100" y="2"/>
                    </a:cubicBezTo>
                    <a:lnTo>
                      <a:pt x="210" y="2"/>
                    </a:lnTo>
                    <a:cubicBezTo>
                      <a:pt x="204" y="1"/>
                      <a:pt x="198" y="1"/>
                      <a:pt x="1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0" name="Google Shape;690;p22"/>
            <p:cNvGrpSpPr/>
            <p:nvPr/>
          </p:nvGrpSpPr>
          <p:grpSpPr>
            <a:xfrm rot="10800000">
              <a:off x="6284600" y="85313"/>
              <a:ext cx="2876450" cy="969524"/>
              <a:chOff x="-16550" y="4012050"/>
              <a:chExt cx="2876450" cy="969524"/>
            </a:xfrm>
          </p:grpSpPr>
          <p:cxnSp>
            <p:nvCxnSpPr>
              <p:cNvPr id="691" name="Google Shape;691;p22"/>
              <p:cNvCxnSpPr/>
              <p:nvPr/>
            </p:nvCxnSpPr>
            <p:spPr>
              <a:xfrm>
                <a:off x="-16550" y="4659925"/>
                <a:ext cx="1455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92" name="Google Shape;692;p22"/>
              <p:cNvGrpSpPr/>
              <p:nvPr/>
            </p:nvGrpSpPr>
            <p:grpSpPr>
              <a:xfrm>
                <a:off x="2601242" y="4724179"/>
                <a:ext cx="258658" cy="257395"/>
                <a:chOff x="-756325" y="3595400"/>
                <a:chExt cx="384050" cy="382175"/>
              </a:xfrm>
            </p:grpSpPr>
            <p:sp>
              <p:nvSpPr>
                <p:cNvPr id="693" name="Google Shape;693;p22"/>
                <p:cNvSpPr/>
                <p:nvPr/>
              </p:nvSpPr>
              <p:spPr>
                <a:xfrm>
                  <a:off x="-604475" y="3926600"/>
                  <a:ext cx="79100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" h="2039" extrusionOk="0">
                      <a:moveTo>
                        <a:pt x="2801" y="1"/>
                      </a:moveTo>
                      <a:cubicBezTo>
                        <a:pt x="2779" y="1"/>
                        <a:pt x="2756" y="5"/>
                        <a:pt x="2733" y="14"/>
                      </a:cubicBezTo>
                      <a:cubicBezTo>
                        <a:pt x="2607" y="39"/>
                        <a:pt x="2506" y="191"/>
                        <a:pt x="2531" y="318"/>
                      </a:cubicBezTo>
                      <a:lnTo>
                        <a:pt x="2531" y="368"/>
                      </a:lnTo>
                      <a:cubicBezTo>
                        <a:pt x="2632" y="621"/>
                        <a:pt x="2581" y="925"/>
                        <a:pt x="2430" y="1153"/>
                      </a:cubicBezTo>
                      <a:cubicBezTo>
                        <a:pt x="2227" y="1406"/>
                        <a:pt x="1974" y="1532"/>
                        <a:pt x="1696" y="1532"/>
                      </a:cubicBezTo>
                      <a:lnTo>
                        <a:pt x="1493" y="1532"/>
                      </a:lnTo>
                      <a:cubicBezTo>
                        <a:pt x="1215" y="1532"/>
                        <a:pt x="936" y="1355"/>
                        <a:pt x="759" y="1153"/>
                      </a:cubicBezTo>
                      <a:cubicBezTo>
                        <a:pt x="607" y="925"/>
                        <a:pt x="557" y="647"/>
                        <a:pt x="633" y="368"/>
                      </a:cubicBezTo>
                      <a:cubicBezTo>
                        <a:pt x="709" y="242"/>
                        <a:pt x="633" y="90"/>
                        <a:pt x="532" y="39"/>
                      </a:cubicBezTo>
                      <a:cubicBezTo>
                        <a:pt x="490" y="18"/>
                        <a:pt x="448" y="9"/>
                        <a:pt x="408" y="9"/>
                      </a:cubicBezTo>
                      <a:cubicBezTo>
                        <a:pt x="304" y="9"/>
                        <a:pt x="214" y="74"/>
                        <a:pt x="177" y="166"/>
                      </a:cubicBezTo>
                      <a:lnTo>
                        <a:pt x="177" y="191"/>
                      </a:lnTo>
                      <a:cubicBezTo>
                        <a:pt x="0" y="647"/>
                        <a:pt x="101" y="1077"/>
                        <a:pt x="354" y="1456"/>
                      </a:cubicBezTo>
                      <a:cubicBezTo>
                        <a:pt x="607" y="1811"/>
                        <a:pt x="1063" y="2039"/>
                        <a:pt x="1493" y="2039"/>
                      </a:cubicBezTo>
                      <a:lnTo>
                        <a:pt x="1696" y="2039"/>
                      </a:lnTo>
                      <a:cubicBezTo>
                        <a:pt x="2177" y="2039"/>
                        <a:pt x="2581" y="1811"/>
                        <a:pt x="2860" y="1456"/>
                      </a:cubicBezTo>
                      <a:cubicBezTo>
                        <a:pt x="3113" y="1077"/>
                        <a:pt x="3164" y="647"/>
                        <a:pt x="3062" y="191"/>
                      </a:cubicBezTo>
                      <a:cubicBezTo>
                        <a:pt x="3000" y="87"/>
                        <a:pt x="2904" y="1"/>
                        <a:pt x="28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-603225" y="3595400"/>
                  <a:ext cx="78475" cy="5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007" extrusionOk="0">
                      <a:moveTo>
                        <a:pt x="1443" y="1"/>
                      </a:moveTo>
                      <a:cubicBezTo>
                        <a:pt x="1013" y="1"/>
                        <a:pt x="557" y="203"/>
                        <a:pt x="304" y="583"/>
                      </a:cubicBezTo>
                      <a:cubicBezTo>
                        <a:pt x="51" y="962"/>
                        <a:pt x="1" y="1393"/>
                        <a:pt x="127" y="1848"/>
                      </a:cubicBezTo>
                      <a:cubicBezTo>
                        <a:pt x="148" y="1954"/>
                        <a:pt x="257" y="2006"/>
                        <a:pt x="366" y="2006"/>
                      </a:cubicBezTo>
                      <a:cubicBezTo>
                        <a:pt x="388" y="2006"/>
                        <a:pt x="410" y="2004"/>
                        <a:pt x="431" y="2000"/>
                      </a:cubicBezTo>
                      <a:cubicBezTo>
                        <a:pt x="557" y="1975"/>
                        <a:pt x="633" y="1798"/>
                        <a:pt x="608" y="1671"/>
                      </a:cubicBezTo>
                      <a:cubicBezTo>
                        <a:pt x="507" y="1418"/>
                        <a:pt x="557" y="1114"/>
                        <a:pt x="735" y="886"/>
                      </a:cubicBezTo>
                      <a:cubicBezTo>
                        <a:pt x="912" y="633"/>
                        <a:pt x="1165" y="507"/>
                        <a:pt x="1443" y="507"/>
                      </a:cubicBezTo>
                      <a:lnTo>
                        <a:pt x="1646" y="507"/>
                      </a:lnTo>
                      <a:cubicBezTo>
                        <a:pt x="1924" y="507"/>
                        <a:pt x="2202" y="659"/>
                        <a:pt x="2380" y="886"/>
                      </a:cubicBezTo>
                      <a:cubicBezTo>
                        <a:pt x="2531" y="1114"/>
                        <a:pt x="2582" y="1393"/>
                        <a:pt x="2506" y="1671"/>
                      </a:cubicBezTo>
                      <a:cubicBezTo>
                        <a:pt x="2430" y="1798"/>
                        <a:pt x="2531" y="1975"/>
                        <a:pt x="2658" y="2000"/>
                      </a:cubicBezTo>
                      <a:lnTo>
                        <a:pt x="2759" y="2000"/>
                      </a:lnTo>
                      <a:cubicBezTo>
                        <a:pt x="2835" y="2000"/>
                        <a:pt x="2936" y="1924"/>
                        <a:pt x="2962" y="1848"/>
                      </a:cubicBezTo>
                      <a:cubicBezTo>
                        <a:pt x="3139" y="1393"/>
                        <a:pt x="3038" y="962"/>
                        <a:pt x="2785" y="583"/>
                      </a:cubicBezTo>
                      <a:cubicBezTo>
                        <a:pt x="2531" y="228"/>
                        <a:pt x="2076" y="1"/>
                        <a:pt x="16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-488700" y="3862275"/>
                  <a:ext cx="72775" cy="7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" h="2866" extrusionOk="0">
                      <a:moveTo>
                        <a:pt x="1985" y="0"/>
                      </a:moveTo>
                      <a:cubicBezTo>
                        <a:pt x="1884" y="0"/>
                        <a:pt x="1783" y="60"/>
                        <a:pt x="1747" y="132"/>
                      </a:cubicBezTo>
                      <a:cubicBezTo>
                        <a:pt x="1671" y="284"/>
                        <a:pt x="1747" y="436"/>
                        <a:pt x="1873" y="486"/>
                      </a:cubicBezTo>
                      <a:cubicBezTo>
                        <a:pt x="2126" y="613"/>
                        <a:pt x="2303" y="866"/>
                        <a:pt x="2354" y="1170"/>
                      </a:cubicBezTo>
                      <a:cubicBezTo>
                        <a:pt x="2379" y="1448"/>
                        <a:pt x="2278" y="1726"/>
                        <a:pt x="2101" y="1929"/>
                      </a:cubicBezTo>
                      <a:lnTo>
                        <a:pt x="1974" y="2030"/>
                      </a:lnTo>
                      <a:cubicBezTo>
                        <a:pt x="1796" y="2230"/>
                        <a:pt x="1560" y="2313"/>
                        <a:pt x="1316" y="2313"/>
                      </a:cubicBezTo>
                      <a:cubicBezTo>
                        <a:pt x="1283" y="2313"/>
                        <a:pt x="1249" y="2312"/>
                        <a:pt x="1215" y="2309"/>
                      </a:cubicBezTo>
                      <a:cubicBezTo>
                        <a:pt x="911" y="2258"/>
                        <a:pt x="658" y="2081"/>
                        <a:pt x="532" y="1828"/>
                      </a:cubicBezTo>
                      <a:cubicBezTo>
                        <a:pt x="497" y="1741"/>
                        <a:pt x="415" y="1702"/>
                        <a:pt x="327" y="1702"/>
                      </a:cubicBezTo>
                      <a:cubicBezTo>
                        <a:pt x="286" y="1702"/>
                        <a:pt x="243" y="1710"/>
                        <a:pt x="203" y="1726"/>
                      </a:cubicBezTo>
                      <a:cubicBezTo>
                        <a:pt x="76" y="1802"/>
                        <a:pt x="0" y="1954"/>
                        <a:pt x="76" y="2081"/>
                      </a:cubicBezTo>
                      <a:cubicBezTo>
                        <a:pt x="279" y="2486"/>
                        <a:pt x="658" y="2764"/>
                        <a:pt x="1114" y="2840"/>
                      </a:cubicBezTo>
                      <a:cubicBezTo>
                        <a:pt x="1165" y="2865"/>
                        <a:pt x="1266" y="2865"/>
                        <a:pt x="1342" y="2865"/>
                      </a:cubicBezTo>
                      <a:cubicBezTo>
                        <a:pt x="1671" y="2865"/>
                        <a:pt x="2050" y="2713"/>
                        <a:pt x="2303" y="2410"/>
                      </a:cubicBezTo>
                      <a:lnTo>
                        <a:pt x="2430" y="2309"/>
                      </a:lnTo>
                      <a:cubicBezTo>
                        <a:pt x="2784" y="1954"/>
                        <a:pt x="2911" y="1499"/>
                        <a:pt x="2860" y="1068"/>
                      </a:cubicBezTo>
                      <a:cubicBezTo>
                        <a:pt x="2784" y="613"/>
                        <a:pt x="2506" y="233"/>
                        <a:pt x="2101" y="31"/>
                      </a:cubicBezTo>
                      <a:cubicBezTo>
                        <a:pt x="2065" y="9"/>
                        <a:pt x="2025" y="0"/>
                        <a:pt x="198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-713300" y="3637950"/>
                  <a:ext cx="73400" cy="7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" h="2855" extrusionOk="0">
                      <a:moveTo>
                        <a:pt x="1605" y="0"/>
                      </a:moveTo>
                      <a:cubicBezTo>
                        <a:pt x="1216" y="0"/>
                        <a:pt x="860" y="151"/>
                        <a:pt x="608" y="425"/>
                      </a:cubicBezTo>
                      <a:lnTo>
                        <a:pt x="481" y="551"/>
                      </a:lnTo>
                      <a:cubicBezTo>
                        <a:pt x="127" y="880"/>
                        <a:pt x="0" y="1336"/>
                        <a:pt x="76" y="1791"/>
                      </a:cubicBezTo>
                      <a:cubicBezTo>
                        <a:pt x="127" y="2221"/>
                        <a:pt x="405" y="2601"/>
                        <a:pt x="835" y="2829"/>
                      </a:cubicBezTo>
                      <a:cubicBezTo>
                        <a:pt x="886" y="2854"/>
                        <a:pt x="911" y="2854"/>
                        <a:pt x="962" y="2854"/>
                      </a:cubicBezTo>
                      <a:cubicBezTo>
                        <a:pt x="1038" y="2854"/>
                        <a:pt x="1139" y="2829"/>
                        <a:pt x="1240" y="2702"/>
                      </a:cubicBezTo>
                      <a:cubicBezTo>
                        <a:pt x="1291" y="2576"/>
                        <a:pt x="1240" y="2424"/>
                        <a:pt x="1114" y="2348"/>
                      </a:cubicBezTo>
                      <a:cubicBezTo>
                        <a:pt x="861" y="2221"/>
                        <a:pt x="658" y="1968"/>
                        <a:pt x="633" y="1690"/>
                      </a:cubicBezTo>
                      <a:cubicBezTo>
                        <a:pt x="608" y="1412"/>
                        <a:pt x="709" y="1108"/>
                        <a:pt x="886" y="931"/>
                      </a:cubicBezTo>
                      <a:lnTo>
                        <a:pt x="1012" y="804"/>
                      </a:lnTo>
                      <a:cubicBezTo>
                        <a:pt x="1163" y="611"/>
                        <a:pt x="1404" y="545"/>
                        <a:pt x="1644" y="545"/>
                      </a:cubicBezTo>
                      <a:cubicBezTo>
                        <a:pt x="1687" y="545"/>
                        <a:pt x="1730" y="547"/>
                        <a:pt x="1772" y="551"/>
                      </a:cubicBezTo>
                      <a:cubicBezTo>
                        <a:pt x="2050" y="576"/>
                        <a:pt x="2303" y="779"/>
                        <a:pt x="2430" y="1032"/>
                      </a:cubicBezTo>
                      <a:cubicBezTo>
                        <a:pt x="2477" y="1111"/>
                        <a:pt x="2554" y="1151"/>
                        <a:pt x="2636" y="1151"/>
                      </a:cubicBezTo>
                      <a:cubicBezTo>
                        <a:pt x="2686" y="1151"/>
                        <a:pt x="2737" y="1136"/>
                        <a:pt x="2784" y="1108"/>
                      </a:cubicBezTo>
                      <a:cubicBezTo>
                        <a:pt x="2885" y="1057"/>
                        <a:pt x="2936" y="880"/>
                        <a:pt x="2885" y="779"/>
                      </a:cubicBezTo>
                      <a:cubicBezTo>
                        <a:pt x="2657" y="349"/>
                        <a:pt x="2278" y="70"/>
                        <a:pt x="1848" y="20"/>
                      </a:cubicBezTo>
                      <a:cubicBezTo>
                        <a:pt x="1766" y="7"/>
                        <a:pt x="1685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-422900" y="3748625"/>
                  <a:ext cx="50625" cy="7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3008" extrusionOk="0">
                      <a:moveTo>
                        <a:pt x="618" y="1"/>
                      </a:moveTo>
                      <a:cubicBezTo>
                        <a:pt x="472" y="1"/>
                        <a:pt x="324" y="23"/>
                        <a:pt x="178" y="72"/>
                      </a:cubicBezTo>
                      <a:cubicBezTo>
                        <a:pt x="51" y="97"/>
                        <a:pt x="0" y="275"/>
                        <a:pt x="26" y="401"/>
                      </a:cubicBezTo>
                      <a:cubicBezTo>
                        <a:pt x="47" y="507"/>
                        <a:pt x="173" y="559"/>
                        <a:pt x="288" y="559"/>
                      </a:cubicBezTo>
                      <a:cubicBezTo>
                        <a:pt x="311" y="559"/>
                        <a:pt x="334" y="557"/>
                        <a:pt x="355" y="553"/>
                      </a:cubicBezTo>
                      <a:cubicBezTo>
                        <a:pt x="434" y="521"/>
                        <a:pt x="519" y="507"/>
                        <a:pt x="604" y="507"/>
                      </a:cubicBezTo>
                      <a:cubicBezTo>
                        <a:pt x="791" y="507"/>
                        <a:pt x="983" y="575"/>
                        <a:pt x="1139" y="679"/>
                      </a:cubicBezTo>
                      <a:cubicBezTo>
                        <a:pt x="1392" y="857"/>
                        <a:pt x="1519" y="1110"/>
                        <a:pt x="1519" y="1413"/>
                      </a:cubicBezTo>
                      <a:lnTo>
                        <a:pt x="1519" y="1591"/>
                      </a:lnTo>
                      <a:cubicBezTo>
                        <a:pt x="1519" y="1869"/>
                        <a:pt x="1367" y="2173"/>
                        <a:pt x="1139" y="2324"/>
                      </a:cubicBezTo>
                      <a:cubicBezTo>
                        <a:pt x="983" y="2429"/>
                        <a:pt x="791" y="2497"/>
                        <a:pt x="604" y="2497"/>
                      </a:cubicBezTo>
                      <a:cubicBezTo>
                        <a:pt x="519" y="2497"/>
                        <a:pt x="434" y="2483"/>
                        <a:pt x="355" y="2451"/>
                      </a:cubicBezTo>
                      <a:lnTo>
                        <a:pt x="253" y="2704"/>
                      </a:lnTo>
                      <a:lnTo>
                        <a:pt x="152" y="2957"/>
                      </a:lnTo>
                      <a:cubicBezTo>
                        <a:pt x="304" y="2982"/>
                        <a:pt x="431" y="3008"/>
                        <a:pt x="608" y="3008"/>
                      </a:cubicBezTo>
                      <a:cubicBezTo>
                        <a:pt x="886" y="3008"/>
                        <a:pt x="1165" y="2932"/>
                        <a:pt x="1443" y="2729"/>
                      </a:cubicBezTo>
                      <a:cubicBezTo>
                        <a:pt x="1797" y="2476"/>
                        <a:pt x="2025" y="2046"/>
                        <a:pt x="2025" y="1591"/>
                      </a:cubicBezTo>
                      <a:lnTo>
                        <a:pt x="2025" y="1413"/>
                      </a:lnTo>
                      <a:cubicBezTo>
                        <a:pt x="2025" y="958"/>
                        <a:pt x="1823" y="528"/>
                        <a:pt x="1443" y="275"/>
                      </a:cubicBezTo>
                      <a:cubicBezTo>
                        <a:pt x="1219" y="103"/>
                        <a:pt x="926" y="1"/>
                        <a:pt x="6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-756325" y="3748475"/>
                  <a:ext cx="51900" cy="7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" h="3014" extrusionOk="0">
                      <a:moveTo>
                        <a:pt x="1395" y="0"/>
                      </a:moveTo>
                      <a:cubicBezTo>
                        <a:pt x="1111" y="0"/>
                        <a:pt x="830" y="90"/>
                        <a:pt x="582" y="255"/>
                      </a:cubicBezTo>
                      <a:cubicBezTo>
                        <a:pt x="228" y="534"/>
                        <a:pt x="0" y="964"/>
                        <a:pt x="0" y="1419"/>
                      </a:cubicBezTo>
                      <a:lnTo>
                        <a:pt x="0" y="1597"/>
                      </a:lnTo>
                      <a:cubicBezTo>
                        <a:pt x="0" y="2052"/>
                        <a:pt x="203" y="2482"/>
                        <a:pt x="582" y="2735"/>
                      </a:cubicBezTo>
                      <a:cubicBezTo>
                        <a:pt x="835" y="2938"/>
                        <a:pt x="1114" y="3014"/>
                        <a:pt x="1417" y="3014"/>
                      </a:cubicBezTo>
                      <a:cubicBezTo>
                        <a:pt x="1569" y="3014"/>
                        <a:pt x="1721" y="2988"/>
                        <a:pt x="1848" y="2913"/>
                      </a:cubicBezTo>
                      <a:cubicBezTo>
                        <a:pt x="1974" y="2887"/>
                        <a:pt x="2050" y="2735"/>
                        <a:pt x="2000" y="2609"/>
                      </a:cubicBezTo>
                      <a:cubicBezTo>
                        <a:pt x="1980" y="2509"/>
                        <a:pt x="1881" y="2441"/>
                        <a:pt x="1779" y="2441"/>
                      </a:cubicBezTo>
                      <a:cubicBezTo>
                        <a:pt x="1751" y="2441"/>
                        <a:pt x="1723" y="2446"/>
                        <a:pt x="1696" y="2457"/>
                      </a:cubicBezTo>
                      <a:cubicBezTo>
                        <a:pt x="1617" y="2481"/>
                        <a:pt x="1532" y="2492"/>
                        <a:pt x="1445" y="2492"/>
                      </a:cubicBezTo>
                      <a:cubicBezTo>
                        <a:pt x="1251" y="2492"/>
                        <a:pt x="1051" y="2435"/>
                        <a:pt x="911" y="2330"/>
                      </a:cubicBezTo>
                      <a:cubicBezTo>
                        <a:pt x="633" y="2128"/>
                        <a:pt x="532" y="1875"/>
                        <a:pt x="532" y="1597"/>
                      </a:cubicBezTo>
                      <a:lnTo>
                        <a:pt x="532" y="1394"/>
                      </a:lnTo>
                      <a:cubicBezTo>
                        <a:pt x="532" y="1116"/>
                        <a:pt x="684" y="837"/>
                        <a:pt x="911" y="685"/>
                      </a:cubicBezTo>
                      <a:cubicBezTo>
                        <a:pt x="1044" y="569"/>
                        <a:pt x="1221" y="507"/>
                        <a:pt x="1405" y="507"/>
                      </a:cubicBezTo>
                      <a:cubicBezTo>
                        <a:pt x="1502" y="507"/>
                        <a:pt x="1600" y="524"/>
                        <a:pt x="1696" y="559"/>
                      </a:cubicBezTo>
                      <a:cubicBezTo>
                        <a:pt x="1719" y="568"/>
                        <a:pt x="1742" y="572"/>
                        <a:pt x="1766" y="572"/>
                      </a:cubicBezTo>
                      <a:cubicBezTo>
                        <a:pt x="1873" y="572"/>
                        <a:pt x="1979" y="485"/>
                        <a:pt x="2000" y="382"/>
                      </a:cubicBezTo>
                      <a:cubicBezTo>
                        <a:pt x="2075" y="255"/>
                        <a:pt x="1974" y="103"/>
                        <a:pt x="1848" y="78"/>
                      </a:cubicBezTo>
                      <a:cubicBezTo>
                        <a:pt x="1699" y="25"/>
                        <a:pt x="1546" y="0"/>
                        <a:pt x="13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2"/>
                <p:cNvSpPr/>
                <p:nvPr/>
              </p:nvSpPr>
              <p:spPr>
                <a:xfrm>
                  <a:off x="-488075" y="3638525"/>
                  <a:ext cx="72800" cy="7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" h="2832" extrusionOk="0">
                      <a:moveTo>
                        <a:pt x="1330" y="1"/>
                      </a:moveTo>
                      <a:cubicBezTo>
                        <a:pt x="1249" y="1"/>
                        <a:pt x="1169" y="8"/>
                        <a:pt x="1089" y="22"/>
                      </a:cubicBezTo>
                      <a:cubicBezTo>
                        <a:pt x="608" y="123"/>
                        <a:pt x="228" y="376"/>
                        <a:pt x="51" y="781"/>
                      </a:cubicBezTo>
                      <a:cubicBezTo>
                        <a:pt x="1" y="806"/>
                        <a:pt x="1" y="832"/>
                        <a:pt x="1" y="908"/>
                      </a:cubicBezTo>
                      <a:cubicBezTo>
                        <a:pt x="1" y="1034"/>
                        <a:pt x="102" y="1161"/>
                        <a:pt x="254" y="1161"/>
                      </a:cubicBezTo>
                      <a:cubicBezTo>
                        <a:pt x="355" y="1161"/>
                        <a:pt x="456" y="1085"/>
                        <a:pt x="482" y="1009"/>
                      </a:cubicBezTo>
                      <a:cubicBezTo>
                        <a:pt x="608" y="756"/>
                        <a:pt x="861" y="553"/>
                        <a:pt x="1140" y="528"/>
                      </a:cubicBezTo>
                      <a:cubicBezTo>
                        <a:pt x="1177" y="525"/>
                        <a:pt x="1214" y="523"/>
                        <a:pt x="1250" y="523"/>
                      </a:cubicBezTo>
                      <a:cubicBezTo>
                        <a:pt x="1510" y="523"/>
                        <a:pt x="1743" y="604"/>
                        <a:pt x="1899" y="781"/>
                      </a:cubicBezTo>
                      <a:lnTo>
                        <a:pt x="2025" y="908"/>
                      </a:lnTo>
                      <a:cubicBezTo>
                        <a:pt x="2253" y="1085"/>
                        <a:pt x="2329" y="1389"/>
                        <a:pt x="2278" y="1667"/>
                      </a:cubicBezTo>
                      <a:cubicBezTo>
                        <a:pt x="2253" y="1945"/>
                        <a:pt x="2076" y="2198"/>
                        <a:pt x="1823" y="2325"/>
                      </a:cubicBezTo>
                      <a:cubicBezTo>
                        <a:pt x="1696" y="2401"/>
                        <a:pt x="1620" y="2553"/>
                        <a:pt x="1696" y="2679"/>
                      </a:cubicBezTo>
                      <a:cubicBezTo>
                        <a:pt x="1747" y="2780"/>
                        <a:pt x="1848" y="2831"/>
                        <a:pt x="1949" y="2831"/>
                      </a:cubicBezTo>
                      <a:lnTo>
                        <a:pt x="2101" y="2831"/>
                      </a:lnTo>
                      <a:cubicBezTo>
                        <a:pt x="2506" y="2603"/>
                        <a:pt x="2785" y="2224"/>
                        <a:pt x="2860" y="1793"/>
                      </a:cubicBezTo>
                      <a:cubicBezTo>
                        <a:pt x="2911" y="1313"/>
                        <a:pt x="2759" y="857"/>
                        <a:pt x="2456" y="553"/>
                      </a:cubicBezTo>
                      <a:lnTo>
                        <a:pt x="2329" y="427"/>
                      </a:lnTo>
                      <a:cubicBezTo>
                        <a:pt x="2040" y="138"/>
                        <a:pt x="1685" y="1"/>
                        <a:pt x="133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2"/>
                <p:cNvSpPr/>
                <p:nvPr/>
              </p:nvSpPr>
              <p:spPr>
                <a:xfrm>
                  <a:off x="-713300" y="3863025"/>
                  <a:ext cx="7025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0" h="2836" extrusionOk="0">
                      <a:moveTo>
                        <a:pt x="937" y="1"/>
                      </a:moveTo>
                      <a:cubicBezTo>
                        <a:pt x="911" y="1"/>
                        <a:pt x="861" y="1"/>
                        <a:pt x="810" y="26"/>
                      </a:cubicBezTo>
                      <a:cubicBezTo>
                        <a:pt x="405" y="254"/>
                        <a:pt x="127" y="634"/>
                        <a:pt x="76" y="1064"/>
                      </a:cubicBezTo>
                      <a:cubicBezTo>
                        <a:pt x="0" y="1545"/>
                        <a:pt x="152" y="1975"/>
                        <a:pt x="481" y="2304"/>
                      </a:cubicBezTo>
                      <a:lnTo>
                        <a:pt x="608" y="2430"/>
                      </a:lnTo>
                      <a:cubicBezTo>
                        <a:pt x="861" y="2683"/>
                        <a:pt x="1215" y="2835"/>
                        <a:pt x="1595" y="2835"/>
                      </a:cubicBezTo>
                      <a:cubicBezTo>
                        <a:pt x="1670" y="2835"/>
                        <a:pt x="1746" y="2810"/>
                        <a:pt x="1772" y="2810"/>
                      </a:cubicBezTo>
                      <a:cubicBezTo>
                        <a:pt x="2253" y="2709"/>
                        <a:pt x="2632" y="2456"/>
                        <a:pt x="2809" y="2051"/>
                      </a:cubicBezTo>
                      <a:lnTo>
                        <a:pt x="2582" y="1924"/>
                      </a:lnTo>
                      <a:lnTo>
                        <a:pt x="2379" y="1798"/>
                      </a:lnTo>
                      <a:cubicBezTo>
                        <a:pt x="2253" y="2051"/>
                        <a:pt x="1999" y="2228"/>
                        <a:pt x="1696" y="2279"/>
                      </a:cubicBezTo>
                      <a:cubicBezTo>
                        <a:pt x="1668" y="2281"/>
                        <a:pt x="1639" y="2282"/>
                        <a:pt x="1611" y="2282"/>
                      </a:cubicBezTo>
                      <a:cubicBezTo>
                        <a:pt x="1362" y="2282"/>
                        <a:pt x="1119" y="2182"/>
                        <a:pt x="937" y="2000"/>
                      </a:cubicBezTo>
                      <a:lnTo>
                        <a:pt x="810" y="1899"/>
                      </a:lnTo>
                      <a:cubicBezTo>
                        <a:pt x="608" y="1696"/>
                        <a:pt x="532" y="1418"/>
                        <a:pt x="557" y="1140"/>
                      </a:cubicBezTo>
                      <a:cubicBezTo>
                        <a:pt x="608" y="836"/>
                        <a:pt x="785" y="583"/>
                        <a:pt x="1038" y="456"/>
                      </a:cubicBezTo>
                      <a:lnTo>
                        <a:pt x="1088" y="456"/>
                      </a:lnTo>
                      <a:cubicBezTo>
                        <a:pt x="1139" y="431"/>
                        <a:pt x="1190" y="330"/>
                        <a:pt x="1190" y="254"/>
                      </a:cubicBezTo>
                      <a:cubicBezTo>
                        <a:pt x="1190" y="102"/>
                        <a:pt x="1114" y="1"/>
                        <a:pt x="9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2"/>
                <p:cNvSpPr/>
                <p:nvPr/>
              </p:nvSpPr>
              <p:spPr>
                <a:xfrm>
                  <a:off x="-655725" y="3905000"/>
                  <a:ext cx="67725" cy="3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" h="1385" extrusionOk="0">
                      <a:moveTo>
                        <a:pt x="326" y="0"/>
                      </a:moveTo>
                      <a:cubicBezTo>
                        <a:pt x="248" y="0"/>
                        <a:pt x="165" y="40"/>
                        <a:pt x="101" y="119"/>
                      </a:cubicBezTo>
                      <a:cubicBezTo>
                        <a:pt x="0" y="220"/>
                        <a:pt x="51" y="372"/>
                        <a:pt x="177" y="473"/>
                      </a:cubicBezTo>
                      <a:cubicBezTo>
                        <a:pt x="835" y="903"/>
                        <a:pt x="1595" y="1232"/>
                        <a:pt x="2379" y="1384"/>
                      </a:cubicBezTo>
                      <a:lnTo>
                        <a:pt x="2455" y="1384"/>
                      </a:lnTo>
                      <a:cubicBezTo>
                        <a:pt x="2582" y="1384"/>
                        <a:pt x="2708" y="1308"/>
                        <a:pt x="2657" y="1232"/>
                      </a:cubicBezTo>
                      <a:cubicBezTo>
                        <a:pt x="2708" y="1055"/>
                        <a:pt x="2607" y="929"/>
                        <a:pt x="2480" y="903"/>
                      </a:cubicBezTo>
                      <a:cubicBezTo>
                        <a:pt x="1746" y="751"/>
                        <a:pt x="1088" y="473"/>
                        <a:pt x="456" y="43"/>
                      </a:cubicBezTo>
                      <a:cubicBezTo>
                        <a:pt x="418" y="14"/>
                        <a:pt x="37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2"/>
                <p:cNvSpPr/>
                <p:nvPr/>
              </p:nvSpPr>
              <p:spPr>
                <a:xfrm>
                  <a:off x="-447575" y="3810425"/>
                  <a:ext cx="37350" cy="6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2611" extrusionOk="0">
                      <a:moveTo>
                        <a:pt x="1219" y="0"/>
                      </a:moveTo>
                      <a:cubicBezTo>
                        <a:pt x="1089" y="0"/>
                        <a:pt x="985" y="93"/>
                        <a:pt x="962" y="207"/>
                      </a:cubicBezTo>
                      <a:cubicBezTo>
                        <a:pt x="785" y="915"/>
                        <a:pt x="507" y="1573"/>
                        <a:pt x="102" y="2206"/>
                      </a:cubicBezTo>
                      <a:cubicBezTo>
                        <a:pt x="0" y="2307"/>
                        <a:pt x="26" y="2484"/>
                        <a:pt x="152" y="2560"/>
                      </a:cubicBezTo>
                      <a:cubicBezTo>
                        <a:pt x="228" y="2611"/>
                        <a:pt x="253" y="2611"/>
                        <a:pt x="329" y="2611"/>
                      </a:cubicBezTo>
                      <a:cubicBezTo>
                        <a:pt x="405" y="2611"/>
                        <a:pt x="507" y="2560"/>
                        <a:pt x="532" y="2535"/>
                      </a:cubicBezTo>
                      <a:cubicBezTo>
                        <a:pt x="987" y="1877"/>
                        <a:pt x="1291" y="1118"/>
                        <a:pt x="1468" y="308"/>
                      </a:cubicBezTo>
                      <a:cubicBezTo>
                        <a:pt x="1494" y="156"/>
                        <a:pt x="1392" y="30"/>
                        <a:pt x="1266" y="4"/>
                      </a:cubicBezTo>
                      <a:cubicBezTo>
                        <a:pt x="1250" y="2"/>
                        <a:pt x="123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2"/>
                <p:cNvSpPr/>
                <p:nvPr/>
              </p:nvSpPr>
              <p:spPr>
                <a:xfrm>
                  <a:off x="-541850" y="3632600"/>
                  <a:ext cx="67725" cy="3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" h="1398" extrusionOk="0">
                      <a:moveTo>
                        <a:pt x="297" y="1"/>
                      </a:moveTo>
                      <a:cubicBezTo>
                        <a:pt x="172" y="1"/>
                        <a:pt x="73" y="73"/>
                        <a:pt x="51" y="183"/>
                      </a:cubicBezTo>
                      <a:cubicBezTo>
                        <a:pt x="1" y="360"/>
                        <a:pt x="102" y="487"/>
                        <a:pt x="228" y="512"/>
                      </a:cubicBezTo>
                      <a:cubicBezTo>
                        <a:pt x="962" y="664"/>
                        <a:pt x="1620" y="942"/>
                        <a:pt x="2253" y="1372"/>
                      </a:cubicBezTo>
                      <a:cubicBezTo>
                        <a:pt x="2329" y="1398"/>
                        <a:pt x="2354" y="1398"/>
                        <a:pt x="2405" y="1398"/>
                      </a:cubicBezTo>
                      <a:cubicBezTo>
                        <a:pt x="2582" y="1398"/>
                        <a:pt x="2658" y="1271"/>
                        <a:pt x="2708" y="1145"/>
                      </a:cubicBezTo>
                      <a:cubicBezTo>
                        <a:pt x="2708" y="1043"/>
                        <a:pt x="2633" y="942"/>
                        <a:pt x="2582" y="917"/>
                      </a:cubicBezTo>
                      <a:cubicBezTo>
                        <a:pt x="1899" y="487"/>
                        <a:pt x="1139" y="158"/>
                        <a:pt x="355" y="6"/>
                      </a:cubicBezTo>
                      <a:cubicBezTo>
                        <a:pt x="335" y="3"/>
                        <a:pt x="316" y="1"/>
                        <a:pt x="2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2"/>
                <p:cNvSpPr/>
                <p:nvPr/>
              </p:nvSpPr>
              <p:spPr>
                <a:xfrm>
                  <a:off x="-719000" y="3696975"/>
                  <a:ext cx="36725" cy="6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2645" extrusionOk="0">
                      <a:moveTo>
                        <a:pt x="1163" y="0"/>
                      </a:moveTo>
                      <a:cubicBezTo>
                        <a:pt x="1085" y="0"/>
                        <a:pt x="1006" y="40"/>
                        <a:pt x="962" y="113"/>
                      </a:cubicBezTo>
                      <a:cubicBezTo>
                        <a:pt x="507" y="771"/>
                        <a:pt x="203" y="1531"/>
                        <a:pt x="51" y="2315"/>
                      </a:cubicBezTo>
                      <a:cubicBezTo>
                        <a:pt x="0" y="2492"/>
                        <a:pt x="102" y="2619"/>
                        <a:pt x="228" y="2644"/>
                      </a:cubicBezTo>
                      <a:lnTo>
                        <a:pt x="304" y="2644"/>
                      </a:lnTo>
                      <a:cubicBezTo>
                        <a:pt x="431" y="2644"/>
                        <a:pt x="507" y="2543"/>
                        <a:pt x="507" y="2416"/>
                      </a:cubicBezTo>
                      <a:cubicBezTo>
                        <a:pt x="684" y="1708"/>
                        <a:pt x="962" y="1025"/>
                        <a:pt x="1367" y="392"/>
                      </a:cubicBezTo>
                      <a:cubicBezTo>
                        <a:pt x="1468" y="316"/>
                        <a:pt x="1418" y="139"/>
                        <a:pt x="1316" y="63"/>
                      </a:cubicBezTo>
                      <a:cubicBezTo>
                        <a:pt x="1274" y="21"/>
                        <a:pt x="1219" y="0"/>
                        <a:pt x="11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2"/>
                <p:cNvSpPr/>
                <p:nvPr/>
              </p:nvSpPr>
              <p:spPr>
                <a:xfrm>
                  <a:off x="-719000" y="3808925"/>
                  <a:ext cx="36075" cy="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" h="2671" extrusionOk="0">
                      <a:moveTo>
                        <a:pt x="298" y="0"/>
                      </a:moveTo>
                      <a:cubicBezTo>
                        <a:pt x="275" y="0"/>
                        <a:pt x="251" y="5"/>
                        <a:pt x="228" y="14"/>
                      </a:cubicBezTo>
                      <a:cubicBezTo>
                        <a:pt x="102" y="39"/>
                        <a:pt x="0" y="191"/>
                        <a:pt x="51" y="317"/>
                      </a:cubicBezTo>
                      <a:cubicBezTo>
                        <a:pt x="203" y="1102"/>
                        <a:pt x="507" y="1861"/>
                        <a:pt x="962" y="2544"/>
                      </a:cubicBezTo>
                      <a:cubicBezTo>
                        <a:pt x="987" y="2595"/>
                        <a:pt x="1089" y="2671"/>
                        <a:pt x="1190" y="2671"/>
                      </a:cubicBezTo>
                      <a:cubicBezTo>
                        <a:pt x="1316" y="2671"/>
                        <a:pt x="1443" y="2570"/>
                        <a:pt x="1443" y="2367"/>
                      </a:cubicBezTo>
                      <a:cubicBezTo>
                        <a:pt x="1443" y="2317"/>
                        <a:pt x="1443" y="2241"/>
                        <a:pt x="1392" y="2215"/>
                      </a:cubicBezTo>
                      <a:cubicBezTo>
                        <a:pt x="987" y="1608"/>
                        <a:pt x="709" y="925"/>
                        <a:pt x="557" y="191"/>
                      </a:cubicBezTo>
                      <a:cubicBezTo>
                        <a:pt x="516" y="87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2"/>
                <p:cNvSpPr/>
                <p:nvPr/>
              </p:nvSpPr>
              <p:spPr>
                <a:xfrm>
                  <a:off x="-655725" y="3632600"/>
                  <a:ext cx="68350" cy="3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1398" extrusionOk="0">
                      <a:moveTo>
                        <a:pt x="2429" y="1"/>
                      </a:moveTo>
                      <a:cubicBezTo>
                        <a:pt x="2412" y="1"/>
                        <a:pt x="2395" y="3"/>
                        <a:pt x="2379" y="6"/>
                      </a:cubicBezTo>
                      <a:cubicBezTo>
                        <a:pt x="1595" y="158"/>
                        <a:pt x="835" y="487"/>
                        <a:pt x="177" y="917"/>
                      </a:cubicBezTo>
                      <a:cubicBezTo>
                        <a:pt x="76" y="993"/>
                        <a:pt x="0" y="1145"/>
                        <a:pt x="101" y="1271"/>
                      </a:cubicBezTo>
                      <a:cubicBezTo>
                        <a:pt x="177" y="1372"/>
                        <a:pt x="228" y="1398"/>
                        <a:pt x="329" y="1398"/>
                      </a:cubicBezTo>
                      <a:cubicBezTo>
                        <a:pt x="380" y="1398"/>
                        <a:pt x="430" y="1398"/>
                        <a:pt x="481" y="1372"/>
                      </a:cubicBezTo>
                      <a:cubicBezTo>
                        <a:pt x="1088" y="942"/>
                        <a:pt x="1772" y="664"/>
                        <a:pt x="2506" y="512"/>
                      </a:cubicBezTo>
                      <a:cubicBezTo>
                        <a:pt x="2632" y="487"/>
                        <a:pt x="2733" y="310"/>
                        <a:pt x="2708" y="183"/>
                      </a:cubicBezTo>
                      <a:cubicBezTo>
                        <a:pt x="2664" y="73"/>
                        <a:pt x="2543" y="1"/>
                        <a:pt x="242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2"/>
                <p:cNvSpPr/>
                <p:nvPr/>
              </p:nvSpPr>
              <p:spPr>
                <a:xfrm>
                  <a:off x="-447575" y="3697150"/>
                  <a:ext cx="36725" cy="6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2638" extrusionOk="0">
                      <a:moveTo>
                        <a:pt x="310" y="1"/>
                      </a:moveTo>
                      <a:cubicBezTo>
                        <a:pt x="256" y="1"/>
                        <a:pt x="201" y="17"/>
                        <a:pt x="152" y="56"/>
                      </a:cubicBezTo>
                      <a:cubicBezTo>
                        <a:pt x="76" y="106"/>
                        <a:pt x="0" y="258"/>
                        <a:pt x="102" y="385"/>
                      </a:cubicBezTo>
                      <a:cubicBezTo>
                        <a:pt x="507" y="992"/>
                        <a:pt x="785" y="1676"/>
                        <a:pt x="962" y="2409"/>
                      </a:cubicBezTo>
                      <a:cubicBezTo>
                        <a:pt x="987" y="2536"/>
                        <a:pt x="1089" y="2637"/>
                        <a:pt x="1215" y="2637"/>
                      </a:cubicBezTo>
                      <a:lnTo>
                        <a:pt x="1240" y="2637"/>
                      </a:lnTo>
                      <a:cubicBezTo>
                        <a:pt x="1367" y="2612"/>
                        <a:pt x="1468" y="2435"/>
                        <a:pt x="1418" y="2308"/>
                      </a:cubicBezTo>
                      <a:cubicBezTo>
                        <a:pt x="1266" y="1524"/>
                        <a:pt x="962" y="764"/>
                        <a:pt x="507" y="106"/>
                      </a:cubicBezTo>
                      <a:cubicBezTo>
                        <a:pt x="475" y="44"/>
                        <a:pt x="396" y="1"/>
                        <a:pt x="3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2"/>
                <p:cNvSpPr/>
                <p:nvPr/>
              </p:nvSpPr>
              <p:spPr>
                <a:xfrm>
                  <a:off x="-541850" y="3903575"/>
                  <a:ext cx="67725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" h="1442" extrusionOk="0">
                      <a:moveTo>
                        <a:pt x="2389" y="0"/>
                      </a:moveTo>
                      <a:cubicBezTo>
                        <a:pt x="2343" y="0"/>
                        <a:pt x="2297" y="14"/>
                        <a:pt x="2253" y="49"/>
                      </a:cubicBezTo>
                      <a:cubicBezTo>
                        <a:pt x="1646" y="454"/>
                        <a:pt x="962" y="732"/>
                        <a:pt x="228" y="910"/>
                      </a:cubicBezTo>
                      <a:cubicBezTo>
                        <a:pt x="102" y="935"/>
                        <a:pt x="1" y="1087"/>
                        <a:pt x="51" y="1213"/>
                      </a:cubicBezTo>
                      <a:cubicBezTo>
                        <a:pt x="76" y="1340"/>
                        <a:pt x="178" y="1441"/>
                        <a:pt x="304" y="1441"/>
                      </a:cubicBezTo>
                      <a:cubicBezTo>
                        <a:pt x="304" y="1441"/>
                        <a:pt x="330" y="1441"/>
                        <a:pt x="330" y="1365"/>
                      </a:cubicBezTo>
                      <a:cubicBezTo>
                        <a:pt x="1114" y="1213"/>
                        <a:pt x="1873" y="910"/>
                        <a:pt x="2531" y="454"/>
                      </a:cubicBezTo>
                      <a:cubicBezTo>
                        <a:pt x="2633" y="378"/>
                        <a:pt x="2708" y="226"/>
                        <a:pt x="2607" y="100"/>
                      </a:cubicBezTo>
                      <a:cubicBezTo>
                        <a:pt x="2558" y="50"/>
                        <a:pt x="2475" y="0"/>
                        <a:pt x="23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9" name="Google Shape;709;p22"/>
              <p:cNvSpPr/>
              <p:nvPr/>
            </p:nvSpPr>
            <p:spPr>
              <a:xfrm>
                <a:off x="839325" y="4736225"/>
                <a:ext cx="16326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65305" h="7473" extrusionOk="0">
                    <a:moveTo>
                      <a:pt x="0" y="0"/>
                    </a:moveTo>
                    <a:lnTo>
                      <a:pt x="23952" y="0"/>
                    </a:lnTo>
                    <a:lnTo>
                      <a:pt x="31424" y="7473"/>
                    </a:lnTo>
                    <a:lnTo>
                      <a:pt x="65305" y="7473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0" name="Google Shape;710;p22"/>
              <p:cNvSpPr/>
              <p:nvPr/>
            </p:nvSpPr>
            <p:spPr>
              <a:xfrm>
                <a:off x="1299975" y="4817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2"/>
              <p:cNvSpPr/>
              <p:nvPr/>
            </p:nvSpPr>
            <p:spPr>
              <a:xfrm>
                <a:off x="1146425" y="4817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2"/>
              <p:cNvSpPr/>
              <p:nvPr/>
            </p:nvSpPr>
            <p:spPr>
              <a:xfrm>
                <a:off x="992875" y="4817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2"/>
              <p:cNvSpPr/>
              <p:nvPr/>
            </p:nvSpPr>
            <p:spPr>
              <a:xfrm>
                <a:off x="839325" y="4817763"/>
                <a:ext cx="70200" cy="702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2"/>
              <p:cNvSpPr/>
              <p:nvPr/>
            </p:nvSpPr>
            <p:spPr>
              <a:xfrm>
                <a:off x="1937663" y="4472115"/>
                <a:ext cx="257400" cy="1878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5" name="Google Shape;715;p22"/>
              <p:cNvCxnSpPr/>
              <p:nvPr/>
            </p:nvCxnSpPr>
            <p:spPr>
              <a:xfrm>
                <a:off x="1789325" y="4756700"/>
                <a:ext cx="554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22"/>
              <p:cNvCxnSpPr/>
              <p:nvPr/>
            </p:nvCxnSpPr>
            <p:spPr>
              <a:xfrm>
                <a:off x="1711625" y="4829638"/>
                <a:ext cx="70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7" name="Google Shape;717;p22"/>
              <p:cNvSpPr/>
              <p:nvPr/>
            </p:nvSpPr>
            <p:spPr>
              <a:xfrm>
                <a:off x="7675" y="4012050"/>
                <a:ext cx="1425350" cy="550175"/>
              </a:xfrm>
              <a:custGeom>
                <a:avLst/>
                <a:gdLst/>
                <a:ahLst/>
                <a:cxnLst/>
                <a:rect l="l" t="t" r="r" b="b"/>
                <a:pathLst>
                  <a:path w="57014" h="22007" extrusionOk="0">
                    <a:moveTo>
                      <a:pt x="57014" y="22007"/>
                    </a:moveTo>
                    <a:lnTo>
                      <a:pt x="22007" y="220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18" name="Google Shape;718;p22"/>
          <p:cNvGrpSpPr/>
          <p:nvPr/>
        </p:nvGrpSpPr>
        <p:grpSpPr>
          <a:xfrm>
            <a:off x="0" y="0"/>
            <a:ext cx="9143925" cy="5146100"/>
            <a:chOff x="0" y="0"/>
            <a:chExt cx="9143925" cy="5146100"/>
          </a:xfrm>
        </p:grpSpPr>
        <p:sp>
          <p:nvSpPr>
            <p:cNvPr id="719" name="Google Shape;719;p22"/>
            <p:cNvSpPr/>
            <p:nvPr/>
          </p:nvSpPr>
          <p:spPr>
            <a:xfrm>
              <a:off x="0" y="0"/>
              <a:ext cx="754200" cy="330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501025" y="4604000"/>
              <a:ext cx="3642900" cy="542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●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○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■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●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○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■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●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○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xygen"/>
              <a:buChar char="■"/>
              <a:defRPr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5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ggingface.co/spaces/BrianA1974/muffintow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775;p28">
            <a:extLst>
              <a:ext uri="{FF2B5EF4-FFF2-40B4-BE49-F238E27FC236}">
                <a16:creationId xmlns:a16="http://schemas.microsoft.com/office/drawing/2014/main" id="{A5ECB46E-2F3A-4F76-94BA-C3FDD4E45759}"/>
              </a:ext>
            </a:extLst>
          </p:cNvPr>
          <p:cNvSpPr txBox="1">
            <a:spLocks/>
          </p:cNvSpPr>
          <p:nvPr/>
        </p:nvSpPr>
        <p:spPr>
          <a:xfrm>
            <a:off x="4572000" y="334650"/>
            <a:ext cx="40347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r>
              <a:rPr lang="en-US" dirty="0"/>
              <a:t>Advanced Programming For Business Analytics</a:t>
            </a:r>
            <a:endParaRPr lang="en-US" b="0" dirty="0"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  <p:sp>
        <p:nvSpPr>
          <p:cNvPr id="30" name="Google Shape;776;p28">
            <a:extLst>
              <a:ext uri="{FF2B5EF4-FFF2-40B4-BE49-F238E27FC236}">
                <a16:creationId xmlns:a16="http://schemas.microsoft.com/office/drawing/2014/main" id="{3609A5A1-51CF-3EA5-28AE-598D4913B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0" y="2711075"/>
            <a:ext cx="4034700" cy="1622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Miguel Torrealba Schwarz, Julio Berrocal Alvarez, Nicolas Gonzalez Aguirre, Abdur Rahman</a:t>
            </a:r>
          </a:p>
        </p:txBody>
      </p:sp>
      <p:pic>
        <p:nvPicPr>
          <p:cNvPr id="31" name="Picture 30" descr="A logo of a muffin town&#10;&#10;Description automatically generated">
            <a:extLst>
              <a:ext uri="{FF2B5EF4-FFF2-40B4-BE49-F238E27FC236}">
                <a16:creationId xmlns:a16="http://schemas.microsoft.com/office/drawing/2014/main" id="{17002268-5EEA-CAC3-447A-70D2B1CE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2" y="1246312"/>
            <a:ext cx="3463900" cy="23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</a:t>
            </a:r>
            <a:r>
              <a:rPr lang="en-US" dirty="0" err="1"/>
              <a:t>initial_analysis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34121A-7842-1D9F-490B-A5A03F3D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22535"/>
            <a:ext cx="7772400" cy="179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3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</a:t>
            </a:r>
            <a:r>
              <a:rPr lang="en-US" dirty="0" err="1"/>
              <a:t>search_data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D1223-2EB5-E7B6-F8A2-BA0F3290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33" y="1164782"/>
            <a:ext cx="5630000" cy="39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5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Application Demo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ACBA238-45B0-307E-6D66-8EA0EF220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4675"/>
          <a:stretch/>
        </p:blipFill>
        <p:spPr bwMode="auto">
          <a:xfrm>
            <a:off x="713225" y="1208225"/>
            <a:ext cx="7717500" cy="326440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E711B1-F070-5D9D-5986-011C52793468}"/>
              </a:ext>
            </a:extLst>
          </p:cNvPr>
          <p:cNvSpPr txBox="1"/>
          <p:nvPr/>
        </p:nvSpPr>
        <p:spPr>
          <a:xfrm>
            <a:off x="3858725" y="4467643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/>
            <a:r>
              <a:rPr lang="en-US" sz="900" b="0" i="0" dirty="0">
                <a:solidFill>
                  <a:srgbClr val="000000"/>
                </a:solidFill>
                <a:effectLst/>
                <a:latin typeface="Oxygen" panose="02000503000000000000" pitchFamily="2" charset="77"/>
                <a:hlinkClick r:id="rId4"/>
              </a:rPr>
              <a:t>https://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Oxygen" panose="02000503000000000000" pitchFamily="2" charset="77"/>
                <a:hlinkClick r:id="rId4"/>
              </a:rPr>
              <a:t>huggingface.co</a:t>
            </a:r>
            <a:r>
              <a:rPr lang="en-US" sz="900" b="0" i="0" dirty="0">
                <a:solidFill>
                  <a:srgbClr val="000000"/>
                </a:solidFill>
                <a:effectLst/>
                <a:latin typeface="Oxygen" panose="02000503000000000000" pitchFamily="2" charset="77"/>
                <a:hlinkClick r:id="rId4"/>
              </a:rPr>
              <a:t>/spaces/BrianA1974/</a:t>
            </a:r>
            <a:r>
              <a:rPr lang="en-US" sz="900" b="0" i="0" dirty="0" err="1">
                <a:solidFill>
                  <a:srgbClr val="000000"/>
                </a:solidFill>
                <a:effectLst/>
                <a:latin typeface="Oxygen" panose="02000503000000000000" pitchFamily="2" charset="77"/>
                <a:hlinkClick r:id="rId4"/>
              </a:rPr>
              <a:t>muffintown</a:t>
            </a:r>
            <a:endParaRPr lang="en-US" sz="900" b="0" i="0" dirty="0">
              <a:solidFill>
                <a:srgbClr val="000000"/>
              </a:solidFill>
              <a:effectLst/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90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Google Shape;4146;p47"/>
          <p:cNvSpPr txBox="1">
            <a:spLocks noGrp="1"/>
          </p:cNvSpPr>
          <p:nvPr>
            <p:ph type="title"/>
          </p:nvPr>
        </p:nvSpPr>
        <p:spPr>
          <a:xfrm>
            <a:off x="1751737" y="1301352"/>
            <a:ext cx="2817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147" name="Google Shape;4147;p47"/>
          <p:cNvSpPr txBox="1">
            <a:spLocks noGrp="1"/>
          </p:cNvSpPr>
          <p:nvPr>
            <p:ph type="subTitle" idx="1"/>
          </p:nvPr>
        </p:nvSpPr>
        <p:spPr>
          <a:xfrm>
            <a:off x="1751737" y="2269702"/>
            <a:ext cx="28176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grpSp>
        <p:nvGrpSpPr>
          <p:cNvPr id="2" name="Google Shape;777;p28">
            <a:extLst>
              <a:ext uri="{FF2B5EF4-FFF2-40B4-BE49-F238E27FC236}">
                <a16:creationId xmlns:a16="http://schemas.microsoft.com/office/drawing/2014/main" id="{22EDD7D6-7F6F-C71D-587A-BAE8BDDCEC4F}"/>
              </a:ext>
            </a:extLst>
          </p:cNvPr>
          <p:cNvGrpSpPr/>
          <p:nvPr/>
        </p:nvGrpSpPr>
        <p:grpSpPr>
          <a:xfrm>
            <a:off x="4881103" y="1453942"/>
            <a:ext cx="4560272" cy="2536233"/>
            <a:chOff x="4881103" y="1453942"/>
            <a:chExt cx="4560272" cy="2536233"/>
          </a:xfrm>
        </p:grpSpPr>
        <p:grpSp>
          <p:nvGrpSpPr>
            <p:cNvPr id="3" name="Google Shape;778;p28">
              <a:extLst>
                <a:ext uri="{FF2B5EF4-FFF2-40B4-BE49-F238E27FC236}">
                  <a16:creationId xmlns:a16="http://schemas.microsoft.com/office/drawing/2014/main" id="{A7E12206-E1BA-6521-7B39-CDE0D7A50EB4}"/>
                </a:ext>
              </a:extLst>
            </p:cNvPr>
            <p:cNvGrpSpPr/>
            <p:nvPr/>
          </p:nvGrpSpPr>
          <p:grpSpPr>
            <a:xfrm>
              <a:off x="5216346" y="1453942"/>
              <a:ext cx="4225029" cy="2536233"/>
              <a:chOff x="5216346" y="1453942"/>
              <a:chExt cx="4225029" cy="2536233"/>
            </a:xfrm>
          </p:grpSpPr>
          <p:grpSp>
            <p:nvGrpSpPr>
              <p:cNvPr id="4097" name="Google Shape;779;p28">
                <a:extLst>
                  <a:ext uri="{FF2B5EF4-FFF2-40B4-BE49-F238E27FC236}">
                    <a16:creationId xmlns:a16="http://schemas.microsoft.com/office/drawing/2014/main" id="{DDE2FA34-000D-C6FB-DC27-41948F2DA065}"/>
                  </a:ext>
                </a:extLst>
              </p:cNvPr>
              <p:cNvGrpSpPr/>
              <p:nvPr/>
            </p:nvGrpSpPr>
            <p:grpSpPr>
              <a:xfrm>
                <a:off x="5736887" y="1453942"/>
                <a:ext cx="3704483" cy="2536233"/>
                <a:chOff x="5422975" y="1604838"/>
                <a:chExt cx="3469592" cy="2375417"/>
              </a:xfrm>
            </p:grpSpPr>
            <p:sp>
              <p:nvSpPr>
                <p:cNvPr id="4515" name="Google Shape;780;p28">
                  <a:extLst>
                    <a:ext uri="{FF2B5EF4-FFF2-40B4-BE49-F238E27FC236}">
                      <a16:creationId xmlns:a16="http://schemas.microsoft.com/office/drawing/2014/main" id="{01EE7D88-B9A0-D357-0440-A4679E4A4352}"/>
                    </a:ext>
                  </a:extLst>
                </p:cNvPr>
                <p:cNvSpPr/>
                <p:nvPr/>
              </p:nvSpPr>
              <p:spPr>
                <a:xfrm>
                  <a:off x="7160529" y="1604838"/>
                  <a:ext cx="1732037" cy="2375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1" h="54942" extrusionOk="0">
                      <a:moveTo>
                        <a:pt x="36916" y="385"/>
                      </a:moveTo>
                      <a:lnTo>
                        <a:pt x="36916" y="9033"/>
                      </a:lnTo>
                      <a:lnTo>
                        <a:pt x="34670" y="9033"/>
                      </a:lnTo>
                      <a:cubicBezTo>
                        <a:pt x="35601" y="9033"/>
                        <a:pt x="36371" y="8311"/>
                        <a:pt x="36419" y="7396"/>
                      </a:cubicBezTo>
                      <a:lnTo>
                        <a:pt x="36419" y="7316"/>
                      </a:lnTo>
                      <a:cubicBezTo>
                        <a:pt x="36419" y="5696"/>
                        <a:pt x="34398" y="4380"/>
                        <a:pt x="31895" y="4380"/>
                      </a:cubicBezTo>
                      <a:cubicBezTo>
                        <a:pt x="29408" y="4380"/>
                        <a:pt x="27387" y="5696"/>
                        <a:pt x="27387" y="7316"/>
                      </a:cubicBezTo>
                      <a:lnTo>
                        <a:pt x="27387" y="7396"/>
                      </a:lnTo>
                      <a:cubicBezTo>
                        <a:pt x="27435" y="8311"/>
                        <a:pt x="28205" y="9033"/>
                        <a:pt x="29119" y="9033"/>
                      </a:cubicBezTo>
                      <a:lnTo>
                        <a:pt x="22798" y="9033"/>
                      </a:lnTo>
                      <a:cubicBezTo>
                        <a:pt x="23713" y="9033"/>
                        <a:pt x="24483" y="8311"/>
                        <a:pt x="24531" y="7396"/>
                      </a:cubicBezTo>
                      <a:lnTo>
                        <a:pt x="24531" y="7316"/>
                      </a:lnTo>
                      <a:cubicBezTo>
                        <a:pt x="24531" y="5696"/>
                        <a:pt x="22509" y="4380"/>
                        <a:pt x="20023" y="4380"/>
                      </a:cubicBezTo>
                      <a:cubicBezTo>
                        <a:pt x="17536" y="4380"/>
                        <a:pt x="15498" y="5696"/>
                        <a:pt x="15498" y="7316"/>
                      </a:cubicBezTo>
                      <a:lnTo>
                        <a:pt x="15498" y="7396"/>
                      </a:lnTo>
                      <a:cubicBezTo>
                        <a:pt x="15563" y="8311"/>
                        <a:pt x="16317" y="9033"/>
                        <a:pt x="17247" y="9033"/>
                      </a:cubicBezTo>
                      <a:lnTo>
                        <a:pt x="10926" y="9033"/>
                      </a:lnTo>
                      <a:cubicBezTo>
                        <a:pt x="11841" y="9033"/>
                        <a:pt x="12611" y="8311"/>
                        <a:pt x="12659" y="7396"/>
                      </a:cubicBezTo>
                      <a:lnTo>
                        <a:pt x="12659" y="7316"/>
                      </a:lnTo>
                      <a:cubicBezTo>
                        <a:pt x="12659" y="5696"/>
                        <a:pt x="10637" y="4380"/>
                        <a:pt x="8135" y="4380"/>
                      </a:cubicBezTo>
                      <a:cubicBezTo>
                        <a:pt x="5648" y="4380"/>
                        <a:pt x="3626" y="5696"/>
                        <a:pt x="3626" y="7316"/>
                      </a:cubicBezTo>
                      <a:lnTo>
                        <a:pt x="3626" y="7396"/>
                      </a:lnTo>
                      <a:cubicBezTo>
                        <a:pt x="3674" y="8311"/>
                        <a:pt x="4445" y="9033"/>
                        <a:pt x="5359" y="9033"/>
                      </a:cubicBezTo>
                      <a:lnTo>
                        <a:pt x="3113" y="9033"/>
                      </a:lnTo>
                      <a:lnTo>
                        <a:pt x="3129" y="385"/>
                      </a:lnTo>
                      <a:close/>
                      <a:moveTo>
                        <a:pt x="36916" y="9963"/>
                      </a:moveTo>
                      <a:lnTo>
                        <a:pt x="36916" y="16172"/>
                      </a:lnTo>
                      <a:lnTo>
                        <a:pt x="34731" y="16172"/>
                      </a:lnTo>
                      <a:cubicBezTo>
                        <a:pt x="35634" y="16157"/>
                        <a:pt x="36372" y="15446"/>
                        <a:pt x="36419" y="14536"/>
                      </a:cubicBezTo>
                      <a:lnTo>
                        <a:pt x="36419" y="14472"/>
                      </a:lnTo>
                      <a:cubicBezTo>
                        <a:pt x="36419" y="12835"/>
                        <a:pt x="34398" y="11536"/>
                        <a:pt x="31895" y="11536"/>
                      </a:cubicBezTo>
                      <a:cubicBezTo>
                        <a:pt x="29408" y="11536"/>
                        <a:pt x="27387" y="12835"/>
                        <a:pt x="27387" y="14472"/>
                      </a:cubicBezTo>
                      <a:lnTo>
                        <a:pt x="27387" y="14536"/>
                      </a:lnTo>
                      <a:cubicBezTo>
                        <a:pt x="27434" y="15446"/>
                        <a:pt x="28172" y="16157"/>
                        <a:pt x="29060" y="16172"/>
                      </a:cubicBezTo>
                      <a:lnTo>
                        <a:pt x="22858" y="16172"/>
                      </a:lnTo>
                      <a:cubicBezTo>
                        <a:pt x="23746" y="16157"/>
                        <a:pt x="24484" y="15446"/>
                        <a:pt x="24531" y="14536"/>
                      </a:cubicBezTo>
                      <a:lnTo>
                        <a:pt x="24531" y="14472"/>
                      </a:lnTo>
                      <a:cubicBezTo>
                        <a:pt x="24531" y="12835"/>
                        <a:pt x="22509" y="11536"/>
                        <a:pt x="20023" y="11536"/>
                      </a:cubicBezTo>
                      <a:cubicBezTo>
                        <a:pt x="17536" y="11536"/>
                        <a:pt x="15498" y="12835"/>
                        <a:pt x="15498" y="14472"/>
                      </a:cubicBezTo>
                      <a:lnTo>
                        <a:pt x="15498" y="14536"/>
                      </a:lnTo>
                      <a:cubicBezTo>
                        <a:pt x="15561" y="15446"/>
                        <a:pt x="16284" y="16157"/>
                        <a:pt x="17186" y="16172"/>
                      </a:cubicBezTo>
                      <a:lnTo>
                        <a:pt x="10986" y="16172"/>
                      </a:lnTo>
                      <a:cubicBezTo>
                        <a:pt x="11874" y="16157"/>
                        <a:pt x="12612" y="15446"/>
                        <a:pt x="12659" y="14536"/>
                      </a:cubicBezTo>
                      <a:lnTo>
                        <a:pt x="12659" y="14472"/>
                      </a:lnTo>
                      <a:cubicBezTo>
                        <a:pt x="12659" y="12835"/>
                        <a:pt x="10637" y="11536"/>
                        <a:pt x="8135" y="11536"/>
                      </a:cubicBezTo>
                      <a:cubicBezTo>
                        <a:pt x="5648" y="11536"/>
                        <a:pt x="3626" y="12835"/>
                        <a:pt x="3626" y="14472"/>
                      </a:cubicBezTo>
                      <a:lnTo>
                        <a:pt x="3626" y="14536"/>
                      </a:lnTo>
                      <a:cubicBezTo>
                        <a:pt x="3673" y="15446"/>
                        <a:pt x="4411" y="16157"/>
                        <a:pt x="5299" y="16172"/>
                      </a:cubicBezTo>
                      <a:lnTo>
                        <a:pt x="3113" y="16172"/>
                      </a:lnTo>
                      <a:lnTo>
                        <a:pt x="3129" y="9963"/>
                      </a:lnTo>
                      <a:close/>
                      <a:moveTo>
                        <a:pt x="36916" y="17119"/>
                      </a:moveTo>
                      <a:lnTo>
                        <a:pt x="36916" y="23344"/>
                      </a:lnTo>
                      <a:lnTo>
                        <a:pt x="34731" y="23344"/>
                      </a:lnTo>
                      <a:cubicBezTo>
                        <a:pt x="35634" y="23328"/>
                        <a:pt x="36372" y="22618"/>
                        <a:pt x="36419" y="21723"/>
                      </a:cubicBezTo>
                      <a:lnTo>
                        <a:pt x="36419" y="21643"/>
                      </a:lnTo>
                      <a:cubicBezTo>
                        <a:pt x="36419" y="20007"/>
                        <a:pt x="34398" y="18707"/>
                        <a:pt x="31895" y="18707"/>
                      </a:cubicBezTo>
                      <a:cubicBezTo>
                        <a:pt x="29408" y="18707"/>
                        <a:pt x="27387" y="20023"/>
                        <a:pt x="27387" y="21627"/>
                      </a:cubicBezTo>
                      <a:lnTo>
                        <a:pt x="27387" y="21707"/>
                      </a:lnTo>
                      <a:cubicBezTo>
                        <a:pt x="27435" y="22622"/>
                        <a:pt x="28205" y="23344"/>
                        <a:pt x="29119" y="23344"/>
                      </a:cubicBezTo>
                      <a:lnTo>
                        <a:pt x="22798" y="23344"/>
                      </a:lnTo>
                      <a:cubicBezTo>
                        <a:pt x="23729" y="23344"/>
                        <a:pt x="24483" y="22622"/>
                        <a:pt x="24547" y="21707"/>
                      </a:cubicBezTo>
                      <a:lnTo>
                        <a:pt x="24547" y="21627"/>
                      </a:lnTo>
                      <a:cubicBezTo>
                        <a:pt x="24547" y="20007"/>
                        <a:pt x="22526" y="18691"/>
                        <a:pt x="20023" y="18691"/>
                      </a:cubicBezTo>
                      <a:cubicBezTo>
                        <a:pt x="17536" y="18691"/>
                        <a:pt x="15515" y="20023"/>
                        <a:pt x="15515" y="21627"/>
                      </a:cubicBezTo>
                      <a:lnTo>
                        <a:pt x="15515" y="21707"/>
                      </a:lnTo>
                      <a:cubicBezTo>
                        <a:pt x="15563" y="22622"/>
                        <a:pt x="16333" y="23344"/>
                        <a:pt x="17247" y="23344"/>
                      </a:cubicBezTo>
                      <a:lnTo>
                        <a:pt x="10926" y="23344"/>
                      </a:lnTo>
                      <a:cubicBezTo>
                        <a:pt x="11841" y="23344"/>
                        <a:pt x="12611" y="22622"/>
                        <a:pt x="12659" y="21707"/>
                      </a:cubicBezTo>
                      <a:lnTo>
                        <a:pt x="12659" y="21627"/>
                      </a:lnTo>
                      <a:cubicBezTo>
                        <a:pt x="12659" y="20007"/>
                        <a:pt x="10637" y="18691"/>
                        <a:pt x="8151" y="18691"/>
                      </a:cubicBezTo>
                      <a:cubicBezTo>
                        <a:pt x="5648" y="18691"/>
                        <a:pt x="3642" y="20023"/>
                        <a:pt x="3642" y="21627"/>
                      </a:cubicBezTo>
                      <a:lnTo>
                        <a:pt x="3642" y="21707"/>
                      </a:lnTo>
                      <a:cubicBezTo>
                        <a:pt x="3690" y="22622"/>
                        <a:pt x="4445" y="23344"/>
                        <a:pt x="5375" y="23344"/>
                      </a:cubicBezTo>
                      <a:lnTo>
                        <a:pt x="3129" y="23344"/>
                      </a:lnTo>
                      <a:lnTo>
                        <a:pt x="3129" y="17119"/>
                      </a:lnTo>
                      <a:close/>
                      <a:moveTo>
                        <a:pt x="36916" y="24290"/>
                      </a:moveTo>
                      <a:lnTo>
                        <a:pt x="36916" y="30499"/>
                      </a:lnTo>
                      <a:lnTo>
                        <a:pt x="34670" y="30499"/>
                      </a:lnTo>
                      <a:cubicBezTo>
                        <a:pt x="35601" y="30499"/>
                        <a:pt x="36371" y="29793"/>
                        <a:pt x="36419" y="28863"/>
                      </a:cubicBezTo>
                      <a:lnTo>
                        <a:pt x="36419" y="28782"/>
                      </a:lnTo>
                      <a:cubicBezTo>
                        <a:pt x="36419" y="27162"/>
                        <a:pt x="34398" y="25846"/>
                        <a:pt x="31895" y="25846"/>
                      </a:cubicBezTo>
                      <a:cubicBezTo>
                        <a:pt x="29408" y="25846"/>
                        <a:pt x="27387" y="27162"/>
                        <a:pt x="27387" y="28782"/>
                      </a:cubicBezTo>
                      <a:lnTo>
                        <a:pt x="27387" y="28863"/>
                      </a:lnTo>
                      <a:cubicBezTo>
                        <a:pt x="27435" y="29793"/>
                        <a:pt x="28205" y="30499"/>
                        <a:pt x="29119" y="30499"/>
                      </a:cubicBezTo>
                      <a:lnTo>
                        <a:pt x="22798" y="30499"/>
                      </a:lnTo>
                      <a:cubicBezTo>
                        <a:pt x="23713" y="30499"/>
                        <a:pt x="24483" y="29793"/>
                        <a:pt x="24531" y="28863"/>
                      </a:cubicBezTo>
                      <a:lnTo>
                        <a:pt x="24531" y="28782"/>
                      </a:lnTo>
                      <a:cubicBezTo>
                        <a:pt x="24531" y="27162"/>
                        <a:pt x="22509" y="25846"/>
                        <a:pt x="20023" y="25846"/>
                      </a:cubicBezTo>
                      <a:cubicBezTo>
                        <a:pt x="17536" y="25846"/>
                        <a:pt x="15498" y="27162"/>
                        <a:pt x="15498" y="28782"/>
                      </a:cubicBezTo>
                      <a:lnTo>
                        <a:pt x="15498" y="28863"/>
                      </a:lnTo>
                      <a:cubicBezTo>
                        <a:pt x="15563" y="29793"/>
                        <a:pt x="16317" y="30499"/>
                        <a:pt x="17247" y="30499"/>
                      </a:cubicBezTo>
                      <a:lnTo>
                        <a:pt x="10926" y="30499"/>
                      </a:lnTo>
                      <a:cubicBezTo>
                        <a:pt x="11841" y="30499"/>
                        <a:pt x="12611" y="29793"/>
                        <a:pt x="12659" y="28863"/>
                      </a:cubicBezTo>
                      <a:lnTo>
                        <a:pt x="12659" y="28782"/>
                      </a:lnTo>
                      <a:cubicBezTo>
                        <a:pt x="12659" y="27162"/>
                        <a:pt x="10637" y="25846"/>
                        <a:pt x="8135" y="25846"/>
                      </a:cubicBezTo>
                      <a:cubicBezTo>
                        <a:pt x="5648" y="25846"/>
                        <a:pt x="3626" y="27162"/>
                        <a:pt x="3626" y="28782"/>
                      </a:cubicBezTo>
                      <a:lnTo>
                        <a:pt x="3626" y="28863"/>
                      </a:lnTo>
                      <a:cubicBezTo>
                        <a:pt x="3674" y="29793"/>
                        <a:pt x="4445" y="30499"/>
                        <a:pt x="5359" y="30499"/>
                      </a:cubicBezTo>
                      <a:lnTo>
                        <a:pt x="3113" y="30499"/>
                      </a:lnTo>
                      <a:lnTo>
                        <a:pt x="3129" y="24290"/>
                      </a:lnTo>
                      <a:close/>
                      <a:moveTo>
                        <a:pt x="36916" y="31446"/>
                      </a:moveTo>
                      <a:lnTo>
                        <a:pt x="36916" y="37654"/>
                      </a:lnTo>
                      <a:lnTo>
                        <a:pt x="34731" y="37654"/>
                      </a:lnTo>
                      <a:cubicBezTo>
                        <a:pt x="35634" y="37639"/>
                        <a:pt x="36372" y="36928"/>
                        <a:pt x="36419" y="36034"/>
                      </a:cubicBezTo>
                      <a:lnTo>
                        <a:pt x="36419" y="35954"/>
                      </a:lnTo>
                      <a:cubicBezTo>
                        <a:pt x="36419" y="34333"/>
                        <a:pt x="34398" y="33018"/>
                        <a:pt x="31895" y="33018"/>
                      </a:cubicBezTo>
                      <a:cubicBezTo>
                        <a:pt x="29408" y="33018"/>
                        <a:pt x="27387" y="34333"/>
                        <a:pt x="27387" y="35954"/>
                      </a:cubicBezTo>
                      <a:lnTo>
                        <a:pt x="27387" y="36034"/>
                      </a:lnTo>
                      <a:cubicBezTo>
                        <a:pt x="27434" y="36928"/>
                        <a:pt x="28172" y="37639"/>
                        <a:pt x="29060" y="37654"/>
                      </a:cubicBezTo>
                      <a:lnTo>
                        <a:pt x="22858" y="37654"/>
                      </a:lnTo>
                      <a:cubicBezTo>
                        <a:pt x="23746" y="37639"/>
                        <a:pt x="24484" y="36928"/>
                        <a:pt x="24531" y="36034"/>
                      </a:cubicBezTo>
                      <a:lnTo>
                        <a:pt x="24531" y="35954"/>
                      </a:lnTo>
                      <a:cubicBezTo>
                        <a:pt x="24531" y="34333"/>
                        <a:pt x="22509" y="33018"/>
                        <a:pt x="20023" y="33018"/>
                      </a:cubicBezTo>
                      <a:cubicBezTo>
                        <a:pt x="17536" y="33018"/>
                        <a:pt x="15498" y="34333"/>
                        <a:pt x="15498" y="35954"/>
                      </a:cubicBezTo>
                      <a:lnTo>
                        <a:pt x="15498" y="36034"/>
                      </a:lnTo>
                      <a:cubicBezTo>
                        <a:pt x="15546" y="36944"/>
                        <a:pt x="16283" y="37655"/>
                        <a:pt x="17201" y="37670"/>
                      </a:cubicBezTo>
                      <a:lnTo>
                        <a:pt x="10926" y="37670"/>
                      </a:lnTo>
                      <a:cubicBezTo>
                        <a:pt x="11857" y="37670"/>
                        <a:pt x="12611" y="36965"/>
                        <a:pt x="12675" y="36034"/>
                      </a:cubicBezTo>
                      <a:lnTo>
                        <a:pt x="12675" y="35954"/>
                      </a:lnTo>
                      <a:cubicBezTo>
                        <a:pt x="12675" y="34333"/>
                        <a:pt x="10653" y="33018"/>
                        <a:pt x="8151" y="33018"/>
                      </a:cubicBezTo>
                      <a:cubicBezTo>
                        <a:pt x="5664" y="33018"/>
                        <a:pt x="3642" y="34333"/>
                        <a:pt x="3642" y="35954"/>
                      </a:cubicBezTo>
                      <a:lnTo>
                        <a:pt x="3642" y="36034"/>
                      </a:lnTo>
                      <a:cubicBezTo>
                        <a:pt x="3690" y="36965"/>
                        <a:pt x="4461" y="37670"/>
                        <a:pt x="5375" y="37670"/>
                      </a:cubicBezTo>
                      <a:lnTo>
                        <a:pt x="3129" y="37670"/>
                      </a:lnTo>
                      <a:lnTo>
                        <a:pt x="3129" y="31446"/>
                      </a:lnTo>
                      <a:close/>
                      <a:moveTo>
                        <a:pt x="36916" y="38601"/>
                      </a:moveTo>
                      <a:lnTo>
                        <a:pt x="36916" y="44842"/>
                      </a:lnTo>
                      <a:lnTo>
                        <a:pt x="34670" y="44842"/>
                      </a:lnTo>
                      <a:cubicBezTo>
                        <a:pt x="35601" y="44842"/>
                        <a:pt x="36371" y="44120"/>
                        <a:pt x="36419" y="43205"/>
                      </a:cubicBezTo>
                      <a:lnTo>
                        <a:pt x="36419" y="43125"/>
                      </a:lnTo>
                      <a:cubicBezTo>
                        <a:pt x="36419" y="41505"/>
                        <a:pt x="34398" y="40189"/>
                        <a:pt x="31895" y="40189"/>
                      </a:cubicBezTo>
                      <a:cubicBezTo>
                        <a:pt x="29408" y="40189"/>
                        <a:pt x="27387" y="41505"/>
                        <a:pt x="27387" y="43125"/>
                      </a:cubicBezTo>
                      <a:lnTo>
                        <a:pt x="27387" y="43205"/>
                      </a:lnTo>
                      <a:cubicBezTo>
                        <a:pt x="27435" y="44120"/>
                        <a:pt x="28205" y="44842"/>
                        <a:pt x="29119" y="44842"/>
                      </a:cubicBezTo>
                      <a:lnTo>
                        <a:pt x="22798" y="44842"/>
                      </a:lnTo>
                      <a:cubicBezTo>
                        <a:pt x="23729" y="44842"/>
                        <a:pt x="24483" y="44120"/>
                        <a:pt x="24531" y="43205"/>
                      </a:cubicBezTo>
                      <a:lnTo>
                        <a:pt x="24531" y="43125"/>
                      </a:lnTo>
                      <a:cubicBezTo>
                        <a:pt x="24531" y="41505"/>
                        <a:pt x="22509" y="40189"/>
                        <a:pt x="20023" y="40189"/>
                      </a:cubicBezTo>
                      <a:cubicBezTo>
                        <a:pt x="17536" y="40189"/>
                        <a:pt x="15498" y="41505"/>
                        <a:pt x="15498" y="43125"/>
                      </a:cubicBezTo>
                      <a:lnTo>
                        <a:pt x="15498" y="43205"/>
                      </a:lnTo>
                      <a:cubicBezTo>
                        <a:pt x="15563" y="44120"/>
                        <a:pt x="16317" y="44842"/>
                        <a:pt x="17247" y="44842"/>
                      </a:cubicBezTo>
                      <a:lnTo>
                        <a:pt x="10926" y="44842"/>
                      </a:lnTo>
                      <a:cubicBezTo>
                        <a:pt x="11841" y="44842"/>
                        <a:pt x="12611" y="44120"/>
                        <a:pt x="12659" y="43205"/>
                      </a:cubicBezTo>
                      <a:lnTo>
                        <a:pt x="12659" y="43125"/>
                      </a:lnTo>
                      <a:cubicBezTo>
                        <a:pt x="12659" y="41505"/>
                        <a:pt x="10637" y="40189"/>
                        <a:pt x="8135" y="40189"/>
                      </a:cubicBezTo>
                      <a:cubicBezTo>
                        <a:pt x="5648" y="40189"/>
                        <a:pt x="3626" y="41505"/>
                        <a:pt x="3626" y="43125"/>
                      </a:cubicBezTo>
                      <a:lnTo>
                        <a:pt x="3626" y="43205"/>
                      </a:lnTo>
                      <a:cubicBezTo>
                        <a:pt x="3674" y="44120"/>
                        <a:pt x="4445" y="44842"/>
                        <a:pt x="5359" y="44842"/>
                      </a:cubicBezTo>
                      <a:lnTo>
                        <a:pt x="3113" y="44842"/>
                      </a:lnTo>
                      <a:lnTo>
                        <a:pt x="3129" y="38601"/>
                      </a:lnTo>
                      <a:close/>
                      <a:moveTo>
                        <a:pt x="36916" y="45772"/>
                      </a:moveTo>
                      <a:lnTo>
                        <a:pt x="36916" y="50473"/>
                      </a:lnTo>
                      <a:cubicBezTo>
                        <a:pt x="36211" y="50537"/>
                        <a:pt x="35585" y="50922"/>
                        <a:pt x="35216" y="51516"/>
                      </a:cubicBezTo>
                      <a:lnTo>
                        <a:pt x="4830" y="51516"/>
                      </a:lnTo>
                      <a:cubicBezTo>
                        <a:pt x="4445" y="50922"/>
                        <a:pt x="3819" y="50521"/>
                        <a:pt x="3113" y="50473"/>
                      </a:cubicBezTo>
                      <a:lnTo>
                        <a:pt x="3113" y="45772"/>
                      </a:lnTo>
                      <a:close/>
                      <a:moveTo>
                        <a:pt x="2744" y="0"/>
                      </a:moveTo>
                      <a:lnTo>
                        <a:pt x="2744" y="9017"/>
                      </a:lnTo>
                      <a:lnTo>
                        <a:pt x="2712" y="9017"/>
                      </a:lnTo>
                      <a:lnTo>
                        <a:pt x="2712" y="9947"/>
                      </a:lnTo>
                      <a:lnTo>
                        <a:pt x="2744" y="9947"/>
                      </a:lnTo>
                      <a:lnTo>
                        <a:pt x="2744" y="16172"/>
                      </a:lnTo>
                      <a:lnTo>
                        <a:pt x="2712" y="16172"/>
                      </a:lnTo>
                      <a:lnTo>
                        <a:pt x="2712" y="17103"/>
                      </a:lnTo>
                      <a:lnTo>
                        <a:pt x="2744" y="17103"/>
                      </a:lnTo>
                      <a:lnTo>
                        <a:pt x="2744" y="23328"/>
                      </a:lnTo>
                      <a:lnTo>
                        <a:pt x="2712" y="23328"/>
                      </a:lnTo>
                      <a:lnTo>
                        <a:pt x="2712" y="24258"/>
                      </a:lnTo>
                      <a:lnTo>
                        <a:pt x="2744" y="24258"/>
                      </a:lnTo>
                      <a:lnTo>
                        <a:pt x="2744" y="30483"/>
                      </a:lnTo>
                      <a:lnTo>
                        <a:pt x="2712" y="30483"/>
                      </a:lnTo>
                      <a:lnTo>
                        <a:pt x="2712" y="31462"/>
                      </a:lnTo>
                      <a:lnTo>
                        <a:pt x="2744" y="31462"/>
                      </a:lnTo>
                      <a:lnTo>
                        <a:pt x="2744" y="37670"/>
                      </a:lnTo>
                      <a:lnTo>
                        <a:pt x="2712" y="37670"/>
                      </a:lnTo>
                      <a:lnTo>
                        <a:pt x="2712" y="38601"/>
                      </a:lnTo>
                      <a:lnTo>
                        <a:pt x="2744" y="38601"/>
                      </a:lnTo>
                      <a:lnTo>
                        <a:pt x="2744" y="44826"/>
                      </a:lnTo>
                      <a:lnTo>
                        <a:pt x="2712" y="44826"/>
                      </a:lnTo>
                      <a:lnTo>
                        <a:pt x="2712" y="45772"/>
                      </a:lnTo>
                      <a:lnTo>
                        <a:pt x="2744" y="45772"/>
                      </a:lnTo>
                      <a:lnTo>
                        <a:pt x="2744" y="50473"/>
                      </a:lnTo>
                      <a:cubicBezTo>
                        <a:pt x="851" y="50617"/>
                        <a:pt x="0" y="52928"/>
                        <a:pt x="1332" y="54275"/>
                      </a:cubicBezTo>
                      <a:cubicBezTo>
                        <a:pt x="1785" y="54734"/>
                        <a:pt x="2352" y="54942"/>
                        <a:pt x="2909" y="54942"/>
                      </a:cubicBezTo>
                      <a:cubicBezTo>
                        <a:pt x="3991" y="54942"/>
                        <a:pt x="5039" y="54161"/>
                        <a:pt x="5166" y="52912"/>
                      </a:cubicBezTo>
                      <a:lnTo>
                        <a:pt x="34911" y="52912"/>
                      </a:lnTo>
                      <a:cubicBezTo>
                        <a:pt x="35027" y="54157"/>
                        <a:pt x="36067" y="54937"/>
                        <a:pt x="37143" y="54937"/>
                      </a:cubicBezTo>
                      <a:cubicBezTo>
                        <a:pt x="37703" y="54937"/>
                        <a:pt x="38274" y="54726"/>
                        <a:pt x="38729" y="54259"/>
                      </a:cubicBezTo>
                      <a:cubicBezTo>
                        <a:pt x="40061" y="52912"/>
                        <a:pt x="39211" y="50617"/>
                        <a:pt x="37318" y="50457"/>
                      </a:cubicBezTo>
                      <a:lnTo>
                        <a:pt x="37302" y="50473"/>
                      </a:lnTo>
                      <a:lnTo>
                        <a:pt x="37302" y="0"/>
                      </a:lnTo>
                      <a:close/>
                    </a:path>
                  </a:pathLst>
                </a:custGeom>
                <a:solidFill>
                  <a:srgbClr val="B7B7B7">
                    <a:alpha val="48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6" name="Google Shape;781;p28">
                  <a:extLst>
                    <a:ext uri="{FF2B5EF4-FFF2-40B4-BE49-F238E27FC236}">
                      <a16:creationId xmlns:a16="http://schemas.microsoft.com/office/drawing/2014/main" id="{F20879DC-B74C-F80E-41B2-EE06F452739F}"/>
                    </a:ext>
                  </a:extLst>
                </p:cNvPr>
                <p:cNvSpPr/>
                <p:nvPr/>
              </p:nvSpPr>
              <p:spPr>
                <a:xfrm>
                  <a:off x="5422975" y="1604838"/>
                  <a:ext cx="1731389" cy="2375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46" h="54942" extrusionOk="0">
                      <a:moveTo>
                        <a:pt x="36901" y="385"/>
                      </a:moveTo>
                      <a:lnTo>
                        <a:pt x="36901" y="9033"/>
                      </a:lnTo>
                      <a:lnTo>
                        <a:pt x="34687" y="9033"/>
                      </a:lnTo>
                      <a:cubicBezTo>
                        <a:pt x="35601" y="9033"/>
                        <a:pt x="36371" y="8311"/>
                        <a:pt x="36419" y="7396"/>
                      </a:cubicBezTo>
                      <a:lnTo>
                        <a:pt x="36419" y="7316"/>
                      </a:lnTo>
                      <a:cubicBezTo>
                        <a:pt x="36419" y="5696"/>
                        <a:pt x="34398" y="4380"/>
                        <a:pt x="31895" y="4380"/>
                      </a:cubicBezTo>
                      <a:cubicBezTo>
                        <a:pt x="29408" y="4380"/>
                        <a:pt x="27387" y="5696"/>
                        <a:pt x="27387" y="7316"/>
                      </a:cubicBezTo>
                      <a:lnTo>
                        <a:pt x="27387" y="7396"/>
                      </a:lnTo>
                      <a:cubicBezTo>
                        <a:pt x="27435" y="8311"/>
                        <a:pt x="28205" y="9033"/>
                        <a:pt x="29120" y="9033"/>
                      </a:cubicBezTo>
                      <a:lnTo>
                        <a:pt x="22798" y="9033"/>
                      </a:lnTo>
                      <a:cubicBezTo>
                        <a:pt x="23713" y="9033"/>
                        <a:pt x="24483" y="8311"/>
                        <a:pt x="24531" y="7396"/>
                      </a:cubicBezTo>
                      <a:lnTo>
                        <a:pt x="24531" y="7316"/>
                      </a:lnTo>
                      <a:cubicBezTo>
                        <a:pt x="24531" y="5696"/>
                        <a:pt x="22510" y="4380"/>
                        <a:pt x="20023" y="4380"/>
                      </a:cubicBezTo>
                      <a:cubicBezTo>
                        <a:pt x="17520" y="4380"/>
                        <a:pt x="15499" y="5696"/>
                        <a:pt x="15499" y="7316"/>
                      </a:cubicBezTo>
                      <a:lnTo>
                        <a:pt x="15499" y="7396"/>
                      </a:lnTo>
                      <a:cubicBezTo>
                        <a:pt x="15547" y="8311"/>
                        <a:pt x="16317" y="9033"/>
                        <a:pt x="17247" y="9033"/>
                      </a:cubicBezTo>
                      <a:lnTo>
                        <a:pt x="10926" y="9033"/>
                      </a:lnTo>
                      <a:cubicBezTo>
                        <a:pt x="11841" y="9033"/>
                        <a:pt x="12611" y="8311"/>
                        <a:pt x="12659" y="7396"/>
                      </a:cubicBezTo>
                      <a:lnTo>
                        <a:pt x="12659" y="7316"/>
                      </a:lnTo>
                      <a:cubicBezTo>
                        <a:pt x="12659" y="5696"/>
                        <a:pt x="10637" y="4380"/>
                        <a:pt x="8135" y="4380"/>
                      </a:cubicBezTo>
                      <a:cubicBezTo>
                        <a:pt x="5648" y="4380"/>
                        <a:pt x="3626" y="5696"/>
                        <a:pt x="3626" y="7316"/>
                      </a:cubicBezTo>
                      <a:lnTo>
                        <a:pt x="3626" y="7396"/>
                      </a:lnTo>
                      <a:cubicBezTo>
                        <a:pt x="3675" y="8311"/>
                        <a:pt x="4445" y="9033"/>
                        <a:pt x="5359" y="9033"/>
                      </a:cubicBezTo>
                      <a:lnTo>
                        <a:pt x="3113" y="9033"/>
                      </a:lnTo>
                      <a:lnTo>
                        <a:pt x="3129" y="385"/>
                      </a:lnTo>
                      <a:close/>
                      <a:moveTo>
                        <a:pt x="36901" y="9963"/>
                      </a:moveTo>
                      <a:lnTo>
                        <a:pt x="36901" y="16172"/>
                      </a:lnTo>
                      <a:lnTo>
                        <a:pt x="34746" y="16172"/>
                      </a:lnTo>
                      <a:cubicBezTo>
                        <a:pt x="35634" y="16157"/>
                        <a:pt x="36372" y="15446"/>
                        <a:pt x="36419" y="14536"/>
                      </a:cubicBezTo>
                      <a:lnTo>
                        <a:pt x="36419" y="14472"/>
                      </a:lnTo>
                      <a:cubicBezTo>
                        <a:pt x="36419" y="12835"/>
                        <a:pt x="34398" y="11536"/>
                        <a:pt x="31895" y="11536"/>
                      </a:cubicBezTo>
                      <a:cubicBezTo>
                        <a:pt x="29408" y="11536"/>
                        <a:pt x="27387" y="12835"/>
                        <a:pt x="27387" y="14472"/>
                      </a:cubicBezTo>
                      <a:lnTo>
                        <a:pt x="27387" y="14536"/>
                      </a:lnTo>
                      <a:cubicBezTo>
                        <a:pt x="27434" y="15446"/>
                        <a:pt x="28172" y="16157"/>
                        <a:pt x="29060" y="16172"/>
                      </a:cubicBezTo>
                      <a:lnTo>
                        <a:pt x="22858" y="16172"/>
                      </a:lnTo>
                      <a:cubicBezTo>
                        <a:pt x="23746" y="16157"/>
                        <a:pt x="24484" y="15446"/>
                        <a:pt x="24531" y="14536"/>
                      </a:cubicBezTo>
                      <a:lnTo>
                        <a:pt x="24531" y="14472"/>
                      </a:lnTo>
                      <a:cubicBezTo>
                        <a:pt x="24531" y="12835"/>
                        <a:pt x="22510" y="11536"/>
                        <a:pt x="20023" y="11536"/>
                      </a:cubicBezTo>
                      <a:cubicBezTo>
                        <a:pt x="17520" y="11536"/>
                        <a:pt x="15499" y="12835"/>
                        <a:pt x="15499" y="14472"/>
                      </a:cubicBezTo>
                      <a:lnTo>
                        <a:pt x="15499" y="14536"/>
                      </a:lnTo>
                      <a:cubicBezTo>
                        <a:pt x="15546" y="15446"/>
                        <a:pt x="16284" y="16157"/>
                        <a:pt x="17187" y="16172"/>
                      </a:cubicBezTo>
                      <a:lnTo>
                        <a:pt x="10986" y="16172"/>
                      </a:lnTo>
                      <a:cubicBezTo>
                        <a:pt x="11874" y="16157"/>
                        <a:pt x="12612" y="15446"/>
                        <a:pt x="12659" y="14536"/>
                      </a:cubicBezTo>
                      <a:lnTo>
                        <a:pt x="12659" y="14472"/>
                      </a:lnTo>
                      <a:cubicBezTo>
                        <a:pt x="12659" y="12835"/>
                        <a:pt x="10637" y="11536"/>
                        <a:pt x="8135" y="11536"/>
                      </a:cubicBezTo>
                      <a:cubicBezTo>
                        <a:pt x="5648" y="11536"/>
                        <a:pt x="3626" y="12835"/>
                        <a:pt x="3626" y="14472"/>
                      </a:cubicBezTo>
                      <a:lnTo>
                        <a:pt x="3626" y="14536"/>
                      </a:lnTo>
                      <a:cubicBezTo>
                        <a:pt x="3674" y="15446"/>
                        <a:pt x="4411" y="16157"/>
                        <a:pt x="5299" y="16172"/>
                      </a:cubicBezTo>
                      <a:lnTo>
                        <a:pt x="3113" y="16172"/>
                      </a:lnTo>
                      <a:lnTo>
                        <a:pt x="3129" y="9963"/>
                      </a:lnTo>
                      <a:close/>
                      <a:moveTo>
                        <a:pt x="36901" y="17119"/>
                      </a:moveTo>
                      <a:lnTo>
                        <a:pt x="36901" y="23344"/>
                      </a:lnTo>
                      <a:lnTo>
                        <a:pt x="34746" y="23344"/>
                      </a:lnTo>
                      <a:cubicBezTo>
                        <a:pt x="35634" y="23328"/>
                        <a:pt x="36372" y="22618"/>
                        <a:pt x="36419" y="21723"/>
                      </a:cubicBezTo>
                      <a:lnTo>
                        <a:pt x="36419" y="21643"/>
                      </a:lnTo>
                      <a:cubicBezTo>
                        <a:pt x="36419" y="20007"/>
                        <a:pt x="34398" y="18707"/>
                        <a:pt x="31895" y="18707"/>
                      </a:cubicBezTo>
                      <a:cubicBezTo>
                        <a:pt x="29408" y="18707"/>
                        <a:pt x="27387" y="20023"/>
                        <a:pt x="27387" y="21627"/>
                      </a:cubicBezTo>
                      <a:lnTo>
                        <a:pt x="27387" y="21707"/>
                      </a:lnTo>
                      <a:cubicBezTo>
                        <a:pt x="27435" y="22622"/>
                        <a:pt x="28205" y="23344"/>
                        <a:pt x="29120" y="23344"/>
                      </a:cubicBezTo>
                      <a:lnTo>
                        <a:pt x="22798" y="23344"/>
                      </a:lnTo>
                      <a:cubicBezTo>
                        <a:pt x="23729" y="23344"/>
                        <a:pt x="24483" y="22622"/>
                        <a:pt x="24531" y="21707"/>
                      </a:cubicBezTo>
                      <a:lnTo>
                        <a:pt x="24531" y="21627"/>
                      </a:lnTo>
                      <a:cubicBezTo>
                        <a:pt x="24531" y="20007"/>
                        <a:pt x="22510" y="18691"/>
                        <a:pt x="20023" y="18691"/>
                      </a:cubicBezTo>
                      <a:cubicBezTo>
                        <a:pt x="17520" y="18691"/>
                        <a:pt x="15515" y="20023"/>
                        <a:pt x="15515" y="21627"/>
                      </a:cubicBezTo>
                      <a:lnTo>
                        <a:pt x="15515" y="21707"/>
                      </a:lnTo>
                      <a:cubicBezTo>
                        <a:pt x="15563" y="22622"/>
                        <a:pt x="16333" y="23344"/>
                        <a:pt x="17247" y="23344"/>
                      </a:cubicBezTo>
                      <a:lnTo>
                        <a:pt x="10926" y="23344"/>
                      </a:lnTo>
                      <a:cubicBezTo>
                        <a:pt x="11841" y="23344"/>
                        <a:pt x="12611" y="22622"/>
                        <a:pt x="12659" y="21707"/>
                      </a:cubicBezTo>
                      <a:lnTo>
                        <a:pt x="12659" y="21627"/>
                      </a:lnTo>
                      <a:cubicBezTo>
                        <a:pt x="12659" y="20007"/>
                        <a:pt x="10637" y="18691"/>
                        <a:pt x="8135" y="18691"/>
                      </a:cubicBezTo>
                      <a:cubicBezTo>
                        <a:pt x="5648" y="18691"/>
                        <a:pt x="3643" y="20023"/>
                        <a:pt x="3643" y="21627"/>
                      </a:cubicBezTo>
                      <a:lnTo>
                        <a:pt x="3643" y="21707"/>
                      </a:lnTo>
                      <a:cubicBezTo>
                        <a:pt x="3691" y="22622"/>
                        <a:pt x="4445" y="23344"/>
                        <a:pt x="5375" y="23344"/>
                      </a:cubicBezTo>
                      <a:lnTo>
                        <a:pt x="3129" y="23344"/>
                      </a:lnTo>
                      <a:lnTo>
                        <a:pt x="3129" y="17119"/>
                      </a:lnTo>
                      <a:close/>
                      <a:moveTo>
                        <a:pt x="36901" y="24290"/>
                      </a:moveTo>
                      <a:lnTo>
                        <a:pt x="36901" y="30499"/>
                      </a:lnTo>
                      <a:lnTo>
                        <a:pt x="34687" y="30499"/>
                      </a:lnTo>
                      <a:cubicBezTo>
                        <a:pt x="35601" y="30499"/>
                        <a:pt x="36371" y="29793"/>
                        <a:pt x="36419" y="28863"/>
                      </a:cubicBezTo>
                      <a:lnTo>
                        <a:pt x="36419" y="28782"/>
                      </a:lnTo>
                      <a:cubicBezTo>
                        <a:pt x="36419" y="27162"/>
                        <a:pt x="34398" y="25846"/>
                        <a:pt x="31895" y="25846"/>
                      </a:cubicBezTo>
                      <a:cubicBezTo>
                        <a:pt x="29408" y="25846"/>
                        <a:pt x="27387" y="27162"/>
                        <a:pt x="27387" y="28782"/>
                      </a:cubicBezTo>
                      <a:lnTo>
                        <a:pt x="27387" y="28863"/>
                      </a:lnTo>
                      <a:cubicBezTo>
                        <a:pt x="27435" y="29793"/>
                        <a:pt x="28205" y="30499"/>
                        <a:pt x="29120" y="30499"/>
                      </a:cubicBezTo>
                      <a:lnTo>
                        <a:pt x="22798" y="30499"/>
                      </a:lnTo>
                      <a:cubicBezTo>
                        <a:pt x="23713" y="30499"/>
                        <a:pt x="24483" y="29793"/>
                        <a:pt x="24531" y="28863"/>
                      </a:cubicBezTo>
                      <a:lnTo>
                        <a:pt x="24531" y="28782"/>
                      </a:lnTo>
                      <a:cubicBezTo>
                        <a:pt x="24531" y="27162"/>
                        <a:pt x="22510" y="25846"/>
                        <a:pt x="20023" y="25846"/>
                      </a:cubicBezTo>
                      <a:cubicBezTo>
                        <a:pt x="17520" y="25846"/>
                        <a:pt x="15499" y="27162"/>
                        <a:pt x="15499" y="28782"/>
                      </a:cubicBezTo>
                      <a:lnTo>
                        <a:pt x="15499" y="28863"/>
                      </a:lnTo>
                      <a:cubicBezTo>
                        <a:pt x="15547" y="29793"/>
                        <a:pt x="16317" y="30499"/>
                        <a:pt x="17247" y="30499"/>
                      </a:cubicBezTo>
                      <a:lnTo>
                        <a:pt x="10926" y="30499"/>
                      </a:lnTo>
                      <a:cubicBezTo>
                        <a:pt x="11841" y="30499"/>
                        <a:pt x="12611" y="29793"/>
                        <a:pt x="12659" y="28863"/>
                      </a:cubicBezTo>
                      <a:lnTo>
                        <a:pt x="12659" y="28782"/>
                      </a:lnTo>
                      <a:cubicBezTo>
                        <a:pt x="12659" y="27162"/>
                        <a:pt x="10637" y="25846"/>
                        <a:pt x="8135" y="25846"/>
                      </a:cubicBezTo>
                      <a:cubicBezTo>
                        <a:pt x="5648" y="25846"/>
                        <a:pt x="3626" y="27162"/>
                        <a:pt x="3626" y="28782"/>
                      </a:cubicBezTo>
                      <a:lnTo>
                        <a:pt x="3626" y="28863"/>
                      </a:lnTo>
                      <a:cubicBezTo>
                        <a:pt x="3675" y="29793"/>
                        <a:pt x="4445" y="30499"/>
                        <a:pt x="5359" y="30499"/>
                      </a:cubicBezTo>
                      <a:lnTo>
                        <a:pt x="3113" y="30499"/>
                      </a:lnTo>
                      <a:lnTo>
                        <a:pt x="3129" y="24290"/>
                      </a:lnTo>
                      <a:close/>
                      <a:moveTo>
                        <a:pt x="36901" y="31446"/>
                      </a:moveTo>
                      <a:lnTo>
                        <a:pt x="36901" y="37654"/>
                      </a:lnTo>
                      <a:lnTo>
                        <a:pt x="34746" y="37654"/>
                      </a:lnTo>
                      <a:cubicBezTo>
                        <a:pt x="35634" y="37639"/>
                        <a:pt x="36372" y="36928"/>
                        <a:pt x="36419" y="36034"/>
                      </a:cubicBezTo>
                      <a:lnTo>
                        <a:pt x="36419" y="35954"/>
                      </a:lnTo>
                      <a:cubicBezTo>
                        <a:pt x="36419" y="34333"/>
                        <a:pt x="34398" y="33018"/>
                        <a:pt x="31895" y="33018"/>
                      </a:cubicBezTo>
                      <a:cubicBezTo>
                        <a:pt x="29408" y="33018"/>
                        <a:pt x="27387" y="34333"/>
                        <a:pt x="27387" y="35954"/>
                      </a:cubicBezTo>
                      <a:lnTo>
                        <a:pt x="27387" y="36034"/>
                      </a:lnTo>
                      <a:cubicBezTo>
                        <a:pt x="27434" y="36928"/>
                        <a:pt x="28172" y="37639"/>
                        <a:pt x="29060" y="37654"/>
                      </a:cubicBezTo>
                      <a:lnTo>
                        <a:pt x="22858" y="37654"/>
                      </a:lnTo>
                      <a:cubicBezTo>
                        <a:pt x="23746" y="37639"/>
                        <a:pt x="24484" y="36928"/>
                        <a:pt x="24531" y="36034"/>
                      </a:cubicBezTo>
                      <a:lnTo>
                        <a:pt x="24531" y="35954"/>
                      </a:lnTo>
                      <a:cubicBezTo>
                        <a:pt x="24531" y="34333"/>
                        <a:pt x="22510" y="33018"/>
                        <a:pt x="20023" y="33018"/>
                      </a:cubicBezTo>
                      <a:cubicBezTo>
                        <a:pt x="17520" y="33018"/>
                        <a:pt x="15499" y="34333"/>
                        <a:pt x="15499" y="35954"/>
                      </a:cubicBezTo>
                      <a:lnTo>
                        <a:pt x="15499" y="36034"/>
                      </a:lnTo>
                      <a:cubicBezTo>
                        <a:pt x="15546" y="36928"/>
                        <a:pt x="16284" y="37639"/>
                        <a:pt x="17187" y="37654"/>
                      </a:cubicBezTo>
                      <a:lnTo>
                        <a:pt x="10986" y="37654"/>
                      </a:lnTo>
                      <a:cubicBezTo>
                        <a:pt x="11874" y="37639"/>
                        <a:pt x="12612" y="36928"/>
                        <a:pt x="12659" y="36034"/>
                      </a:cubicBezTo>
                      <a:lnTo>
                        <a:pt x="12659" y="35954"/>
                      </a:lnTo>
                      <a:cubicBezTo>
                        <a:pt x="12659" y="34333"/>
                        <a:pt x="10637" y="33018"/>
                        <a:pt x="8135" y="33018"/>
                      </a:cubicBezTo>
                      <a:cubicBezTo>
                        <a:pt x="5648" y="33018"/>
                        <a:pt x="3626" y="34333"/>
                        <a:pt x="3626" y="35954"/>
                      </a:cubicBezTo>
                      <a:lnTo>
                        <a:pt x="3626" y="36034"/>
                      </a:lnTo>
                      <a:cubicBezTo>
                        <a:pt x="3674" y="36928"/>
                        <a:pt x="4411" y="37639"/>
                        <a:pt x="5299" y="37654"/>
                      </a:cubicBezTo>
                      <a:lnTo>
                        <a:pt x="3113" y="37654"/>
                      </a:lnTo>
                      <a:lnTo>
                        <a:pt x="3129" y="31446"/>
                      </a:lnTo>
                      <a:close/>
                      <a:moveTo>
                        <a:pt x="36901" y="38601"/>
                      </a:moveTo>
                      <a:lnTo>
                        <a:pt x="36901" y="44842"/>
                      </a:lnTo>
                      <a:lnTo>
                        <a:pt x="34687" y="44842"/>
                      </a:lnTo>
                      <a:cubicBezTo>
                        <a:pt x="35601" y="44842"/>
                        <a:pt x="36371" y="44120"/>
                        <a:pt x="36419" y="43205"/>
                      </a:cubicBezTo>
                      <a:lnTo>
                        <a:pt x="36419" y="43125"/>
                      </a:lnTo>
                      <a:cubicBezTo>
                        <a:pt x="36419" y="41505"/>
                        <a:pt x="34398" y="40189"/>
                        <a:pt x="31895" y="40189"/>
                      </a:cubicBezTo>
                      <a:cubicBezTo>
                        <a:pt x="29408" y="40189"/>
                        <a:pt x="27387" y="41505"/>
                        <a:pt x="27387" y="43125"/>
                      </a:cubicBezTo>
                      <a:lnTo>
                        <a:pt x="27387" y="43205"/>
                      </a:lnTo>
                      <a:cubicBezTo>
                        <a:pt x="27435" y="44120"/>
                        <a:pt x="28205" y="44842"/>
                        <a:pt x="29120" y="44842"/>
                      </a:cubicBezTo>
                      <a:lnTo>
                        <a:pt x="22798" y="44842"/>
                      </a:lnTo>
                      <a:cubicBezTo>
                        <a:pt x="23713" y="44842"/>
                        <a:pt x="24483" y="44120"/>
                        <a:pt x="24531" y="43205"/>
                      </a:cubicBezTo>
                      <a:lnTo>
                        <a:pt x="24531" y="43125"/>
                      </a:lnTo>
                      <a:cubicBezTo>
                        <a:pt x="24531" y="41505"/>
                        <a:pt x="22510" y="40189"/>
                        <a:pt x="20023" y="40189"/>
                      </a:cubicBezTo>
                      <a:cubicBezTo>
                        <a:pt x="17520" y="40189"/>
                        <a:pt x="15499" y="41505"/>
                        <a:pt x="15499" y="43125"/>
                      </a:cubicBezTo>
                      <a:lnTo>
                        <a:pt x="15499" y="43205"/>
                      </a:lnTo>
                      <a:cubicBezTo>
                        <a:pt x="15547" y="44120"/>
                        <a:pt x="16317" y="44842"/>
                        <a:pt x="17247" y="44842"/>
                      </a:cubicBezTo>
                      <a:lnTo>
                        <a:pt x="10926" y="44842"/>
                      </a:lnTo>
                      <a:cubicBezTo>
                        <a:pt x="11841" y="44842"/>
                        <a:pt x="12611" y="44120"/>
                        <a:pt x="12659" y="43205"/>
                      </a:cubicBezTo>
                      <a:lnTo>
                        <a:pt x="12659" y="43125"/>
                      </a:lnTo>
                      <a:cubicBezTo>
                        <a:pt x="12659" y="41505"/>
                        <a:pt x="10637" y="40189"/>
                        <a:pt x="8135" y="40189"/>
                      </a:cubicBezTo>
                      <a:cubicBezTo>
                        <a:pt x="5648" y="40189"/>
                        <a:pt x="3626" y="41505"/>
                        <a:pt x="3626" y="43125"/>
                      </a:cubicBezTo>
                      <a:lnTo>
                        <a:pt x="3626" y="43205"/>
                      </a:lnTo>
                      <a:cubicBezTo>
                        <a:pt x="3675" y="44120"/>
                        <a:pt x="4445" y="44842"/>
                        <a:pt x="5359" y="44842"/>
                      </a:cubicBezTo>
                      <a:lnTo>
                        <a:pt x="3113" y="44842"/>
                      </a:lnTo>
                      <a:lnTo>
                        <a:pt x="3129" y="38601"/>
                      </a:lnTo>
                      <a:close/>
                      <a:moveTo>
                        <a:pt x="36917" y="45772"/>
                      </a:moveTo>
                      <a:lnTo>
                        <a:pt x="36917" y="50473"/>
                      </a:lnTo>
                      <a:cubicBezTo>
                        <a:pt x="36211" y="50537"/>
                        <a:pt x="35585" y="50922"/>
                        <a:pt x="35216" y="51516"/>
                      </a:cubicBezTo>
                      <a:lnTo>
                        <a:pt x="4830" y="51516"/>
                      </a:lnTo>
                      <a:cubicBezTo>
                        <a:pt x="4461" y="50906"/>
                        <a:pt x="3819" y="50521"/>
                        <a:pt x="3129" y="50473"/>
                      </a:cubicBezTo>
                      <a:lnTo>
                        <a:pt x="3129" y="45772"/>
                      </a:lnTo>
                      <a:close/>
                      <a:moveTo>
                        <a:pt x="2744" y="0"/>
                      </a:moveTo>
                      <a:lnTo>
                        <a:pt x="2744" y="9017"/>
                      </a:lnTo>
                      <a:lnTo>
                        <a:pt x="2712" y="9017"/>
                      </a:lnTo>
                      <a:lnTo>
                        <a:pt x="2712" y="9947"/>
                      </a:lnTo>
                      <a:lnTo>
                        <a:pt x="2744" y="9947"/>
                      </a:lnTo>
                      <a:lnTo>
                        <a:pt x="2744" y="16172"/>
                      </a:lnTo>
                      <a:lnTo>
                        <a:pt x="2712" y="16172"/>
                      </a:lnTo>
                      <a:lnTo>
                        <a:pt x="2712" y="17103"/>
                      </a:lnTo>
                      <a:lnTo>
                        <a:pt x="2744" y="17103"/>
                      </a:lnTo>
                      <a:lnTo>
                        <a:pt x="2744" y="23328"/>
                      </a:lnTo>
                      <a:lnTo>
                        <a:pt x="2712" y="23328"/>
                      </a:lnTo>
                      <a:lnTo>
                        <a:pt x="2712" y="24258"/>
                      </a:lnTo>
                      <a:lnTo>
                        <a:pt x="2744" y="24258"/>
                      </a:lnTo>
                      <a:lnTo>
                        <a:pt x="2744" y="30483"/>
                      </a:lnTo>
                      <a:lnTo>
                        <a:pt x="2712" y="30483"/>
                      </a:lnTo>
                      <a:lnTo>
                        <a:pt x="2712" y="31462"/>
                      </a:lnTo>
                      <a:lnTo>
                        <a:pt x="2744" y="31462"/>
                      </a:lnTo>
                      <a:lnTo>
                        <a:pt x="2744" y="37670"/>
                      </a:lnTo>
                      <a:lnTo>
                        <a:pt x="2712" y="37670"/>
                      </a:lnTo>
                      <a:lnTo>
                        <a:pt x="2712" y="38601"/>
                      </a:lnTo>
                      <a:lnTo>
                        <a:pt x="2744" y="38601"/>
                      </a:lnTo>
                      <a:lnTo>
                        <a:pt x="2744" y="44826"/>
                      </a:lnTo>
                      <a:lnTo>
                        <a:pt x="2712" y="44826"/>
                      </a:lnTo>
                      <a:lnTo>
                        <a:pt x="2712" y="45772"/>
                      </a:lnTo>
                      <a:lnTo>
                        <a:pt x="2744" y="45772"/>
                      </a:lnTo>
                      <a:lnTo>
                        <a:pt x="2744" y="50473"/>
                      </a:lnTo>
                      <a:cubicBezTo>
                        <a:pt x="851" y="50634"/>
                        <a:pt x="1" y="52928"/>
                        <a:pt x="1332" y="54275"/>
                      </a:cubicBezTo>
                      <a:cubicBezTo>
                        <a:pt x="1791" y="54734"/>
                        <a:pt x="2359" y="54942"/>
                        <a:pt x="2917" y="54942"/>
                      </a:cubicBezTo>
                      <a:cubicBezTo>
                        <a:pt x="3998" y="54942"/>
                        <a:pt x="5040" y="54161"/>
                        <a:pt x="5167" y="52912"/>
                      </a:cubicBezTo>
                      <a:lnTo>
                        <a:pt x="34895" y="52912"/>
                      </a:lnTo>
                      <a:cubicBezTo>
                        <a:pt x="35011" y="54157"/>
                        <a:pt x="36051" y="54937"/>
                        <a:pt x="37127" y="54937"/>
                      </a:cubicBezTo>
                      <a:cubicBezTo>
                        <a:pt x="37688" y="54937"/>
                        <a:pt x="38258" y="54726"/>
                        <a:pt x="38713" y="54259"/>
                      </a:cubicBezTo>
                      <a:cubicBezTo>
                        <a:pt x="40045" y="52912"/>
                        <a:pt x="39195" y="50617"/>
                        <a:pt x="37302" y="50457"/>
                      </a:cubicBezTo>
                      <a:lnTo>
                        <a:pt x="37302" y="0"/>
                      </a:lnTo>
                      <a:close/>
                    </a:path>
                  </a:pathLst>
                </a:custGeom>
                <a:solidFill>
                  <a:srgbClr val="B7B7B7">
                    <a:alpha val="48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8" name="Google Shape;782;p28">
                <a:extLst>
                  <a:ext uri="{FF2B5EF4-FFF2-40B4-BE49-F238E27FC236}">
                    <a16:creationId xmlns:a16="http://schemas.microsoft.com/office/drawing/2014/main" id="{F2986753-1E39-4866-E804-17B5183AEFD3}"/>
                  </a:ext>
                </a:extLst>
              </p:cNvPr>
              <p:cNvGrpSpPr/>
              <p:nvPr/>
            </p:nvGrpSpPr>
            <p:grpSpPr>
              <a:xfrm flipH="1">
                <a:off x="5216346" y="1614725"/>
                <a:ext cx="4225029" cy="2375400"/>
                <a:chOff x="-4567904" y="1494850"/>
                <a:chExt cx="4225029" cy="2375400"/>
              </a:xfrm>
            </p:grpSpPr>
            <p:sp>
              <p:nvSpPr>
                <p:cNvPr id="4099" name="Google Shape;783;p28">
                  <a:extLst>
                    <a:ext uri="{FF2B5EF4-FFF2-40B4-BE49-F238E27FC236}">
                      <a16:creationId xmlns:a16="http://schemas.microsoft.com/office/drawing/2014/main" id="{AEE5F989-0858-0D1A-F6AC-329AF3CA67FA}"/>
                    </a:ext>
                  </a:extLst>
                </p:cNvPr>
                <p:cNvSpPr/>
                <p:nvPr/>
              </p:nvSpPr>
              <p:spPr>
                <a:xfrm>
                  <a:off x="-2586518" y="2237786"/>
                  <a:ext cx="369834" cy="11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5" h="26472" extrusionOk="0">
                      <a:moveTo>
                        <a:pt x="0" y="0"/>
                      </a:moveTo>
                      <a:lnTo>
                        <a:pt x="0" y="26472"/>
                      </a:lnTo>
                      <a:lnTo>
                        <a:pt x="8824" y="26472"/>
                      </a:lnTo>
                      <a:lnTo>
                        <a:pt x="882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784;p28">
                  <a:extLst>
                    <a:ext uri="{FF2B5EF4-FFF2-40B4-BE49-F238E27FC236}">
                      <a16:creationId xmlns:a16="http://schemas.microsoft.com/office/drawing/2014/main" id="{2913E8DA-C61E-929E-B6A8-30537AB84C3C}"/>
                    </a:ext>
                  </a:extLst>
                </p:cNvPr>
                <p:cNvSpPr/>
                <p:nvPr/>
              </p:nvSpPr>
              <p:spPr>
                <a:xfrm>
                  <a:off x="-2329038" y="3363924"/>
                  <a:ext cx="1986164" cy="13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94" h="3258" extrusionOk="0">
                      <a:moveTo>
                        <a:pt x="1621" y="1"/>
                      </a:moveTo>
                      <a:cubicBezTo>
                        <a:pt x="723" y="1"/>
                        <a:pt x="1" y="739"/>
                        <a:pt x="1" y="1637"/>
                      </a:cubicBezTo>
                      <a:cubicBezTo>
                        <a:pt x="1" y="2520"/>
                        <a:pt x="723" y="3258"/>
                        <a:pt x="1621" y="3258"/>
                      </a:cubicBezTo>
                      <a:lnTo>
                        <a:pt x="45757" y="3258"/>
                      </a:lnTo>
                      <a:cubicBezTo>
                        <a:pt x="46655" y="3258"/>
                        <a:pt x="47393" y="2520"/>
                        <a:pt x="47393" y="1637"/>
                      </a:cubicBezTo>
                      <a:cubicBezTo>
                        <a:pt x="47393" y="739"/>
                        <a:pt x="46655" y="1"/>
                        <a:pt x="45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785;p28">
                  <a:extLst>
                    <a:ext uri="{FF2B5EF4-FFF2-40B4-BE49-F238E27FC236}">
                      <a16:creationId xmlns:a16="http://schemas.microsoft.com/office/drawing/2014/main" id="{6BA3488D-797D-51A3-78AD-605B26BF3102}"/>
                    </a:ext>
                  </a:extLst>
                </p:cNvPr>
                <p:cNvSpPr/>
                <p:nvPr/>
              </p:nvSpPr>
              <p:spPr>
                <a:xfrm>
                  <a:off x="-2446002" y="2226345"/>
                  <a:ext cx="136535" cy="29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8" h="707" extrusionOk="0">
                      <a:moveTo>
                        <a:pt x="465" y="0"/>
                      </a:moveTo>
                      <a:lnTo>
                        <a:pt x="0" y="706"/>
                      </a:lnTo>
                      <a:lnTo>
                        <a:pt x="3257" y="706"/>
                      </a:lnTo>
                      <a:lnTo>
                        <a:pt x="2792" y="0"/>
                      </a:lnTo>
                      <a:close/>
                    </a:path>
                  </a:pathLst>
                </a:custGeom>
                <a:solidFill>
                  <a:srgbClr val="8B8B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786;p28">
                  <a:extLst>
                    <a:ext uri="{FF2B5EF4-FFF2-40B4-BE49-F238E27FC236}">
                      <a16:creationId xmlns:a16="http://schemas.microsoft.com/office/drawing/2014/main" id="{8E042491-7B25-BCEF-E840-689FDB96D6B9}"/>
                    </a:ext>
                  </a:extLst>
                </p:cNvPr>
                <p:cNvSpPr/>
                <p:nvPr/>
              </p:nvSpPr>
              <p:spPr>
                <a:xfrm>
                  <a:off x="-2387499" y="2176601"/>
                  <a:ext cx="61185" cy="79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1894" extrusionOk="0">
                      <a:moveTo>
                        <a:pt x="1460" y="0"/>
                      </a:moveTo>
                      <a:lnTo>
                        <a:pt x="0" y="1235"/>
                      </a:lnTo>
                      <a:lnTo>
                        <a:pt x="1300" y="1893"/>
                      </a:lnTo>
                      <a:lnTo>
                        <a:pt x="1460" y="0"/>
                      </a:lnTo>
                      <a:close/>
                    </a:path>
                  </a:pathLst>
                </a:custGeom>
                <a:solidFill>
                  <a:srgbClr val="8B8B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3" name="Google Shape;787;p28">
                  <a:extLst>
                    <a:ext uri="{FF2B5EF4-FFF2-40B4-BE49-F238E27FC236}">
                      <a16:creationId xmlns:a16="http://schemas.microsoft.com/office/drawing/2014/main" id="{83E5D1A3-DA0E-D1A1-B04B-C73DBEA96B5D}"/>
                    </a:ext>
                  </a:extLst>
                </p:cNvPr>
                <p:cNvSpPr/>
                <p:nvPr/>
              </p:nvSpPr>
              <p:spPr>
                <a:xfrm>
                  <a:off x="-2428527" y="2176601"/>
                  <a:ext cx="60556" cy="79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1894" extrusionOk="0">
                      <a:moveTo>
                        <a:pt x="0" y="0"/>
                      </a:moveTo>
                      <a:lnTo>
                        <a:pt x="161" y="1893"/>
                      </a:lnTo>
                      <a:lnTo>
                        <a:pt x="1444" y="12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B8B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788;p28">
                  <a:extLst>
                    <a:ext uri="{FF2B5EF4-FFF2-40B4-BE49-F238E27FC236}">
                      <a16:creationId xmlns:a16="http://schemas.microsoft.com/office/drawing/2014/main" id="{5C9C7D96-CA7D-50D1-B435-4E737E7DEB4E}"/>
                    </a:ext>
                  </a:extLst>
                </p:cNvPr>
                <p:cNvSpPr/>
                <p:nvPr/>
              </p:nvSpPr>
              <p:spPr>
                <a:xfrm>
                  <a:off x="-4101306" y="1494850"/>
                  <a:ext cx="272985" cy="23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4" h="5584" extrusionOk="0">
                      <a:moveTo>
                        <a:pt x="3722" y="0"/>
                      </a:moveTo>
                      <a:cubicBezTo>
                        <a:pt x="1236" y="0"/>
                        <a:pt x="0" y="3016"/>
                        <a:pt x="1749" y="4765"/>
                      </a:cubicBezTo>
                      <a:cubicBezTo>
                        <a:pt x="2320" y="5330"/>
                        <a:pt x="3020" y="5584"/>
                        <a:pt x="3705" y="5584"/>
                      </a:cubicBezTo>
                      <a:cubicBezTo>
                        <a:pt x="5140" y="5584"/>
                        <a:pt x="6514" y="4474"/>
                        <a:pt x="6514" y="2792"/>
                      </a:cubicBezTo>
                      <a:cubicBezTo>
                        <a:pt x="6514" y="1251"/>
                        <a:pt x="5263" y="0"/>
                        <a:pt x="37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789;p28">
                  <a:extLst>
                    <a:ext uri="{FF2B5EF4-FFF2-40B4-BE49-F238E27FC236}">
                      <a16:creationId xmlns:a16="http://schemas.microsoft.com/office/drawing/2014/main" id="{4866186B-DE8B-D671-5089-B55FF8C39C6B}"/>
                    </a:ext>
                  </a:extLst>
                </p:cNvPr>
                <p:cNvSpPr/>
                <p:nvPr/>
              </p:nvSpPr>
              <p:spPr>
                <a:xfrm>
                  <a:off x="-4149038" y="1640730"/>
                  <a:ext cx="408808" cy="68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5" h="1637" extrusionOk="0">
                      <a:moveTo>
                        <a:pt x="0" y="0"/>
                      </a:moveTo>
                      <a:lnTo>
                        <a:pt x="0" y="1637"/>
                      </a:lnTo>
                      <a:lnTo>
                        <a:pt x="9755" y="1637"/>
                      </a:lnTo>
                      <a:lnTo>
                        <a:pt x="97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790;p28">
                  <a:extLst>
                    <a:ext uri="{FF2B5EF4-FFF2-40B4-BE49-F238E27FC236}">
                      <a16:creationId xmlns:a16="http://schemas.microsoft.com/office/drawing/2014/main" id="{50B163B6-7BC5-63A3-F0F2-2D00F478A062}"/>
                    </a:ext>
                  </a:extLst>
                </p:cNvPr>
                <p:cNvSpPr/>
                <p:nvPr/>
              </p:nvSpPr>
              <p:spPr>
                <a:xfrm>
                  <a:off x="-4149038" y="1572840"/>
                  <a:ext cx="408808" cy="68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5" h="1637" extrusionOk="0">
                      <a:moveTo>
                        <a:pt x="2310" y="0"/>
                      </a:moveTo>
                      <a:lnTo>
                        <a:pt x="0" y="1637"/>
                      </a:lnTo>
                      <a:lnTo>
                        <a:pt x="9755" y="1637"/>
                      </a:lnTo>
                      <a:lnTo>
                        <a:pt x="74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791;p28">
                  <a:extLst>
                    <a:ext uri="{FF2B5EF4-FFF2-40B4-BE49-F238E27FC236}">
                      <a16:creationId xmlns:a16="http://schemas.microsoft.com/office/drawing/2014/main" id="{D07EFCBE-547D-8572-4738-A57671DEA407}"/>
                    </a:ext>
                  </a:extLst>
                </p:cNvPr>
                <p:cNvSpPr/>
                <p:nvPr/>
              </p:nvSpPr>
              <p:spPr>
                <a:xfrm>
                  <a:off x="-4411924" y="1806809"/>
                  <a:ext cx="934579" cy="116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76" extrusionOk="0">
                      <a:moveTo>
                        <a:pt x="0" y="0"/>
                      </a:moveTo>
                      <a:lnTo>
                        <a:pt x="0" y="2776"/>
                      </a:lnTo>
                      <a:lnTo>
                        <a:pt x="22301" y="2776"/>
                      </a:lnTo>
                      <a:lnTo>
                        <a:pt x="223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792;p28">
                  <a:extLst>
                    <a:ext uri="{FF2B5EF4-FFF2-40B4-BE49-F238E27FC236}">
                      <a16:creationId xmlns:a16="http://schemas.microsoft.com/office/drawing/2014/main" id="{91869B31-2FC7-3969-E068-1EA3E9968E0D}"/>
                    </a:ext>
                  </a:extLst>
                </p:cNvPr>
                <p:cNvSpPr/>
                <p:nvPr/>
              </p:nvSpPr>
              <p:spPr>
                <a:xfrm>
                  <a:off x="-4411924" y="3656396"/>
                  <a:ext cx="181543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2" h="5103" extrusionOk="0">
                      <a:moveTo>
                        <a:pt x="0" y="1"/>
                      </a:moveTo>
                      <a:lnTo>
                        <a:pt x="802" y="5102"/>
                      </a:lnTo>
                      <a:lnTo>
                        <a:pt x="1733" y="5102"/>
                      </a:lnTo>
                      <a:lnTo>
                        <a:pt x="43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793;p28">
                  <a:extLst>
                    <a:ext uri="{FF2B5EF4-FFF2-40B4-BE49-F238E27FC236}">
                      <a16:creationId xmlns:a16="http://schemas.microsoft.com/office/drawing/2014/main" id="{DDAD7C64-F8FD-6B37-C579-E5D8F0A050A4}"/>
                    </a:ext>
                  </a:extLst>
                </p:cNvPr>
                <p:cNvSpPr/>
                <p:nvPr/>
              </p:nvSpPr>
              <p:spPr>
                <a:xfrm>
                  <a:off x="-4411924" y="3539432"/>
                  <a:ext cx="934579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92" extrusionOk="0">
                      <a:moveTo>
                        <a:pt x="0" y="0"/>
                      </a:moveTo>
                      <a:lnTo>
                        <a:pt x="0" y="2792"/>
                      </a:lnTo>
                      <a:lnTo>
                        <a:pt x="22301" y="2792"/>
                      </a:lnTo>
                      <a:lnTo>
                        <a:pt x="223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794;p28">
                  <a:extLst>
                    <a:ext uri="{FF2B5EF4-FFF2-40B4-BE49-F238E27FC236}">
                      <a16:creationId xmlns:a16="http://schemas.microsoft.com/office/drawing/2014/main" id="{3F6E9925-F647-03A2-D779-5DCB6ACB6088}"/>
                    </a:ext>
                  </a:extLst>
                </p:cNvPr>
                <p:cNvSpPr/>
                <p:nvPr/>
              </p:nvSpPr>
              <p:spPr>
                <a:xfrm>
                  <a:off x="-3659601" y="3656396"/>
                  <a:ext cx="182256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9" h="5103" extrusionOk="0">
                      <a:moveTo>
                        <a:pt x="1" y="1"/>
                      </a:moveTo>
                      <a:lnTo>
                        <a:pt x="2616" y="5102"/>
                      </a:lnTo>
                      <a:lnTo>
                        <a:pt x="3546" y="5102"/>
                      </a:lnTo>
                      <a:lnTo>
                        <a:pt x="434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795;p28">
                  <a:extLst>
                    <a:ext uri="{FF2B5EF4-FFF2-40B4-BE49-F238E27FC236}">
                      <a16:creationId xmlns:a16="http://schemas.microsoft.com/office/drawing/2014/main" id="{B44EC133-010A-3315-4F07-C96BDB811640}"/>
                    </a:ext>
                  </a:extLst>
                </p:cNvPr>
                <p:cNvSpPr/>
                <p:nvPr/>
              </p:nvSpPr>
              <p:spPr>
                <a:xfrm>
                  <a:off x="-4567904" y="1884129"/>
                  <a:ext cx="1265355" cy="1616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94" h="38569" extrusionOk="0">
                      <a:moveTo>
                        <a:pt x="3594" y="0"/>
                      </a:moveTo>
                      <a:cubicBezTo>
                        <a:pt x="1604" y="0"/>
                        <a:pt x="0" y="1605"/>
                        <a:pt x="0" y="3610"/>
                      </a:cubicBezTo>
                      <a:lnTo>
                        <a:pt x="0" y="34975"/>
                      </a:lnTo>
                      <a:cubicBezTo>
                        <a:pt x="0" y="36964"/>
                        <a:pt x="1604" y="38569"/>
                        <a:pt x="3594" y="38569"/>
                      </a:cubicBezTo>
                      <a:lnTo>
                        <a:pt x="26600" y="38569"/>
                      </a:lnTo>
                      <a:cubicBezTo>
                        <a:pt x="28590" y="38569"/>
                        <a:pt x="30194" y="36964"/>
                        <a:pt x="30194" y="34975"/>
                      </a:cubicBezTo>
                      <a:lnTo>
                        <a:pt x="30194" y="3610"/>
                      </a:lnTo>
                      <a:cubicBezTo>
                        <a:pt x="30194" y="1605"/>
                        <a:pt x="28590" y="0"/>
                        <a:pt x="26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796;p28">
                  <a:extLst>
                    <a:ext uri="{FF2B5EF4-FFF2-40B4-BE49-F238E27FC236}">
                      <a16:creationId xmlns:a16="http://schemas.microsoft.com/office/drawing/2014/main" id="{D6C0ACF2-69A4-C4CF-B767-496D53E1F823}"/>
                    </a:ext>
                  </a:extLst>
                </p:cNvPr>
                <p:cNvSpPr/>
                <p:nvPr/>
              </p:nvSpPr>
              <p:spPr>
                <a:xfrm>
                  <a:off x="-4411924" y="3500416"/>
                  <a:ext cx="934579" cy="11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93" extrusionOk="0">
                      <a:moveTo>
                        <a:pt x="0" y="1"/>
                      </a:moveTo>
                      <a:lnTo>
                        <a:pt x="0" y="2792"/>
                      </a:lnTo>
                      <a:lnTo>
                        <a:pt x="22301" y="2792"/>
                      </a:lnTo>
                      <a:lnTo>
                        <a:pt x="2230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797;p28">
                  <a:extLst>
                    <a:ext uri="{FF2B5EF4-FFF2-40B4-BE49-F238E27FC236}">
                      <a16:creationId xmlns:a16="http://schemas.microsoft.com/office/drawing/2014/main" id="{35F54352-7EA8-D864-5F8A-04A052D7BA66}"/>
                    </a:ext>
                  </a:extLst>
                </p:cNvPr>
                <p:cNvSpPr/>
                <p:nvPr/>
              </p:nvSpPr>
              <p:spPr>
                <a:xfrm>
                  <a:off x="-4392437" y="2001092"/>
                  <a:ext cx="895605" cy="1499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1" h="35778" extrusionOk="0">
                      <a:moveTo>
                        <a:pt x="0" y="1"/>
                      </a:moveTo>
                      <a:lnTo>
                        <a:pt x="0" y="35778"/>
                      </a:lnTo>
                      <a:lnTo>
                        <a:pt x="21370" y="35778"/>
                      </a:lnTo>
                      <a:lnTo>
                        <a:pt x="21370" y="1"/>
                      </a:lnTo>
                      <a:close/>
                    </a:path>
                  </a:pathLst>
                </a:custGeom>
                <a:solidFill>
                  <a:srgbClr val="544E90">
                    <a:alpha val="27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798;p28">
                  <a:extLst>
                    <a:ext uri="{FF2B5EF4-FFF2-40B4-BE49-F238E27FC236}">
                      <a16:creationId xmlns:a16="http://schemas.microsoft.com/office/drawing/2014/main" id="{3A5B0503-F2B7-C9CA-10F3-E5499CA92D78}"/>
                    </a:ext>
                  </a:extLst>
                </p:cNvPr>
                <p:cNvSpPr/>
                <p:nvPr/>
              </p:nvSpPr>
              <p:spPr>
                <a:xfrm>
                  <a:off x="-4567904" y="2409900"/>
                  <a:ext cx="1265355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94" h="931" extrusionOk="0">
                      <a:moveTo>
                        <a:pt x="0" y="0"/>
                      </a:moveTo>
                      <a:lnTo>
                        <a:pt x="0" y="931"/>
                      </a:lnTo>
                      <a:lnTo>
                        <a:pt x="30194" y="931"/>
                      </a:lnTo>
                      <a:lnTo>
                        <a:pt x="301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799;p28">
                  <a:extLst>
                    <a:ext uri="{FF2B5EF4-FFF2-40B4-BE49-F238E27FC236}">
                      <a16:creationId xmlns:a16="http://schemas.microsoft.com/office/drawing/2014/main" id="{D2CA88A6-E7B4-AB7F-D420-471FDEE30E75}"/>
                    </a:ext>
                  </a:extLst>
                </p:cNvPr>
                <p:cNvSpPr/>
                <p:nvPr/>
              </p:nvSpPr>
              <p:spPr>
                <a:xfrm>
                  <a:off x="-4567904" y="2896655"/>
                  <a:ext cx="1265355" cy="3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94" h="932" extrusionOk="0">
                      <a:moveTo>
                        <a:pt x="0" y="1"/>
                      </a:moveTo>
                      <a:lnTo>
                        <a:pt x="0" y="931"/>
                      </a:lnTo>
                      <a:lnTo>
                        <a:pt x="30194" y="931"/>
                      </a:lnTo>
                      <a:lnTo>
                        <a:pt x="3019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800;p28">
                  <a:extLst>
                    <a:ext uri="{FF2B5EF4-FFF2-40B4-BE49-F238E27FC236}">
                      <a16:creationId xmlns:a16="http://schemas.microsoft.com/office/drawing/2014/main" id="{32D5B3C8-7909-E927-415A-68C9844EC435}"/>
                    </a:ext>
                  </a:extLst>
                </p:cNvPr>
                <p:cNvSpPr/>
                <p:nvPr/>
              </p:nvSpPr>
              <p:spPr>
                <a:xfrm>
                  <a:off x="-4411924" y="1670317"/>
                  <a:ext cx="934579" cy="13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3258" extrusionOk="0">
                      <a:moveTo>
                        <a:pt x="11150" y="0"/>
                      </a:moveTo>
                      <a:cubicBezTo>
                        <a:pt x="4990" y="0"/>
                        <a:pt x="0" y="1460"/>
                        <a:pt x="0" y="3257"/>
                      </a:cubicBezTo>
                      <a:lnTo>
                        <a:pt x="22301" y="3257"/>
                      </a:lnTo>
                      <a:cubicBezTo>
                        <a:pt x="22301" y="1460"/>
                        <a:pt x="17295" y="0"/>
                        <a:pt x="1115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801;p28">
                  <a:extLst>
                    <a:ext uri="{FF2B5EF4-FFF2-40B4-BE49-F238E27FC236}">
                      <a16:creationId xmlns:a16="http://schemas.microsoft.com/office/drawing/2014/main" id="{3BB0A029-8321-162E-7DE1-1CD18AD495DA}"/>
                    </a:ext>
                  </a:extLst>
                </p:cNvPr>
                <p:cNvSpPr/>
                <p:nvPr/>
              </p:nvSpPr>
              <p:spPr>
                <a:xfrm>
                  <a:off x="-3720786" y="2098611"/>
                  <a:ext cx="19571" cy="9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327" extrusionOk="0">
                      <a:moveTo>
                        <a:pt x="225" y="0"/>
                      </a:moveTo>
                      <a:cubicBezTo>
                        <a:pt x="97" y="0"/>
                        <a:pt x="1" y="96"/>
                        <a:pt x="1" y="241"/>
                      </a:cubicBezTo>
                      <a:lnTo>
                        <a:pt x="1" y="2086"/>
                      </a:lnTo>
                      <a:cubicBezTo>
                        <a:pt x="1" y="2214"/>
                        <a:pt x="97" y="2326"/>
                        <a:pt x="225" y="2326"/>
                      </a:cubicBezTo>
                      <a:cubicBezTo>
                        <a:pt x="354" y="2326"/>
                        <a:pt x="466" y="2214"/>
                        <a:pt x="466" y="2086"/>
                      </a:cubicBezTo>
                      <a:lnTo>
                        <a:pt x="466" y="241"/>
                      </a:lnTo>
                      <a:cubicBezTo>
                        <a:pt x="466" y="96"/>
                        <a:pt x="354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802;p28">
                  <a:extLst>
                    <a:ext uri="{FF2B5EF4-FFF2-40B4-BE49-F238E27FC236}">
                      <a16:creationId xmlns:a16="http://schemas.microsoft.com/office/drawing/2014/main" id="{81AF03A5-BFBD-1432-08B6-AE869E154C2A}"/>
                    </a:ext>
                  </a:extLst>
                </p:cNvPr>
                <p:cNvSpPr/>
                <p:nvPr/>
              </p:nvSpPr>
              <p:spPr>
                <a:xfrm>
                  <a:off x="-3789346" y="2127485"/>
                  <a:ext cx="156022" cy="156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3723" extrusionOk="0">
                      <a:moveTo>
                        <a:pt x="1861" y="1"/>
                      </a:moveTo>
                      <a:cubicBezTo>
                        <a:pt x="835" y="1"/>
                        <a:pt x="0" y="835"/>
                        <a:pt x="0" y="1862"/>
                      </a:cubicBezTo>
                      <a:cubicBezTo>
                        <a:pt x="0" y="2889"/>
                        <a:pt x="835" y="3723"/>
                        <a:pt x="1861" y="3723"/>
                      </a:cubicBezTo>
                      <a:cubicBezTo>
                        <a:pt x="2888" y="3723"/>
                        <a:pt x="3722" y="2889"/>
                        <a:pt x="3722" y="1862"/>
                      </a:cubicBezTo>
                      <a:cubicBezTo>
                        <a:pt x="3722" y="835"/>
                        <a:pt x="2888" y="1"/>
                        <a:pt x="18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803;p28">
                  <a:extLst>
                    <a:ext uri="{FF2B5EF4-FFF2-40B4-BE49-F238E27FC236}">
                      <a16:creationId xmlns:a16="http://schemas.microsoft.com/office/drawing/2014/main" id="{89ABBBF1-F032-C4C6-7724-FD14C6B41960}"/>
                    </a:ext>
                  </a:extLst>
                </p:cNvPr>
                <p:cNvSpPr/>
                <p:nvPr/>
              </p:nvSpPr>
              <p:spPr>
                <a:xfrm>
                  <a:off x="-3769859" y="2147014"/>
                  <a:ext cx="117048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" h="2792" extrusionOk="0">
                      <a:moveTo>
                        <a:pt x="1396" y="0"/>
                      </a:moveTo>
                      <a:cubicBezTo>
                        <a:pt x="626" y="0"/>
                        <a:pt x="1" y="626"/>
                        <a:pt x="1" y="1396"/>
                      </a:cubicBezTo>
                      <a:cubicBezTo>
                        <a:pt x="1" y="2166"/>
                        <a:pt x="626" y="2792"/>
                        <a:pt x="1396" y="2792"/>
                      </a:cubicBezTo>
                      <a:cubicBezTo>
                        <a:pt x="2167" y="2792"/>
                        <a:pt x="2792" y="2166"/>
                        <a:pt x="2792" y="1396"/>
                      </a:cubicBezTo>
                      <a:cubicBezTo>
                        <a:pt x="2792" y="626"/>
                        <a:pt x="2167" y="0"/>
                        <a:pt x="139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804;p28">
                  <a:extLst>
                    <a:ext uri="{FF2B5EF4-FFF2-40B4-BE49-F238E27FC236}">
                      <a16:creationId xmlns:a16="http://schemas.microsoft.com/office/drawing/2014/main" id="{F5D2B6FC-AA48-5462-0061-E49AAC255583}"/>
                    </a:ext>
                  </a:extLst>
                </p:cNvPr>
                <p:cNvSpPr/>
                <p:nvPr/>
              </p:nvSpPr>
              <p:spPr>
                <a:xfrm>
                  <a:off x="-3761101" y="2194747"/>
                  <a:ext cx="21540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4" extrusionOk="0">
                      <a:moveTo>
                        <a:pt x="257" y="0"/>
                      </a:moveTo>
                      <a:cubicBezTo>
                        <a:pt x="113" y="0"/>
                        <a:pt x="0" y="113"/>
                        <a:pt x="0" y="257"/>
                      </a:cubicBezTo>
                      <a:cubicBezTo>
                        <a:pt x="0" y="401"/>
                        <a:pt x="113" y="514"/>
                        <a:pt x="257" y="514"/>
                      </a:cubicBezTo>
                      <a:cubicBezTo>
                        <a:pt x="401" y="514"/>
                        <a:pt x="514" y="401"/>
                        <a:pt x="514" y="257"/>
                      </a:cubicBezTo>
                      <a:cubicBezTo>
                        <a:pt x="514" y="113"/>
                        <a:pt x="401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805;p28">
                  <a:extLst>
                    <a:ext uri="{FF2B5EF4-FFF2-40B4-BE49-F238E27FC236}">
                      <a16:creationId xmlns:a16="http://schemas.microsoft.com/office/drawing/2014/main" id="{B3DF79F0-90A4-6B78-8B14-F60A4C806B37}"/>
                    </a:ext>
                  </a:extLst>
                </p:cNvPr>
                <p:cNvSpPr/>
                <p:nvPr/>
              </p:nvSpPr>
              <p:spPr>
                <a:xfrm>
                  <a:off x="-3683111" y="2194747"/>
                  <a:ext cx="21540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4" extrusionOk="0">
                      <a:moveTo>
                        <a:pt x="257" y="0"/>
                      </a:moveTo>
                      <a:cubicBezTo>
                        <a:pt x="113" y="0"/>
                        <a:pt x="0" y="113"/>
                        <a:pt x="0" y="257"/>
                      </a:cubicBezTo>
                      <a:cubicBezTo>
                        <a:pt x="0" y="401"/>
                        <a:pt x="113" y="514"/>
                        <a:pt x="257" y="514"/>
                      </a:cubicBezTo>
                      <a:cubicBezTo>
                        <a:pt x="401" y="514"/>
                        <a:pt x="514" y="401"/>
                        <a:pt x="514" y="257"/>
                      </a:cubicBezTo>
                      <a:cubicBezTo>
                        <a:pt x="514" y="113"/>
                        <a:pt x="401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806;p28">
                  <a:extLst>
                    <a:ext uri="{FF2B5EF4-FFF2-40B4-BE49-F238E27FC236}">
                      <a16:creationId xmlns:a16="http://schemas.microsoft.com/office/drawing/2014/main" id="{48DF6290-8D85-E323-BD0E-A20791AE0F6E}"/>
                    </a:ext>
                  </a:extLst>
                </p:cNvPr>
                <p:cNvSpPr/>
                <p:nvPr/>
              </p:nvSpPr>
              <p:spPr>
                <a:xfrm>
                  <a:off x="-3728832" y="2192610"/>
                  <a:ext cx="30970" cy="2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" h="629" extrusionOk="0">
                      <a:moveTo>
                        <a:pt x="417" y="99"/>
                      </a:moveTo>
                      <a:cubicBezTo>
                        <a:pt x="530" y="99"/>
                        <a:pt x="626" y="196"/>
                        <a:pt x="626" y="308"/>
                      </a:cubicBezTo>
                      <a:cubicBezTo>
                        <a:pt x="626" y="428"/>
                        <a:pt x="522" y="511"/>
                        <a:pt x="415" y="511"/>
                      </a:cubicBezTo>
                      <a:cubicBezTo>
                        <a:pt x="365" y="511"/>
                        <a:pt x="314" y="493"/>
                        <a:pt x="273" y="452"/>
                      </a:cubicBezTo>
                      <a:cubicBezTo>
                        <a:pt x="145" y="324"/>
                        <a:pt x="241" y="99"/>
                        <a:pt x="417" y="99"/>
                      </a:cubicBezTo>
                      <a:close/>
                      <a:moveTo>
                        <a:pt x="425" y="0"/>
                      </a:moveTo>
                      <a:cubicBezTo>
                        <a:pt x="345" y="0"/>
                        <a:pt x="262" y="31"/>
                        <a:pt x="193" y="99"/>
                      </a:cubicBezTo>
                      <a:cubicBezTo>
                        <a:pt x="0" y="292"/>
                        <a:pt x="145" y="629"/>
                        <a:pt x="417" y="629"/>
                      </a:cubicBezTo>
                      <a:cubicBezTo>
                        <a:pt x="594" y="629"/>
                        <a:pt x="738" y="484"/>
                        <a:pt x="738" y="308"/>
                      </a:cubicBezTo>
                      <a:cubicBezTo>
                        <a:pt x="738" y="125"/>
                        <a:pt x="587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807;p28">
                  <a:extLst>
                    <a:ext uri="{FF2B5EF4-FFF2-40B4-BE49-F238E27FC236}">
                      <a16:creationId xmlns:a16="http://schemas.microsoft.com/office/drawing/2014/main" id="{9ADDD278-CB26-BAFE-896F-E72CD1C7429F}"/>
                    </a:ext>
                  </a:extLst>
                </p:cNvPr>
                <p:cNvSpPr/>
                <p:nvPr/>
              </p:nvSpPr>
              <p:spPr>
                <a:xfrm>
                  <a:off x="-3713368" y="2175595"/>
                  <a:ext cx="32311" cy="3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763" extrusionOk="0">
                      <a:moveTo>
                        <a:pt x="706" y="0"/>
                      </a:moveTo>
                      <a:cubicBezTo>
                        <a:pt x="694" y="0"/>
                        <a:pt x="682" y="8"/>
                        <a:pt x="674" y="24"/>
                      </a:cubicBezTo>
                      <a:lnTo>
                        <a:pt x="16" y="682"/>
                      </a:lnTo>
                      <a:cubicBezTo>
                        <a:pt x="0" y="698"/>
                        <a:pt x="0" y="730"/>
                        <a:pt x="16" y="746"/>
                      </a:cubicBezTo>
                      <a:cubicBezTo>
                        <a:pt x="16" y="762"/>
                        <a:pt x="32" y="762"/>
                        <a:pt x="48" y="762"/>
                      </a:cubicBezTo>
                      <a:lnTo>
                        <a:pt x="81" y="762"/>
                      </a:lnTo>
                      <a:lnTo>
                        <a:pt x="738" y="88"/>
                      </a:lnTo>
                      <a:cubicBezTo>
                        <a:pt x="770" y="72"/>
                        <a:pt x="770" y="40"/>
                        <a:pt x="738" y="24"/>
                      </a:cubicBezTo>
                      <a:cubicBezTo>
                        <a:pt x="730" y="8"/>
                        <a:pt x="718" y="0"/>
                        <a:pt x="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808;p28">
                  <a:extLst>
                    <a:ext uri="{FF2B5EF4-FFF2-40B4-BE49-F238E27FC236}">
                      <a16:creationId xmlns:a16="http://schemas.microsoft.com/office/drawing/2014/main" id="{9529340D-F019-8CFF-125D-62A5AD598715}"/>
                    </a:ext>
                  </a:extLst>
                </p:cNvPr>
                <p:cNvSpPr/>
                <p:nvPr/>
              </p:nvSpPr>
              <p:spPr>
                <a:xfrm>
                  <a:off x="-4188054" y="2098611"/>
                  <a:ext cx="19529" cy="9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2327" extrusionOk="0">
                      <a:moveTo>
                        <a:pt x="225" y="0"/>
                      </a:moveTo>
                      <a:cubicBezTo>
                        <a:pt x="97" y="0"/>
                        <a:pt x="1" y="96"/>
                        <a:pt x="1" y="241"/>
                      </a:cubicBezTo>
                      <a:lnTo>
                        <a:pt x="1" y="2086"/>
                      </a:lnTo>
                      <a:cubicBezTo>
                        <a:pt x="1" y="2214"/>
                        <a:pt x="97" y="2326"/>
                        <a:pt x="225" y="2326"/>
                      </a:cubicBezTo>
                      <a:cubicBezTo>
                        <a:pt x="354" y="2326"/>
                        <a:pt x="466" y="2214"/>
                        <a:pt x="466" y="2086"/>
                      </a:cubicBezTo>
                      <a:lnTo>
                        <a:pt x="466" y="241"/>
                      </a:lnTo>
                      <a:cubicBezTo>
                        <a:pt x="466" y="96"/>
                        <a:pt x="354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809;p28">
                  <a:extLst>
                    <a:ext uri="{FF2B5EF4-FFF2-40B4-BE49-F238E27FC236}">
                      <a16:creationId xmlns:a16="http://schemas.microsoft.com/office/drawing/2014/main" id="{8FB2CE63-C3C5-6F21-0DD3-7BD246AF0204}"/>
                    </a:ext>
                  </a:extLst>
                </p:cNvPr>
                <p:cNvSpPr/>
                <p:nvPr/>
              </p:nvSpPr>
              <p:spPr>
                <a:xfrm>
                  <a:off x="-4256615" y="2127485"/>
                  <a:ext cx="156022" cy="156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3723" extrusionOk="0">
                      <a:moveTo>
                        <a:pt x="1861" y="1"/>
                      </a:moveTo>
                      <a:cubicBezTo>
                        <a:pt x="834" y="1"/>
                        <a:pt x="0" y="835"/>
                        <a:pt x="0" y="1862"/>
                      </a:cubicBezTo>
                      <a:cubicBezTo>
                        <a:pt x="0" y="2889"/>
                        <a:pt x="834" y="3723"/>
                        <a:pt x="1861" y="3723"/>
                      </a:cubicBezTo>
                      <a:cubicBezTo>
                        <a:pt x="2888" y="3723"/>
                        <a:pt x="3722" y="2889"/>
                        <a:pt x="3722" y="1862"/>
                      </a:cubicBezTo>
                      <a:cubicBezTo>
                        <a:pt x="3722" y="835"/>
                        <a:pt x="2888" y="1"/>
                        <a:pt x="18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810;p28">
                  <a:extLst>
                    <a:ext uri="{FF2B5EF4-FFF2-40B4-BE49-F238E27FC236}">
                      <a16:creationId xmlns:a16="http://schemas.microsoft.com/office/drawing/2014/main" id="{CC57E17D-F2E6-232F-CC87-A1C3D5E515B3}"/>
                    </a:ext>
                  </a:extLst>
                </p:cNvPr>
                <p:cNvSpPr/>
                <p:nvPr/>
              </p:nvSpPr>
              <p:spPr>
                <a:xfrm>
                  <a:off x="-4237128" y="2147014"/>
                  <a:ext cx="117048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" h="2792" extrusionOk="0">
                      <a:moveTo>
                        <a:pt x="1396" y="0"/>
                      </a:moveTo>
                      <a:cubicBezTo>
                        <a:pt x="626" y="0"/>
                        <a:pt x="0" y="626"/>
                        <a:pt x="0" y="1396"/>
                      </a:cubicBezTo>
                      <a:cubicBezTo>
                        <a:pt x="0" y="2166"/>
                        <a:pt x="626" y="2792"/>
                        <a:pt x="1396" y="2792"/>
                      </a:cubicBezTo>
                      <a:cubicBezTo>
                        <a:pt x="2166" y="2792"/>
                        <a:pt x="2792" y="2166"/>
                        <a:pt x="2792" y="1396"/>
                      </a:cubicBezTo>
                      <a:cubicBezTo>
                        <a:pt x="2792" y="626"/>
                        <a:pt x="2166" y="0"/>
                        <a:pt x="139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811;p28">
                  <a:extLst>
                    <a:ext uri="{FF2B5EF4-FFF2-40B4-BE49-F238E27FC236}">
                      <a16:creationId xmlns:a16="http://schemas.microsoft.com/office/drawing/2014/main" id="{48573B0E-E8CF-07AD-2E17-D4F9CBFC6CA5}"/>
                    </a:ext>
                  </a:extLst>
                </p:cNvPr>
                <p:cNvSpPr/>
                <p:nvPr/>
              </p:nvSpPr>
              <p:spPr>
                <a:xfrm>
                  <a:off x="-4228369" y="2194747"/>
                  <a:ext cx="21540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4" extrusionOk="0">
                      <a:moveTo>
                        <a:pt x="257" y="0"/>
                      </a:moveTo>
                      <a:cubicBezTo>
                        <a:pt x="112" y="0"/>
                        <a:pt x="0" y="113"/>
                        <a:pt x="0" y="257"/>
                      </a:cubicBezTo>
                      <a:cubicBezTo>
                        <a:pt x="0" y="401"/>
                        <a:pt x="112" y="514"/>
                        <a:pt x="257" y="514"/>
                      </a:cubicBezTo>
                      <a:cubicBezTo>
                        <a:pt x="401" y="514"/>
                        <a:pt x="513" y="401"/>
                        <a:pt x="513" y="257"/>
                      </a:cubicBezTo>
                      <a:cubicBezTo>
                        <a:pt x="513" y="113"/>
                        <a:pt x="401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812;p28">
                  <a:extLst>
                    <a:ext uri="{FF2B5EF4-FFF2-40B4-BE49-F238E27FC236}">
                      <a16:creationId xmlns:a16="http://schemas.microsoft.com/office/drawing/2014/main" id="{8C5AF7FD-5CD9-DF8D-F31A-B806C9489494}"/>
                    </a:ext>
                  </a:extLst>
                </p:cNvPr>
                <p:cNvSpPr/>
                <p:nvPr/>
              </p:nvSpPr>
              <p:spPr>
                <a:xfrm>
                  <a:off x="-4150379" y="2194747"/>
                  <a:ext cx="21540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4" extrusionOk="0">
                      <a:moveTo>
                        <a:pt x="257" y="0"/>
                      </a:moveTo>
                      <a:cubicBezTo>
                        <a:pt x="112" y="0"/>
                        <a:pt x="0" y="113"/>
                        <a:pt x="0" y="257"/>
                      </a:cubicBezTo>
                      <a:cubicBezTo>
                        <a:pt x="0" y="401"/>
                        <a:pt x="112" y="514"/>
                        <a:pt x="257" y="514"/>
                      </a:cubicBezTo>
                      <a:cubicBezTo>
                        <a:pt x="401" y="514"/>
                        <a:pt x="513" y="401"/>
                        <a:pt x="513" y="257"/>
                      </a:cubicBezTo>
                      <a:cubicBezTo>
                        <a:pt x="513" y="113"/>
                        <a:pt x="401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813;p28">
                  <a:extLst>
                    <a:ext uri="{FF2B5EF4-FFF2-40B4-BE49-F238E27FC236}">
                      <a16:creationId xmlns:a16="http://schemas.microsoft.com/office/drawing/2014/main" id="{2B5E2CE6-2C6F-BC46-1A7D-A6D801A69F58}"/>
                    </a:ext>
                  </a:extLst>
                </p:cNvPr>
                <p:cNvSpPr/>
                <p:nvPr/>
              </p:nvSpPr>
              <p:spPr>
                <a:xfrm>
                  <a:off x="-4197022" y="2192693"/>
                  <a:ext cx="34574" cy="2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628" extrusionOk="0">
                      <a:moveTo>
                        <a:pt x="439" y="97"/>
                      </a:moveTo>
                      <a:cubicBezTo>
                        <a:pt x="552" y="97"/>
                        <a:pt x="648" y="194"/>
                        <a:pt x="648" y="306"/>
                      </a:cubicBezTo>
                      <a:cubicBezTo>
                        <a:pt x="648" y="426"/>
                        <a:pt x="543" y="509"/>
                        <a:pt x="436" y="509"/>
                      </a:cubicBezTo>
                      <a:cubicBezTo>
                        <a:pt x="386" y="509"/>
                        <a:pt x="336" y="491"/>
                        <a:pt x="295" y="450"/>
                      </a:cubicBezTo>
                      <a:cubicBezTo>
                        <a:pt x="183" y="322"/>
                        <a:pt x="263" y="97"/>
                        <a:pt x="439" y="97"/>
                      </a:cubicBezTo>
                      <a:close/>
                      <a:moveTo>
                        <a:pt x="409" y="0"/>
                      </a:moveTo>
                      <a:cubicBezTo>
                        <a:pt x="0" y="0"/>
                        <a:pt x="0" y="628"/>
                        <a:pt x="409" y="628"/>
                      </a:cubicBezTo>
                      <a:cubicBezTo>
                        <a:pt x="419" y="628"/>
                        <a:pt x="429" y="628"/>
                        <a:pt x="439" y="627"/>
                      </a:cubicBezTo>
                      <a:cubicBezTo>
                        <a:pt x="824" y="595"/>
                        <a:pt x="824" y="33"/>
                        <a:pt x="439" y="1"/>
                      </a:cubicBezTo>
                      <a:cubicBezTo>
                        <a:pt x="429" y="0"/>
                        <a:pt x="419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814;p28">
                  <a:extLst>
                    <a:ext uri="{FF2B5EF4-FFF2-40B4-BE49-F238E27FC236}">
                      <a16:creationId xmlns:a16="http://schemas.microsoft.com/office/drawing/2014/main" id="{0170C7AE-BC9D-804F-EE9C-A88AEBA5D60A}"/>
                    </a:ext>
                  </a:extLst>
                </p:cNvPr>
                <p:cNvSpPr/>
                <p:nvPr/>
              </p:nvSpPr>
              <p:spPr>
                <a:xfrm>
                  <a:off x="-4180637" y="2175595"/>
                  <a:ext cx="32311" cy="3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763" extrusionOk="0">
                      <a:moveTo>
                        <a:pt x="706" y="0"/>
                      </a:moveTo>
                      <a:cubicBezTo>
                        <a:pt x="694" y="0"/>
                        <a:pt x="682" y="8"/>
                        <a:pt x="674" y="24"/>
                      </a:cubicBezTo>
                      <a:lnTo>
                        <a:pt x="16" y="682"/>
                      </a:lnTo>
                      <a:cubicBezTo>
                        <a:pt x="0" y="698"/>
                        <a:pt x="0" y="730"/>
                        <a:pt x="16" y="746"/>
                      </a:cubicBezTo>
                      <a:cubicBezTo>
                        <a:pt x="32" y="762"/>
                        <a:pt x="32" y="762"/>
                        <a:pt x="48" y="762"/>
                      </a:cubicBezTo>
                      <a:lnTo>
                        <a:pt x="96" y="762"/>
                      </a:lnTo>
                      <a:lnTo>
                        <a:pt x="738" y="88"/>
                      </a:lnTo>
                      <a:cubicBezTo>
                        <a:pt x="770" y="72"/>
                        <a:pt x="770" y="40"/>
                        <a:pt x="738" y="24"/>
                      </a:cubicBezTo>
                      <a:cubicBezTo>
                        <a:pt x="730" y="8"/>
                        <a:pt x="718" y="0"/>
                        <a:pt x="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815;p28">
                  <a:extLst>
                    <a:ext uri="{FF2B5EF4-FFF2-40B4-BE49-F238E27FC236}">
                      <a16:creationId xmlns:a16="http://schemas.microsoft.com/office/drawing/2014/main" id="{12A7892B-40EB-0699-1C4B-28F8FCA71EA4}"/>
                    </a:ext>
                  </a:extLst>
                </p:cNvPr>
                <p:cNvSpPr/>
                <p:nvPr/>
              </p:nvSpPr>
              <p:spPr>
                <a:xfrm>
                  <a:off x="-3954755" y="2098611"/>
                  <a:ext cx="19529" cy="9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2327" extrusionOk="0">
                      <a:moveTo>
                        <a:pt x="241" y="0"/>
                      </a:moveTo>
                      <a:cubicBezTo>
                        <a:pt x="113" y="0"/>
                        <a:pt x="1" y="112"/>
                        <a:pt x="1" y="241"/>
                      </a:cubicBezTo>
                      <a:lnTo>
                        <a:pt x="1" y="2086"/>
                      </a:lnTo>
                      <a:cubicBezTo>
                        <a:pt x="1" y="2214"/>
                        <a:pt x="113" y="2326"/>
                        <a:pt x="241" y="2326"/>
                      </a:cubicBezTo>
                      <a:cubicBezTo>
                        <a:pt x="370" y="2326"/>
                        <a:pt x="466" y="2214"/>
                        <a:pt x="466" y="2086"/>
                      </a:cubicBezTo>
                      <a:lnTo>
                        <a:pt x="466" y="241"/>
                      </a:lnTo>
                      <a:cubicBezTo>
                        <a:pt x="466" y="96"/>
                        <a:pt x="370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816;p28">
                  <a:extLst>
                    <a:ext uri="{FF2B5EF4-FFF2-40B4-BE49-F238E27FC236}">
                      <a16:creationId xmlns:a16="http://schemas.microsoft.com/office/drawing/2014/main" id="{98F58C16-9562-7316-28ED-CF0BD1F21B73}"/>
                    </a:ext>
                  </a:extLst>
                </p:cNvPr>
                <p:cNvSpPr/>
                <p:nvPr/>
              </p:nvSpPr>
              <p:spPr>
                <a:xfrm>
                  <a:off x="-4022645" y="2127485"/>
                  <a:ext cx="156022" cy="156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3723" extrusionOk="0">
                      <a:moveTo>
                        <a:pt x="1861" y="1"/>
                      </a:moveTo>
                      <a:cubicBezTo>
                        <a:pt x="835" y="1"/>
                        <a:pt x="0" y="835"/>
                        <a:pt x="0" y="1862"/>
                      </a:cubicBezTo>
                      <a:cubicBezTo>
                        <a:pt x="0" y="2889"/>
                        <a:pt x="835" y="3723"/>
                        <a:pt x="1861" y="3723"/>
                      </a:cubicBezTo>
                      <a:cubicBezTo>
                        <a:pt x="2888" y="3723"/>
                        <a:pt x="3722" y="2889"/>
                        <a:pt x="3722" y="1862"/>
                      </a:cubicBezTo>
                      <a:cubicBezTo>
                        <a:pt x="3722" y="835"/>
                        <a:pt x="2888" y="1"/>
                        <a:pt x="18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817;p28">
                  <a:extLst>
                    <a:ext uri="{FF2B5EF4-FFF2-40B4-BE49-F238E27FC236}">
                      <a16:creationId xmlns:a16="http://schemas.microsoft.com/office/drawing/2014/main" id="{EFCFBD98-F158-6BCB-209F-6E80F18AE372}"/>
                    </a:ext>
                  </a:extLst>
                </p:cNvPr>
                <p:cNvSpPr/>
                <p:nvPr/>
              </p:nvSpPr>
              <p:spPr>
                <a:xfrm>
                  <a:off x="-4003158" y="2147014"/>
                  <a:ext cx="117048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" h="2792" extrusionOk="0">
                      <a:moveTo>
                        <a:pt x="1396" y="0"/>
                      </a:moveTo>
                      <a:cubicBezTo>
                        <a:pt x="626" y="0"/>
                        <a:pt x="1" y="626"/>
                        <a:pt x="1" y="1396"/>
                      </a:cubicBezTo>
                      <a:cubicBezTo>
                        <a:pt x="1" y="2166"/>
                        <a:pt x="626" y="2792"/>
                        <a:pt x="1396" y="2792"/>
                      </a:cubicBezTo>
                      <a:cubicBezTo>
                        <a:pt x="2166" y="2792"/>
                        <a:pt x="2792" y="2166"/>
                        <a:pt x="2792" y="1396"/>
                      </a:cubicBezTo>
                      <a:cubicBezTo>
                        <a:pt x="2792" y="626"/>
                        <a:pt x="2166" y="0"/>
                        <a:pt x="139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818;p28">
                  <a:extLst>
                    <a:ext uri="{FF2B5EF4-FFF2-40B4-BE49-F238E27FC236}">
                      <a16:creationId xmlns:a16="http://schemas.microsoft.com/office/drawing/2014/main" id="{0DD62D8E-7525-294B-0F6D-3BEFBF10435C}"/>
                    </a:ext>
                  </a:extLst>
                </p:cNvPr>
                <p:cNvSpPr/>
                <p:nvPr/>
              </p:nvSpPr>
              <p:spPr>
                <a:xfrm>
                  <a:off x="-3994400" y="2194747"/>
                  <a:ext cx="21540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4" extrusionOk="0">
                      <a:moveTo>
                        <a:pt x="257" y="0"/>
                      </a:moveTo>
                      <a:cubicBezTo>
                        <a:pt x="112" y="0"/>
                        <a:pt x="0" y="113"/>
                        <a:pt x="0" y="257"/>
                      </a:cubicBezTo>
                      <a:cubicBezTo>
                        <a:pt x="0" y="401"/>
                        <a:pt x="112" y="514"/>
                        <a:pt x="257" y="514"/>
                      </a:cubicBezTo>
                      <a:cubicBezTo>
                        <a:pt x="401" y="514"/>
                        <a:pt x="514" y="401"/>
                        <a:pt x="514" y="257"/>
                      </a:cubicBezTo>
                      <a:cubicBezTo>
                        <a:pt x="514" y="113"/>
                        <a:pt x="401" y="0"/>
                        <a:pt x="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819;p28">
                  <a:extLst>
                    <a:ext uri="{FF2B5EF4-FFF2-40B4-BE49-F238E27FC236}">
                      <a16:creationId xmlns:a16="http://schemas.microsoft.com/office/drawing/2014/main" id="{513A633F-5ED9-AA93-CA54-0F3F14AAE120}"/>
                    </a:ext>
                  </a:extLst>
                </p:cNvPr>
                <p:cNvSpPr/>
                <p:nvPr/>
              </p:nvSpPr>
              <p:spPr>
                <a:xfrm>
                  <a:off x="-3917080" y="2194747"/>
                  <a:ext cx="22211" cy="2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514" extrusionOk="0">
                      <a:moveTo>
                        <a:pt x="273" y="0"/>
                      </a:moveTo>
                      <a:cubicBezTo>
                        <a:pt x="129" y="0"/>
                        <a:pt x="0" y="113"/>
                        <a:pt x="0" y="257"/>
                      </a:cubicBezTo>
                      <a:cubicBezTo>
                        <a:pt x="0" y="401"/>
                        <a:pt x="129" y="514"/>
                        <a:pt x="273" y="514"/>
                      </a:cubicBezTo>
                      <a:cubicBezTo>
                        <a:pt x="417" y="514"/>
                        <a:pt x="530" y="401"/>
                        <a:pt x="530" y="257"/>
                      </a:cubicBezTo>
                      <a:cubicBezTo>
                        <a:pt x="530" y="113"/>
                        <a:pt x="417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820;p28">
                  <a:extLst>
                    <a:ext uri="{FF2B5EF4-FFF2-40B4-BE49-F238E27FC236}">
                      <a16:creationId xmlns:a16="http://schemas.microsoft.com/office/drawing/2014/main" id="{7F091AC4-B707-4C38-5B29-2F6F57321FEE}"/>
                    </a:ext>
                  </a:extLst>
                </p:cNvPr>
                <p:cNvSpPr/>
                <p:nvPr/>
              </p:nvSpPr>
              <p:spPr>
                <a:xfrm>
                  <a:off x="-3962131" y="2192610"/>
                  <a:ext cx="30299" cy="2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629" extrusionOk="0">
                      <a:moveTo>
                        <a:pt x="417" y="99"/>
                      </a:moveTo>
                      <a:cubicBezTo>
                        <a:pt x="530" y="99"/>
                        <a:pt x="610" y="196"/>
                        <a:pt x="610" y="308"/>
                      </a:cubicBezTo>
                      <a:cubicBezTo>
                        <a:pt x="610" y="428"/>
                        <a:pt x="513" y="511"/>
                        <a:pt x="411" y="511"/>
                      </a:cubicBezTo>
                      <a:cubicBezTo>
                        <a:pt x="363" y="511"/>
                        <a:pt x="314" y="493"/>
                        <a:pt x="273" y="452"/>
                      </a:cubicBezTo>
                      <a:cubicBezTo>
                        <a:pt x="145" y="324"/>
                        <a:pt x="225" y="99"/>
                        <a:pt x="417" y="99"/>
                      </a:cubicBezTo>
                      <a:close/>
                      <a:moveTo>
                        <a:pt x="413" y="0"/>
                      </a:moveTo>
                      <a:cubicBezTo>
                        <a:pt x="336" y="0"/>
                        <a:pt x="256" y="31"/>
                        <a:pt x="193" y="99"/>
                      </a:cubicBezTo>
                      <a:cubicBezTo>
                        <a:pt x="0" y="292"/>
                        <a:pt x="129" y="629"/>
                        <a:pt x="417" y="629"/>
                      </a:cubicBezTo>
                      <a:cubicBezTo>
                        <a:pt x="578" y="629"/>
                        <a:pt x="722" y="484"/>
                        <a:pt x="722" y="308"/>
                      </a:cubicBezTo>
                      <a:cubicBezTo>
                        <a:pt x="722" y="125"/>
                        <a:pt x="571" y="0"/>
                        <a:pt x="4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821;p28">
                  <a:extLst>
                    <a:ext uri="{FF2B5EF4-FFF2-40B4-BE49-F238E27FC236}">
                      <a16:creationId xmlns:a16="http://schemas.microsoft.com/office/drawing/2014/main" id="{72CA4BEA-FD34-D8ED-623C-41448F42C1A0}"/>
                    </a:ext>
                  </a:extLst>
                </p:cNvPr>
                <p:cNvSpPr/>
                <p:nvPr/>
              </p:nvSpPr>
              <p:spPr>
                <a:xfrm>
                  <a:off x="-3946667" y="2176266"/>
                  <a:ext cx="32311" cy="31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747" extrusionOk="0">
                      <a:moveTo>
                        <a:pt x="708" y="0"/>
                      </a:moveTo>
                      <a:cubicBezTo>
                        <a:pt x="694" y="0"/>
                        <a:pt x="682" y="8"/>
                        <a:pt x="674" y="24"/>
                      </a:cubicBezTo>
                      <a:lnTo>
                        <a:pt x="16" y="682"/>
                      </a:lnTo>
                      <a:cubicBezTo>
                        <a:pt x="0" y="698"/>
                        <a:pt x="0" y="730"/>
                        <a:pt x="16" y="746"/>
                      </a:cubicBezTo>
                      <a:lnTo>
                        <a:pt x="80" y="746"/>
                      </a:lnTo>
                      <a:lnTo>
                        <a:pt x="754" y="88"/>
                      </a:lnTo>
                      <a:cubicBezTo>
                        <a:pt x="770" y="72"/>
                        <a:pt x="770" y="40"/>
                        <a:pt x="754" y="24"/>
                      </a:cubicBezTo>
                      <a:cubicBezTo>
                        <a:pt x="738" y="8"/>
                        <a:pt x="722" y="0"/>
                        <a:pt x="7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822;p28">
                  <a:extLst>
                    <a:ext uri="{FF2B5EF4-FFF2-40B4-BE49-F238E27FC236}">
                      <a16:creationId xmlns:a16="http://schemas.microsoft.com/office/drawing/2014/main" id="{A90AE790-C8F0-16FC-124F-F9317817D66F}"/>
                    </a:ext>
                  </a:extLst>
                </p:cNvPr>
                <p:cNvSpPr/>
                <p:nvPr/>
              </p:nvSpPr>
              <p:spPr>
                <a:xfrm>
                  <a:off x="-3439042" y="2098611"/>
                  <a:ext cx="117006" cy="21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2" h="5118" extrusionOk="0">
                      <a:moveTo>
                        <a:pt x="1396" y="0"/>
                      </a:moveTo>
                      <a:cubicBezTo>
                        <a:pt x="626" y="0"/>
                        <a:pt x="0" y="1139"/>
                        <a:pt x="0" y="2551"/>
                      </a:cubicBezTo>
                      <a:cubicBezTo>
                        <a:pt x="0" y="3963"/>
                        <a:pt x="626" y="5118"/>
                        <a:pt x="1396" y="5118"/>
                      </a:cubicBezTo>
                      <a:cubicBezTo>
                        <a:pt x="2166" y="5118"/>
                        <a:pt x="2792" y="3963"/>
                        <a:pt x="2792" y="2551"/>
                      </a:cubicBezTo>
                      <a:cubicBezTo>
                        <a:pt x="2792" y="1139"/>
                        <a:pt x="2166" y="0"/>
                        <a:pt x="13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823;p28">
                  <a:extLst>
                    <a:ext uri="{FF2B5EF4-FFF2-40B4-BE49-F238E27FC236}">
                      <a16:creationId xmlns:a16="http://schemas.microsoft.com/office/drawing/2014/main" id="{BFC3F99B-A264-D8EB-0762-9EC7C3A8290B}"/>
                    </a:ext>
                  </a:extLst>
                </p:cNvPr>
                <p:cNvSpPr/>
                <p:nvPr/>
              </p:nvSpPr>
              <p:spPr>
                <a:xfrm>
                  <a:off x="-4415821" y="3497022"/>
                  <a:ext cx="941703" cy="6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71" h="163" extrusionOk="0">
                      <a:moveTo>
                        <a:pt x="82" y="0"/>
                      </a:moveTo>
                      <a:cubicBezTo>
                        <a:pt x="1" y="0"/>
                        <a:pt x="1" y="163"/>
                        <a:pt x="82" y="163"/>
                      </a:cubicBezTo>
                      <a:cubicBezTo>
                        <a:pt x="86" y="163"/>
                        <a:pt x="89" y="162"/>
                        <a:pt x="93" y="162"/>
                      </a:cubicBezTo>
                      <a:lnTo>
                        <a:pt x="22394" y="162"/>
                      </a:lnTo>
                      <a:cubicBezTo>
                        <a:pt x="22397" y="162"/>
                        <a:pt x="22400" y="163"/>
                        <a:pt x="22403" y="163"/>
                      </a:cubicBezTo>
                      <a:cubicBezTo>
                        <a:pt x="22471" y="163"/>
                        <a:pt x="22471" y="0"/>
                        <a:pt x="22403" y="0"/>
                      </a:cubicBezTo>
                      <a:cubicBezTo>
                        <a:pt x="22400" y="0"/>
                        <a:pt x="22397" y="1"/>
                        <a:pt x="22394" y="1"/>
                      </a:cubicBezTo>
                      <a:lnTo>
                        <a:pt x="93" y="1"/>
                      </a:lnTo>
                      <a:cubicBezTo>
                        <a:pt x="89" y="1"/>
                        <a:pt x="86" y="0"/>
                        <a:pt x="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824;p28">
                  <a:extLst>
                    <a:ext uri="{FF2B5EF4-FFF2-40B4-BE49-F238E27FC236}">
                      <a16:creationId xmlns:a16="http://schemas.microsoft.com/office/drawing/2014/main" id="{0E366F86-CB4C-F867-64C9-0E8CF0B8B8E2}"/>
                    </a:ext>
                  </a:extLst>
                </p:cNvPr>
                <p:cNvSpPr/>
                <p:nvPr/>
              </p:nvSpPr>
              <p:spPr>
                <a:xfrm>
                  <a:off x="-4100635" y="2546351"/>
                  <a:ext cx="311331" cy="234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9" h="5585" extrusionOk="0">
                      <a:moveTo>
                        <a:pt x="0" y="1"/>
                      </a:moveTo>
                      <a:lnTo>
                        <a:pt x="0" y="5584"/>
                      </a:lnTo>
                      <a:lnTo>
                        <a:pt x="7428" y="5584"/>
                      </a:lnTo>
                      <a:lnTo>
                        <a:pt x="74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1" name="Google Shape;825;p28">
                  <a:extLst>
                    <a:ext uri="{FF2B5EF4-FFF2-40B4-BE49-F238E27FC236}">
                      <a16:creationId xmlns:a16="http://schemas.microsoft.com/office/drawing/2014/main" id="{A204A4E1-6340-9CE4-DE15-0E1F2462AB46}"/>
                    </a:ext>
                  </a:extLst>
                </p:cNvPr>
                <p:cNvSpPr/>
                <p:nvPr/>
              </p:nvSpPr>
              <p:spPr>
                <a:xfrm>
                  <a:off x="-4081148" y="2561815"/>
                  <a:ext cx="272357" cy="12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9" h="2969" extrusionOk="0">
                      <a:moveTo>
                        <a:pt x="1" y="1"/>
                      </a:moveTo>
                      <a:lnTo>
                        <a:pt x="1" y="2969"/>
                      </a:lnTo>
                      <a:lnTo>
                        <a:pt x="6498" y="2969"/>
                      </a:lnTo>
                      <a:lnTo>
                        <a:pt x="649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2" name="Google Shape;826;p28">
                  <a:extLst>
                    <a:ext uri="{FF2B5EF4-FFF2-40B4-BE49-F238E27FC236}">
                      <a16:creationId xmlns:a16="http://schemas.microsoft.com/office/drawing/2014/main" id="{3D38587E-8520-113D-5019-DE0D606CF136}"/>
                    </a:ext>
                  </a:extLst>
                </p:cNvPr>
                <p:cNvSpPr/>
                <p:nvPr/>
              </p:nvSpPr>
              <p:spPr>
                <a:xfrm>
                  <a:off x="-4081148" y="2721189"/>
                  <a:ext cx="39058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931" extrusionOk="0">
                      <a:moveTo>
                        <a:pt x="466" y="0"/>
                      </a:moveTo>
                      <a:cubicBezTo>
                        <a:pt x="209" y="0"/>
                        <a:pt x="1" y="209"/>
                        <a:pt x="1" y="466"/>
                      </a:cubicBezTo>
                      <a:cubicBezTo>
                        <a:pt x="1" y="738"/>
                        <a:pt x="209" y="931"/>
                        <a:pt x="466" y="931"/>
                      </a:cubicBezTo>
                      <a:cubicBezTo>
                        <a:pt x="723" y="931"/>
                        <a:pt x="931" y="738"/>
                        <a:pt x="931" y="466"/>
                      </a:cubicBezTo>
                      <a:cubicBezTo>
                        <a:pt x="931" y="209"/>
                        <a:pt x="723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3" name="Google Shape;827;p28">
                  <a:extLst>
                    <a:ext uri="{FF2B5EF4-FFF2-40B4-BE49-F238E27FC236}">
                      <a16:creationId xmlns:a16="http://schemas.microsoft.com/office/drawing/2014/main" id="{7256E50A-51B2-8EF0-1BD3-646BC7DF8634}"/>
                    </a:ext>
                  </a:extLst>
                </p:cNvPr>
                <p:cNvSpPr/>
                <p:nvPr/>
              </p:nvSpPr>
              <p:spPr>
                <a:xfrm>
                  <a:off x="-4022645" y="2721189"/>
                  <a:ext cx="39016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931" extrusionOk="0">
                      <a:moveTo>
                        <a:pt x="466" y="0"/>
                      </a:moveTo>
                      <a:cubicBezTo>
                        <a:pt x="209" y="0"/>
                        <a:pt x="0" y="209"/>
                        <a:pt x="0" y="466"/>
                      </a:cubicBezTo>
                      <a:cubicBezTo>
                        <a:pt x="0" y="738"/>
                        <a:pt x="209" y="931"/>
                        <a:pt x="466" y="931"/>
                      </a:cubicBezTo>
                      <a:cubicBezTo>
                        <a:pt x="722" y="931"/>
                        <a:pt x="931" y="738"/>
                        <a:pt x="931" y="466"/>
                      </a:cubicBezTo>
                      <a:cubicBezTo>
                        <a:pt x="931" y="209"/>
                        <a:pt x="722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4" name="Google Shape;828;p28">
                  <a:extLst>
                    <a:ext uri="{FF2B5EF4-FFF2-40B4-BE49-F238E27FC236}">
                      <a16:creationId xmlns:a16="http://schemas.microsoft.com/office/drawing/2014/main" id="{7FF79AA8-B8F9-508D-A5F6-85296677681C}"/>
                    </a:ext>
                  </a:extLst>
                </p:cNvPr>
                <p:cNvSpPr/>
                <p:nvPr/>
              </p:nvSpPr>
              <p:spPr>
                <a:xfrm>
                  <a:off x="-3964143" y="2721189"/>
                  <a:ext cx="39016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931" extrusionOk="0">
                      <a:moveTo>
                        <a:pt x="465" y="0"/>
                      </a:moveTo>
                      <a:cubicBezTo>
                        <a:pt x="209" y="0"/>
                        <a:pt x="0" y="209"/>
                        <a:pt x="0" y="466"/>
                      </a:cubicBezTo>
                      <a:cubicBezTo>
                        <a:pt x="0" y="738"/>
                        <a:pt x="209" y="931"/>
                        <a:pt x="465" y="931"/>
                      </a:cubicBezTo>
                      <a:cubicBezTo>
                        <a:pt x="722" y="931"/>
                        <a:pt x="931" y="738"/>
                        <a:pt x="931" y="466"/>
                      </a:cubicBezTo>
                      <a:cubicBezTo>
                        <a:pt x="931" y="209"/>
                        <a:pt x="722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145" name="Google Shape;829;p28">
                  <a:extLst>
                    <a:ext uri="{FF2B5EF4-FFF2-40B4-BE49-F238E27FC236}">
                      <a16:creationId xmlns:a16="http://schemas.microsoft.com/office/drawing/2014/main" id="{DC3BF461-638D-E8B9-61B0-42526EDA8B51}"/>
                    </a:ext>
                  </a:extLst>
                </p:cNvPr>
                <p:cNvGrpSpPr/>
                <p:nvPr/>
              </p:nvGrpSpPr>
              <p:grpSpPr>
                <a:xfrm>
                  <a:off x="-2498445" y="2861679"/>
                  <a:ext cx="221900" cy="420290"/>
                  <a:chOff x="-946008" y="2963204"/>
                  <a:chExt cx="221900" cy="420290"/>
                </a:xfrm>
              </p:grpSpPr>
              <p:sp>
                <p:nvSpPr>
                  <p:cNvPr id="4499" name="Google Shape;830;p28">
                    <a:extLst>
                      <a:ext uri="{FF2B5EF4-FFF2-40B4-BE49-F238E27FC236}">
                        <a16:creationId xmlns:a16="http://schemas.microsoft.com/office/drawing/2014/main" id="{6881A27A-9377-0AF3-8625-4619708508B0}"/>
                      </a:ext>
                    </a:extLst>
                  </p:cNvPr>
                  <p:cNvSpPr/>
                  <p:nvPr/>
                </p:nvSpPr>
                <p:spPr>
                  <a:xfrm>
                    <a:off x="-866006" y="2963204"/>
                    <a:ext cx="62568" cy="17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419" extrusionOk="0">
                        <a:moveTo>
                          <a:pt x="0" y="1"/>
                        </a:moveTo>
                        <a:lnTo>
                          <a:pt x="0" y="418"/>
                        </a:lnTo>
                        <a:lnTo>
                          <a:pt x="1492" y="418"/>
                        </a:lnTo>
                        <a:lnTo>
                          <a:pt x="14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0" name="Google Shape;831;p28">
                    <a:extLst>
                      <a:ext uri="{FF2B5EF4-FFF2-40B4-BE49-F238E27FC236}">
                        <a16:creationId xmlns:a16="http://schemas.microsoft.com/office/drawing/2014/main" id="{9BAFF356-063F-8A06-C323-C450831522B8}"/>
                      </a:ext>
                    </a:extLst>
                  </p:cNvPr>
                  <p:cNvSpPr/>
                  <p:nvPr/>
                </p:nvSpPr>
                <p:spPr>
                  <a:xfrm>
                    <a:off x="-882811" y="2980722"/>
                    <a:ext cx="158704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1493" extrusionOk="0">
                        <a:moveTo>
                          <a:pt x="401" y="0"/>
                        </a:moveTo>
                        <a:lnTo>
                          <a:pt x="0" y="1492"/>
                        </a:lnTo>
                        <a:lnTo>
                          <a:pt x="3787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1" name="Google Shape;832;p28">
                    <a:extLst>
                      <a:ext uri="{FF2B5EF4-FFF2-40B4-BE49-F238E27FC236}">
                        <a16:creationId xmlns:a16="http://schemas.microsoft.com/office/drawing/2014/main" id="{D3CB22B2-2D0A-7E31-471F-9A4E25777E94}"/>
                      </a:ext>
                    </a:extLst>
                  </p:cNvPr>
                  <p:cNvSpPr/>
                  <p:nvPr/>
                </p:nvSpPr>
                <p:spPr>
                  <a:xfrm>
                    <a:off x="-882811" y="3043248"/>
                    <a:ext cx="158704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87" y="8102"/>
                        </a:lnTo>
                        <a:lnTo>
                          <a:pt x="3787" y="0"/>
                        </a:lnTo>
                        <a:close/>
                      </a:path>
                    </a:pathLst>
                  </a:custGeom>
                  <a:solidFill>
                    <a:srgbClr val="8B8BD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2" name="Google Shape;833;p28">
                    <a:extLst>
                      <a:ext uri="{FF2B5EF4-FFF2-40B4-BE49-F238E27FC236}">
                        <a16:creationId xmlns:a16="http://schemas.microsoft.com/office/drawing/2014/main" id="{F4017835-4A03-2CED-9BF6-01E9C46FCF02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3248"/>
                    <a:ext cx="158033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70" y="8102"/>
                        </a:lnTo>
                        <a:lnTo>
                          <a:pt x="377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3" name="Google Shape;834;p28">
                    <a:extLst>
                      <a:ext uri="{FF2B5EF4-FFF2-40B4-BE49-F238E27FC236}">
                        <a16:creationId xmlns:a16="http://schemas.microsoft.com/office/drawing/2014/main" id="{AE2080C4-D65F-2007-AF63-77CB172DF884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80722"/>
                    <a:ext cx="158033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493" extrusionOk="0">
                        <a:moveTo>
                          <a:pt x="1893" y="0"/>
                        </a:moveTo>
                        <a:lnTo>
                          <a:pt x="0" y="1492"/>
                        </a:lnTo>
                        <a:lnTo>
                          <a:pt x="3770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4" name="Google Shape;835;p28">
                    <a:extLst>
                      <a:ext uri="{FF2B5EF4-FFF2-40B4-BE49-F238E27FC236}">
                        <a16:creationId xmlns:a16="http://schemas.microsoft.com/office/drawing/2014/main" id="{A4B23EC4-BD40-AE4F-B6F6-4AF113ACB1CA}"/>
                      </a:ext>
                    </a:extLst>
                  </p:cNvPr>
                  <p:cNvSpPr/>
                  <p:nvPr/>
                </p:nvSpPr>
                <p:spPr>
                  <a:xfrm>
                    <a:off x="-871370" y="3058712"/>
                    <a:ext cx="7128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667" extrusionOk="0">
                        <a:moveTo>
                          <a:pt x="1155" y="0"/>
                        </a:moveTo>
                        <a:cubicBezTo>
                          <a:pt x="995" y="0"/>
                          <a:pt x="898" y="32"/>
                          <a:pt x="770" y="257"/>
                        </a:cubicBezTo>
                        <a:cubicBezTo>
                          <a:pt x="722" y="337"/>
                          <a:pt x="642" y="385"/>
                          <a:pt x="545" y="401"/>
                        </a:cubicBezTo>
                        <a:cubicBezTo>
                          <a:pt x="241" y="433"/>
                          <a:pt x="0" y="722"/>
                          <a:pt x="32" y="1027"/>
                        </a:cubicBezTo>
                        <a:cubicBezTo>
                          <a:pt x="12" y="1423"/>
                          <a:pt x="329" y="1666"/>
                          <a:pt x="645" y="1666"/>
                        </a:cubicBezTo>
                        <a:cubicBezTo>
                          <a:pt x="842" y="1666"/>
                          <a:pt x="1038" y="1573"/>
                          <a:pt x="1155" y="1364"/>
                        </a:cubicBezTo>
                        <a:cubicBezTo>
                          <a:pt x="1203" y="1284"/>
                          <a:pt x="1300" y="1235"/>
                          <a:pt x="1396" y="1235"/>
                        </a:cubicBezTo>
                        <a:lnTo>
                          <a:pt x="1444" y="1235"/>
                        </a:lnTo>
                        <a:cubicBezTo>
                          <a:pt x="1588" y="1235"/>
                          <a:pt x="1701" y="1123"/>
                          <a:pt x="1701" y="963"/>
                        </a:cubicBezTo>
                        <a:cubicBezTo>
                          <a:pt x="1701" y="898"/>
                          <a:pt x="1685" y="850"/>
                          <a:pt x="1652" y="802"/>
                        </a:cubicBezTo>
                        <a:cubicBezTo>
                          <a:pt x="1572" y="706"/>
                          <a:pt x="1556" y="594"/>
                          <a:pt x="1572" y="481"/>
                        </a:cubicBezTo>
                        <a:cubicBezTo>
                          <a:pt x="1572" y="465"/>
                          <a:pt x="1572" y="449"/>
                          <a:pt x="1572" y="417"/>
                        </a:cubicBezTo>
                        <a:cubicBezTo>
                          <a:pt x="1556" y="193"/>
                          <a:pt x="1380" y="16"/>
                          <a:pt x="11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5" name="Google Shape;836;p28">
                    <a:extLst>
                      <a:ext uri="{FF2B5EF4-FFF2-40B4-BE49-F238E27FC236}">
                        <a16:creationId xmlns:a16="http://schemas.microsoft.com/office/drawing/2014/main" id="{92194BF1-5D3D-41C9-7697-A5E33C897899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9282"/>
                    <a:ext cx="55150" cy="962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2297" extrusionOk="0">
                        <a:moveTo>
                          <a:pt x="530" y="0"/>
                        </a:moveTo>
                        <a:cubicBezTo>
                          <a:pt x="449" y="0"/>
                          <a:pt x="369" y="17"/>
                          <a:pt x="305" y="65"/>
                        </a:cubicBezTo>
                        <a:cubicBezTo>
                          <a:pt x="209" y="113"/>
                          <a:pt x="96" y="145"/>
                          <a:pt x="0" y="145"/>
                        </a:cubicBezTo>
                        <a:lnTo>
                          <a:pt x="0" y="2182"/>
                        </a:lnTo>
                        <a:cubicBezTo>
                          <a:pt x="132" y="2261"/>
                          <a:pt x="275" y="2297"/>
                          <a:pt x="416" y="2297"/>
                        </a:cubicBezTo>
                        <a:cubicBezTo>
                          <a:pt x="822" y="2297"/>
                          <a:pt x="1212" y="1997"/>
                          <a:pt x="1284" y="1557"/>
                        </a:cubicBezTo>
                        <a:cubicBezTo>
                          <a:pt x="1316" y="1268"/>
                          <a:pt x="1203" y="979"/>
                          <a:pt x="979" y="787"/>
                        </a:cubicBezTo>
                        <a:cubicBezTo>
                          <a:pt x="883" y="706"/>
                          <a:pt x="834" y="578"/>
                          <a:pt x="867" y="450"/>
                        </a:cubicBezTo>
                        <a:lnTo>
                          <a:pt x="867" y="402"/>
                        </a:lnTo>
                        <a:cubicBezTo>
                          <a:pt x="883" y="209"/>
                          <a:pt x="738" y="33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6" name="Google Shape;837;p28">
                    <a:extLst>
                      <a:ext uri="{FF2B5EF4-FFF2-40B4-BE49-F238E27FC236}">
                        <a16:creationId xmlns:a16="http://schemas.microsoft.com/office/drawing/2014/main" id="{C86E7484-0AE0-C51E-722D-9C4AC4930B30}"/>
                      </a:ext>
                    </a:extLst>
                  </p:cNvPr>
                  <p:cNvSpPr/>
                  <p:nvPr/>
                </p:nvSpPr>
                <p:spPr>
                  <a:xfrm>
                    <a:off x="-945337" y="3218714"/>
                    <a:ext cx="28958" cy="8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1974" extrusionOk="0">
                        <a:moveTo>
                          <a:pt x="0" y="0"/>
                        </a:moveTo>
                        <a:lnTo>
                          <a:pt x="0" y="1974"/>
                        </a:lnTo>
                        <a:cubicBezTo>
                          <a:pt x="113" y="1829"/>
                          <a:pt x="177" y="1669"/>
                          <a:pt x="193" y="1492"/>
                        </a:cubicBezTo>
                        <a:cubicBezTo>
                          <a:pt x="209" y="1364"/>
                          <a:pt x="289" y="1252"/>
                          <a:pt x="417" y="1204"/>
                        </a:cubicBezTo>
                        <a:lnTo>
                          <a:pt x="449" y="1188"/>
                        </a:lnTo>
                        <a:cubicBezTo>
                          <a:pt x="626" y="1091"/>
                          <a:pt x="690" y="883"/>
                          <a:pt x="610" y="706"/>
                        </a:cubicBezTo>
                        <a:cubicBezTo>
                          <a:pt x="578" y="626"/>
                          <a:pt x="514" y="562"/>
                          <a:pt x="433" y="546"/>
                        </a:cubicBezTo>
                        <a:cubicBezTo>
                          <a:pt x="305" y="482"/>
                          <a:pt x="193" y="353"/>
                          <a:pt x="145" y="225"/>
                        </a:cubicBezTo>
                        <a:cubicBezTo>
                          <a:pt x="145" y="193"/>
                          <a:pt x="129" y="161"/>
                          <a:pt x="113" y="145"/>
                        </a:cubicBezTo>
                        <a:cubicBezTo>
                          <a:pt x="80" y="81"/>
                          <a:pt x="48" y="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7" name="Google Shape;838;p28">
                    <a:extLst>
                      <a:ext uri="{FF2B5EF4-FFF2-40B4-BE49-F238E27FC236}">
                        <a16:creationId xmlns:a16="http://schemas.microsoft.com/office/drawing/2014/main" id="{134E95FE-6D10-0CAD-A14D-11DDF46B4498}"/>
                      </a:ext>
                    </a:extLst>
                  </p:cNvPr>
                  <p:cNvSpPr/>
                  <p:nvPr/>
                </p:nvSpPr>
                <p:spPr>
                  <a:xfrm>
                    <a:off x="-936620" y="3298464"/>
                    <a:ext cx="67303" cy="69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1666" extrusionOk="0">
                        <a:moveTo>
                          <a:pt x="632" y="0"/>
                        </a:moveTo>
                        <a:cubicBezTo>
                          <a:pt x="333" y="0"/>
                          <a:pt x="77" y="214"/>
                          <a:pt x="33" y="520"/>
                        </a:cubicBezTo>
                        <a:cubicBezTo>
                          <a:pt x="1" y="729"/>
                          <a:pt x="81" y="937"/>
                          <a:pt x="241" y="1081"/>
                        </a:cubicBezTo>
                        <a:cubicBezTo>
                          <a:pt x="306" y="1146"/>
                          <a:pt x="338" y="1242"/>
                          <a:pt x="322" y="1322"/>
                        </a:cubicBezTo>
                        <a:lnTo>
                          <a:pt x="322" y="1354"/>
                        </a:lnTo>
                        <a:cubicBezTo>
                          <a:pt x="306" y="1515"/>
                          <a:pt x="418" y="1643"/>
                          <a:pt x="562" y="1659"/>
                        </a:cubicBezTo>
                        <a:cubicBezTo>
                          <a:pt x="580" y="1663"/>
                          <a:pt x="596" y="1665"/>
                          <a:pt x="611" y="1665"/>
                        </a:cubicBezTo>
                        <a:cubicBezTo>
                          <a:pt x="653" y="1665"/>
                          <a:pt x="692" y="1650"/>
                          <a:pt x="739" y="1627"/>
                        </a:cubicBezTo>
                        <a:cubicBezTo>
                          <a:pt x="792" y="1600"/>
                          <a:pt x="850" y="1589"/>
                          <a:pt x="910" y="1589"/>
                        </a:cubicBezTo>
                        <a:cubicBezTo>
                          <a:pt x="959" y="1589"/>
                          <a:pt x="1009" y="1596"/>
                          <a:pt x="1060" y="1611"/>
                        </a:cubicBezTo>
                        <a:lnTo>
                          <a:pt x="1124" y="1627"/>
                        </a:lnTo>
                        <a:cubicBezTo>
                          <a:pt x="1134" y="1628"/>
                          <a:pt x="1145" y="1628"/>
                          <a:pt x="1155" y="1628"/>
                        </a:cubicBezTo>
                        <a:cubicBezTo>
                          <a:pt x="1367" y="1628"/>
                          <a:pt x="1558" y="1472"/>
                          <a:pt x="1589" y="1258"/>
                        </a:cubicBezTo>
                        <a:cubicBezTo>
                          <a:pt x="1605" y="1114"/>
                          <a:pt x="1589" y="1001"/>
                          <a:pt x="1381" y="857"/>
                        </a:cubicBezTo>
                        <a:cubicBezTo>
                          <a:pt x="1316" y="793"/>
                          <a:pt x="1268" y="712"/>
                          <a:pt x="1268" y="616"/>
                        </a:cubicBezTo>
                        <a:cubicBezTo>
                          <a:pt x="1284" y="295"/>
                          <a:pt x="1044" y="23"/>
                          <a:pt x="723" y="7"/>
                        </a:cubicBezTo>
                        <a:cubicBezTo>
                          <a:pt x="692" y="2"/>
                          <a:pt x="662" y="0"/>
                          <a:pt x="63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8" name="Google Shape;839;p28">
                    <a:extLst>
                      <a:ext uri="{FF2B5EF4-FFF2-40B4-BE49-F238E27FC236}">
                        <a16:creationId xmlns:a16="http://schemas.microsoft.com/office/drawing/2014/main" id="{E884B150-02EB-3B8D-AF9B-0098303764BC}"/>
                      </a:ext>
                    </a:extLst>
                  </p:cNvPr>
                  <p:cNvSpPr/>
                  <p:nvPr/>
                </p:nvSpPr>
                <p:spPr>
                  <a:xfrm>
                    <a:off x="-854565" y="3318664"/>
                    <a:ext cx="53809" cy="4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1170" extrusionOk="0">
                        <a:moveTo>
                          <a:pt x="933" y="1"/>
                        </a:moveTo>
                        <a:cubicBezTo>
                          <a:pt x="850" y="1"/>
                          <a:pt x="781" y="34"/>
                          <a:pt x="690" y="150"/>
                        </a:cubicBezTo>
                        <a:cubicBezTo>
                          <a:pt x="642" y="198"/>
                          <a:pt x="578" y="230"/>
                          <a:pt x="497" y="230"/>
                        </a:cubicBezTo>
                        <a:cubicBezTo>
                          <a:pt x="481" y="228"/>
                          <a:pt x="464" y="227"/>
                          <a:pt x="448" y="227"/>
                        </a:cubicBezTo>
                        <a:cubicBezTo>
                          <a:pt x="243" y="227"/>
                          <a:pt x="63" y="409"/>
                          <a:pt x="48" y="632"/>
                        </a:cubicBezTo>
                        <a:cubicBezTo>
                          <a:pt x="0" y="872"/>
                          <a:pt x="161" y="1097"/>
                          <a:pt x="401" y="1161"/>
                        </a:cubicBezTo>
                        <a:cubicBezTo>
                          <a:pt x="429" y="1167"/>
                          <a:pt x="457" y="1169"/>
                          <a:pt x="485" y="1169"/>
                        </a:cubicBezTo>
                        <a:cubicBezTo>
                          <a:pt x="616" y="1169"/>
                          <a:pt x="742" y="1109"/>
                          <a:pt x="834" y="1017"/>
                        </a:cubicBezTo>
                        <a:cubicBezTo>
                          <a:pt x="861" y="977"/>
                          <a:pt x="920" y="948"/>
                          <a:pt x="976" y="948"/>
                        </a:cubicBezTo>
                        <a:cubicBezTo>
                          <a:pt x="988" y="948"/>
                          <a:pt x="999" y="950"/>
                          <a:pt x="1011" y="952"/>
                        </a:cubicBezTo>
                        <a:lnTo>
                          <a:pt x="1043" y="952"/>
                        </a:lnTo>
                        <a:cubicBezTo>
                          <a:pt x="1054" y="954"/>
                          <a:pt x="1066" y="955"/>
                          <a:pt x="1077" y="955"/>
                        </a:cubicBezTo>
                        <a:cubicBezTo>
                          <a:pt x="1174" y="955"/>
                          <a:pt x="1253" y="893"/>
                          <a:pt x="1268" y="792"/>
                        </a:cubicBezTo>
                        <a:cubicBezTo>
                          <a:pt x="1284" y="744"/>
                          <a:pt x="1268" y="696"/>
                          <a:pt x="1251" y="664"/>
                        </a:cubicBezTo>
                        <a:cubicBezTo>
                          <a:pt x="1219" y="583"/>
                          <a:pt x="1203" y="503"/>
                          <a:pt x="1235" y="423"/>
                        </a:cubicBezTo>
                        <a:cubicBezTo>
                          <a:pt x="1235" y="407"/>
                          <a:pt x="1251" y="391"/>
                          <a:pt x="1251" y="375"/>
                        </a:cubicBezTo>
                        <a:cubicBezTo>
                          <a:pt x="1268" y="198"/>
                          <a:pt x="1171" y="38"/>
                          <a:pt x="995" y="6"/>
                        </a:cubicBezTo>
                        <a:cubicBezTo>
                          <a:pt x="973" y="3"/>
                          <a:pt x="952" y="1"/>
                          <a:pt x="9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9" name="Google Shape;840;p28">
                    <a:extLst>
                      <a:ext uri="{FF2B5EF4-FFF2-40B4-BE49-F238E27FC236}">
                        <a16:creationId xmlns:a16="http://schemas.microsoft.com/office/drawing/2014/main" id="{29D9AF82-861B-3DA0-C977-3EFB7D5FFDE7}"/>
                      </a:ext>
                    </a:extLst>
                  </p:cNvPr>
                  <p:cNvSpPr/>
                  <p:nvPr/>
                </p:nvSpPr>
                <p:spPr>
                  <a:xfrm>
                    <a:off x="-787346" y="3043248"/>
                    <a:ext cx="63238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1509" y="8102"/>
                        </a:lnTo>
                        <a:lnTo>
                          <a:pt x="15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0" name="Google Shape;841;p28">
                    <a:extLst>
                      <a:ext uri="{FF2B5EF4-FFF2-40B4-BE49-F238E27FC236}">
                        <a16:creationId xmlns:a16="http://schemas.microsoft.com/office/drawing/2014/main" id="{8A5DD5C2-5A95-7536-0EC0-BEF75DD9D6A0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96856"/>
                    <a:ext cx="158033" cy="46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108" extrusionOk="0">
                        <a:moveTo>
                          <a:pt x="2375" y="0"/>
                        </a:moveTo>
                        <a:lnTo>
                          <a:pt x="0" y="1107"/>
                        </a:lnTo>
                        <a:lnTo>
                          <a:pt x="3770" y="1107"/>
                        </a:lnTo>
                        <a:lnTo>
                          <a:pt x="2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1" name="Google Shape;842;p28">
                    <a:extLst>
                      <a:ext uri="{FF2B5EF4-FFF2-40B4-BE49-F238E27FC236}">
                        <a16:creationId xmlns:a16="http://schemas.microsoft.com/office/drawing/2014/main" id="{C1A37E0A-ACF8-171F-4A2C-8E9BA5BDF460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81040"/>
                    <a:ext cx="96848" cy="90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2167" extrusionOk="0">
                        <a:moveTo>
                          <a:pt x="2279" y="33"/>
                        </a:moveTo>
                        <a:lnTo>
                          <a:pt x="1926" y="2135"/>
                        </a:lnTo>
                        <a:lnTo>
                          <a:pt x="402" y="2135"/>
                        </a:lnTo>
                        <a:lnTo>
                          <a:pt x="49" y="33"/>
                        </a:ln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7"/>
                          <a:pt x="1" y="17"/>
                        </a:cubicBezTo>
                        <a:lnTo>
                          <a:pt x="370" y="2151"/>
                        </a:lnTo>
                        <a:cubicBezTo>
                          <a:pt x="370" y="2167"/>
                          <a:pt x="370" y="2167"/>
                          <a:pt x="386" y="2167"/>
                        </a:cubicBezTo>
                        <a:lnTo>
                          <a:pt x="1942" y="2167"/>
                        </a:lnTo>
                        <a:cubicBezTo>
                          <a:pt x="1942" y="2167"/>
                          <a:pt x="1942" y="2167"/>
                          <a:pt x="1942" y="2151"/>
                        </a:cubicBezTo>
                        <a:lnTo>
                          <a:pt x="2311" y="17"/>
                        </a:lnTo>
                        <a:cubicBezTo>
                          <a:pt x="2311" y="17"/>
                          <a:pt x="2311" y="1"/>
                          <a:pt x="23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2" name="Google Shape;843;p28">
                    <a:extLst>
                      <a:ext uri="{FF2B5EF4-FFF2-40B4-BE49-F238E27FC236}">
                        <a16:creationId xmlns:a16="http://schemas.microsoft.com/office/drawing/2014/main" id="{B29DD81B-2B94-5B5C-8157-5CFCC0534639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54847"/>
                    <a:ext cx="96848" cy="22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530" extrusionOk="0">
                        <a:moveTo>
                          <a:pt x="2279" y="32"/>
                        </a:moveTo>
                        <a:lnTo>
                          <a:pt x="2279" y="498"/>
                        </a:lnTo>
                        <a:lnTo>
                          <a:pt x="33" y="498"/>
                        </a:lnTo>
                        <a:lnTo>
                          <a:pt x="33" y="32"/>
                        </a:lnTo>
                        <a:close/>
                        <a:moveTo>
                          <a:pt x="17" y="0"/>
                        </a:moveTo>
                        <a:cubicBezTo>
                          <a:pt x="17" y="0"/>
                          <a:pt x="1" y="0"/>
                          <a:pt x="1" y="16"/>
                        </a:cubicBezTo>
                        <a:lnTo>
                          <a:pt x="1" y="514"/>
                        </a:lnTo>
                        <a:cubicBezTo>
                          <a:pt x="1" y="530"/>
                          <a:pt x="17" y="530"/>
                          <a:pt x="17" y="530"/>
                        </a:cubicBezTo>
                        <a:lnTo>
                          <a:pt x="2295" y="530"/>
                        </a:lnTo>
                        <a:cubicBezTo>
                          <a:pt x="2311" y="530"/>
                          <a:pt x="2311" y="530"/>
                          <a:pt x="2311" y="514"/>
                        </a:cubicBezTo>
                        <a:lnTo>
                          <a:pt x="2311" y="16"/>
                        </a:lnTo>
                        <a:cubicBezTo>
                          <a:pt x="2311" y="0"/>
                          <a:pt x="2311" y="0"/>
                          <a:pt x="22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3" name="Google Shape;844;p28">
                    <a:extLst>
                      <a:ext uri="{FF2B5EF4-FFF2-40B4-BE49-F238E27FC236}">
                        <a16:creationId xmlns:a16="http://schemas.microsoft.com/office/drawing/2014/main" id="{2A4C62CB-1605-E0A5-2651-36B3D05265F0}"/>
                      </a:ext>
                    </a:extLst>
                  </p:cNvPr>
                  <p:cNvSpPr/>
                  <p:nvPr/>
                </p:nvSpPr>
                <p:spPr>
                  <a:xfrm>
                    <a:off x="-899616" y="3208615"/>
                    <a:ext cx="82055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" h="1493" extrusionOk="0">
                        <a:moveTo>
                          <a:pt x="633" y="1"/>
                        </a:moveTo>
                        <a:cubicBezTo>
                          <a:pt x="254" y="1"/>
                          <a:pt x="0" y="418"/>
                          <a:pt x="0" y="418"/>
                        </a:cubicBezTo>
                        <a:lnTo>
                          <a:pt x="161" y="1493"/>
                        </a:lnTo>
                        <a:lnTo>
                          <a:pt x="1717" y="1493"/>
                        </a:lnTo>
                        <a:lnTo>
                          <a:pt x="1957" y="97"/>
                        </a:lnTo>
                        <a:lnTo>
                          <a:pt x="1957" y="97"/>
                        </a:lnTo>
                        <a:cubicBezTo>
                          <a:pt x="1805" y="201"/>
                          <a:pt x="1629" y="253"/>
                          <a:pt x="1452" y="253"/>
                        </a:cubicBezTo>
                        <a:cubicBezTo>
                          <a:pt x="1276" y="253"/>
                          <a:pt x="1099" y="201"/>
                          <a:pt x="947" y="97"/>
                        </a:cubicBezTo>
                        <a:cubicBezTo>
                          <a:pt x="836" y="28"/>
                          <a:pt x="730" y="1"/>
                          <a:pt x="6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4" name="Google Shape;845;p28">
                    <a:extLst>
                      <a:ext uri="{FF2B5EF4-FFF2-40B4-BE49-F238E27FC236}">
                        <a16:creationId xmlns:a16="http://schemas.microsoft.com/office/drawing/2014/main" id="{8DD910ED-6BA3-70CF-C265-478969C18674}"/>
                      </a:ext>
                    </a:extLst>
                  </p:cNvPr>
                  <p:cNvSpPr/>
                  <p:nvPr/>
                </p:nvSpPr>
                <p:spPr>
                  <a:xfrm>
                    <a:off x="-946008" y="3041865"/>
                    <a:ext cx="160045" cy="341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" h="8152" extrusionOk="0">
                        <a:moveTo>
                          <a:pt x="16" y="1"/>
                        </a:moveTo>
                        <a:cubicBezTo>
                          <a:pt x="0" y="1"/>
                          <a:pt x="0" y="17"/>
                          <a:pt x="0" y="33"/>
                        </a:cubicBezTo>
                        <a:lnTo>
                          <a:pt x="0" y="8135"/>
                        </a:lnTo>
                        <a:cubicBezTo>
                          <a:pt x="0" y="8151"/>
                          <a:pt x="0" y="8151"/>
                          <a:pt x="0" y="8151"/>
                        </a:cubicBezTo>
                        <a:lnTo>
                          <a:pt x="3802" y="8151"/>
                        </a:lnTo>
                        <a:cubicBezTo>
                          <a:pt x="3802" y="8151"/>
                          <a:pt x="3819" y="8151"/>
                          <a:pt x="3819" y="8135"/>
                        </a:cubicBezTo>
                        <a:lnTo>
                          <a:pt x="3819" y="4076"/>
                        </a:lnTo>
                        <a:cubicBezTo>
                          <a:pt x="3819" y="4076"/>
                          <a:pt x="3802" y="4060"/>
                          <a:pt x="3802" y="4060"/>
                        </a:cubicBezTo>
                        <a:cubicBezTo>
                          <a:pt x="3786" y="4060"/>
                          <a:pt x="3786" y="4076"/>
                          <a:pt x="3786" y="4076"/>
                        </a:cubicBezTo>
                        <a:lnTo>
                          <a:pt x="3786" y="8119"/>
                        </a:lnTo>
                        <a:lnTo>
                          <a:pt x="32" y="8119"/>
                        </a:lnTo>
                        <a:lnTo>
                          <a:pt x="32" y="33"/>
                        </a:lnTo>
                        <a:cubicBezTo>
                          <a:pt x="32" y="17"/>
                          <a:pt x="32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385" name="Google Shape;846;p28">
                  <a:extLst>
                    <a:ext uri="{FF2B5EF4-FFF2-40B4-BE49-F238E27FC236}">
                      <a16:creationId xmlns:a16="http://schemas.microsoft.com/office/drawing/2014/main" id="{F9ED22C9-1E3F-C5F5-5845-719797C436E3}"/>
                    </a:ext>
                  </a:extLst>
                </p:cNvPr>
                <p:cNvGrpSpPr/>
                <p:nvPr/>
              </p:nvGrpSpPr>
              <p:grpSpPr>
                <a:xfrm>
                  <a:off x="-2498445" y="2264029"/>
                  <a:ext cx="221900" cy="420290"/>
                  <a:chOff x="-946008" y="2963204"/>
                  <a:chExt cx="221900" cy="420290"/>
                </a:xfrm>
              </p:grpSpPr>
              <p:sp>
                <p:nvSpPr>
                  <p:cNvPr id="4483" name="Google Shape;847;p28">
                    <a:extLst>
                      <a:ext uri="{FF2B5EF4-FFF2-40B4-BE49-F238E27FC236}">
                        <a16:creationId xmlns:a16="http://schemas.microsoft.com/office/drawing/2014/main" id="{3BF71013-DC39-E065-4580-4747AA53D970}"/>
                      </a:ext>
                    </a:extLst>
                  </p:cNvPr>
                  <p:cNvSpPr/>
                  <p:nvPr/>
                </p:nvSpPr>
                <p:spPr>
                  <a:xfrm>
                    <a:off x="-866006" y="2963204"/>
                    <a:ext cx="62568" cy="17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419" extrusionOk="0">
                        <a:moveTo>
                          <a:pt x="0" y="1"/>
                        </a:moveTo>
                        <a:lnTo>
                          <a:pt x="0" y="418"/>
                        </a:lnTo>
                        <a:lnTo>
                          <a:pt x="1492" y="418"/>
                        </a:lnTo>
                        <a:lnTo>
                          <a:pt x="14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4" name="Google Shape;848;p28">
                    <a:extLst>
                      <a:ext uri="{FF2B5EF4-FFF2-40B4-BE49-F238E27FC236}">
                        <a16:creationId xmlns:a16="http://schemas.microsoft.com/office/drawing/2014/main" id="{990C793C-8AEA-3A66-4BBA-B72F84765695}"/>
                      </a:ext>
                    </a:extLst>
                  </p:cNvPr>
                  <p:cNvSpPr/>
                  <p:nvPr/>
                </p:nvSpPr>
                <p:spPr>
                  <a:xfrm>
                    <a:off x="-882811" y="2980722"/>
                    <a:ext cx="158704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1493" extrusionOk="0">
                        <a:moveTo>
                          <a:pt x="401" y="0"/>
                        </a:moveTo>
                        <a:lnTo>
                          <a:pt x="0" y="1492"/>
                        </a:lnTo>
                        <a:lnTo>
                          <a:pt x="3787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5" name="Google Shape;849;p28">
                    <a:extLst>
                      <a:ext uri="{FF2B5EF4-FFF2-40B4-BE49-F238E27FC236}">
                        <a16:creationId xmlns:a16="http://schemas.microsoft.com/office/drawing/2014/main" id="{1903B11C-65D8-43F8-F41F-361DB79A2774}"/>
                      </a:ext>
                    </a:extLst>
                  </p:cNvPr>
                  <p:cNvSpPr/>
                  <p:nvPr/>
                </p:nvSpPr>
                <p:spPr>
                  <a:xfrm>
                    <a:off x="-882811" y="3043248"/>
                    <a:ext cx="158704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87" y="8102"/>
                        </a:lnTo>
                        <a:lnTo>
                          <a:pt x="3787" y="0"/>
                        </a:lnTo>
                        <a:close/>
                      </a:path>
                    </a:pathLst>
                  </a:custGeom>
                  <a:solidFill>
                    <a:srgbClr val="8B8BD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6" name="Google Shape;850;p28">
                    <a:extLst>
                      <a:ext uri="{FF2B5EF4-FFF2-40B4-BE49-F238E27FC236}">
                        <a16:creationId xmlns:a16="http://schemas.microsoft.com/office/drawing/2014/main" id="{CBA3F47A-E0A5-C320-6A75-94B19DE05CF0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3248"/>
                    <a:ext cx="158033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70" y="8102"/>
                        </a:lnTo>
                        <a:lnTo>
                          <a:pt x="377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7" name="Google Shape;851;p28">
                    <a:extLst>
                      <a:ext uri="{FF2B5EF4-FFF2-40B4-BE49-F238E27FC236}">
                        <a16:creationId xmlns:a16="http://schemas.microsoft.com/office/drawing/2014/main" id="{975D6B27-A0EA-A810-D115-B7C569D0F605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80722"/>
                    <a:ext cx="158033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493" extrusionOk="0">
                        <a:moveTo>
                          <a:pt x="1893" y="0"/>
                        </a:moveTo>
                        <a:lnTo>
                          <a:pt x="0" y="1492"/>
                        </a:lnTo>
                        <a:lnTo>
                          <a:pt x="3770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8" name="Google Shape;852;p28">
                    <a:extLst>
                      <a:ext uri="{FF2B5EF4-FFF2-40B4-BE49-F238E27FC236}">
                        <a16:creationId xmlns:a16="http://schemas.microsoft.com/office/drawing/2014/main" id="{EE345A74-EB14-5884-77D1-F178985292CF}"/>
                      </a:ext>
                    </a:extLst>
                  </p:cNvPr>
                  <p:cNvSpPr/>
                  <p:nvPr/>
                </p:nvSpPr>
                <p:spPr>
                  <a:xfrm>
                    <a:off x="-871370" y="3058712"/>
                    <a:ext cx="7128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667" extrusionOk="0">
                        <a:moveTo>
                          <a:pt x="1155" y="0"/>
                        </a:moveTo>
                        <a:cubicBezTo>
                          <a:pt x="995" y="0"/>
                          <a:pt x="898" y="32"/>
                          <a:pt x="770" y="257"/>
                        </a:cubicBezTo>
                        <a:cubicBezTo>
                          <a:pt x="722" y="337"/>
                          <a:pt x="642" y="385"/>
                          <a:pt x="545" y="401"/>
                        </a:cubicBezTo>
                        <a:cubicBezTo>
                          <a:pt x="241" y="433"/>
                          <a:pt x="0" y="722"/>
                          <a:pt x="32" y="1027"/>
                        </a:cubicBezTo>
                        <a:cubicBezTo>
                          <a:pt x="12" y="1423"/>
                          <a:pt x="329" y="1666"/>
                          <a:pt x="645" y="1666"/>
                        </a:cubicBezTo>
                        <a:cubicBezTo>
                          <a:pt x="842" y="1666"/>
                          <a:pt x="1038" y="1573"/>
                          <a:pt x="1155" y="1364"/>
                        </a:cubicBezTo>
                        <a:cubicBezTo>
                          <a:pt x="1203" y="1284"/>
                          <a:pt x="1300" y="1235"/>
                          <a:pt x="1396" y="1235"/>
                        </a:cubicBezTo>
                        <a:lnTo>
                          <a:pt x="1444" y="1235"/>
                        </a:lnTo>
                        <a:cubicBezTo>
                          <a:pt x="1588" y="1235"/>
                          <a:pt x="1701" y="1123"/>
                          <a:pt x="1701" y="963"/>
                        </a:cubicBezTo>
                        <a:cubicBezTo>
                          <a:pt x="1701" y="898"/>
                          <a:pt x="1685" y="850"/>
                          <a:pt x="1652" y="802"/>
                        </a:cubicBezTo>
                        <a:cubicBezTo>
                          <a:pt x="1572" y="706"/>
                          <a:pt x="1556" y="594"/>
                          <a:pt x="1572" y="481"/>
                        </a:cubicBezTo>
                        <a:cubicBezTo>
                          <a:pt x="1572" y="465"/>
                          <a:pt x="1572" y="449"/>
                          <a:pt x="1572" y="417"/>
                        </a:cubicBezTo>
                        <a:cubicBezTo>
                          <a:pt x="1556" y="193"/>
                          <a:pt x="1380" y="16"/>
                          <a:pt x="11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9" name="Google Shape;853;p28">
                    <a:extLst>
                      <a:ext uri="{FF2B5EF4-FFF2-40B4-BE49-F238E27FC236}">
                        <a16:creationId xmlns:a16="http://schemas.microsoft.com/office/drawing/2014/main" id="{FFC37065-9E70-4D6F-2BD2-8C65359DF1A1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9282"/>
                    <a:ext cx="55150" cy="962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2297" extrusionOk="0">
                        <a:moveTo>
                          <a:pt x="530" y="0"/>
                        </a:moveTo>
                        <a:cubicBezTo>
                          <a:pt x="449" y="0"/>
                          <a:pt x="369" y="17"/>
                          <a:pt x="305" y="65"/>
                        </a:cubicBezTo>
                        <a:cubicBezTo>
                          <a:pt x="209" y="113"/>
                          <a:pt x="96" y="145"/>
                          <a:pt x="0" y="145"/>
                        </a:cubicBezTo>
                        <a:lnTo>
                          <a:pt x="0" y="2182"/>
                        </a:lnTo>
                        <a:cubicBezTo>
                          <a:pt x="132" y="2261"/>
                          <a:pt x="275" y="2297"/>
                          <a:pt x="416" y="2297"/>
                        </a:cubicBezTo>
                        <a:cubicBezTo>
                          <a:pt x="822" y="2297"/>
                          <a:pt x="1212" y="1997"/>
                          <a:pt x="1284" y="1557"/>
                        </a:cubicBezTo>
                        <a:cubicBezTo>
                          <a:pt x="1316" y="1268"/>
                          <a:pt x="1203" y="979"/>
                          <a:pt x="979" y="787"/>
                        </a:cubicBezTo>
                        <a:cubicBezTo>
                          <a:pt x="883" y="706"/>
                          <a:pt x="834" y="578"/>
                          <a:pt x="867" y="450"/>
                        </a:cubicBezTo>
                        <a:lnTo>
                          <a:pt x="867" y="402"/>
                        </a:lnTo>
                        <a:cubicBezTo>
                          <a:pt x="883" y="209"/>
                          <a:pt x="738" y="33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0" name="Google Shape;854;p28">
                    <a:extLst>
                      <a:ext uri="{FF2B5EF4-FFF2-40B4-BE49-F238E27FC236}">
                        <a16:creationId xmlns:a16="http://schemas.microsoft.com/office/drawing/2014/main" id="{CBFCC2CE-50BB-535A-87AE-A944B0FC342B}"/>
                      </a:ext>
                    </a:extLst>
                  </p:cNvPr>
                  <p:cNvSpPr/>
                  <p:nvPr/>
                </p:nvSpPr>
                <p:spPr>
                  <a:xfrm>
                    <a:off x="-945337" y="3218714"/>
                    <a:ext cx="28958" cy="8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1974" extrusionOk="0">
                        <a:moveTo>
                          <a:pt x="0" y="0"/>
                        </a:moveTo>
                        <a:lnTo>
                          <a:pt x="0" y="1974"/>
                        </a:lnTo>
                        <a:cubicBezTo>
                          <a:pt x="113" y="1829"/>
                          <a:pt x="177" y="1669"/>
                          <a:pt x="193" y="1492"/>
                        </a:cubicBezTo>
                        <a:cubicBezTo>
                          <a:pt x="209" y="1364"/>
                          <a:pt x="289" y="1252"/>
                          <a:pt x="417" y="1204"/>
                        </a:cubicBezTo>
                        <a:lnTo>
                          <a:pt x="449" y="1188"/>
                        </a:lnTo>
                        <a:cubicBezTo>
                          <a:pt x="626" y="1091"/>
                          <a:pt x="690" y="883"/>
                          <a:pt x="610" y="706"/>
                        </a:cubicBezTo>
                        <a:cubicBezTo>
                          <a:pt x="578" y="626"/>
                          <a:pt x="514" y="562"/>
                          <a:pt x="433" y="546"/>
                        </a:cubicBezTo>
                        <a:cubicBezTo>
                          <a:pt x="305" y="482"/>
                          <a:pt x="193" y="353"/>
                          <a:pt x="145" y="225"/>
                        </a:cubicBezTo>
                        <a:cubicBezTo>
                          <a:pt x="145" y="193"/>
                          <a:pt x="129" y="161"/>
                          <a:pt x="113" y="145"/>
                        </a:cubicBezTo>
                        <a:cubicBezTo>
                          <a:pt x="80" y="81"/>
                          <a:pt x="48" y="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1" name="Google Shape;855;p28">
                    <a:extLst>
                      <a:ext uri="{FF2B5EF4-FFF2-40B4-BE49-F238E27FC236}">
                        <a16:creationId xmlns:a16="http://schemas.microsoft.com/office/drawing/2014/main" id="{AC02ADBA-1046-658D-84C7-5C522369414C}"/>
                      </a:ext>
                    </a:extLst>
                  </p:cNvPr>
                  <p:cNvSpPr/>
                  <p:nvPr/>
                </p:nvSpPr>
                <p:spPr>
                  <a:xfrm>
                    <a:off x="-936620" y="3298464"/>
                    <a:ext cx="67303" cy="69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1666" extrusionOk="0">
                        <a:moveTo>
                          <a:pt x="632" y="0"/>
                        </a:moveTo>
                        <a:cubicBezTo>
                          <a:pt x="333" y="0"/>
                          <a:pt x="77" y="214"/>
                          <a:pt x="33" y="520"/>
                        </a:cubicBezTo>
                        <a:cubicBezTo>
                          <a:pt x="1" y="729"/>
                          <a:pt x="81" y="937"/>
                          <a:pt x="241" y="1081"/>
                        </a:cubicBezTo>
                        <a:cubicBezTo>
                          <a:pt x="306" y="1146"/>
                          <a:pt x="338" y="1242"/>
                          <a:pt x="322" y="1322"/>
                        </a:cubicBezTo>
                        <a:lnTo>
                          <a:pt x="322" y="1354"/>
                        </a:lnTo>
                        <a:cubicBezTo>
                          <a:pt x="306" y="1515"/>
                          <a:pt x="418" y="1643"/>
                          <a:pt x="562" y="1659"/>
                        </a:cubicBezTo>
                        <a:cubicBezTo>
                          <a:pt x="580" y="1663"/>
                          <a:pt x="596" y="1665"/>
                          <a:pt x="611" y="1665"/>
                        </a:cubicBezTo>
                        <a:cubicBezTo>
                          <a:pt x="653" y="1665"/>
                          <a:pt x="692" y="1650"/>
                          <a:pt x="739" y="1627"/>
                        </a:cubicBezTo>
                        <a:cubicBezTo>
                          <a:pt x="792" y="1600"/>
                          <a:pt x="850" y="1589"/>
                          <a:pt x="910" y="1589"/>
                        </a:cubicBezTo>
                        <a:cubicBezTo>
                          <a:pt x="959" y="1589"/>
                          <a:pt x="1009" y="1596"/>
                          <a:pt x="1060" y="1611"/>
                        </a:cubicBezTo>
                        <a:lnTo>
                          <a:pt x="1124" y="1627"/>
                        </a:lnTo>
                        <a:cubicBezTo>
                          <a:pt x="1134" y="1628"/>
                          <a:pt x="1145" y="1628"/>
                          <a:pt x="1155" y="1628"/>
                        </a:cubicBezTo>
                        <a:cubicBezTo>
                          <a:pt x="1367" y="1628"/>
                          <a:pt x="1558" y="1472"/>
                          <a:pt x="1589" y="1258"/>
                        </a:cubicBezTo>
                        <a:cubicBezTo>
                          <a:pt x="1605" y="1114"/>
                          <a:pt x="1589" y="1001"/>
                          <a:pt x="1381" y="857"/>
                        </a:cubicBezTo>
                        <a:cubicBezTo>
                          <a:pt x="1316" y="793"/>
                          <a:pt x="1268" y="712"/>
                          <a:pt x="1268" y="616"/>
                        </a:cubicBezTo>
                        <a:cubicBezTo>
                          <a:pt x="1284" y="295"/>
                          <a:pt x="1044" y="23"/>
                          <a:pt x="723" y="7"/>
                        </a:cubicBezTo>
                        <a:cubicBezTo>
                          <a:pt x="692" y="2"/>
                          <a:pt x="662" y="0"/>
                          <a:pt x="63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2" name="Google Shape;856;p28">
                    <a:extLst>
                      <a:ext uri="{FF2B5EF4-FFF2-40B4-BE49-F238E27FC236}">
                        <a16:creationId xmlns:a16="http://schemas.microsoft.com/office/drawing/2014/main" id="{0B43D766-C369-9C1A-C1AB-9EF08CBD4AAE}"/>
                      </a:ext>
                    </a:extLst>
                  </p:cNvPr>
                  <p:cNvSpPr/>
                  <p:nvPr/>
                </p:nvSpPr>
                <p:spPr>
                  <a:xfrm>
                    <a:off x="-854565" y="3318664"/>
                    <a:ext cx="53809" cy="4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1170" extrusionOk="0">
                        <a:moveTo>
                          <a:pt x="933" y="1"/>
                        </a:moveTo>
                        <a:cubicBezTo>
                          <a:pt x="850" y="1"/>
                          <a:pt x="781" y="34"/>
                          <a:pt x="690" y="150"/>
                        </a:cubicBezTo>
                        <a:cubicBezTo>
                          <a:pt x="642" y="198"/>
                          <a:pt x="578" y="230"/>
                          <a:pt x="497" y="230"/>
                        </a:cubicBezTo>
                        <a:cubicBezTo>
                          <a:pt x="481" y="228"/>
                          <a:pt x="464" y="227"/>
                          <a:pt x="448" y="227"/>
                        </a:cubicBezTo>
                        <a:cubicBezTo>
                          <a:pt x="243" y="227"/>
                          <a:pt x="63" y="409"/>
                          <a:pt x="48" y="632"/>
                        </a:cubicBezTo>
                        <a:cubicBezTo>
                          <a:pt x="0" y="872"/>
                          <a:pt x="161" y="1097"/>
                          <a:pt x="401" y="1161"/>
                        </a:cubicBezTo>
                        <a:cubicBezTo>
                          <a:pt x="429" y="1167"/>
                          <a:pt x="457" y="1169"/>
                          <a:pt x="485" y="1169"/>
                        </a:cubicBezTo>
                        <a:cubicBezTo>
                          <a:pt x="616" y="1169"/>
                          <a:pt x="742" y="1109"/>
                          <a:pt x="834" y="1017"/>
                        </a:cubicBezTo>
                        <a:cubicBezTo>
                          <a:pt x="861" y="977"/>
                          <a:pt x="920" y="948"/>
                          <a:pt x="976" y="948"/>
                        </a:cubicBezTo>
                        <a:cubicBezTo>
                          <a:pt x="988" y="948"/>
                          <a:pt x="999" y="950"/>
                          <a:pt x="1011" y="952"/>
                        </a:cubicBezTo>
                        <a:lnTo>
                          <a:pt x="1043" y="952"/>
                        </a:lnTo>
                        <a:cubicBezTo>
                          <a:pt x="1054" y="954"/>
                          <a:pt x="1066" y="955"/>
                          <a:pt x="1077" y="955"/>
                        </a:cubicBezTo>
                        <a:cubicBezTo>
                          <a:pt x="1174" y="955"/>
                          <a:pt x="1253" y="893"/>
                          <a:pt x="1268" y="792"/>
                        </a:cubicBezTo>
                        <a:cubicBezTo>
                          <a:pt x="1284" y="744"/>
                          <a:pt x="1268" y="696"/>
                          <a:pt x="1251" y="664"/>
                        </a:cubicBezTo>
                        <a:cubicBezTo>
                          <a:pt x="1219" y="583"/>
                          <a:pt x="1203" y="503"/>
                          <a:pt x="1235" y="423"/>
                        </a:cubicBezTo>
                        <a:cubicBezTo>
                          <a:pt x="1235" y="407"/>
                          <a:pt x="1251" y="391"/>
                          <a:pt x="1251" y="375"/>
                        </a:cubicBezTo>
                        <a:cubicBezTo>
                          <a:pt x="1268" y="198"/>
                          <a:pt x="1171" y="38"/>
                          <a:pt x="995" y="6"/>
                        </a:cubicBezTo>
                        <a:cubicBezTo>
                          <a:pt x="973" y="3"/>
                          <a:pt x="952" y="1"/>
                          <a:pt x="9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3" name="Google Shape;857;p28">
                    <a:extLst>
                      <a:ext uri="{FF2B5EF4-FFF2-40B4-BE49-F238E27FC236}">
                        <a16:creationId xmlns:a16="http://schemas.microsoft.com/office/drawing/2014/main" id="{55FA0694-5D7F-C740-684E-398C42CD41D1}"/>
                      </a:ext>
                    </a:extLst>
                  </p:cNvPr>
                  <p:cNvSpPr/>
                  <p:nvPr/>
                </p:nvSpPr>
                <p:spPr>
                  <a:xfrm>
                    <a:off x="-787346" y="3043248"/>
                    <a:ext cx="63238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1509" y="8102"/>
                        </a:lnTo>
                        <a:lnTo>
                          <a:pt x="15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4" name="Google Shape;858;p28">
                    <a:extLst>
                      <a:ext uri="{FF2B5EF4-FFF2-40B4-BE49-F238E27FC236}">
                        <a16:creationId xmlns:a16="http://schemas.microsoft.com/office/drawing/2014/main" id="{B46F33A1-4C45-4175-8080-AFA368599C93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96856"/>
                    <a:ext cx="158033" cy="46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108" extrusionOk="0">
                        <a:moveTo>
                          <a:pt x="2375" y="0"/>
                        </a:moveTo>
                        <a:lnTo>
                          <a:pt x="0" y="1107"/>
                        </a:lnTo>
                        <a:lnTo>
                          <a:pt x="3770" y="1107"/>
                        </a:lnTo>
                        <a:lnTo>
                          <a:pt x="2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5" name="Google Shape;859;p28">
                    <a:extLst>
                      <a:ext uri="{FF2B5EF4-FFF2-40B4-BE49-F238E27FC236}">
                        <a16:creationId xmlns:a16="http://schemas.microsoft.com/office/drawing/2014/main" id="{84DFF694-963B-F228-17EE-3AF2B8007FD8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81040"/>
                    <a:ext cx="96848" cy="90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2167" extrusionOk="0">
                        <a:moveTo>
                          <a:pt x="2279" y="33"/>
                        </a:moveTo>
                        <a:lnTo>
                          <a:pt x="1926" y="2135"/>
                        </a:lnTo>
                        <a:lnTo>
                          <a:pt x="402" y="2135"/>
                        </a:lnTo>
                        <a:lnTo>
                          <a:pt x="49" y="33"/>
                        </a:ln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7"/>
                          <a:pt x="1" y="17"/>
                        </a:cubicBezTo>
                        <a:lnTo>
                          <a:pt x="370" y="2151"/>
                        </a:lnTo>
                        <a:cubicBezTo>
                          <a:pt x="370" y="2167"/>
                          <a:pt x="370" y="2167"/>
                          <a:pt x="386" y="2167"/>
                        </a:cubicBezTo>
                        <a:lnTo>
                          <a:pt x="1942" y="2167"/>
                        </a:lnTo>
                        <a:cubicBezTo>
                          <a:pt x="1942" y="2167"/>
                          <a:pt x="1942" y="2167"/>
                          <a:pt x="1942" y="2151"/>
                        </a:cubicBezTo>
                        <a:lnTo>
                          <a:pt x="2311" y="17"/>
                        </a:lnTo>
                        <a:cubicBezTo>
                          <a:pt x="2311" y="17"/>
                          <a:pt x="2311" y="1"/>
                          <a:pt x="23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6" name="Google Shape;860;p28">
                    <a:extLst>
                      <a:ext uri="{FF2B5EF4-FFF2-40B4-BE49-F238E27FC236}">
                        <a16:creationId xmlns:a16="http://schemas.microsoft.com/office/drawing/2014/main" id="{FFD4004A-7410-2C84-442B-C568AAEDAB36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54847"/>
                    <a:ext cx="96848" cy="22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530" extrusionOk="0">
                        <a:moveTo>
                          <a:pt x="2279" y="32"/>
                        </a:moveTo>
                        <a:lnTo>
                          <a:pt x="2279" y="498"/>
                        </a:lnTo>
                        <a:lnTo>
                          <a:pt x="33" y="498"/>
                        </a:lnTo>
                        <a:lnTo>
                          <a:pt x="33" y="32"/>
                        </a:lnTo>
                        <a:close/>
                        <a:moveTo>
                          <a:pt x="17" y="0"/>
                        </a:moveTo>
                        <a:cubicBezTo>
                          <a:pt x="17" y="0"/>
                          <a:pt x="1" y="0"/>
                          <a:pt x="1" y="16"/>
                        </a:cubicBezTo>
                        <a:lnTo>
                          <a:pt x="1" y="514"/>
                        </a:lnTo>
                        <a:cubicBezTo>
                          <a:pt x="1" y="530"/>
                          <a:pt x="17" y="530"/>
                          <a:pt x="17" y="530"/>
                        </a:cubicBezTo>
                        <a:lnTo>
                          <a:pt x="2295" y="530"/>
                        </a:lnTo>
                        <a:cubicBezTo>
                          <a:pt x="2311" y="530"/>
                          <a:pt x="2311" y="530"/>
                          <a:pt x="2311" y="514"/>
                        </a:cubicBezTo>
                        <a:lnTo>
                          <a:pt x="2311" y="16"/>
                        </a:lnTo>
                        <a:cubicBezTo>
                          <a:pt x="2311" y="0"/>
                          <a:pt x="2311" y="0"/>
                          <a:pt x="22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7" name="Google Shape;861;p28">
                    <a:extLst>
                      <a:ext uri="{FF2B5EF4-FFF2-40B4-BE49-F238E27FC236}">
                        <a16:creationId xmlns:a16="http://schemas.microsoft.com/office/drawing/2014/main" id="{D68032F3-1173-E7B4-3C6E-0FBE8976D543}"/>
                      </a:ext>
                    </a:extLst>
                  </p:cNvPr>
                  <p:cNvSpPr/>
                  <p:nvPr/>
                </p:nvSpPr>
                <p:spPr>
                  <a:xfrm>
                    <a:off x="-899616" y="3208615"/>
                    <a:ext cx="82055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" h="1493" extrusionOk="0">
                        <a:moveTo>
                          <a:pt x="633" y="1"/>
                        </a:moveTo>
                        <a:cubicBezTo>
                          <a:pt x="254" y="1"/>
                          <a:pt x="0" y="418"/>
                          <a:pt x="0" y="418"/>
                        </a:cubicBezTo>
                        <a:lnTo>
                          <a:pt x="161" y="1493"/>
                        </a:lnTo>
                        <a:lnTo>
                          <a:pt x="1717" y="1493"/>
                        </a:lnTo>
                        <a:lnTo>
                          <a:pt x="1957" y="97"/>
                        </a:lnTo>
                        <a:lnTo>
                          <a:pt x="1957" y="97"/>
                        </a:lnTo>
                        <a:cubicBezTo>
                          <a:pt x="1805" y="201"/>
                          <a:pt x="1629" y="253"/>
                          <a:pt x="1452" y="253"/>
                        </a:cubicBezTo>
                        <a:cubicBezTo>
                          <a:pt x="1276" y="253"/>
                          <a:pt x="1099" y="201"/>
                          <a:pt x="947" y="97"/>
                        </a:cubicBezTo>
                        <a:cubicBezTo>
                          <a:pt x="836" y="28"/>
                          <a:pt x="730" y="1"/>
                          <a:pt x="6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8" name="Google Shape;862;p28">
                    <a:extLst>
                      <a:ext uri="{FF2B5EF4-FFF2-40B4-BE49-F238E27FC236}">
                        <a16:creationId xmlns:a16="http://schemas.microsoft.com/office/drawing/2014/main" id="{C74E06F6-B052-8E74-8E30-02E8EF4F3DB4}"/>
                      </a:ext>
                    </a:extLst>
                  </p:cNvPr>
                  <p:cNvSpPr/>
                  <p:nvPr/>
                </p:nvSpPr>
                <p:spPr>
                  <a:xfrm>
                    <a:off x="-946008" y="3041865"/>
                    <a:ext cx="160045" cy="341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" h="8152" extrusionOk="0">
                        <a:moveTo>
                          <a:pt x="16" y="1"/>
                        </a:moveTo>
                        <a:cubicBezTo>
                          <a:pt x="0" y="1"/>
                          <a:pt x="0" y="17"/>
                          <a:pt x="0" y="33"/>
                        </a:cubicBezTo>
                        <a:lnTo>
                          <a:pt x="0" y="8135"/>
                        </a:lnTo>
                        <a:cubicBezTo>
                          <a:pt x="0" y="8151"/>
                          <a:pt x="0" y="8151"/>
                          <a:pt x="0" y="8151"/>
                        </a:cubicBezTo>
                        <a:lnTo>
                          <a:pt x="3802" y="8151"/>
                        </a:lnTo>
                        <a:cubicBezTo>
                          <a:pt x="3802" y="8151"/>
                          <a:pt x="3819" y="8151"/>
                          <a:pt x="3819" y="8135"/>
                        </a:cubicBezTo>
                        <a:lnTo>
                          <a:pt x="3819" y="4076"/>
                        </a:lnTo>
                        <a:cubicBezTo>
                          <a:pt x="3819" y="4076"/>
                          <a:pt x="3802" y="4060"/>
                          <a:pt x="3802" y="4060"/>
                        </a:cubicBezTo>
                        <a:cubicBezTo>
                          <a:pt x="3786" y="4060"/>
                          <a:pt x="3786" y="4076"/>
                          <a:pt x="3786" y="4076"/>
                        </a:cubicBezTo>
                        <a:lnTo>
                          <a:pt x="3786" y="8119"/>
                        </a:lnTo>
                        <a:lnTo>
                          <a:pt x="32" y="8119"/>
                        </a:lnTo>
                        <a:lnTo>
                          <a:pt x="32" y="33"/>
                        </a:lnTo>
                        <a:cubicBezTo>
                          <a:pt x="32" y="17"/>
                          <a:pt x="32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386" name="Google Shape;863;p28">
                  <a:extLst>
                    <a:ext uri="{FF2B5EF4-FFF2-40B4-BE49-F238E27FC236}">
                      <a16:creationId xmlns:a16="http://schemas.microsoft.com/office/drawing/2014/main" id="{6F081727-703A-6D5B-C97F-0593A8D9E16B}"/>
                    </a:ext>
                  </a:extLst>
                </p:cNvPr>
                <p:cNvSpPr/>
                <p:nvPr/>
              </p:nvSpPr>
              <p:spPr>
                <a:xfrm>
                  <a:off x="-3906352" y="2721189"/>
                  <a:ext cx="39058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931" extrusionOk="0">
                      <a:moveTo>
                        <a:pt x="466" y="0"/>
                      </a:moveTo>
                      <a:cubicBezTo>
                        <a:pt x="209" y="0"/>
                        <a:pt x="1" y="209"/>
                        <a:pt x="1" y="466"/>
                      </a:cubicBezTo>
                      <a:cubicBezTo>
                        <a:pt x="1" y="738"/>
                        <a:pt x="209" y="931"/>
                        <a:pt x="466" y="931"/>
                      </a:cubicBezTo>
                      <a:cubicBezTo>
                        <a:pt x="739" y="931"/>
                        <a:pt x="931" y="738"/>
                        <a:pt x="931" y="466"/>
                      </a:cubicBezTo>
                      <a:cubicBezTo>
                        <a:pt x="931" y="209"/>
                        <a:pt x="739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7" name="Google Shape;864;p28">
                  <a:extLst>
                    <a:ext uri="{FF2B5EF4-FFF2-40B4-BE49-F238E27FC236}">
                      <a16:creationId xmlns:a16="http://schemas.microsoft.com/office/drawing/2014/main" id="{70481726-8B3C-6C13-33F9-33C1410DA54B}"/>
                    </a:ext>
                  </a:extLst>
                </p:cNvPr>
                <p:cNvSpPr/>
                <p:nvPr/>
              </p:nvSpPr>
              <p:spPr>
                <a:xfrm>
                  <a:off x="-3847849" y="2721189"/>
                  <a:ext cx="39058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931" extrusionOk="0">
                      <a:moveTo>
                        <a:pt x="466" y="0"/>
                      </a:moveTo>
                      <a:cubicBezTo>
                        <a:pt x="209" y="0"/>
                        <a:pt x="1" y="209"/>
                        <a:pt x="1" y="466"/>
                      </a:cubicBezTo>
                      <a:cubicBezTo>
                        <a:pt x="1" y="738"/>
                        <a:pt x="209" y="931"/>
                        <a:pt x="466" y="931"/>
                      </a:cubicBezTo>
                      <a:cubicBezTo>
                        <a:pt x="723" y="931"/>
                        <a:pt x="931" y="738"/>
                        <a:pt x="931" y="466"/>
                      </a:cubicBezTo>
                      <a:cubicBezTo>
                        <a:pt x="931" y="209"/>
                        <a:pt x="723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8" name="Google Shape;865;p28">
                  <a:extLst>
                    <a:ext uri="{FF2B5EF4-FFF2-40B4-BE49-F238E27FC236}">
                      <a16:creationId xmlns:a16="http://schemas.microsoft.com/office/drawing/2014/main" id="{D8AF5BBC-A220-728F-7BA4-942C9CBE630A}"/>
                    </a:ext>
                  </a:extLst>
                </p:cNvPr>
                <p:cNvSpPr/>
                <p:nvPr/>
              </p:nvSpPr>
              <p:spPr>
                <a:xfrm>
                  <a:off x="-4333934" y="3023048"/>
                  <a:ext cx="798086" cy="9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44" h="2328" extrusionOk="0">
                      <a:moveTo>
                        <a:pt x="1155" y="1"/>
                      </a:moveTo>
                      <a:cubicBezTo>
                        <a:pt x="514" y="1"/>
                        <a:pt x="0" y="530"/>
                        <a:pt x="0" y="1172"/>
                      </a:cubicBezTo>
                      <a:cubicBezTo>
                        <a:pt x="0" y="1814"/>
                        <a:pt x="514" y="2327"/>
                        <a:pt x="1155" y="2327"/>
                      </a:cubicBezTo>
                      <a:lnTo>
                        <a:pt x="17889" y="2327"/>
                      </a:lnTo>
                      <a:cubicBezTo>
                        <a:pt x="18514" y="2327"/>
                        <a:pt x="19044" y="1814"/>
                        <a:pt x="19044" y="1172"/>
                      </a:cubicBezTo>
                      <a:cubicBezTo>
                        <a:pt x="19044" y="530"/>
                        <a:pt x="18514" y="1"/>
                        <a:pt x="178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9" name="Google Shape;866;p28">
                  <a:extLst>
                    <a:ext uri="{FF2B5EF4-FFF2-40B4-BE49-F238E27FC236}">
                      <a16:creationId xmlns:a16="http://schemas.microsoft.com/office/drawing/2014/main" id="{30E25A9B-75E8-A817-8793-CFA51585BF7E}"/>
                    </a:ext>
                  </a:extLst>
                </p:cNvPr>
                <p:cNvSpPr/>
                <p:nvPr/>
              </p:nvSpPr>
              <p:spPr>
                <a:xfrm>
                  <a:off x="-4333934" y="3228144"/>
                  <a:ext cx="798086" cy="9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44" h="2327" extrusionOk="0">
                      <a:moveTo>
                        <a:pt x="1155" y="0"/>
                      </a:moveTo>
                      <a:cubicBezTo>
                        <a:pt x="514" y="0"/>
                        <a:pt x="0" y="513"/>
                        <a:pt x="0" y="1155"/>
                      </a:cubicBezTo>
                      <a:cubicBezTo>
                        <a:pt x="0" y="1797"/>
                        <a:pt x="514" y="2326"/>
                        <a:pt x="1155" y="2326"/>
                      </a:cubicBezTo>
                      <a:lnTo>
                        <a:pt x="17889" y="2326"/>
                      </a:lnTo>
                      <a:cubicBezTo>
                        <a:pt x="18514" y="2326"/>
                        <a:pt x="19044" y="1797"/>
                        <a:pt x="19044" y="1155"/>
                      </a:cubicBezTo>
                      <a:cubicBezTo>
                        <a:pt x="19044" y="513"/>
                        <a:pt x="18514" y="0"/>
                        <a:pt x="17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0" name="Google Shape;867;p28">
                  <a:extLst>
                    <a:ext uri="{FF2B5EF4-FFF2-40B4-BE49-F238E27FC236}">
                      <a16:creationId xmlns:a16="http://schemas.microsoft.com/office/drawing/2014/main" id="{E7A98EC4-5D84-0459-56F4-C67516A5DC6F}"/>
                    </a:ext>
                  </a:extLst>
                </p:cNvPr>
                <p:cNvSpPr/>
                <p:nvPr/>
              </p:nvSpPr>
              <p:spPr>
                <a:xfrm>
                  <a:off x="-3428313" y="2018568"/>
                  <a:ext cx="425654" cy="218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7" h="5215" extrusionOk="0">
                      <a:moveTo>
                        <a:pt x="5985" y="1"/>
                      </a:moveTo>
                      <a:cubicBezTo>
                        <a:pt x="5070" y="1"/>
                        <a:pt x="4349" y="739"/>
                        <a:pt x="4349" y="1637"/>
                      </a:cubicBezTo>
                      <a:lnTo>
                        <a:pt x="4349" y="3482"/>
                      </a:lnTo>
                      <a:cubicBezTo>
                        <a:pt x="4349" y="3867"/>
                        <a:pt x="4028" y="4188"/>
                        <a:pt x="3643" y="4188"/>
                      </a:cubicBezTo>
                      <a:lnTo>
                        <a:pt x="691" y="4188"/>
                      </a:lnTo>
                      <a:cubicBezTo>
                        <a:pt x="1" y="4188"/>
                        <a:pt x="1" y="5215"/>
                        <a:pt x="691" y="5215"/>
                      </a:cubicBezTo>
                      <a:lnTo>
                        <a:pt x="3643" y="5215"/>
                      </a:lnTo>
                      <a:cubicBezTo>
                        <a:pt x="4605" y="5215"/>
                        <a:pt x="5375" y="4429"/>
                        <a:pt x="5375" y="3482"/>
                      </a:cubicBezTo>
                      <a:lnTo>
                        <a:pt x="5375" y="1637"/>
                      </a:lnTo>
                      <a:cubicBezTo>
                        <a:pt x="5375" y="1300"/>
                        <a:pt x="5648" y="1028"/>
                        <a:pt x="5985" y="1028"/>
                      </a:cubicBezTo>
                      <a:lnTo>
                        <a:pt x="9515" y="1028"/>
                      </a:lnTo>
                      <a:cubicBezTo>
                        <a:pt x="10156" y="996"/>
                        <a:pt x="10156" y="49"/>
                        <a:pt x="95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1" name="Google Shape;868;p28">
                  <a:extLst>
                    <a:ext uri="{FF2B5EF4-FFF2-40B4-BE49-F238E27FC236}">
                      <a16:creationId xmlns:a16="http://schemas.microsoft.com/office/drawing/2014/main" id="{61660048-A8C1-830C-4EE3-273D0B308797}"/>
                    </a:ext>
                  </a:extLst>
                </p:cNvPr>
                <p:cNvSpPr/>
                <p:nvPr/>
              </p:nvSpPr>
              <p:spPr>
                <a:xfrm>
                  <a:off x="-3107596" y="3656396"/>
                  <a:ext cx="181585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3" h="5103" extrusionOk="0">
                      <a:moveTo>
                        <a:pt x="0" y="1"/>
                      </a:moveTo>
                      <a:lnTo>
                        <a:pt x="803" y="5102"/>
                      </a:lnTo>
                      <a:lnTo>
                        <a:pt x="1733" y="5102"/>
                      </a:lnTo>
                      <a:lnTo>
                        <a:pt x="43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2" name="Google Shape;869;p28">
                  <a:extLst>
                    <a:ext uri="{FF2B5EF4-FFF2-40B4-BE49-F238E27FC236}">
                      <a16:creationId xmlns:a16="http://schemas.microsoft.com/office/drawing/2014/main" id="{157824AB-057F-52B0-0C15-1A7B926110B2}"/>
                    </a:ext>
                  </a:extLst>
                </p:cNvPr>
                <p:cNvSpPr/>
                <p:nvPr/>
              </p:nvSpPr>
              <p:spPr>
                <a:xfrm>
                  <a:off x="-3107596" y="3539432"/>
                  <a:ext cx="934579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92" extrusionOk="0">
                      <a:moveTo>
                        <a:pt x="0" y="0"/>
                      </a:moveTo>
                      <a:lnTo>
                        <a:pt x="0" y="2792"/>
                      </a:lnTo>
                      <a:lnTo>
                        <a:pt x="22301" y="2792"/>
                      </a:lnTo>
                      <a:lnTo>
                        <a:pt x="223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3" name="Google Shape;870;p28">
                  <a:extLst>
                    <a:ext uri="{FF2B5EF4-FFF2-40B4-BE49-F238E27FC236}">
                      <a16:creationId xmlns:a16="http://schemas.microsoft.com/office/drawing/2014/main" id="{E39BD966-9AF7-C1B1-4041-0907D8F992B8}"/>
                    </a:ext>
                  </a:extLst>
                </p:cNvPr>
                <p:cNvSpPr/>
                <p:nvPr/>
              </p:nvSpPr>
              <p:spPr>
                <a:xfrm>
                  <a:off x="-2354560" y="3656396"/>
                  <a:ext cx="181543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2" h="5103" extrusionOk="0">
                      <a:moveTo>
                        <a:pt x="0" y="1"/>
                      </a:moveTo>
                      <a:lnTo>
                        <a:pt x="2599" y="5102"/>
                      </a:lnTo>
                      <a:lnTo>
                        <a:pt x="3514" y="5102"/>
                      </a:lnTo>
                      <a:lnTo>
                        <a:pt x="43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871;p28">
                  <a:extLst>
                    <a:ext uri="{FF2B5EF4-FFF2-40B4-BE49-F238E27FC236}">
                      <a16:creationId xmlns:a16="http://schemas.microsoft.com/office/drawing/2014/main" id="{B6666D56-265E-8FB4-62FF-3A9F949E2EAC}"/>
                    </a:ext>
                  </a:extLst>
                </p:cNvPr>
                <p:cNvSpPr/>
                <p:nvPr/>
              </p:nvSpPr>
              <p:spPr>
                <a:xfrm>
                  <a:off x="-3107596" y="3500416"/>
                  <a:ext cx="934579" cy="11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93" extrusionOk="0">
                      <a:moveTo>
                        <a:pt x="0" y="1"/>
                      </a:moveTo>
                      <a:lnTo>
                        <a:pt x="0" y="2792"/>
                      </a:lnTo>
                      <a:lnTo>
                        <a:pt x="22301" y="2792"/>
                      </a:lnTo>
                      <a:lnTo>
                        <a:pt x="2230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872;p28">
                  <a:extLst>
                    <a:ext uri="{FF2B5EF4-FFF2-40B4-BE49-F238E27FC236}">
                      <a16:creationId xmlns:a16="http://schemas.microsoft.com/office/drawing/2014/main" id="{5293FFBB-C77C-4827-BF33-993515B277CB}"/>
                    </a:ext>
                  </a:extLst>
                </p:cNvPr>
                <p:cNvSpPr/>
                <p:nvPr/>
              </p:nvSpPr>
              <p:spPr>
                <a:xfrm>
                  <a:off x="-2251048" y="3656396"/>
                  <a:ext cx="181585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3" h="5103" extrusionOk="0">
                      <a:moveTo>
                        <a:pt x="1" y="1"/>
                      </a:moveTo>
                      <a:lnTo>
                        <a:pt x="803" y="5102"/>
                      </a:lnTo>
                      <a:lnTo>
                        <a:pt x="1734" y="5102"/>
                      </a:lnTo>
                      <a:lnTo>
                        <a:pt x="43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873;p28">
                  <a:extLst>
                    <a:ext uri="{FF2B5EF4-FFF2-40B4-BE49-F238E27FC236}">
                      <a16:creationId xmlns:a16="http://schemas.microsoft.com/office/drawing/2014/main" id="{B173B47D-5B68-2FFA-2ECD-D814CD9AF1AE}"/>
                    </a:ext>
                  </a:extLst>
                </p:cNvPr>
                <p:cNvSpPr/>
                <p:nvPr/>
              </p:nvSpPr>
              <p:spPr>
                <a:xfrm>
                  <a:off x="-2251048" y="3539432"/>
                  <a:ext cx="934621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2792" extrusionOk="0">
                      <a:moveTo>
                        <a:pt x="1" y="0"/>
                      </a:moveTo>
                      <a:lnTo>
                        <a:pt x="1" y="2792"/>
                      </a:lnTo>
                      <a:lnTo>
                        <a:pt x="22301" y="2792"/>
                      </a:lnTo>
                      <a:lnTo>
                        <a:pt x="223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874;p28">
                  <a:extLst>
                    <a:ext uri="{FF2B5EF4-FFF2-40B4-BE49-F238E27FC236}">
                      <a16:creationId xmlns:a16="http://schemas.microsoft.com/office/drawing/2014/main" id="{635603C6-5BF0-4C31-E415-528F93A309DE}"/>
                    </a:ext>
                  </a:extLst>
                </p:cNvPr>
                <p:cNvSpPr/>
                <p:nvPr/>
              </p:nvSpPr>
              <p:spPr>
                <a:xfrm>
                  <a:off x="-1498013" y="3656396"/>
                  <a:ext cx="181585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3" h="5103" extrusionOk="0">
                      <a:moveTo>
                        <a:pt x="1" y="1"/>
                      </a:moveTo>
                      <a:lnTo>
                        <a:pt x="2600" y="5102"/>
                      </a:lnTo>
                      <a:lnTo>
                        <a:pt x="3530" y="5102"/>
                      </a:lnTo>
                      <a:lnTo>
                        <a:pt x="43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8" name="Google Shape;875;p28">
                  <a:extLst>
                    <a:ext uri="{FF2B5EF4-FFF2-40B4-BE49-F238E27FC236}">
                      <a16:creationId xmlns:a16="http://schemas.microsoft.com/office/drawing/2014/main" id="{0E9275F0-1D41-EAFA-659A-520000C00978}"/>
                    </a:ext>
                  </a:extLst>
                </p:cNvPr>
                <p:cNvSpPr/>
                <p:nvPr/>
              </p:nvSpPr>
              <p:spPr>
                <a:xfrm>
                  <a:off x="-2251048" y="3500416"/>
                  <a:ext cx="934621" cy="11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2793" extrusionOk="0">
                      <a:moveTo>
                        <a:pt x="1" y="1"/>
                      </a:moveTo>
                      <a:lnTo>
                        <a:pt x="1" y="2792"/>
                      </a:lnTo>
                      <a:lnTo>
                        <a:pt x="22301" y="2792"/>
                      </a:lnTo>
                      <a:lnTo>
                        <a:pt x="2230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9" name="Google Shape;876;p28">
                  <a:extLst>
                    <a:ext uri="{FF2B5EF4-FFF2-40B4-BE49-F238E27FC236}">
                      <a16:creationId xmlns:a16="http://schemas.microsoft.com/office/drawing/2014/main" id="{5D4DA060-AB34-436E-0031-E04E87416E99}"/>
                    </a:ext>
                  </a:extLst>
                </p:cNvPr>
                <p:cNvSpPr/>
                <p:nvPr/>
              </p:nvSpPr>
              <p:spPr>
                <a:xfrm>
                  <a:off x="-1374973" y="3656396"/>
                  <a:ext cx="181585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3" h="5103" extrusionOk="0">
                      <a:moveTo>
                        <a:pt x="0" y="1"/>
                      </a:moveTo>
                      <a:lnTo>
                        <a:pt x="803" y="5102"/>
                      </a:lnTo>
                      <a:lnTo>
                        <a:pt x="1733" y="5102"/>
                      </a:lnTo>
                      <a:lnTo>
                        <a:pt x="43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0" name="Google Shape;877;p28">
                  <a:extLst>
                    <a:ext uri="{FF2B5EF4-FFF2-40B4-BE49-F238E27FC236}">
                      <a16:creationId xmlns:a16="http://schemas.microsoft.com/office/drawing/2014/main" id="{465BE2F2-0740-A36F-18C6-6FAF2BE33788}"/>
                    </a:ext>
                  </a:extLst>
                </p:cNvPr>
                <p:cNvSpPr/>
                <p:nvPr/>
              </p:nvSpPr>
              <p:spPr>
                <a:xfrm>
                  <a:off x="-1374973" y="3539432"/>
                  <a:ext cx="934579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92" extrusionOk="0">
                      <a:moveTo>
                        <a:pt x="0" y="0"/>
                      </a:moveTo>
                      <a:lnTo>
                        <a:pt x="0" y="2792"/>
                      </a:lnTo>
                      <a:lnTo>
                        <a:pt x="22301" y="2792"/>
                      </a:lnTo>
                      <a:lnTo>
                        <a:pt x="223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1" name="Google Shape;878;p28">
                  <a:extLst>
                    <a:ext uri="{FF2B5EF4-FFF2-40B4-BE49-F238E27FC236}">
                      <a16:creationId xmlns:a16="http://schemas.microsoft.com/office/drawing/2014/main" id="{F0EE114D-E1CF-B756-68A5-7A42CE801C5B}"/>
                    </a:ext>
                  </a:extLst>
                </p:cNvPr>
                <p:cNvSpPr/>
                <p:nvPr/>
              </p:nvSpPr>
              <p:spPr>
                <a:xfrm>
                  <a:off x="-621937" y="3656396"/>
                  <a:ext cx="181543" cy="2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2" h="5103" extrusionOk="0">
                      <a:moveTo>
                        <a:pt x="0" y="1"/>
                      </a:moveTo>
                      <a:lnTo>
                        <a:pt x="2599" y="5102"/>
                      </a:lnTo>
                      <a:lnTo>
                        <a:pt x="3530" y="5102"/>
                      </a:lnTo>
                      <a:lnTo>
                        <a:pt x="43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2" name="Google Shape;879;p28">
                  <a:extLst>
                    <a:ext uri="{FF2B5EF4-FFF2-40B4-BE49-F238E27FC236}">
                      <a16:creationId xmlns:a16="http://schemas.microsoft.com/office/drawing/2014/main" id="{08F6805C-4B4E-0E8A-F1FC-12A34D534CFB}"/>
                    </a:ext>
                  </a:extLst>
                </p:cNvPr>
                <p:cNvSpPr/>
                <p:nvPr/>
              </p:nvSpPr>
              <p:spPr>
                <a:xfrm>
                  <a:off x="-1374973" y="3500416"/>
                  <a:ext cx="934579" cy="11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1" h="2793" extrusionOk="0">
                      <a:moveTo>
                        <a:pt x="0" y="1"/>
                      </a:moveTo>
                      <a:lnTo>
                        <a:pt x="0" y="2792"/>
                      </a:lnTo>
                      <a:lnTo>
                        <a:pt x="22301" y="2792"/>
                      </a:lnTo>
                      <a:lnTo>
                        <a:pt x="2230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3" name="Google Shape;880;p28">
                  <a:extLst>
                    <a:ext uri="{FF2B5EF4-FFF2-40B4-BE49-F238E27FC236}">
                      <a16:creationId xmlns:a16="http://schemas.microsoft.com/office/drawing/2014/main" id="{270714DE-2713-5006-89AF-C12A80FA7820}"/>
                    </a:ext>
                  </a:extLst>
                </p:cNvPr>
                <p:cNvSpPr/>
                <p:nvPr/>
              </p:nvSpPr>
              <p:spPr>
                <a:xfrm>
                  <a:off x="-3127083" y="1884129"/>
                  <a:ext cx="954066" cy="1616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66" h="38569" extrusionOk="0">
                      <a:moveTo>
                        <a:pt x="21370" y="9771"/>
                      </a:moveTo>
                      <a:lnTo>
                        <a:pt x="21370" y="33916"/>
                      </a:lnTo>
                      <a:lnTo>
                        <a:pt x="13926" y="33916"/>
                      </a:lnTo>
                      <a:lnTo>
                        <a:pt x="13926" y="9771"/>
                      </a:lnTo>
                      <a:close/>
                      <a:moveTo>
                        <a:pt x="0" y="0"/>
                      </a:moveTo>
                      <a:lnTo>
                        <a:pt x="0" y="38569"/>
                      </a:lnTo>
                      <a:lnTo>
                        <a:pt x="22766" y="38569"/>
                      </a:lnTo>
                      <a:lnTo>
                        <a:pt x="2276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4" name="Google Shape;881;p28">
                  <a:extLst>
                    <a:ext uri="{FF2B5EF4-FFF2-40B4-BE49-F238E27FC236}">
                      <a16:creationId xmlns:a16="http://schemas.microsoft.com/office/drawing/2014/main" id="{AF3BADD5-D653-66E8-DCEE-40A6743D8146}"/>
                    </a:ext>
                  </a:extLst>
                </p:cNvPr>
                <p:cNvSpPr/>
                <p:nvPr/>
              </p:nvSpPr>
              <p:spPr>
                <a:xfrm>
                  <a:off x="-3127083" y="1826296"/>
                  <a:ext cx="954066" cy="57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66" h="1381" extrusionOk="0">
                      <a:moveTo>
                        <a:pt x="0" y="0"/>
                      </a:moveTo>
                      <a:lnTo>
                        <a:pt x="0" y="1380"/>
                      </a:lnTo>
                      <a:lnTo>
                        <a:pt x="22766" y="1380"/>
                      </a:lnTo>
                      <a:lnTo>
                        <a:pt x="2276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5" name="Google Shape;882;p28">
                  <a:extLst>
                    <a:ext uri="{FF2B5EF4-FFF2-40B4-BE49-F238E27FC236}">
                      <a16:creationId xmlns:a16="http://schemas.microsoft.com/office/drawing/2014/main" id="{28FA103A-AE81-E7CE-C2E7-6678EDF09025}"/>
                    </a:ext>
                  </a:extLst>
                </p:cNvPr>
                <p:cNvSpPr/>
                <p:nvPr/>
              </p:nvSpPr>
              <p:spPr>
                <a:xfrm>
                  <a:off x="-2543521" y="1942590"/>
                  <a:ext cx="312043" cy="234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6" h="5585" extrusionOk="0">
                      <a:moveTo>
                        <a:pt x="1" y="1"/>
                      </a:moveTo>
                      <a:lnTo>
                        <a:pt x="1" y="5584"/>
                      </a:lnTo>
                      <a:lnTo>
                        <a:pt x="7445" y="5584"/>
                      </a:lnTo>
                      <a:lnTo>
                        <a:pt x="74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6" name="Google Shape;883;p28">
                  <a:extLst>
                    <a:ext uri="{FF2B5EF4-FFF2-40B4-BE49-F238E27FC236}">
                      <a16:creationId xmlns:a16="http://schemas.microsoft.com/office/drawing/2014/main" id="{CDE89D53-8AE1-E386-F1DE-8B94B08FF186}"/>
                    </a:ext>
                  </a:extLst>
                </p:cNvPr>
                <p:cNvSpPr/>
                <p:nvPr/>
              </p:nvSpPr>
              <p:spPr>
                <a:xfrm>
                  <a:off x="-2523992" y="1958053"/>
                  <a:ext cx="272985" cy="125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4" h="2986" extrusionOk="0">
                      <a:moveTo>
                        <a:pt x="0" y="1"/>
                      </a:moveTo>
                      <a:lnTo>
                        <a:pt x="0" y="2985"/>
                      </a:lnTo>
                      <a:lnTo>
                        <a:pt x="6514" y="2985"/>
                      </a:lnTo>
                      <a:lnTo>
                        <a:pt x="65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7" name="Google Shape;884;p28">
                  <a:extLst>
                    <a:ext uri="{FF2B5EF4-FFF2-40B4-BE49-F238E27FC236}">
                      <a16:creationId xmlns:a16="http://schemas.microsoft.com/office/drawing/2014/main" id="{B379FFDD-255C-3278-2626-8E9A3613989C}"/>
                    </a:ext>
                  </a:extLst>
                </p:cNvPr>
                <p:cNvSpPr/>
                <p:nvPr/>
              </p:nvSpPr>
              <p:spPr>
                <a:xfrm>
                  <a:off x="-2523992" y="2118098"/>
                  <a:ext cx="39016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931" extrusionOk="0">
                      <a:moveTo>
                        <a:pt x="465" y="0"/>
                      </a:moveTo>
                      <a:cubicBezTo>
                        <a:pt x="209" y="0"/>
                        <a:pt x="0" y="209"/>
                        <a:pt x="0" y="466"/>
                      </a:cubicBezTo>
                      <a:cubicBezTo>
                        <a:pt x="0" y="722"/>
                        <a:pt x="209" y="931"/>
                        <a:pt x="465" y="931"/>
                      </a:cubicBezTo>
                      <a:cubicBezTo>
                        <a:pt x="722" y="931"/>
                        <a:pt x="931" y="722"/>
                        <a:pt x="931" y="466"/>
                      </a:cubicBezTo>
                      <a:cubicBezTo>
                        <a:pt x="931" y="209"/>
                        <a:pt x="722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8" name="Google Shape;885;p28">
                  <a:extLst>
                    <a:ext uri="{FF2B5EF4-FFF2-40B4-BE49-F238E27FC236}">
                      <a16:creationId xmlns:a16="http://schemas.microsoft.com/office/drawing/2014/main" id="{FE9989B8-9C12-FA08-19E7-59F0470DB585}"/>
                    </a:ext>
                  </a:extLst>
                </p:cNvPr>
                <p:cNvSpPr/>
                <p:nvPr/>
              </p:nvSpPr>
              <p:spPr>
                <a:xfrm>
                  <a:off x="-2465531" y="2118098"/>
                  <a:ext cx="39058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931" extrusionOk="0">
                      <a:moveTo>
                        <a:pt x="466" y="0"/>
                      </a:moveTo>
                      <a:cubicBezTo>
                        <a:pt x="210" y="0"/>
                        <a:pt x="1" y="209"/>
                        <a:pt x="1" y="466"/>
                      </a:cubicBezTo>
                      <a:cubicBezTo>
                        <a:pt x="1" y="722"/>
                        <a:pt x="210" y="931"/>
                        <a:pt x="466" y="931"/>
                      </a:cubicBezTo>
                      <a:cubicBezTo>
                        <a:pt x="723" y="931"/>
                        <a:pt x="931" y="722"/>
                        <a:pt x="931" y="466"/>
                      </a:cubicBezTo>
                      <a:cubicBezTo>
                        <a:pt x="931" y="209"/>
                        <a:pt x="723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9" name="Google Shape;886;p28">
                  <a:extLst>
                    <a:ext uri="{FF2B5EF4-FFF2-40B4-BE49-F238E27FC236}">
                      <a16:creationId xmlns:a16="http://schemas.microsoft.com/office/drawing/2014/main" id="{0D203D95-57F9-D22D-D9D9-B2B71FCF511A}"/>
                    </a:ext>
                  </a:extLst>
                </p:cNvPr>
                <p:cNvSpPr/>
                <p:nvPr/>
              </p:nvSpPr>
              <p:spPr>
                <a:xfrm>
                  <a:off x="-2413733" y="2118098"/>
                  <a:ext cx="45763" cy="39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937" extrusionOk="0">
                      <a:moveTo>
                        <a:pt x="626" y="0"/>
                      </a:moveTo>
                      <a:cubicBezTo>
                        <a:pt x="209" y="0"/>
                        <a:pt x="0" y="498"/>
                        <a:pt x="305" y="802"/>
                      </a:cubicBezTo>
                      <a:cubicBezTo>
                        <a:pt x="398" y="895"/>
                        <a:pt x="511" y="936"/>
                        <a:pt x="623" y="936"/>
                      </a:cubicBezTo>
                      <a:cubicBezTo>
                        <a:pt x="861" y="936"/>
                        <a:pt x="1091" y="749"/>
                        <a:pt x="1091" y="466"/>
                      </a:cubicBezTo>
                      <a:cubicBezTo>
                        <a:pt x="1091" y="209"/>
                        <a:pt x="883" y="0"/>
                        <a:pt x="6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0" name="Google Shape;887;p28">
                  <a:extLst>
                    <a:ext uri="{FF2B5EF4-FFF2-40B4-BE49-F238E27FC236}">
                      <a16:creationId xmlns:a16="http://schemas.microsoft.com/office/drawing/2014/main" id="{03C738F5-BC30-C713-FEE7-A752CB1A7DF7}"/>
                    </a:ext>
                  </a:extLst>
                </p:cNvPr>
                <p:cNvSpPr/>
                <p:nvPr/>
              </p:nvSpPr>
              <p:spPr>
                <a:xfrm>
                  <a:off x="-2348525" y="2118098"/>
                  <a:ext cx="39058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" h="931" extrusionOk="0">
                      <a:moveTo>
                        <a:pt x="466" y="0"/>
                      </a:moveTo>
                      <a:cubicBezTo>
                        <a:pt x="209" y="0"/>
                        <a:pt x="1" y="209"/>
                        <a:pt x="1" y="466"/>
                      </a:cubicBezTo>
                      <a:cubicBezTo>
                        <a:pt x="1" y="722"/>
                        <a:pt x="209" y="931"/>
                        <a:pt x="466" y="931"/>
                      </a:cubicBezTo>
                      <a:cubicBezTo>
                        <a:pt x="722" y="931"/>
                        <a:pt x="931" y="722"/>
                        <a:pt x="931" y="466"/>
                      </a:cubicBezTo>
                      <a:cubicBezTo>
                        <a:pt x="931" y="209"/>
                        <a:pt x="722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1" name="Google Shape;888;p28">
                  <a:extLst>
                    <a:ext uri="{FF2B5EF4-FFF2-40B4-BE49-F238E27FC236}">
                      <a16:creationId xmlns:a16="http://schemas.microsoft.com/office/drawing/2014/main" id="{3A3ECED9-0829-86CB-02BE-87F1D6FCF02C}"/>
                    </a:ext>
                  </a:extLst>
                </p:cNvPr>
                <p:cNvSpPr/>
                <p:nvPr/>
              </p:nvSpPr>
              <p:spPr>
                <a:xfrm>
                  <a:off x="-2290022" y="2118098"/>
                  <a:ext cx="39016" cy="3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931" extrusionOk="0">
                      <a:moveTo>
                        <a:pt x="466" y="0"/>
                      </a:moveTo>
                      <a:cubicBezTo>
                        <a:pt x="209" y="0"/>
                        <a:pt x="0" y="209"/>
                        <a:pt x="0" y="466"/>
                      </a:cubicBezTo>
                      <a:cubicBezTo>
                        <a:pt x="0" y="722"/>
                        <a:pt x="209" y="931"/>
                        <a:pt x="466" y="931"/>
                      </a:cubicBezTo>
                      <a:cubicBezTo>
                        <a:pt x="722" y="931"/>
                        <a:pt x="931" y="722"/>
                        <a:pt x="931" y="466"/>
                      </a:cubicBezTo>
                      <a:cubicBezTo>
                        <a:pt x="931" y="209"/>
                        <a:pt x="722" y="0"/>
                        <a:pt x="4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2" name="Google Shape;889;p28">
                  <a:extLst>
                    <a:ext uri="{FF2B5EF4-FFF2-40B4-BE49-F238E27FC236}">
                      <a16:creationId xmlns:a16="http://schemas.microsoft.com/office/drawing/2014/main" id="{1A3A72A0-9B48-3511-4175-61049CED7FC6}"/>
                    </a:ext>
                  </a:extLst>
                </p:cNvPr>
                <p:cNvSpPr/>
                <p:nvPr/>
              </p:nvSpPr>
              <p:spPr>
                <a:xfrm>
                  <a:off x="-3111619" y="3497022"/>
                  <a:ext cx="941829" cy="6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74" h="163" extrusionOk="0">
                      <a:moveTo>
                        <a:pt x="22406" y="0"/>
                      </a:moveTo>
                      <a:cubicBezTo>
                        <a:pt x="22403" y="0"/>
                        <a:pt x="22400" y="1"/>
                        <a:pt x="22397" y="1"/>
                      </a:cubicBezTo>
                      <a:lnTo>
                        <a:pt x="96" y="1"/>
                      </a:lnTo>
                      <a:cubicBezTo>
                        <a:pt x="0" y="17"/>
                        <a:pt x="0" y="146"/>
                        <a:pt x="96" y="162"/>
                      </a:cubicBezTo>
                      <a:lnTo>
                        <a:pt x="22397" y="162"/>
                      </a:lnTo>
                      <a:cubicBezTo>
                        <a:pt x="22400" y="162"/>
                        <a:pt x="22403" y="163"/>
                        <a:pt x="22406" y="163"/>
                      </a:cubicBezTo>
                      <a:cubicBezTo>
                        <a:pt x="22474" y="163"/>
                        <a:pt x="22474" y="0"/>
                        <a:pt x="224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3" name="Google Shape;890;p28">
                  <a:extLst>
                    <a:ext uri="{FF2B5EF4-FFF2-40B4-BE49-F238E27FC236}">
                      <a16:creationId xmlns:a16="http://schemas.microsoft.com/office/drawing/2014/main" id="{6C7A0954-A2FE-B482-B6E7-81C2BDF674B1}"/>
                    </a:ext>
                  </a:extLst>
                </p:cNvPr>
                <p:cNvSpPr/>
                <p:nvPr/>
              </p:nvSpPr>
              <p:spPr>
                <a:xfrm>
                  <a:off x="-3049093" y="1942590"/>
                  <a:ext cx="447824" cy="136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6" h="32521" extrusionOk="0">
                      <a:moveTo>
                        <a:pt x="0" y="1"/>
                      </a:moveTo>
                      <a:lnTo>
                        <a:pt x="0" y="32521"/>
                      </a:lnTo>
                      <a:lnTo>
                        <a:pt x="10685" y="32521"/>
                      </a:lnTo>
                      <a:lnTo>
                        <a:pt x="10685" y="1"/>
                      </a:lnTo>
                      <a:close/>
                    </a:path>
                  </a:pathLst>
                </a:custGeom>
                <a:solidFill>
                  <a:srgbClr val="544E90">
                    <a:alpha val="27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4" name="Google Shape;891;p28">
                  <a:extLst>
                    <a:ext uri="{FF2B5EF4-FFF2-40B4-BE49-F238E27FC236}">
                      <a16:creationId xmlns:a16="http://schemas.microsoft.com/office/drawing/2014/main" id="{F18D54A7-82AA-2150-26D0-F433C62117A6}"/>
                    </a:ext>
                  </a:extLst>
                </p:cNvPr>
                <p:cNvSpPr/>
                <p:nvPr/>
              </p:nvSpPr>
              <p:spPr>
                <a:xfrm>
                  <a:off x="-3043729" y="1976493"/>
                  <a:ext cx="194367" cy="166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8" h="3973" extrusionOk="0">
                      <a:moveTo>
                        <a:pt x="2648" y="251"/>
                      </a:moveTo>
                      <a:cubicBezTo>
                        <a:pt x="3610" y="251"/>
                        <a:pt x="4380" y="1037"/>
                        <a:pt x="4380" y="1984"/>
                      </a:cubicBezTo>
                      <a:cubicBezTo>
                        <a:pt x="4380" y="3025"/>
                        <a:pt x="3530" y="3714"/>
                        <a:pt x="2641" y="3714"/>
                      </a:cubicBezTo>
                      <a:cubicBezTo>
                        <a:pt x="2216" y="3714"/>
                        <a:pt x="1782" y="3556"/>
                        <a:pt x="1428" y="3203"/>
                      </a:cubicBezTo>
                      <a:cubicBezTo>
                        <a:pt x="338" y="2112"/>
                        <a:pt x="1108" y="251"/>
                        <a:pt x="2648" y="251"/>
                      </a:cubicBezTo>
                      <a:close/>
                      <a:moveTo>
                        <a:pt x="2644" y="1"/>
                      </a:moveTo>
                      <a:cubicBezTo>
                        <a:pt x="2156" y="1"/>
                        <a:pt x="1657" y="182"/>
                        <a:pt x="1252" y="588"/>
                      </a:cubicBezTo>
                      <a:cubicBezTo>
                        <a:pt x="1" y="1839"/>
                        <a:pt x="883" y="3973"/>
                        <a:pt x="2648" y="3973"/>
                      </a:cubicBezTo>
                      <a:cubicBezTo>
                        <a:pt x="3755" y="3973"/>
                        <a:pt x="4637" y="3074"/>
                        <a:pt x="4637" y="1984"/>
                      </a:cubicBezTo>
                      <a:cubicBezTo>
                        <a:pt x="4637" y="791"/>
                        <a:pt x="3662" y="1"/>
                        <a:pt x="26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15" name="Google Shape;892;p28">
                  <a:extLst>
                    <a:ext uri="{FF2B5EF4-FFF2-40B4-BE49-F238E27FC236}">
                      <a16:creationId xmlns:a16="http://schemas.microsoft.com/office/drawing/2014/main" id="{6081118D-272A-AC11-3A5F-A95C84209253}"/>
                    </a:ext>
                  </a:extLst>
                </p:cNvPr>
                <p:cNvGrpSpPr/>
                <p:nvPr/>
              </p:nvGrpSpPr>
              <p:grpSpPr>
                <a:xfrm>
                  <a:off x="-946008" y="2963204"/>
                  <a:ext cx="221900" cy="420290"/>
                  <a:chOff x="-946008" y="2963204"/>
                  <a:chExt cx="221900" cy="420290"/>
                </a:xfrm>
              </p:grpSpPr>
              <p:sp>
                <p:nvSpPr>
                  <p:cNvPr id="4467" name="Google Shape;893;p28">
                    <a:extLst>
                      <a:ext uri="{FF2B5EF4-FFF2-40B4-BE49-F238E27FC236}">
                        <a16:creationId xmlns:a16="http://schemas.microsoft.com/office/drawing/2014/main" id="{7144E8ED-0074-0EB3-FABB-1E3E50FBBECC}"/>
                      </a:ext>
                    </a:extLst>
                  </p:cNvPr>
                  <p:cNvSpPr/>
                  <p:nvPr/>
                </p:nvSpPr>
                <p:spPr>
                  <a:xfrm>
                    <a:off x="-866006" y="2963204"/>
                    <a:ext cx="62568" cy="17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419" extrusionOk="0">
                        <a:moveTo>
                          <a:pt x="0" y="1"/>
                        </a:moveTo>
                        <a:lnTo>
                          <a:pt x="0" y="418"/>
                        </a:lnTo>
                        <a:lnTo>
                          <a:pt x="1492" y="418"/>
                        </a:lnTo>
                        <a:lnTo>
                          <a:pt x="14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8" name="Google Shape;894;p28">
                    <a:extLst>
                      <a:ext uri="{FF2B5EF4-FFF2-40B4-BE49-F238E27FC236}">
                        <a16:creationId xmlns:a16="http://schemas.microsoft.com/office/drawing/2014/main" id="{BF11622A-0182-EAA9-97CB-BAF3EC1F438D}"/>
                      </a:ext>
                    </a:extLst>
                  </p:cNvPr>
                  <p:cNvSpPr/>
                  <p:nvPr/>
                </p:nvSpPr>
                <p:spPr>
                  <a:xfrm>
                    <a:off x="-882811" y="2980722"/>
                    <a:ext cx="158704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1493" extrusionOk="0">
                        <a:moveTo>
                          <a:pt x="401" y="0"/>
                        </a:moveTo>
                        <a:lnTo>
                          <a:pt x="0" y="1492"/>
                        </a:lnTo>
                        <a:lnTo>
                          <a:pt x="3787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9" name="Google Shape;895;p28">
                    <a:extLst>
                      <a:ext uri="{FF2B5EF4-FFF2-40B4-BE49-F238E27FC236}">
                        <a16:creationId xmlns:a16="http://schemas.microsoft.com/office/drawing/2014/main" id="{59DDCE74-6FE5-67C8-4C01-5B37A5ACF7B8}"/>
                      </a:ext>
                    </a:extLst>
                  </p:cNvPr>
                  <p:cNvSpPr/>
                  <p:nvPr/>
                </p:nvSpPr>
                <p:spPr>
                  <a:xfrm>
                    <a:off x="-882811" y="3043248"/>
                    <a:ext cx="158704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87" y="8102"/>
                        </a:lnTo>
                        <a:lnTo>
                          <a:pt x="3787" y="0"/>
                        </a:lnTo>
                        <a:close/>
                      </a:path>
                    </a:pathLst>
                  </a:custGeom>
                  <a:solidFill>
                    <a:srgbClr val="8B8BD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0" name="Google Shape;896;p28">
                    <a:extLst>
                      <a:ext uri="{FF2B5EF4-FFF2-40B4-BE49-F238E27FC236}">
                        <a16:creationId xmlns:a16="http://schemas.microsoft.com/office/drawing/2014/main" id="{6D06F6C2-71BA-B5F7-148B-6B66DAFE9818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3248"/>
                    <a:ext cx="158033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70" y="8102"/>
                        </a:lnTo>
                        <a:lnTo>
                          <a:pt x="377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1" name="Google Shape;897;p28">
                    <a:extLst>
                      <a:ext uri="{FF2B5EF4-FFF2-40B4-BE49-F238E27FC236}">
                        <a16:creationId xmlns:a16="http://schemas.microsoft.com/office/drawing/2014/main" id="{392E135A-E14A-7812-A30C-3B753F6D407C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80722"/>
                    <a:ext cx="158033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493" extrusionOk="0">
                        <a:moveTo>
                          <a:pt x="1893" y="0"/>
                        </a:moveTo>
                        <a:lnTo>
                          <a:pt x="0" y="1492"/>
                        </a:lnTo>
                        <a:lnTo>
                          <a:pt x="3770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2" name="Google Shape;898;p28">
                    <a:extLst>
                      <a:ext uri="{FF2B5EF4-FFF2-40B4-BE49-F238E27FC236}">
                        <a16:creationId xmlns:a16="http://schemas.microsoft.com/office/drawing/2014/main" id="{F1B2AB1E-6545-905E-DB8A-D9CA51A151EE}"/>
                      </a:ext>
                    </a:extLst>
                  </p:cNvPr>
                  <p:cNvSpPr/>
                  <p:nvPr/>
                </p:nvSpPr>
                <p:spPr>
                  <a:xfrm>
                    <a:off x="-871370" y="3058712"/>
                    <a:ext cx="7128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667" extrusionOk="0">
                        <a:moveTo>
                          <a:pt x="1155" y="0"/>
                        </a:moveTo>
                        <a:cubicBezTo>
                          <a:pt x="995" y="0"/>
                          <a:pt x="898" y="32"/>
                          <a:pt x="770" y="257"/>
                        </a:cubicBezTo>
                        <a:cubicBezTo>
                          <a:pt x="722" y="337"/>
                          <a:pt x="642" y="385"/>
                          <a:pt x="545" y="401"/>
                        </a:cubicBezTo>
                        <a:cubicBezTo>
                          <a:pt x="241" y="433"/>
                          <a:pt x="0" y="722"/>
                          <a:pt x="32" y="1027"/>
                        </a:cubicBezTo>
                        <a:cubicBezTo>
                          <a:pt x="12" y="1423"/>
                          <a:pt x="329" y="1666"/>
                          <a:pt x="645" y="1666"/>
                        </a:cubicBezTo>
                        <a:cubicBezTo>
                          <a:pt x="842" y="1666"/>
                          <a:pt x="1038" y="1573"/>
                          <a:pt x="1155" y="1364"/>
                        </a:cubicBezTo>
                        <a:cubicBezTo>
                          <a:pt x="1203" y="1284"/>
                          <a:pt x="1300" y="1235"/>
                          <a:pt x="1396" y="1235"/>
                        </a:cubicBezTo>
                        <a:lnTo>
                          <a:pt x="1444" y="1235"/>
                        </a:lnTo>
                        <a:cubicBezTo>
                          <a:pt x="1588" y="1235"/>
                          <a:pt x="1701" y="1123"/>
                          <a:pt x="1701" y="963"/>
                        </a:cubicBezTo>
                        <a:cubicBezTo>
                          <a:pt x="1701" y="898"/>
                          <a:pt x="1685" y="850"/>
                          <a:pt x="1652" y="802"/>
                        </a:cubicBezTo>
                        <a:cubicBezTo>
                          <a:pt x="1572" y="706"/>
                          <a:pt x="1556" y="594"/>
                          <a:pt x="1572" y="481"/>
                        </a:cubicBezTo>
                        <a:cubicBezTo>
                          <a:pt x="1572" y="465"/>
                          <a:pt x="1572" y="449"/>
                          <a:pt x="1572" y="417"/>
                        </a:cubicBezTo>
                        <a:cubicBezTo>
                          <a:pt x="1556" y="193"/>
                          <a:pt x="1380" y="16"/>
                          <a:pt x="11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3" name="Google Shape;899;p28">
                    <a:extLst>
                      <a:ext uri="{FF2B5EF4-FFF2-40B4-BE49-F238E27FC236}">
                        <a16:creationId xmlns:a16="http://schemas.microsoft.com/office/drawing/2014/main" id="{A41D96EA-2D72-F52D-734C-2394D75EF4C8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9282"/>
                    <a:ext cx="55150" cy="962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2297" extrusionOk="0">
                        <a:moveTo>
                          <a:pt x="530" y="0"/>
                        </a:moveTo>
                        <a:cubicBezTo>
                          <a:pt x="449" y="0"/>
                          <a:pt x="369" y="17"/>
                          <a:pt x="305" y="65"/>
                        </a:cubicBezTo>
                        <a:cubicBezTo>
                          <a:pt x="209" y="113"/>
                          <a:pt x="96" y="145"/>
                          <a:pt x="0" y="145"/>
                        </a:cubicBezTo>
                        <a:lnTo>
                          <a:pt x="0" y="2182"/>
                        </a:lnTo>
                        <a:cubicBezTo>
                          <a:pt x="132" y="2261"/>
                          <a:pt x="275" y="2297"/>
                          <a:pt x="416" y="2297"/>
                        </a:cubicBezTo>
                        <a:cubicBezTo>
                          <a:pt x="822" y="2297"/>
                          <a:pt x="1212" y="1997"/>
                          <a:pt x="1284" y="1557"/>
                        </a:cubicBezTo>
                        <a:cubicBezTo>
                          <a:pt x="1316" y="1268"/>
                          <a:pt x="1203" y="979"/>
                          <a:pt x="979" y="787"/>
                        </a:cubicBezTo>
                        <a:cubicBezTo>
                          <a:pt x="883" y="706"/>
                          <a:pt x="834" y="578"/>
                          <a:pt x="867" y="450"/>
                        </a:cubicBezTo>
                        <a:lnTo>
                          <a:pt x="867" y="402"/>
                        </a:lnTo>
                        <a:cubicBezTo>
                          <a:pt x="883" y="209"/>
                          <a:pt x="738" y="33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4" name="Google Shape;900;p28">
                    <a:extLst>
                      <a:ext uri="{FF2B5EF4-FFF2-40B4-BE49-F238E27FC236}">
                        <a16:creationId xmlns:a16="http://schemas.microsoft.com/office/drawing/2014/main" id="{F8801F55-CF87-4E7B-B051-27AB076FF162}"/>
                      </a:ext>
                    </a:extLst>
                  </p:cNvPr>
                  <p:cNvSpPr/>
                  <p:nvPr/>
                </p:nvSpPr>
                <p:spPr>
                  <a:xfrm>
                    <a:off x="-945337" y="3218714"/>
                    <a:ext cx="28958" cy="8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1974" extrusionOk="0">
                        <a:moveTo>
                          <a:pt x="0" y="0"/>
                        </a:moveTo>
                        <a:lnTo>
                          <a:pt x="0" y="1974"/>
                        </a:lnTo>
                        <a:cubicBezTo>
                          <a:pt x="113" y="1829"/>
                          <a:pt x="177" y="1669"/>
                          <a:pt x="193" y="1492"/>
                        </a:cubicBezTo>
                        <a:cubicBezTo>
                          <a:pt x="209" y="1364"/>
                          <a:pt x="289" y="1252"/>
                          <a:pt x="417" y="1204"/>
                        </a:cubicBezTo>
                        <a:lnTo>
                          <a:pt x="449" y="1188"/>
                        </a:lnTo>
                        <a:cubicBezTo>
                          <a:pt x="626" y="1091"/>
                          <a:pt x="690" y="883"/>
                          <a:pt x="610" y="706"/>
                        </a:cubicBezTo>
                        <a:cubicBezTo>
                          <a:pt x="578" y="626"/>
                          <a:pt x="514" y="562"/>
                          <a:pt x="433" y="546"/>
                        </a:cubicBezTo>
                        <a:cubicBezTo>
                          <a:pt x="305" y="482"/>
                          <a:pt x="193" y="353"/>
                          <a:pt x="145" y="225"/>
                        </a:cubicBezTo>
                        <a:cubicBezTo>
                          <a:pt x="145" y="193"/>
                          <a:pt x="129" y="161"/>
                          <a:pt x="113" y="145"/>
                        </a:cubicBezTo>
                        <a:cubicBezTo>
                          <a:pt x="80" y="81"/>
                          <a:pt x="48" y="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5" name="Google Shape;901;p28">
                    <a:extLst>
                      <a:ext uri="{FF2B5EF4-FFF2-40B4-BE49-F238E27FC236}">
                        <a16:creationId xmlns:a16="http://schemas.microsoft.com/office/drawing/2014/main" id="{DEE017EF-9CF0-00BF-7F07-C531C4E8D2E9}"/>
                      </a:ext>
                    </a:extLst>
                  </p:cNvPr>
                  <p:cNvSpPr/>
                  <p:nvPr/>
                </p:nvSpPr>
                <p:spPr>
                  <a:xfrm>
                    <a:off x="-936620" y="3298464"/>
                    <a:ext cx="67303" cy="69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1666" extrusionOk="0">
                        <a:moveTo>
                          <a:pt x="632" y="0"/>
                        </a:moveTo>
                        <a:cubicBezTo>
                          <a:pt x="333" y="0"/>
                          <a:pt x="77" y="214"/>
                          <a:pt x="33" y="520"/>
                        </a:cubicBezTo>
                        <a:cubicBezTo>
                          <a:pt x="1" y="729"/>
                          <a:pt x="81" y="937"/>
                          <a:pt x="241" y="1081"/>
                        </a:cubicBezTo>
                        <a:cubicBezTo>
                          <a:pt x="306" y="1146"/>
                          <a:pt x="338" y="1242"/>
                          <a:pt x="322" y="1322"/>
                        </a:cubicBezTo>
                        <a:lnTo>
                          <a:pt x="322" y="1354"/>
                        </a:lnTo>
                        <a:cubicBezTo>
                          <a:pt x="306" y="1515"/>
                          <a:pt x="418" y="1643"/>
                          <a:pt x="562" y="1659"/>
                        </a:cubicBezTo>
                        <a:cubicBezTo>
                          <a:pt x="580" y="1663"/>
                          <a:pt x="596" y="1665"/>
                          <a:pt x="611" y="1665"/>
                        </a:cubicBezTo>
                        <a:cubicBezTo>
                          <a:pt x="653" y="1665"/>
                          <a:pt x="692" y="1650"/>
                          <a:pt x="739" y="1627"/>
                        </a:cubicBezTo>
                        <a:cubicBezTo>
                          <a:pt x="792" y="1600"/>
                          <a:pt x="850" y="1589"/>
                          <a:pt x="910" y="1589"/>
                        </a:cubicBezTo>
                        <a:cubicBezTo>
                          <a:pt x="959" y="1589"/>
                          <a:pt x="1009" y="1596"/>
                          <a:pt x="1060" y="1611"/>
                        </a:cubicBezTo>
                        <a:lnTo>
                          <a:pt x="1124" y="1627"/>
                        </a:lnTo>
                        <a:cubicBezTo>
                          <a:pt x="1134" y="1628"/>
                          <a:pt x="1145" y="1628"/>
                          <a:pt x="1155" y="1628"/>
                        </a:cubicBezTo>
                        <a:cubicBezTo>
                          <a:pt x="1367" y="1628"/>
                          <a:pt x="1558" y="1472"/>
                          <a:pt x="1589" y="1258"/>
                        </a:cubicBezTo>
                        <a:cubicBezTo>
                          <a:pt x="1605" y="1114"/>
                          <a:pt x="1589" y="1001"/>
                          <a:pt x="1381" y="857"/>
                        </a:cubicBezTo>
                        <a:cubicBezTo>
                          <a:pt x="1316" y="793"/>
                          <a:pt x="1268" y="712"/>
                          <a:pt x="1268" y="616"/>
                        </a:cubicBezTo>
                        <a:cubicBezTo>
                          <a:pt x="1284" y="295"/>
                          <a:pt x="1044" y="23"/>
                          <a:pt x="723" y="7"/>
                        </a:cubicBezTo>
                        <a:cubicBezTo>
                          <a:pt x="692" y="2"/>
                          <a:pt x="662" y="0"/>
                          <a:pt x="63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6" name="Google Shape;902;p28">
                    <a:extLst>
                      <a:ext uri="{FF2B5EF4-FFF2-40B4-BE49-F238E27FC236}">
                        <a16:creationId xmlns:a16="http://schemas.microsoft.com/office/drawing/2014/main" id="{5267813A-6524-B7D9-4366-318E4B94B03B}"/>
                      </a:ext>
                    </a:extLst>
                  </p:cNvPr>
                  <p:cNvSpPr/>
                  <p:nvPr/>
                </p:nvSpPr>
                <p:spPr>
                  <a:xfrm>
                    <a:off x="-854565" y="3318664"/>
                    <a:ext cx="53809" cy="4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1170" extrusionOk="0">
                        <a:moveTo>
                          <a:pt x="933" y="1"/>
                        </a:moveTo>
                        <a:cubicBezTo>
                          <a:pt x="850" y="1"/>
                          <a:pt x="781" y="34"/>
                          <a:pt x="690" y="150"/>
                        </a:cubicBezTo>
                        <a:cubicBezTo>
                          <a:pt x="642" y="198"/>
                          <a:pt x="578" y="230"/>
                          <a:pt x="497" y="230"/>
                        </a:cubicBezTo>
                        <a:cubicBezTo>
                          <a:pt x="481" y="228"/>
                          <a:pt x="464" y="227"/>
                          <a:pt x="448" y="227"/>
                        </a:cubicBezTo>
                        <a:cubicBezTo>
                          <a:pt x="243" y="227"/>
                          <a:pt x="63" y="409"/>
                          <a:pt x="48" y="632"/>
                        </a:cubicBezTo>
                        <a:cubicBezTo>
                          <a:pt x="0" y="872"/>
                          <a:pt x="161" y="1097"/>
                          <a:pt x="401" y="1161"/>
                        </a:cubicBezTo>
                        <a:cubicBezTo>
                          <a:pt x="429" y="1167"/>
                          <a:pt x="457" y="1169"/>
                          <a:pt x="485" y="1169"/>
                        </a:cubicBezTo>
                        <a:cubicBezTo>
                          <a:pt x="616" y="1169"/>
                          <a:pt x="742" y="1109"/>
                          <a:pt x="834" y="1017"/>
                        </a:cubicBezTo>
                        <a:cubicBezTo>
                          <a:pt x="861" y="977"/>
                          <a:pt x="920" y="948"/>
                          <a:pt x="976" y="948"/>
                        </a:cubicBezTo>
                        <a:cubicBezTo>
                          <a:pt x="988" y="948"/>
                          <a:pt x="999" y="950"/>
                          <a:pt x="1011" y="952"/>
                        </a:cubicBezTo>
                        <a:lnTo>
                          <a:pt x="1043" y="952"/>
                        </a:lnTo>
                        <a:cubicBezTo>
                          <a:pt x="1054" y="954"/>
                          <a:pt x="1066" y="955"/>
                          <a:pt x="1077" y="955"/>
                        </a:cubicBezTo>
                        <a:cubicBezTo>
                          <a:pt x="1174" y="955"/>
                          <a:pt x="1253" y="893"/>
                          <a:pt x="1268" y="792"/>
                        </a:cubicBezTo>
                        <a:cubicBezTo>
                          <a:pt x="1284" y="744"/>
                          <a:pt x="1268" y="696"/>
                          <a:pt x="1251" y="664"/>
                        </a:cubicBezTo>
                        <a:cubicBezTo>
                          <a:pt x="1219" y="583"/>
                          <a:pt x="1203" y="503"/>
                          <a:pt x="1235" y="423"/>
                        </a:cubicBezTo>
                        <a:cubicBezTo>
                          <a:pt x="1235" y="407"/>
                          <a:pt x="1251" y="391"/>
                          <a:pt x="1251" y="375"/>
                        </a:cubicBezTo>
                        <a:cubicBezTo>
                          <a:pt x="1268" y="198"/>
                          <a:pt x="1171" y="38"/>
                          <a:pt x="995" y="6"/>
                        </a:cubicBezTo>
                        <a:cubicBezTo>
                          <a:pt x="973" y="3"/>
                          <a:pt x="952" y="1"/>
                          <a:pt x="9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7" name="Google Shape;903;p28">
                    <a:extLst>
                      <a:ext uri="{FF2B5EF4-FFF2-40B4-BE49-F238E27FC236}">
                        <a16:creationId xmlns:a16="http://schemas.microsoft.com/office/drawing/2014/main" id="{ABBFB17A-D310-017C-36D3-EE4C279F2C84}"/>
                      </a:ext>
                    </a:extLst>
                  </p:cNvPr>
                  <p:cNvSpPr/>
                  <p:nvPr/>
                </p:nvSpPr>
                <p:spPr>
                  <a:xfrm>
                    <a:off x="-787346" y="3043248"/>
                    <a:ext cx="63238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1509" y="8102"/>
                        </a:lnTo>
                        <a:lnTo>
                          <a:pt x="15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8" name="Google Shape;904;p28">
                    <a:extLst>
                      <a:ext uri="{FF2B5EF4-FFF2-40B4-BE49-F238E27FC236}">
                        <a16:creationId xmlns:a16="http://schemas.microsoft.com/office/drawing/2014/main" id="{60547F62-B01C-1F87-0528-BD7834755D7F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96856"/>
                    <a:ext cx="158033" cy="46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108" extrusionOk="0">
                        <a:moveTo>
                          <a:pt x="2375" y="0"/>
                        </a:moveTo>
                        <a:lnTo>
                          <a:pt x="0" y="1107"/>
                        </a:lnTo>
                        <a:lnTo>
                          <a:pt x="3770" y="1107"/>
                        </a:lnTo>
                        <a:lnTo>
                          <a:pt x="2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9" name="Google Shape;905;p28">
                    <a:extLst>
                      <a:ext uri="{FF2B5EF4-FFF2-40B4-BE49-F238E27FC236}">
                        <a16:creationId xmlns:a16="http://schemas.microsoft.com/office/drawing/2014/main" id="{CB1E075A-075D-1E29-9CE2-FD2C1A4A2920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81040"/>
                    <a:ext cx="96848" cy="90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2167" extrusionOk="0">
                        <a:moveTo>
                          <a:pt x="2279" y="33"/>
                        </a:moveTo>
                        <a:lnTo>
                          <a:pt x="1926" y="2135"/>
                        </a:lnTo>
                        <a:lnTo>
                          <a:pt x="402" y="2135"/>
                        </a:lnTo>
                        <a:lnTo>
                          <a:pt x="49" y="33"/>
                        </a:ln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7"/>
                          <a:pt x="1" y="17"/>
                        </a:cubicBezTo>
                        <a:lnTo>
                          <a:pt x="370" y="2151"/>
                        </a:lnTo>
                        <a:cubicBezTo>
                          <a:pt x="370" y="2167"/>
                          <a:pt x="370" y="2167"/>
                          <a:pt x="386" y="2167"/>
                        </a:cubicBezTo>
                        <a:lnTo>
                          <a:pt x="1942" y="2167"/>
                        </a:lnTo>
                        <a:cubicBezTo>
                          <a:pt x="1942" y="2167"/>
                          <a:pt x="1942" y="2167"/>
                          <a:pt x="1942" y="2151"/>
                        </a:cubicBezTo>
                        <a:lnTo>
                          <a:pt x="2311" y="17"/>
                        </a:lnTo>
                        <a:cubicBezTo>
                          <a:pt x="2311" y="17"/>
                          <a:pt x="2311" y="1"/>
                          <a:pt x="23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0" name="Google Shape;906;p28">
                    <a:extLst>
                      <a:ext uri="{FF2B5EF4-FFF2-40B4-BE49-F238E27FC236}">
                        <a16:creationId xmlns:a16="http://schemas.microsoft.com/office/drawing/2014/main" id="{6424DB13-45CD-C259-9D4A-5F7C4DB1A50E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54847"/>
                    <a:ext cx="96848" cy="22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530" extrusionOk="0">
                        <a:moveTo>
                          <a:pt x="2279" y="32"/>
                        </a:moveTo>
                        <a:lnTo>
                          <a:pt x="2279" y="498"/>
                        </a:lnTo>
                        <a:lnTo>
                          <a:pt x="33" y="498"/>
                        </a:lnTo>
                        <a:lnTo>
                          <a:pt x="33" y="32"/>
                        </a:lnTo>
                        <a:close/>
                        <a:moveTo>
                          <a:pt x="17" y="0"/>
                        </a:moveTo>
                        <a:cubicBezTo>
                          <a:pt x="17" y="0"/>
                          <a:pt x="1" y="0"/>
                          <a:pt x="1" y="16"/>
                        </a:cubicBezTo>
                        <a:lnTo>
                          <a:pt x="1" y="514"/>
                        </a:lnTo>
                        <a:cubicBezTo>
                          <a:pt x="1" y="530"/>
                          <a:pt x="17" y="530"/>
                          <a:pt x="17" y="530"/>
                        </a:cubicBezTo>
                        <a:lnTo>
                          <a:pt x="2295" y="530"/>
                        </a:lnTo>
                        <a:cubicBezTo>
                          <a:pt x="2311" y="530"/>
                          <a:pt x="2311" y="530"/>
                          <a:pt x="2311" y="514"/>
                        </a:cubicBezTo>
                        <a:lnTo>
                          <a:pt x="2311" y="16"/>
                        </a:lnTo>
                        <a:cubicBezTo>
                          <a:pt x="2311" y="0"/>
                          <a:pt x="2311" y="0"/>
                          <a:pt x="22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1" name="Google Shape;907;p28">
                    <a:extLst>
                      <a:ext uri="{FF2B5EF4-FFF2-40B4-BE49-F238E27FC236}">
                        <a16:creationId xmlns:a16="http://schemas.microsoft.com/office/drawing/2014/main" id="{A8EBFCDC-6793-D55B-F087-689EDC19196F}"/>
                      </a:ext>
                    </a:extLst>
                  </p:cNvPr>
                  <p:cNvSpPr/>
                  <p:nvPr/>
                </p:nvSpPr>
                <p:spPr>
                  <a:xfrm>
                    <a:off x="-899616" y="3208615"/>
                    <a:ext cx="82055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" h="1493" extrusionOk="0">
                        <a:moveTo>
                          <a:pt x="633" y="1"/>
                        </a:moveTo>
                        <a:cubicBezTo>
                          <a:pt x="254" y="1"/>
                          <a:pt x="0" y="418"/>
                          <a:pt x="0" y="418"/>
                        </a:cubicBezTo>
                        <a:lnTo>
                          <a:pt x="161" y="1493"/>
                        </a:lnTo>
                        <a:lnTo>
                          <a:pt x="1717" y="1493"/>
                        </a:lnTo>
                        <a:lnTo>
                          <a:pt x="1957" y="97"/>
                        </a:lnTo>
                        <a:lnTo>
                          <a:pt x="1957" y="97"/>
                        </a:lnTo>
                        <a:cubicBezTo>
                          <a:pt x="1805" y="201"/>
                          <a:pt x="1629" y="253"/>
                          <a:pt x="1452" y="253"/>
                        </a:cubicBezTo>
                        <a:cubicBezTo>
                          <a:pt x="1276" y="253"/>
                          <a:pt x="1099" y="201"/>
                          <a:pt x="947" y="97"/>
                        </a:cubicBezTo>
                        <a:cubicBezTo>
                          <a:pt x="836" y="28"/>
                          <a:pt x="730" y="1"/>
                          <a:pt x="6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2" name="Google Shape;908;p28">
                    <a:extLst>
                      <a:ext uri="{FF2B5EF4-FFF2-40B4-BE49-F238E27FC236}">
                        <a16:creationId xmlns:a16="http://schemas.microsoft.com/office/drawing/2014/main" id="{BDB0A44F-C823-5461-9CF3-81E6B398A301}"/>
                      </a:ext>
                    </a:extLst>
                  </p:cNvPr>
                  <p:cNvSpPr/>
                  <p:nvPr/>
                </p:nvSpPr>
                <p:spPr>
                  <a:xfrm>
                    <a:off x="-946008" y="3041865"/>
                    <a:ext cx="160045" cy="341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" h="8152" extrusionOk="0">
                        <a:moveTo>
                          <a:pt x="16" y="1"/>
                        </a:moveTo>
                        <a:cubicBezTo>
                          <a:pt x="0" y="1"/>
                          <a:pt x="0" y="17"/>
                          <a:pt x="0" y="33"/>
                        </a:cubicBezTo>
                        <a:lnTo>
                          <a:pt x="0" y="8135"/>
                        </a:lnTo>
                        <a:cubicBezTo>
                          <a:pt x="0" y="8151"/>
                          <a:pt x="0" y="8151"/>
                          <a:pt x="0" y="8151"/>
                        </a:cubicBezTo>
                        <a:lnTo>
                          <a:pt x="3802" y="8151"/>
                        </a:lnTo>
                        <a:cubicBezTo>
                          <a:pt x="3802" y="8151"/>
                          <a:pt x="3819" y="8151"/>
                          <a:pt x="3819" y="8135"/>
                        </a:cubicBezTo>
                        <a:lnTo>
                          <a:pt x="3819" y="4076"/>
                        </a:lnTo>
                        <a:cubicBezTo>
                          <a:pt x="3819" y="4076"/>
                          <a:pt x="3802" y="4060"/>
                          <a:pt x="3802" y="4060"/>
                        </a:cubicBezTo>
                        <a:cubicBezTo>
                          <a:pt x="3786" y="4060"/>
                          <a:pt x="3786" y="4076"/>
                          <a:pt x="3786" y="4076"/>
                        </a:cubicBezTo>
                        <a:lnTo>
                          <a:pt x="3786" y="8119"/>
                        </a:lnTo>
                        <a:lnTo>
                          <a:pt x="32" y="8119"/>
                        </a:lnTo>
                        <a:lnTo>
                          <a:pt x="32" y="33"/>
                        </a:lnTo>
                        <a:cubicBezTo>
                          <a:pt x="32" y="17"/>
                          <a:pt x="32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416" name="Google Shape;909;p28">
                  <a:extLst>
                    <a:ext uri="{FF2B5EF4-FFF2-40B4-BE49-F238E27FC236}">
                      <a16:creationId xmlns:a16="http://schemas.microsoft.com/office/drawing/2014/main" id="{0CF3B812-06AD-860D-CB5A-BA6B49A56BF4}"/>
                    </a:ext>
                  </a:extLst>
                </p:cNvPr>
                <p:cNvGrpSpPr/>
                <p:nvPr/>
              </p:nvGrpSpPr>
              <p:grpSpPr>
                <a:xfrm>
                  <a:off x="-1326633" y="2963204"/>
                  <a:ext cx="221900" cy="420290"/>
                  <a:chOff x="-946008" y="2963204"/>
                  <a:chExt cx="221900" cy="420290"/>
                </a:xfrm>
              </p:grpSpPr>
              <p:sp>
                <p:nvSpPr>
                  <p:cNvPr id="4451" name="Google Shape;910;p28">
                    <a:extLst>
                      <a:ext uri="{FF2B5EF4-FFF2-40B4-BE49-F238E27FC236}">
                        <a16:creationId xmlns:a16="http://schemas.microsoft.com/office/drawing/2014/main" id="{23C67AB3-70FD-30A1-960D-52DCAC90BAC6}"/>
                      </a:ext>
                    </a:extLst>
                  </p:cNvPr>
                  <p:cNvSpPr/>
                  <p:nvPr/>
                </p:nvSpPr>
                <p:spPr>
                  <a:xfrm>
                    <a:off x="-866006" y="2963204"/>
                    <a:ext cx="62568" cy="17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419" extrusionOk="0">
                        <a:moveTo>
                          <a:pt x="0" y="1"/>
                        </a:moveTo>
                        <a:lnTo>
                          <a:pt x="0" y="418"/>
                        </a:lnTo>
                        <a:lnTo>
                          <a:pt x="1492" y="418"/>
                        </a:lnTo>
                        <a:lnTo>
                          <a:pt x="14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2" name="Google Shape;911;p28">
                    <a:extLst>
                      <a:ext uri="{FF2B5EF4-FFF2-40B4-BE49-F238E27FC236}">
                        <a16:creationId xmlns:a16="http://schemas.microsoft.com/office/drawing/2014/main" id="{1E2C3345-9CAA-49F4-DE5D-0008F630844B}"/>
                      </a:ext>
                    </a:extLst>
                  </p:cNvPr>
                  <p:cNvSpPr/>
                  <p:nvPr/>
                </p:nvSpPr>
                <p:spPr>
                  <a:xfrm>
                    <a:off x="-882811" y="2980722"/>
                    <a:ext cx="158704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1493" extrusionOk="0">
                        <a:moveTo>
                          <a:pt x="401" y="0"/>
                        </a:moveTo>
                        <a:lnTo>
                          <a:pt x="0" y="1492"/>
                        </a:lnTo>
                        <a:lnTo>
                          <a:pt x="3787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3" name="Google Shape;912;p28">
                    <a:extLst>
                      <a:ext uri="{FF2B5EF4-FFF2-40B4-BE49-F238E27FC236}">
                        <a16:creationId xmlns:a16="http://schemas.microsoft.com/office/drawing/2014/main" id="{CD7EA6EA-0CFC-891E-F6A5-5FCB864CF5EB}"/>
                      </a:ext>
                    </a:extLst>
                  </p:cNvPr>
                  <p:cNvSpPr/>
                  <p:nvPr/>
                </p:nvSpPr>
                <p:spPr>
                  <a:xfrm>
                    <a:off x="-882811" y="3043248"/>
                    <a:ext cx="158704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87" y="8102"/>
                        </a:lnTo>
                        <a:lnTo>
                          <a:pt x="3787" y="0"/>
                        </a:lnTo>
                        <a:close/>
                      </a:path>
                    </a:pathLst>
                  </a:custGeom>
                  <a:solidFill>
                    <a:srgbClr val="8B8BD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4" name="Google Shape;913;p28">
                    <a:extLst>
                      <a:ext uri="{FF2B5EF4-FFF2-40B4-BE49-F238E27FC236}">
                        <a16:creationId xmlns:a16="http://schemas.microsoft.com/office/drawing/2014/main" id="{9228DF27-AA67-5B6E-BA2F-0F7BC18A5F9A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3248"/>
                    <a:ext cx="158033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70" y="8102"/>
                        </a:lnTo>
                        <a:lnTo>
                          <a:pt x="377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5" name="Google Shape;914;p28">
                    <a:extLst>
                      <a:ext uri="{FF2B5EF4-FFF2-40B4-BE49-F238E27FC236}">
                        <a16:creationId xmlns:a16="http://schemas.microsoft.com/office/drawing/2014/main" id="{4C87002D-CEA8-1083-E5B9-633CC6535D7D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80722"/>
                    <a:ext cx="158033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493" extrusionOk="0">
                        <a:moveTo>
                          <a:pt x="1893" y="0"/>
                        </a:moveTo>
                        <a:lnTo>
                          <a:pt x="0" y="1492"/>
                        </a:lnTo>
                        <a:lnTo>
                          <a:pt x="3770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6" name="Google Shape;915;p28">
                    <a:extLst>
                      <a:ext uri="{FF2B5EF4-FFF2-40B4-BE49-F238E27FC236}">
                        <a16:creationId xmlns:a16="http://schemas.microsoft.com/office/drawing/2014/main" id="{62780515-57F2-38FB-B855-07F74B0AA390}"/>
                      </a:ext>
                    </a:extLst>
                  </p:cNvPr>
                  <p:cNvSpPr/>
                  <p:nvPr/>
                </p:nvSpPr>
                <p:spPr>
                  <a:xfrm>
                    <a:off x="-871370" y="3058712"/>
                    <a:ext cx="7128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667" extrusionOk="0">
                        <a:moveTo>
                          <a:pt x="1155" y="0"/>
                        </a:moveTo>
                        <a:cubicBezTo>
                          <a:pt x="995" y="0"/>
                          <a:pt x="898" y="32"/>
                          <a:pt x="770" y="257"/>
                        </a:cubicBezTo>
                        <a:cubicBezTo>
                          <a:pt x="722" y="337"/>
                          <a:pt x="642" y="385"/>
                          <a:pt x="545" y="401"/>
                        </a:cubicBezTo>
                        <a:cubicBezTo>
                          <a:pt x="241" y="433"/>
                          <a:pt x="0" y="722"/>
                          <a:pt x="32" y="1027"/>
                        </a:cubicBezTo>
                        <a:cubicBezTo>
                          <a:pt x="12" y="1423"/>
                          <a:pt x="329" y="1666"/>
                          <a:pt x="645" y="1666"/>
                        </a:cubicBezTo>
                        <a:cubicBezTo>
                          <a:pt x="842" y="1666"/>
                          <a:pt x="1038" y="1573"/>
                          <a:pt x="1155" y="1364"/>
                        </a:cubicBezTo>
                        <a:cubicBezTo>
                          <a:pt x="1203" y="1284"/>
                          <a:pt x="1300" y="1235"/>
                          <a:pt x="1396" y="1235"/>
                        </a:cubicBezTo>
                        <a:lnTo>
                          <a:pt x="1444" y="1235"/>
                        </a:lnTo>
                        <a:cubicBezTo>
                          <a:pt x="1588" y="1235"/>
                          <a:pt x="1701" y="1123"/>
                          <a:pt x="1701" y="963"/>
                        </a:cubicBezTo>
                        <a:cubicBezTo>
                          <a:pt x="1701" y="898"/>
                          <a:pt x="1685" y="850"/>
                          <a:pt x="1652" y="802"/>
                        </a:cubicBezTo>
                        <a:cubicBezTo>
                          <a:pt x="1572" y="706"/>
                          <a:pt x="1556" y="594"/>
                          <a:pt x="1572" y="481"/>
                        </a:cubicBezTo>
                        <a:cubicBezTo>
                          <a:pt x="1572" y="465"/>
                          <a:pt x="1572" y="449"/>
                          <a:pt x="1572" y="417"/>
                        </a:cubicBezTo>
                        <a:cubicBezTo>
                          <a:pt x="1556" y="193"/>
                          <a:pt x="1380" y="16"/>
                          <a:pt x="11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7" name="Google Shape;916;p28">
                    <a:extLst>
                      <a:ext uri="{FF2B5EF4-FFF2-40B4-BE49-F238E27FC236}">
                        <a16:creationId xmlns:a16="http://schemas.microsoft.com/office/drawing/2014/main" id="{96904D4E-7EA3-6026-8EEC-1473162F2467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9282"/>
                    <a:ext cx="55150" cy="962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2297" extrusionOk="0">
                        <a:moveTo>
                          <a:pt x="530" y="0"/>
                        </a:moveTo>
                        <a:cubicBezTo>
                          <a:pt x="449" y="0"/>
                          <a:pt x="369" y="17"/>
                          <a:pt x="305" y="65"/>
                        </a:cubicBezTo>
                        <a:cubicBezTo>
                          <a:pt x="209" y="113"/>
                          <a:pt x="96" y="145"/>
                          <a:pt x="0" y="145"/>
                        </a:cubicBezTo>
                        <a:lnTo>
                          <a:pt x="0" y="2182"/>
                        </a:lnTo>
                        <a:cubicBezTo>
                          <a:pt x="132" y="2261"/>
                          <a:pt x="275" y="2297"/>
                          <a:pt x="416" y="2297"/>
                        </a:cubicBezTo>
                        <a:cubicBezTo>
                          <a:pt x="822" y="2297"/>
                          <a:pt x="1212" y="1997"/>
                          <a:pt x="1284" y="1557"/>
                        </a:cubicBezTo>
                        <a:cubicBezTo>
                          <a:pt x="1316" y="1268"/>
                          <a:pt x="1203" y="979"/>
                          <a:pt x="979" y="787"/>
                        </a:cubicBezTo>
                        <a:cubicBezTo>
                          <a:pt x="883" y="706"/>
                          <a:pt x="834" y="578"/>
                          <a:pt x="867" y="450"/>
                        </a:cubicBezTo>
                        <a:lnTo>
                          <a:pt x="867" y="402"/>
                        </a:lnTo>
                        <a:cubicBezTo>
                          <a:pt x="883" y="209"/>
                          <a:pt x="738" y="33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8" name="Google Shape;917;p28">
                    <a:extLst>
                      <a:ext uri="{FF2B5EF4-FFF2-40B4-BE49-F238E27FC236}">
                        <a16:creationId xmlns:a16="http://schemas.microsoft.com/office/drawing/2014/main" id="{1C246E1F-EFAE-80AE-16EA-047A3CE5C607}"/>
                      </a:ext>
                    </a:extLst>
                  </p:cNvPr>
                  <p:cNvSpPr/>
                  <p:nvPr/>
                </p:nvSpPr>
                <p:spPr>
                  <a:xfrm>
                    <a:off x="-945337" y="3218714"/>
                    <a:ext cx="28958" cy="8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1974" extrusionOk="0">
                        <a:moveTo>
                          <a:pt x="0" y="0"/>
                        </a:moveTo>
                        <a:lnTo>
                          <a:pt x="0" y="1974"/>
                        </a:lnTo>
                        <a:cubicBezTo>
                          <a:pt x="113" y="1829"/>
                          <a:pt x="177" y="1669"/>
                          <a:pt x="193" y="1492"/>
                        </a:cubicBezTo>
                        <a:cubicBezTo>
                          <a:pt x="209" y="1364"/>
                          <a:pt x="289" y="1252"/>
                          <a:pt x="417" y="1204"/>
                        </a:cubicBezTo>
                        <a:lnTo>
                          <a:pt x="449" y="1188"/>
                        </a:lnTo>
                        <a:cubicBezTo>
                          <a:pt x="626" y="1091"/>
                          <a:pt x="690" y="883"/>
                          <a:pt x="610" y="706"/>
                        </a:cubicBezTo>
                        <a:cubicBezTo>
                          <a:pt x="578" y="626"/>
                          <a:pt x="514" y="562"/>
                          <a:pt x="433" y="546"/>
                        </a:cubicBezTo>
                        <a:cubicBezTo>
                          <a:pt x="305" y="482"/>
                          <a:pt x="193" y="353"/>
                          <a:pt x="145" y="225"/>
                        </a:cubicBezTo>
                        <a:cubicBezTo>
                          <a:pt x="145" y="193"/>
                          <a:pt x="129" y="161"/>
                          <a:pt x="113" y="145"/>
                        </a:cubicBezTo>
                        <a:cubicBezTo>
                          <a:pt x="80" y="81"/>
                          <a:pt x="48" y="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9" name="Google Shape;918;p28">
                    <a:extLst>
                      <a:ext uri="{FF2B5EF4-FFF2-40B4-BE49-F238E27FC236}">
                        <a16:creationId xmlns:a16="http://schemas.microsoft.com/office/drawing/2014/main" id="{63CEEED5-39CA-923F-87BD-2938C9F1C37B}"/>
                      </a:ext>
                    </a:extLst>
                  </p:cNvPr>
                  <p:cNvSpPr/>
                  <p:nvPr/>
                </p:nvSpPr>
                <p:spPr>
                  <a:xfrm>
                    <a:off x="-936620" y="3298464"/>
                    <a:ext cx="67303" cy="69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1666" extrusionOk="0">
                        <a:moveTo>
                          <a:pt x="632" y="0"/>
                        </a:moveTo>
                        <a:cubicBezTo>
                          <a:pt x="333" y="0"/>
                          <a:pt x="77" y="214"/>
                          <a:pt x="33" y="520"/>
                        </a:cubicBezTo>
                        <a:cubicBezTo>
                          <a:pt x="1" y="729"/>
                          <a:pt x="81" y="937"/>
                          <a:pt x="241" y="1081"/>
                        </a:cubicBezTo>
                        <a:cubicBezTo>
                          <a:pt x="306" y="1146"/>
                          <a:pt x="338" y="1242"/>
                          <a:pt x="322" y="1322"/>
                        </a:cubicBezTo>
                        <a:lnTo>
                          <a:pt x="322" y="1354"/>
                        </a:lnTo>
                        <a:cubicBezTo>
                          <a:pt x="306" y="1515"/>
                          <a:pt x="418" y="1643"/>
                          <a:pt x="562" y="1659"/>
                        </a:cubicBezTo>
                        <a:cubicBezTo>
                          <a:pt x="580" y="1663"/>
                          <a:pt x="596" y="1665"/>
                          <a:pt x="611" y="1665"/>
                        </a:cubicBezTo>
                        <a:cubicBezTo>
                          <a:pt x="653" y="1665"/>
                          <a:pt x="692" y="1650"/>
                          <a:pt x="739" y="1627"/>
                        </a:cubicBezTo>
                        <a:cubicBezTo>
                          <a:pt x="792" y="1600"/>
                          <a:pt x="850" y="1589"/>
                          <a:pt x="910" y="1589"/>
                        </a:cubicBezTo>
                        <a:cubicBezTo>
                          <a:pt x="959" y="1589"/>
                          <a:pt x="1009" y="1596"/>
                          <a:pt x="1060" y="1611"/>
                        </a:cubicBezTo>
                        <a:lnTo>
                          <a:pt x="1124" y="1627"/>
                        </a:lnTo>
                        <a:cubicBezTo>
                          <a:pt x="1134" y="1628"/>
                          <a:pt x="1145" y="1628"/>
                          <a:pt x="1155" y="1628"/>
                        </a:cubicBezTo>
                        <a:cubicBezTo>
                          <a:pt x="1367" y="1628"/>
                          <a:pt x="1558" y="1472"/>
                          <a:pt x="1589" y="1258"/>
                        </a:cubicBezTo>
                        <a:cubicBezTo>
                          <a:pt x="1605" y="1114"/>
                          <a:pt x="1589" y="1001"/>
                          <a:pt x="1381" y="857"/>
                        </a:cubicBezTo>
                        <a:cubicBezTo>
                          <a:pt x="1316" y="793"/>
                          <a:pt x="1268" y="712"/>
                          <a:pt x="1268" y="616"/>
                        </a:cubicBezTo>
                        <a:cubicBezTo>
                          <a:pt x="1284" y="295"/>
                          <a:pt x="1044" y="23"/>
                          <a:pt x="723" y="7"/>
                        </a:cubicBezTo>
                        <a:cubicBezTo>
                          <a:pt x="692" y="2"/>
                          <a:pt x="662" y="0"/>
                          <a:pt x="63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0" name="Google Shape;919;p28">
                    <a:extLst>
                      <a:ext uri="{FF2B5EF4-FFF2-40B4-BE49-F238E27FC236}">
                        <a16:creationId xmlns:a16="http://schemas.microsoft.com/office/drawing/2014/main" id="{BC8599C2-E960-ED2B-EDDA-46D3B4ACAEED}"/>
                      </a:ext>
                    </a:extLst>
                  </p:cNvPr>
                  <p:cNvSpPr/>
                  <p:nvPr/>
                </p:nvSpPr>
                <p:spPr>
                  <a:xfrm>
                    <a:off x="-854565" y="3318664"/>
                    <a:ext cx="53809" cy="4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1170" extrusionOk="0">
                        <a:moveTo>
                          <a:pt x="933" y="1"/>
                        </a:moveTo>
                        <a:cubicBezTo>
                          <a:pt x="850" y="1"/>
                          <a:pt x="781" y="34"/>
                          <a:pt x="690" y="150"/>
                        </a:cubicBezTo>
                        <a:cubicBezTo>
                          <a:pt x="642" y="198"/>
                          <a:pt x="578" y="230"/>
                          <a:pt x="497" y="230"/>
                        </a:cubicBezTo>
                        <a:cubicBezTo>
                          <a:pt x="481" y="228"/>
                          <a:pt x="464" y="227"/>
                          <a:pt x="448" y="227"/>
                        </a:cubicBezTo>
                        <a:cubicBezTo>
                          <a:pt x="243" y="227"/>
                          <a:pt x="63" y="409"/>
                          <a:pt x="48" y="632"/>
                        </a:cubicBezTo>
                        <a:cubicBezTo>
                          <a:pt x="0" y="872"/>
                          <a:pt x="161" y="1097"/>
                          <a:pt x="401" y="1161"/>
                        </a:cubicBezTo>
                        <a:cubicBezTo>
                          <a:pt x="429" y="1167"/>
                          <a:pt x="457" y="1169"/>
                          <a:pt x="485" y="1169"/>
                        </a:cubicBezTo>
                        <a:cubicBezTo>
                          <a:pt x="616" y="1169"/>
                          <a:pt x="742" y="1109"/>
                          <a:pt x="834" y="1017"/>
                        </a:cubicBezTo>
                        <a:cubicBezTo>
                          <a:pt x="861" y="977"/>
                          <a:pt x="920" y="948"/>
                          <a:pt x="976" y="948"/>
                        </a:cubicBezTo>
                        <a:cubicBezTo>
                          <a:pt x="988" y="948"/>
                          <a:pt x="999" y="950"/>
                          <a:pt x="1011" y="952"/>
                        </a:cubicBezTo>
                        <a:lnTo>
                          <a:pt x="1043" y="952"/>
                        </a:lnTo>
                        <a:cubicBezTo>
                          <a:pt x="1054" y="954"/>
                          <a:pt x="1066" y="955"/>
                          <a:pt x="1077" y="955"/>
                        </a:cubicBezTo>
                        <a:cubicBezTo>
                          <a:pt x="1174" y="955"/>
                          <a:pt x="1253" y="893"/>
                          <a:pt x="1268" y="792"/>
                        </a:cubicBezTo>
                        <a:cubicBezTo>
                          <a:pt x="1284" y="744"/>
                          <a:pt x="1268" y="696"/>
                          <a:pt x="1251" y="664"/>
                        </a:cubicBezTo>
                        <a:cubicBezTo>
                          <a:pt x="1219" y="583"/>
                          <a:pt x="1203" y="503"/>
                          <a:pt x="1235" y="423"/>
                        </a:cubicBezTo>
                        <a:cubicBezTo>
                          <a:pt x="1235" y="407"/>
                          <a:pt x="1251" y="391"/>
                          <a:pt x="1251" y="375"/>
                        </a:cubicBezTo>
                        <a:cubicBezTo>
                          <a:pt x="1268" y="198"/>
                          <a:pt x="1171" y="38"/>
                          <a:pt x="995" y="6"/>
                        </a:cubicBezTo>
                        <a:cubicBezTo>
                          <a:pt x="973" y="3"/>
                          <a:pt x="952" y="1"/>
                          <a:pt x="9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1" name="Google Shape;920;p28">
                    <a:extLst>
                      <a:ext uri="{FF2B5EF4-FFF2-40B4-BE49-F238E27FC236}">
                        <a16:creationId xmlns:a16="http://schemas.microsoft.com/office/drawing/2014/main" id="{10AA0018-00E5-A669-BEBE-6B867B02BFDF}"/>
                      </a:ext>
                    </a:extLst>
                  </p:cNvPr>
                  <p:cNvSpPr/>
                  <p:nvPr/>
                </p:nvSpPr>
                <p:spPr>
                  <a:xfrm>
                    <a:off x="-787346" y="3043248"/>
                    <a:ext cx="63238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1509" y="8102"/>
                        </a:lnTo>
                        <a:lnTo>
                          <a:pt x="15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2" name="Google Shape;921;p28">
                    <a:extLst>
                      <a:ext uri="{FF2B5EF4-FFF2-40B4-BE49-F238E27FC236}">
                        <a16:creationId xmlns:a16="http://schemas.microsoft.com/office/drawing/2014/main" id="{2BEC64E8-61A5-5B75-93DA-B49C9CCDDC79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96856"/>
                    <a:ext cx="158033" cy="46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108" extrusionOk="0">
                        <a:moveTo>
                          <a:pt x="2375" y="0"/>
                        </a:moveTo>
                        <a:lnTo>
                          <a:pt x="0" y="1107"/>
                        </a:lnTo>
                        <a:lnTo>
                          <a:pt x="3770" y="1107"/>
                        </a:lnTo>
                        <a:lnTo>
                          <a:pt x="2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3" name="Google Shape;922;p28">
                    <a:extLst>
                      <a:ext uri="{FF2B5EF4-FFF2-40B4-BE49-F238E27FC236}">
                        <a16:creationId xmlns:a16="http://schemas.microsoft.com/office/drawing/2014/main" id="{45D04F2F-E013-2150-05CA-C75816E118E2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81040"/>
                    <a:ext cx="96848" cy="90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2167" extrusionOk="0">
                        <a:moveTo>
                          <a:pt x="2279" y="33"/>
                        </a:moveTo>
                        <a:lnTo>
                          <a:pt x="1926" y="2135"/>
                        </a:lnTo>
                        <a:lnTo>
                          <a:pt x="402" y="2135"/>
                        </a:lnTo>
                        <a:lnTo>
                          <a:pt x="49" y="33"/>
                        </a:ln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7"/>
                          <a:pt x="1" y="17"/>
                        </a:cubicBezTo>
                        <a:lnTo>
                          <a:pt x="370" y="2151"/>
                        </a:lnTo>
                        <a:cubicBezTo>
                          <a:pt x="370" y="2167"/>
                          <a:pt x="370" y="2167"/>
                          <a:pt x="386" y="2167"/>
                        </a:cubicBezTo>
                        <a:lnTo>
                          <a:pt x="1942" y="2167"/>
                        </a:lnTo>
                        <a:cubicBezTo>
                          <a:pt x="1942" y="2167"/>
                          <a:pt x="1942" y="2167"/>
                          <a:pt x="1942" y="2151"/>
                        </a:cubicBezTo>
                        <a:lnTo>
                          <a:pt x="2311" y="17"/>
                        </a:lnTo>
                        <a:cubicBezTo>
                          <a:pt x="2311" y="17"/>
                          <a:pt x="2311" y="1"/>
                          <a:pt x="23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4" name="Google Shape;923;p28">
                    <a:extLst>
                      <a:ext uri="{FF2B5EF4-FFF2-40B4-BE49-F238E27FC236}">
                        <a16:creationId xmlns:a16="http://schemas.microsoft.com/office/drawing/2014/main" id="{EEB1E1E2-EED9-4362-9703-E0613BE08026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54847"/>
                    <a:ext cx="96848" cy="22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530" extrusionOk="0">
                        <a:moveTo>
                          <a:pt x="2279" y="32"/>
                        </a:moveTo>
                        <a:lnTo>
                          <a:pt x="2279" y="498"/>
                        </a:lnTo>
                        <a:lnTo>
                          <a:pt x="33" y="498"/>
                        </a:lnTo>
                        <a:lnTo>
                          <a:pt x="33" y="32"/>
                        </a:lnTo>
                        <a:close/>
                        <a:moveTo>
                          <a:pt x="17" y="0"/>
                        </a:moveTo>
                        <a:cubicBezTo>
                          <a:pt x="17" y="0"/>
                          <a:pt x="1" y="0"/>
                          <a:pt x="1" y="16"/>
                        </a:cubicBezTo>
                        <a:lnTo>
                          <a:pt x="1" y="514"/>
                        </a:lnTo>
                        <a:cubicBezTo>
                          <a:pt x="1" y="530"/>
                          <a:pt x="17" y="530"/>
                          <a:pt x="17" y="530"/>
                        </a:cubicBezTo>
                        <a:lnTo>
                          <a:pt x="2295" y="530"/>
                        </a:lnTo>
                        <a:cubicBezTo>
                          <a:pt x="2311" y="530"/>
                          <a:pt x="2311" y="530"/>
                          <a:pt x="2311" y="514"/>
                        </a:cubicBezTo>
                        <a:lnTo>
                          <a:pt x="2311" y="16"/>
                        </a:lnTo>
                        <a:cubicBezTo>
                          <a:pt x="2311" y="0"/>
                          <a:pt x="2311" y="0"/>
                          <a:pt x="22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5" name="Google Shape;924;p28">
                    <a:extLst>
                      <a:ext uri="{FF2B5EF4-FFF2-40B4-BE49-F238E27FC236}">
                        <a16:creationId xmlns:a16="http://schemas.microsoft.com/office/drawing/2014/main" id="{3A637396-AB5D-AD07-21FF-95333FBACA6D}"/>
                      </a:ext>
                    </a:extLst>
                  </p:cNvPr>
                  <p:cNvSpPr/>
                  <p:nvPr/>
                </p:nvSpPr>
                <p:spPr>
                  <a:xfrm>
                    <a:off x="-899616" y="3208615"/>
                    <a:ext cx="82055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" h="1493" extrusionOk="0">
                        <a:moveTo>
                          <a:pt x="633" y="1"/>
                        </a:moveTo>
                        <a:cubicBezTo>
                          <a:pt x="254" y="1"/>
                          <a:pt x="0" y="418"/>
                          <a:pt x="0" y="418"/>
                        </a:cubicBezTo>
                        <a:lnTo>
                          <a:pt x="161" y="1493"/>
                        </a:lnTo>
                        <a:lnTo>
                          <a:pt x="1717" y="1493"/>
                        </a:lnTo>
                        <a:lnTo>
                          <a:pt x="1957" y="97"/>
                        </a:lnTo>
                        <a:lnTo>
                          <a:pt x="1957" y="97"/>
                        </a:lnTo>
                        <a:cubicBezTo>
                          <a:pt x="1805" y="201"/>
                          <a:pt x="1629" y="253"/>
                          <a:pt x="1452" y="253"/>
                        </a:cubicBezTo>
                        <a:cubicBezTo>
                          <a:pt x="1276" y="253"/>
                          <a:pt x="1099" y="201"/>
                          <a:pt x="947" y="97"/>
                        </a:cubicBezTo>
                        <a:cubicBezTo>
                          <a:pt x="836" y="28"/>
                          <a:pt x="730" y="1"/>
                          <a:pt x="6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6" name="Google Shape;925;p28">
                    <a:extLst>
                      <a:ext uri="{FF2B5EF4-FFF2-40B4-BE49-F238E27FC236}">
                        <a16:creationId xmlns:a16="http://schemas.microsoft.com/office/drawing/2014/main" id="{C6465876-AAD0-4A34-31E4-8C33BE66381C}"/>
                      </a:ext>
                    </a:extLst>
                  </p:cNvPr>
                  <p:cNvSpPr/>
                  <p:nvPr/>
                </p:nvSpPr>
                <p:spPr>
                  <a:xfrm>
                    <a:off x="-946008" y="3041865"/>
                    <a:ext cx="160045" cy="341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" h="8152" extrusionOk="0">
                        <a:moveTo>
                          <a:pt x="16" y="1"/>
                        </a:moveTo>
                        <a:cubicBezTo>
                          <a:pt x="0" y="1"/>
                          <a:pt x="0" y="17"/>
                          <a:pt x="0" y="33"/>
                        </a:cubicBezTo>
                        <a:lnTo>
                          <a:pt x="0" y="8135"/>
                        </a:lnTo>
                        <a:cubicBezTo>
                          <a:pt x="0" y="8151"/>
                          <a:pt x="0" y="8151"/>
                          <a:pt x="0" y="8151"/>
                        </a:cubicBezTo>
                        <a:lnTo>
                          <a:pt x="3802" y="8151"/>
                        </a:lnTo>
                        <a:cubicBezTo>
                          <a:pt x="3802" y="8151"/>
                          <a:pt x="3819" y="8151"/>
                          <a:pt x="3819" y="8135"/>
                        </a:cubicBezTo>
                        <a:lnTo>
                          <a:pt x="3819" y="4076"/>
                        </a:lnTo>
                        <a:cubicBezTo>
                          <a:pt x="3819" y="4076"/>
                          <a:pt x="3802" y="4060"/>
                          <a:pt x="3802" y="4060"/>
                        </a:cubicBezTo>
                        <a:cubicBezTo>
                          <a:pt x="3786" y="4060"/>
                          <a:pt x="3786" y="4076"/>
                          <a:pt x="3786" y="4076"/>
                        </a:cubicBezTo>
                        <a:lnTo>
                          <a:pt x="3786" y="8119"/>
                        </a:lnTo>
                        <a:lnTo>
                          <a:pt x="32" y="8119"/>
                        </a:lnTo>
                        <a:lnTo>
                          <a:pt x="32" y="33"/>
                        </a:lnTo>
                        <a:cubicBezTo>
                          <a:pt x="32" y="17"/>
                          <a:pt x="32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417" name="Google Shape;926;p28">
                  <a:extLst>
                    <a:ext uri="{FF2B5EF4-FFF2-40B4-BE49-F238E27FC236}">
                      <a16:creationId xmlns:a16="http://schemas.microsoft.com/office/drawing/2014/main" id="{672DC725-182E-8864-C9B9-AAB95A109B88}"/>
                    </a:ext>
                  </a:extLst>
                </p:cNvPr>
                <p:cNvGrpSpPr/>
                <p:nvPr/>
              </p:nvGrpSpPr>
              <p:grpSpPr>
                <a:xfrm>
                  <a:off x="-1707258" y="2963204"/>
                  <a:ext cx="221900" cy="420290"/>
                  <a:chOff x="-946008" y="2963204"/>
                  <a:chExt cx="221900" cy="420290"/>
                </a:xfrm>
              </p:grpSpPr>
              <p:sp>
                <p:nvSpPr>
                  <p:cNvPr id="4435" name="Google Shape;927;p28">
                    <a:extLst>
                      <a:ext uri="{FF2B5EF4-FFF2-40B4-BE49-F238E27FC236}">
                        <a16:creationId xmlns:a16="http://schemas.microsoft.com/office/drawing/2014/main" id="{A3B51BF5-D802-AE73-18FD-AD0F29AE54F2}"/>
                      </a:ext>
                    </a:extLst>
                  </p:cNvPr>
                  <p:cNvSpPr/>
                  <p:nvPr/>
                </p:nvSpPr>
                <p:spPr>
                  <a:xfrm>
                    <a:off x="-866006" y="2963204"/>
                    <a:ext cx="62568" cy="17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419" extrusionOk="0">
                        <a:moveTo>
                          <a:pt x="0" y="1"/>
                        </a:moveTo>
                        <a:lnTo>
                          <a:pt x="0" y="418"/>
                        </a:lnTo>
                        <a:lnTo>
                          <a:pt x="1492" y="418"/>
                        </a:lnTo>
                        <a:lnTo>
                          <a:pt x="14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6" name="Google Shape;928;p28">
                    <a:extLst>
                      <a:ext uri="{FF2B5EF4-FFF2-40B4-BE49-F238E27FC236}">
                        <a16:creationId xmlns:a16="http://schemas.microsoft.com/office/drawing/2014/main" id="{5009037B-5753-AB5E-9A70-B98623F8414C}"/>
                      </a:ext>
                    </a:extLst>
                  </p:cNvPr>
                  <p:cNvSpPr/>
                  <p:nvPr/>
                </p:nvSpPr>
                <p:spPr>
                  <a:xfrm>
                    <a:off x="-882811" y="2980722"/>
                    <a:ext cx="158704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1493" extrusionOk="0">
                        <a:moveTo>
                          <a:pt x="401" y="0"/>
                        </a:moveTo>
                        <a:lnTo>
                          <a:pt x="0" y="1492"/>
                        </a:lnTo>
                        <a:lnTo>
                          <a:pt x="3787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7" name="Google Shape;929;p28">
                    <a:extLst>
                      <a:ext uri="{FF2B5EF4-FFF2-40B4-BE49-F238E27FC236}">
                        <a16:creationId xmlns:a16="http://schemas.microsoft.com/office/drawing/2014/main" id="{450B665A-ACE9-CAE7-40B2-BB4DA9F660E5}"/>
                      </a:ext>
                    </a:extLst>
                  </p:cNvPr>
                  <p:cNvSpPr/>
                  <p:nvPr/>
                </p:nvSpPr>
                <p:spPr>
                  <a:xfrm>
                    <a:off x="-882811" y="3043248"/>
                    <a:ext cx="158704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87" y="8102"/>
                        </a:lnTo>
                        <a:lnTo>
                          <a:pt x="3787" y="0"/>
                        </a:lnTo>
                        <a:close/>
                      </a:path>
                    </a:pathLst>
                  </a:custGeom>
                  <a:solidFill>
                    <a:srgbClr val="8B8BD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8" name="Google Shape;930;p28">
                    <a:extLst>
                      <a:ext uri="{FF2B5EF4-FFF2-40B4-BE49-F238E27FC236}">
                        <a16:creationId xmlns:a16="http://schemas.microsoft.com/office/drawing/2014/main" id="{C0DEF05A-2BF2-C6D2-A22E-F94F958A3F2A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3248"/>
                    <a:ext cx="158033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70" y="8102"/>
                        </a:lnTo>
                        <a:lnTo>
                          <a:pt x="377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9" name="Google Shape;931;p28">
                    <a:extLst>
                      <a:ext uri="{FF2B5EF4-FFF2-40B4-BE49-F238E27FC236}">
                        <a16:creationId xmlns:a16="http://schemas.microsoft.com/office/drawing/2014/main" id="{46551BE6-5181-378A-1998-09FC665D1043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80722"/>
                    <a:ext cx="158033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493" extrusionOk="0">
                        <a:moveTo>
                          <a:pt x="1893" y="0"/>
                        </a:moveTo>
                        <a:lnTo>
                          <a:pt x="0" y="1492"/>
                        </a:lnTo>
                        <a:lnTo>
                          <a:pt x="3770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0" name="Google Shape;932;p28">
                    <a:extLst>
                      <a:ext uri="{FF2B5EF4-FFF2-40B4-BE49-F238E27FC236}">
                        <a16:creationId xmlns:a16="http://schemas.microsoft.com/office/drawing/2014/main" id="{0015EF83-6022-1ECC-0141-33124F939846}"/>
                      </a:ext>
                    </a:extLst>
                  </p:cNvPr>
                  <p:cNvSpPr/>
                  <p:nvPr/>
                </p:nvSpPr>
                <p:spPr>
                  <a:xfrm>
                    <a:off x="-871370" y="3058712"/>
                    <a:ext cx="7128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667" extrusionOk="0">
                        <a:moveTo>
                          <a:pt x="1155" y="0"/>
                        </a:moveTo>
                        <a:cubicBezTo>
                          <a:pt x="995" y="0"/>
                          <a:pt x="898" y="32"/>
                          <a:pt x="770" y="257"/>
                        </a:cubicBezTo>
                        <a:cubicBezTo>
                          <a:pt x="722" y="337"/>
                          <a:pt x="642" y="385"/>
                          <a:pt x="545" y="401"/>
                        </a:cubicBezTo>
                        <a:cubicBezTo>
                          <a:pt x="241" y="433"/>
                          <a:pt x="0" y="722"/>
                          <a:pt x="32" y="1027"/>
                        </a:cubicBezTo>
                        <a:cubicBezTo>
                          <a:pt x="12" y="1423"/>
                          <a:pt x="329" y="1666"/>
                          <a:pt x="645" y="1666"/>
                        </a:cubicBezTo>
                        <a:cubicBezTo>
                          <a:pt x="842" y="1666"/>
                          <a:pt x="1038" y="1573"/>
                          <a:pt x="1155" y="1364"/>
                        </a:cubicBezTo>
                        <a:cubicBezTo>
                          <a:pt x="1203" y="1284"/>
                          <a:pt x="1300" y="1235"/>
                          <a:pt x="1396" y="1235"/>
                        </a:cubicBezTo>
                        <a:lnTo>
                          <a:pt x="1444" y="1235"/>
                        </a:lnTo>
                        <a:cubicBezTo>
                          <a:pt x="1588" y="1235"/>
                          <a:pt x="1701" y="1123"/>
                          <a:pt x="1701" y="963"/>
                        </a:cubicBezTo>
                        <a:cubicBezTo>
                          <a:pt x="1701" y="898"/>
                          <a:pt x="1685" y="850"/>
                          <a:pt x="1652" y="802"/>
                        </a:cubicBezTo>
                        <a:cubicBezTo>
                          <a:pt x="1572" y="706"/>
                          <a:pt x="1556" y="594"/>
                          <a:pt x="1572" y="481"/>
                        </a:cubicBezTo>
                        <a:cubicBezTo>
                          <a:pt x="1572" y="465"/>
                          <a:pt x="1572" y="449"/>
                          <a:pt x="1572" y="417"/>
                        </a:cubicBezTo>
                        <a:cubicBezTo>
                          <a:pt x="1556" y="193"/>
                          <a:pt x="1380" y="16"/>
                          <a:pt x="11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1" name="Google Shape;933;p28">
                    <a:extLst>
                      <a:ext uri="{FF2B5EF4-FFF2-40B4-BE49-F238E27FC236}">
                        <a16:creationId xmlns:a16="http://schemas.microsoft.com/office/drawing/2014/main" id="{C9F801E2-0230-766D-40D0-10B6D8E20B79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9282"/>
                    <a:ext cx="55150" cy="962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2297" extrusionOk="0">
                        <a:moveTo>
                          <a:pt x="530" y="0"/>
                        </a:moveTo>
                        <a:cubicBezTo>
                          <a:pt x="449" y="0"/>
                          <a:pt x="369" y="17"/>
                          <a:pt x="305" y="65"/>
                        </a:cubicBezTo>
                        <a:cubicBezTo>
                          <a:pt x="209" y="113"/>
                          <a:pt x="96" y="145"/>
                          <a:pt x="0" y="145"/>
                        </a:cubicBezTo>
                        <a:lnTo>
                          <a:pt x="0" y="2182"/>
                        </a:lnTo>
                        <a:cubicBezTo>
                          <a:pt x="132" y="2261"/>
                          <a:pt x="275" y="2297"/>
                          <a:pt x="416" y="2297"/>
                        </a:cubicBezTo>
                        <a:cubicBezTo>
                          <a:pt x="822" y="2297"/>
                          <a:pt x="1212" y="1997"/>
                          <a:pt x="1284" y="1557"/>
                        </a:cubicBezTo>
                        <a:cubicBezTo>
                          <a:pt x="1316" y="1268"/>
                          <a:pt x="1203" y="979"/>
                          <a:pt x="979" y="787"/>
                        </a:cubicBezTo>
                        <a:cubicBezTo>
                          <a:pt x="883" y="706"/>
                          <a:pt x="834" y="578"/>
                          <a:pt x="867" y="450"/>
                        </a:cubicBezTo>
                        <a:lnTo>
                          <a:pt x="867" y="402"/>
                        </a:lnTo>
                        <a:cubicBezTo>
                          <a:pt x="883" y="209"/>
                          <a:pt x="738" y="33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2" name="Google Shape;934;p28">
                    <a:extLst>
                      <a:ext uri="{FF2B5EF4-FFF2-40B4-BE49-F238E27FC236}">
                        <a16:creationId xmlns:a16="http://schemas.microsoft.com/office/drawing/2014/main" id="{CD2F9BAB-ED0C-0230-B656-2F5FDA813529}"/>
                      </a:ext>
                    </a:extLst>
                  </p:cNvPr>
                  <p:cNvSpPr/>
                  <p:nvPr/>
                </p:nvSpPr>
                <p:spPr>
                  <a:xfrm>
                    <a:off x="-945337" y="3218714"/>
                    <a:ext cx="28958" cy="8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1974" extrusionOk="0">
                        <a:moveTo>
                          <a:pt x="0" y="0"/>
                        </a:moveTo>
                        <a:lnTo>
                          <a:pt x="0" y="1974"/>
                        </a:lnTo>
                        <a:cubicBezTo>
                          <a:pt x="113" y="1829"/>
                          <a:pt x="177" y="1669"/>
                          <a:pt x="193" y="1492"/>
                        </a:cubicBezTo>
                        <a:cubicBezTo>
                          <a:pt x="209" y="1364"/>
                          <a:pt x="289" y="1252"/>
                          <a:pt x="417" y="1204"/>
                        </a:cubicBezTo>
                        <a:lnTo>
                          <a:pt x="449" y="1188"/>
                        </a:lnTo>
                        <a:cubicBezTo>
                          <a:pt x="626" y="1091"/>
                          <a:pt x="690" y="883"/>
                          <a:pt x="610" y="706"/>
                        </a:cubicBezTo>
                        <a:cubicBezTo>
                          <a:pt x="578" y="626"/>
                          <a:pt x="514" y="562"/>
                          <a:pt x="433" y="546"/>
                        </a:cubicBezTo>
                        <a:cubicBezTo>
                          <a:pt x="305" y="482"/>
                          <a:pt x="193" y="353"/>
                          <a:pt x="145" y="225"/>
                        </a:cubicBezTo>
                        <a:cubicBezTo>
                          <a:pt x="145" y="193"/>
                          <a:pt x="129" y="161"/>
                          <a:pt x="113" y="145"/>
                        </a:cubicBezTo>
                        <a:cubicBezTo>
                          <a:pt x="80" y="81"/>
                          <a:pt x="48" y="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3" name="Google Shape;935;p28">
                    <a:extLst>
                      <a:ext uri="{FF2B5EF4-FFF2-40B4-BE49-F238E27FC236}">
                        <a16:creationId xmlns:a16="http://schemas.microsoft.com/office/drawing/2014/main" id="{1DCBF127-D2D8-B4F6-EA60-4BB50A659019}"/>
                      </a:ext>
                    </a:extLst>
                  </p:cNvPr>
                  <p:cNvSpPr/>
                  <p:nvPr/>
                </p:nvSpPr>
                <p:spPr>
                  <a:xfrm>
                    <a:off x="-936620" y="3298464"/>
                    <a:ext cx="67303" cy="69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1666" extrusionOk="0">
                        <a:moveTo>
                          <a:pt x="632" y="0"/>
                        </a:moveTo>
                        <a:cubicBezTo>
                          <a:pt x="333" y="0"/>
                          <a:pt x="77" y="214"/>
                          <a:pt x="33" y="520"/>
                        </a:cubicBezTo>
                        <a:cubicBezTo>
                          <a:pt x="1" y="729"/>
                          <a:pt x="81" y="937"/>
                          <a:pt x="241" y="1081"/>
                        </a:cubicBezTo>
                        <a:cubicBezTo>
                          <a:pt x="306" y="1146"/>
                          <a:pt x="338" y="1242"/>
                          <a:pt x="322" y="1322"/>
                        </a:cubicBezTo>
                        <a:lnTo>
                          <a:pt x="322" y="1354"/>
                        </a:lnTo>
                        <a:cubicBezTo>
                          <a:pt x="306" y="1515"/>
                          <a:pt x="418" y="1643"/>
                          <a:pt x="562" y="1659"/>
                        </a:cubicBezTo>
                        <a:cubicBezTo>
                          <a:pt x="580" y="1663"/>
                          <a:pt x="596" y="1665"/>
                          <a:pt x="611" y="1665"/>
                        </a:cubicBezTo>
                        <a:cubicBezTo>
                          <a:pt x="653" y="1665"/>
                          <a:pt x="692" y="1650"/>
                          <a:pt x="739" y="1627"/>
                        </a:cubicBezTo>
                        <a:cubicBezTo>
                          <a:pt x="792" y="1600"/>
                          <a:pt x="850" y="1589"/>
                          <a:pt x="910" y="1589"/>
                        </a:cubicBezTo>
                        <a:cubicBezTo>
                          <a:pt x="959" y="1589"/>
                          <a:pt x="1009" y="1596"/>
                          <a:pt x="1060" y="1611"/>
                        </a:cubicBezTo>
                        <a:lnTo>
                          <a:pt x="1124" y="1627"/>
                        </a:lnTo>
                        <a:cubicBezTo>
                          <a:pt x="1134" y="1628"/>
                          <a:pt x="1145" y="1628"/>
                          <a:pt x="1155" y="1628"/>
                        </a:cubicBezTo>
                        <a:cubicBezTo>
                          <a:pt x="1367" y="1628"/>
                          <a:pt x="1558" y="1472"/>
                          <a:pt x="1589" y="1258"/>
                        </a:cubicBezTo>
                        <a:cubicBezTo>
                          <a:pt x="1605" y="1114"/>
                          <a:pt x="1589" y="1001"/>
                          <a:pt x="1381" y="857"/>
                        </a:cubicBezTo>
                        <a:cubicBezTo>
                          <a:pt x="1316" y="793"/>
                          <a:pt x="1268" y="712"/>
                          <a:pt x="1268" y="616"/>
                        </a:cubicBezTo>
                        <a:cubicBezTo>
                          <a:pt x="1284" y="295"/>
                          <a:pt x="1044" y="23"/>
                          <a:pt x="723" y="7"/>
                        </a:cubicBezTo>
                        <a:cubicBezTo>
                          <a:pt x="692" y="2"/>
                          <a:pt x="662" y="0"/>
                          <a:pt x="63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4" name="Google Shape;936;p28">
                    <a:extLst>
                      <a:ext uri="{FF2B5EF4-FFF2-40B4-BE49-F238E27FC236}">
                        <a16:creationId xmlns:a16="http://schemas.microsoft.com/office/drawing/2014/main" id="{FBCDF62B-5A8B-F2CF-9D40-109ACC4EEE6F}"/>
                      </a:ext>
                    </a:extLst>
                  </p:cNvPr>
                  <p:cNvSpPr/>
                  <p:nvPr/>
                </p:nvSpPr>
                <p:spPr>
                  <a:xfrm>
                    <a:off x="-854565" y="3318664"/>
                    <a:ext cx="53809" cy="4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1170" extrusionOk="0">
                        <a:moveTo>
                          <a:pt x="933" y="1"/>
                        </a:moveTo>
                        <a:cubicBezTo>
                          <a:pt x="850" y="1"/>
                          <a:pt x="781" y="34"/>
                          <a:pt x="690" y="150"/>
                        </a:cubicBezTo>
                        <a:cubicBezTo>
                          <a:pt x="642" y="198"/>
                          <a:pt x="578" y="230"/>
                          <a:pt x="497" y="230"/>
                        </a:cubicBezTo>
                        <a:cubicBezTo>
                          <a:pt x="481" y="228"/>
                          <a:pt x="464" y="227"/>
                          <a:pt x="448" y="227"/>
                        </a:cubicBezTo>
                        <a:cubicBezTo>
                          <a:pt x="243" y="227"/>
                          <a:pt x="63" y="409"/>
                          <a:pt x="48" y="632"/>
                        </a:cubicBezTo>
                        <a:cubicBezTo>
                          <a:pt x="0" y="872"/>
                          <a:pt x="161" y="1097"/>
                          <a:pt x="401" y="1161"/>
                        </a:cubicBezTo>
                        <a:cubicBezTo>
                          <a:pt x="429" y="1167"/>
                          <a:pt x="457" y="1169"/>
                          <a:pt x="485" y="1169"/>
                        </a:cubicBezTo>
                        <a:cubicBezTo>
                          <a:pt x="616" y="1169"/>
                          <a:pt x="742" y="1109"/>
                          <a:pt x="834" y="1017"/>
                        </a:cubicBezTo>
                        <a:cubicBezTo>
                          <a:pt x="861" y="977"/>
                          <a:pt x="920" y="948"/>
                          <a:pt x="976" y="948"/>
                        </a:cubicBezTo>
                        <a:cubicBezTo>
                          <a:pt x="988" y="948"/>
                          <a:pt x="999" y="950"/>
                          <a:pt x="1011" y="952"/>
                        </a:cubicBezTo>
                        <a:lnTo>
                          <a:pt x="1043" y="952"/>
                        </a:lnTo>
                        <a:cubicBezTo>
                          <a:pt x="1054" y="954"/>
                          <a:pt x="1066" y="955"/>
                          <a:pt x="1077" y="955"/>
                        </a:cubicBezTo>
                        <a:cubicBezTo>
                          <a:pt x="1174" y="955"/>
                          <a:pt x="1253" y="893"/>
                          <a:pt x="1268" y="792"/>
                        </a:cubicBezTo>
                        <a:cubicBezTo>
                          <a:pt x="1284" y="744"/>
                          <a:pt x="1268" y="696"/>
                          <a:pt x="1251" y="664"/>
                        </a:cubicBezTo>
                        <a:cubicBezTo>
                          <a:pt x="1219" y="583"/>
                          <a:pt x="1203" y="503"/>
                          <a:pt x="1235" y="423"/>
                        </a:cubicBezTo>
                        <a:cubicBezTo>
                          <a:pt x="1235" y="407"/>
                          <a:pt x="1251" y="391"/>
                          <a:pt x="1251" y="375"/>
                        </a:cubicBezTo>
                        <a:cubicBezTo>
                          <a:pt x="1268" y="198"/>
                          <a:pt x="1171" y="38"/>
                          <a:pt x="995" y="6"/>
                        </a:cubicBezTo>
                        <a:cubicBezTo>
                          <a:pt x="973" y="3"/>
                          <a:pt x="952" y="1"/>
                          <a:pt x="9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5" name="Google Shape;937;p28">
                    <a:extLst>
                      <a:ext uri="{FF2B5EF4-FFF2-40B4-BE49-F238E27FC236}">
                        <a16:creationId xmlns:a16="http://schemas.microsoft.com/office/drawing/2014/main" id="{5E58A9C9-007F-E16E-FDB5-D44E58B9BC60}"/>
                      </a:ext>
                    </a:extLst>
                  </p:cNvPr>
                  <p:cNvSpPr/>
                  <p:nvPr/>
                </p:nvSpPr>
                <p:spPr>
                  <a:xfrm>
                    <a:off x="-787346" y="3043248"/>
                    <a:ext cx="63238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1509" y="8102"/>
                        </a:lnTo>
                        <a:lnTo>
                          <a:pt x="15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6" name="Google Shape;938;p28">
                    <a:extLst>
                      <a:ext uri="{FF2B5EF4-FFF2-40B4-BE49-F238E27FC236}">
                        <a16:creationId xmlns:a16="http://schemas.microsoft.com/office/drawing/2014/main" id="{71259FF3-7092-1312-4BFF-85B9877817F6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96856"/>
                    <a:ext cx="158033" cy="46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108" extrusionOk="0">
                        <a:moveTo>
                          <a:pt x="2375" y="0"/>
                        </a:moveTo>
                        <a:lnTo>
                          <a:pt x="0" y="1107"/>
                        </a:lnTo>
                        <a:lnTo>
                          <a:pt x="3770" y="1107"/>
                        </a:lnTo>
                        <a:lnTo>
                          <a:pt x="2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7" name="Google Shape;939;p28">
                    <a:extLst>
                      <a:ext uri="{FF2B5EF4-FFF2-40B4-BE49-F238E27FC236}">
                        <a16:creationId xmlns:a16="http://schemas.microsoft.com/office/drawing/2014/main" id="{734D34F1-A261-18C0-C01F-8D9B069C7015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81040"/>
                    <a:ext cx="96848" cy="90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2167" extrusionOk="0">
                        <a:moveTo>
                          <a:pt x="2279" y="33"/>
                        </a:moveTo>
                        <a:lnTo>
                          <a:pt x="1926" y="2135"/>
                        </a:lnTo>
                        <a:lnTo>
                          <a:pt x="402" y="2135"/>
                        </a:lnTo>
                        <a:lnTo>
                          <a:pt x="49" y="33"/>
                        </a:ln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7"/>
                          <a:pt x="1" y="17"/>
                        </a:cubicBezTo>
                        <a:lnTo>
                          <a:pt x="370" y="2151"/>
                        </a:lnTo>
                        <a:cubicBezTo>
                          <a:pt x="370" y="2167"/>
                          <a:pt x="370" y="2167"/>
                          <a:pt x="386" y="2167"/>
                        </a:cubicBezTo>
                        <a:lnTo>
                          <a:pt x="1942" y="2167"/>
                        </a:lnTo>
                        <a:cubicBezTo>
                          <a:pt x="1942" y="2167"/>
                          <a:pt x="1942" y="2167"/>
                          <a:pt x="1942" y="2151"/>
                        </a:cubicBezTo>
                        <a:lnTo>
                          <a:pt x="2311" y="17"/>
                        </a:lnTo>
                        <a:cubicBezTo>
                          <a:pt x="2311" y="17"/>
                          <a:pt x="2311" y="1"/>
                          <a:pt x="23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8" name="Google Shape;940;p28">
                    <a:extLst>
                      <a:ext uri="{FF2B5EF4-FFF2-40B4-BE49-F238E27FC236}">
                        <a16:creationId xmlns:a16="http://schemas.microsoft.com/office/drawing/2014/main" id="{BB86A708-5523-7126-2420-8B50DC8814A5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54847"/>
                    <a:ext cx="96848" cy="22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530" extrusionOk="0">
                        <a:moveTo>
                          <a:pt x="2279" y="32"/>
                        </a:moveTo>
                        <a:lnTo>
                          <a:pt x="2279" y="498"/>
                        </a:lnTo>
                        <a:lnTo>
                          <a:pt x="33" y="498"/>
                        </a:lnTo>
                        <a:lnTo>
                          <a:pt x="33" y="32"/>
                        </a:lnTo>
                        <a:close/>
                        <a:moveTo>
                          <a:pt x="17" y="0"/>
                        </a:moveTo>
                        <a:cubicBezTo>
                          <a:pt x="17" y="0"/>
                          <a:pt x="1" y="0"/>
                          <a:pt x="1" y="16"/>
                        </a:cubicBezTo>
                        <a:lnTo>
                          <a:pt x="1" y="514"/>
                        </a:lnTo>
                        <a:cubicBezTo>
                          <a:pt x="1" y="530"/>
                          <a:pt x="17" y="530"/>
                          <a:pt x="17" y="530"/>
                        </a:cubicBezTo>
                        <a:lnTo>
                          <a:pt x="2295" y="530"/>
                        </a:lnTo>
                        <a:cubicBezTo>
                          <a:pt x="2311" y="530"/>
                          <a:pt x="2311" y="530"/>
                          <a:pt x="2311" y="514"/>
                        </a:cubicBezTo>
                        <a:lnTo>
                          <a:pt x="2311" y="16"/>
                        </a:lnTo>
                        <a:cubicBezTo>
                          <a:pt x="2311" y="0"/>
                          <a:pt x="2311" y="0"/>
                          <a:pt x="22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9" name="Google Shape;941;p28">
                    <a:extLst>
                      <a:ext uri="{FF2B5EF4-FFF2-40B4-BE49-F238E27FC236}">
                        <a16:creationId xmlns:a16="http://schemas.microsoft.com/office/drawing/2014/main" id="{00A31C52-59DA-404F-5B36-1014A90C3F7B}"/>
                      </a:ext>
                    </a:extLst>
                  </p:cNvPr>
                  <p:cNvSpPr/>
                  <p:nvPr/>
                </p:nvSpPr>
                <p:spPr>
                  <a:xfrm>
                    <a:off x="-899616" y="3208615"/>
                    <a:ext cx="82055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" h="1493" extrusionOk="0">
                        <a:moveTo>
                          <a:pt x="633" y="1"/>
                        </a:moveTo>
                        <a:cubicBezTo>
                          <a:pt x="254" y="1"/>
                          <a:pt x="0" y="418"/>
                          <a:pt x="0" y="418"/>
                        </a:cubicBezTo>
                        <a:lnTo>
                          <a:pt x="161" y="1493"/>
                        </a:lnTo>
                        <a:lnTo>
                          <a:pt x="1717" y="1493"/>
                        </a:lnTo>
                        <a:lnTo>
                          <a:pt x="1957" y="97"/>
                        </a:lnTo>
                        <a:lnTo>
                          <a:pt x="1957" y="97"/>
                        </a:lnTo>
                        <a:cubicBezTo>
                          <a:pt x="1805" y="201"/>
                          <a:pt x="1629" y="253"/>
                          <a:pt x="1452" y="253"/>
                        </a:cubicBezTo>
                        <a:cubicBezTo>
                          <a:pt x="1276" y="253"/>
                          <a:pt x="1099" y="201"/>
                          <a:pt x="947" y="97"/>
                        </a:cubicBezTo>
                        <a:cubicBezTo>
                          <a:pt x="836" y="28"/>
                          <a:pt x="730" y="1"/>
                          <a:pt x="6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0" name="Google Shape;942;p28">
                    <a:extLst>
                      <a:ext uri="{FF2B5EF4-FFF2-40B4-BE49-F238E27FC236}">
                        <a16:creationId xmlns:a16="http://schemas.microsoft.com/office/drawing/2014/main" id="{27CE2E6D-C7C9-3A5D-24B8-BDAD4B8268A8}"/>
                      </a:ext>
                    </a:extLst>
                  </p:cNvPr>
                  <p:cNvSpPr/>
                  <p:nvPr/>
                </p:nvSpPr>
                <p:spPr>
                  <a:xfrm>
                    <a:off x="-946008" y="3041865"/>
                    <a:ext cx="160045" cy="341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" h="8152" extrusionOk="0">
                        <a:moveTo>
                          <a:pt x="16" y="1"/>
                        </a:moveTo>
                        <a:cubicBezTo>
                          <a:pt x="0" y="1"/>
                          <a:pt x="0" y="17"/>
                          <a:pt x="0" y="33"/>
                        </a:cubicBezTo>
                        <a:lnTo>
                          <a:pt x="0" y="8135"/>
                        </a:lnTo>
                        <a:cubicBezTo>
                          <a:pt x="0" y="8151"/>
                          <a:pt x="0" y="8151"/>
                          <a:pt x="0" y="8151"/>
                        </a:cubicBezTo>
                        <a:lnTo>
                          <a:pt x="3802" y="8151"/>
                        </a:lnTo>
                        <a:cubicBezTo>
                          <a:pt x="3802" y="8151"/>
                          <a:pt x="3819" y="8151"/>
                          <a:pt x="3819" y="8135"/>
                        </a:cubicBezTo>
                        <a:lnTo>
                          <a:pt x="3819" y="4076"/>
                        </a:lnTo>
                        <a:cubicBezTo>
                          <a:pt x="3819" y="4076"/>
                          <a:pt x="3802" y="4060"/>
                          <a:pt x="3802" y="4060"/>
                        </a:cubicBezTo>
                        <a:cubicBezTo>
                          <a:pt x="3786" y="4060"/>
                          <a:pt x="3786" y="4076"/>
                          <a:pt x="3786" y="4076"/>
                        </a:cubicBezTo>
                        <a:lnTo>
                          <a:pt x="3786" y="8119"/>
                        </a:lnTo>
                        <a:lnTo>
                          <a:pt x="32" y="8119"/>
                        </a:lnTo>
                        <a:lnTo>
                          <a:pt x="32" y="33"/>
                        </a:lnTo>
                        <a:cubicBezTo>
                          <a:pt x="32" y="17"/>
                          <a:pt x="32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418" name="Google Shape;943;p28">
                  <a:extLst>
                    <a:ext uri="{FF2B5EF4-FFF2-40B4-BE49-F238E27FC236}">
                      <a16:creationId xmlns:a16="http://schemas.microsoft.com/office/drawing/2014/main" id="{21E86164-5128-753F-33DA-7222185680AA}"/>
                    </a:ext>
                  </a:extLst>
                </p:cNvPr>
                <p:cNvGrpSpPr/>
                <p:nvPr/>
              </p:nvGrpSpPr>
              <p:grpSpPr>
                <a:xfrm>
                  <a:off x="-2051095" y="2963204"/>
                  <a:ext cx="221900" cy="420290"/>
                  <a:chOff x="-946008" y="2963204"/>
                  <a:chExt cx="221900" cy="420290"/>
                </a:xfrm>
              </p:grpSpPr>
              <p:sp>
                <p:nvSpPr>
                  <p:cNvPr id="4419" name="Google Shape;944;p28">
                    <a:extLst>
                      <a:ext uri="{FF2B5EF4-FFF2-40B4-BE49-F238E27FC236}">
                        <a16:creationId xmlns:a16="http://schemas.microsoft.com/office/drawing/2014/main" id="{A480AC5C-1D33-39DC-F237-B1314915D046}"/>
                      </a:ext>
                    </a:extLst>
                  </p:cNvPr>
                  <p:cNvSpPr/>
                  <p:nvPr/>
                </p:nvSpPr>
                <p:spPr>
                  <a:xfrm>
                    <a:off x="-866006" y="2963204"/>
                    <a:ext cx="62568" cy="17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419" extrusionOk="0">
                        <a:moveTo>
                          <a:pt x="0" y="1"/>
                        </a:moveTo>
                        <a:lnTo>
                          <a:pt x="0" y="418"/>
                        </a:lnTo>
                        <a:lnTo>
                          <a:pt x="1492" y="418"/>
                        </a:lnTo>
                        <a:lnTo>
                          <a:pt x="14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0" name="Google Shape;945;p28">
                    <a:extLst>
                      <a:ext uri="{FF2B5EF4-FFF2-40B4-BE49-F238E27FC236}">
                        <a16:creationId xmlns:a16="http://schemas.microsoft.com/office/drawing/2014/main" id="{BB4DE2A0-18A1-C52F-BEC6-35BD5024EA56}"/>
                      </a:ext>
                    </a:extLst>
                  </p:cNvPr>
                  <p:cNvSpPr/>
                  <p:nvPr/>
                </p:nvSpPr>
                <p:spPr>
                  <a:xfrm>
                    <a:off x="-882811" y="2980722"/>
                    <a:ext cx="158704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1493" extrusionOk="0">
                        <a:moveTo>
                          <a:pt x="401" y="0"/>
                        </a:moveTo>
                        <a:lnTo>
                          <a:pt x="0" y="1492"/>
                        </a:lnTo>
                        <a:lnTo>
                          <a:pt x="3787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1" name="Google Shape;946;p28">
                    <a:extLst>
                      <a:ext uri="{FF2B5EF4-FFF2-40B4-BE49-F238E27FC236}">
                        <a16:creationId xmlns:a16="http://schemas.microsoft.com/office/drawing/2014/main" id="{833C9DFD-60CD-15C5-3CA5-30A5090AE3AE}"/>
                      </a:ext>
                    </a:extLst>
                  </p:cNvPr>
                  <p:cNvSpPr/>
                  <p:nvPr/>
                </p:nvSpPr>
                <p:spPr>
                  <a:xfrm>
                    <a:off x="-882811" y="3043248"/>
                    <a:ext cx="158704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87" y="8102"/>
                        </a:lnTo>
                        <a:lnTo>
                          <a:pt x="3787" y="0"/>
                        </a:lnTo>
                        <a:close/>
                      </a:path>
                    </a:pathLst>
                  </a:custGeom>
                  <a:solidFill>
                    <a:srgbClr val="8B8BD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2" name="Google Shape;947;p28">
                    <a:extLst>
                      <a:ext uri="{FF2B5EF4-FFF2-40B4-BE49-F238E27FC236}">
                        <a16:creationId xmlns:a16="http://schemas.microsoft.com/office/drawing/2014/main" id="{D60D7879-4C67-0673-E429-6AFE4D68F55B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3248"/>
                    <a:ext cx="158033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3770" y="8102"/>
                        </a:lnTo>
                        <a:lnTo>
                          <a:pt x="377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3" name="Google Shape;948;p28">
                    <a:extLst>
                      <a:ext uri="{FF2B5EF4-FFF2-40B4-BE49-F238E27FC236}">
                        <a16:creationId xmlns:a16="http://schemas.microsoft.com/office/drawing/2014/main" id="{797175E9-AB81-5CE7-986B-2BB36C9C278A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80722"/>
                    <a:ext cx="158033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493" extrusionOk="0">
                        <a:moveTo>
                          <a:pt x="1893" y="0"/>
                        </a:moveTo>
                        <a:lnTo>
                          <a:pt x="0" y="1492"/>
                        </a:lnTo>
                        <a:lnTo>
                          <a:pt x="3770" y="1492"/>
                        </a:lnTo>
                        <a:lnTo>
                          <a:pt x="189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4" name="Google Shape;949;p28">
                    <a:extLst>
                      <a:ext uri="{FF2B5EF4-FFF2-40B4-BE49-F238E27FC236}">
                        <a16:creationId xmlns:a16="http://schemas.microsoft.com/office/drawing/2014/main" id="{397D32D0-A048-DDA8-A537-C96E9941E947}"/>
                      </a:ext>
                    </a:extLst>
                  </p:cNvPr>
                  <p:cNvSpPr/>
                  <p:nvPr/>
                </p:nvSpPr>
                <p:spPr>
                  <a:xfrm>
                    <a:off x="-871370" y="3058712"/>
                    <a:ext cx="7128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667" extrusionOk="0">
                        <a:moveTo>
                          <a:pt x="1155" y="0"/>
                        </a:moveTo>
                        <a:cubicBezTo>
                          <a:pt x="995" y="0"/>
                          <a:pt x="898" y="32"/>
                          <a:pt x="770" y="257"/>
                        </a:cubicBezTo>
                        <a:cubicBezTo>
                          <a:pt x="722" y="337"/>
                          <a:pt x="642" y="385"/>
                          <a:pt x="545" y="401"/>
                        </a:cubicBezTo>
                        <a:cubicBezTo>
                          <a:pt x="241" y="433"/>
                          <a:pt x="0" y="722"/>
                          <a:pt x="32" y="1027"/>
                        </a:cubicBezTo>
                        <a:cubicBezTo>
                          <a:pt x="12" y="1423"/>
                          <a:pt x="329" y="1666"/>
                          <a:pt x="645" y="1666"/>
                        </a:cubicBezTo>
                        <a:cubicBezTo>
                          <a:pt x="842" y="1666"/>
                          <a:pt x="1038" y="1573"/>
                          <a:pt x="1155" y="1364"/>
                        </a:cubicBezTo>
                        <a:cubicBezTo>
                          <a:pt x="1203" y="1284"/>
                          <a:pt x="1300" y="1235"/>
                          <a:pt x="1396" y="1235"/>
                        </a:cubicBezTo>
                        <a:lnTo>
                          <a:pt x="1444" y="1235"/>
                        </a:lnTo>
                        <a:cubicBezTo>
                          <a:pt x="1588" y="1235"/>
                          <a:pt x="1701" y="1123"/>
                          <a:pt x="1701" y="963"/>
                        </a:cubicBezTo>
                        <a:cubicBezTo>
                          <a:pt x="1701" y="898"/>
                          <a:pt x="1685" y="850"/>
                          <a:pt x="1652" y="802"/>
                        </a:cubicBezTo>
                        <a:cubicBezTo>
                          <a:pt x="1572" y="706"/>
                          <a:pt x="1556" y="594"/>
                          <a:pt x="1572" y="481"/>
                        </a:cubicBezTo>
                        <a:cubicBezTo>
                          <a:pt x="1572" y="465"/>
                          <a:pt x="1572" y="449"/>
                          <a:pt x="1572" y="417"/>
                        </a:cubicBezTo>
                        <a:cubicBezTo>
                          <a:pt x="1556" y="193"/>
                          <a:pt x="1380" y="16"/>
                          <a:pt x="11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5" name="Google Shape;950;p28">
                    <a:extLst>
                      <a:ext uri="{FF2B5EF4-FFF2-40B4-BE49-F238E27FC236}">
                        <a16:creationId xmlns:a16="http://schemas.microsoft.com/office/drawing/2014/main" id="{522B1460-D796-91FE-DA02-6047541B44D8}"/>
                      </a:ext>
                    </a:extLst>
                  </p:cNvPr>
                  <p:cNvSpPr/>
                  <p:nvPr/>
                </p:nvSpPr>
                <p:spPr>
                  <a:xfrm>
                    <a:off x="-945337" y="3049282"/>
                    <a:ext cx="55150" cy="962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" h="2297" extrusionOk="0">
                        <a:moveTo>
                          <a:pt x="530" y="0"/>
                        </a:moveTo>
                        <a:cubicBezTo>
                          <a:pt x="449" y="0"/>
                          <a:pt x="369" y="17"/>
                          <a:pt x="305" y="65"/>
                        </a:cubicBezTo>
                        <a:cubicBezTo>
                          <a:pt x="209" y="113"/>
                          <a:pt x="96" y="145"/>
                          <a:pt x="0" y="145"/>
                        </a:cubicBezTo>
                        <a:lnTo>
                          <a:pt x="0" y="2182"/>
                        </a:lnTo>
                        <a:cubicBezTo>
                          <a:pt x="132" y="2261"/>
                          <a:pt x="275" y="2297"/>
                          <a:pt x="416" y="2297"/>
                        </a:cubicBezTo>
                        <a:cubicBezTo>
                          <a:pt x="822" y="2297"/>
                          <a:pt x="1212" y="1997"/>
                          <a:pt x="1284" y="1557"/>
                        </a:cubicBezTo>
                        <a:cubicBezTo>
                          <a:pt x="1316" y="1268"/>
                          <a:pt x="1203" y="979"/>
                          <a:pt x="979" y="787"/>
                        </a:cubicBezTo>
                        <a:cubicBezTo>
                          <a:pt x="883" y="706"/>
                          <a:pt x="834" y="578"/>
                          <a:pt x="867" y="450"/>
                        </a:cubicBezTo>
                        <a:lnTo>
                          <a:pt x="867" y="402"/>
                        </a:lnTo>
                        <a:cubicBezTo>
                          <a:pt x="883" y="209"/>
                          <a:pt x="738" y="33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6" name="Google Shape;951;p28">
                    <a:extLst>
                      <a:ext uri="{FF2B5EF4-FFF2-40B4-BE49-F238E27FC236}">
                        <a16:creationId xmlns:a16="http://schemas.microsoft.com/office/drawing/2014/main" id="{B98E89D5-5C3A-C226-000A-EC1EF647B530}"/>
                      </a:ext>
                    </a:extLst>
                  </p:cNvPr>
                  <p:cNvSpPr/>
                  <p:nvPr/>
                </p:nvSpPr>
                <p:spPr>
                  <a:xfrm>
                    <a:off x="-945337" y="3218714"/>
                    <a:ext cx="28958" cy="8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1974" extrusionOk="0">
                        <a:moveTo>
                          <a:pt x="0" y="0"/>
                        </a:moveTo>
                        <a:lnTo>
                          <a:pt x="0" y="1974"/>
                        </a:lnTo>
                        <a:cubicBezTo>
                          <a:pt x="113" y="1829"/>
                          <a:pt x="177" y="1669"/>
                          <a:pt x="193" y="1492"/>
                        </a:cubicBezTo>
                        <a:cubicBezTo>
                          <a:pt x="209" y="1364"/>
                          <a:pt x="289" y="1252"/>
                          <a:pt x="417" y="1204"/>
                        </a:cubicBezTo>
                        <a:lnTo>
                          <a:pt x="449" y="1188"/>
                        </a:lnTo>
                        <a:cubicBezTo>
                          <a:pt x="626" y="1091"/>
                          <a:pt x="690" y="883"/>
                          <a:pt x="610" y="706"/>
                        </a:cubicBezTo>
                        <a:cubicBezTo>
                          <a:pt x="578" y="626"/>
                          <a:pt x="514" y="562"/>
                          <a:pt x="433" y="546"/>
                        </a:cubicBezTo>
                        <a:cubicBezTo>
                          <a:pt x="305" y="482"/>
                          <a:pt x="193" y="353"/>
                          <a:pt x="145" y="225"/>
                        </a:cubicBezTo>
                        <a:cubicBezTo>
                          <a:pt x="145" y="193"/>
                          <a:pt x="129" y="161"/>
                          <a:pt x="113" y="145"/>
                        </a:cubicBezTo>
                        <a:cubicBezTo>
                          <a:pt x="80" y="81"/>
                          <a:pt x="48" y="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7" name="Google Shape;952;p28">
                    <a:extLst>
                      <a:ext uri="{FF2B5EF4-FFF2-40B4-BE49-F238E27FC236}">
                        <a16:creationId xmlns:a16="http://schemas.microsoft.com/office/drawing/2014/main" id="{684C21F8-0F6B-21E3-5948-F827DD005339}"/>
                      </a:ext>
                    </a:extLst>
                  </p:cNvPr>
                  <p:cNvSpPr/>
                  <p:nvPr/>
                </p:nvSpPr>
                <p:spPr>
                  <a:xfrm>
                    <a:off x="-936620" y="3298464"/>
                    <a:ext cx="67303" cy="69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6" h="1666" extrusionOk="0">
                        <a:moveTo>
                          <a:pt x="632" y="0"/>
                        </a:moveTo>
                        <a:cubicBezTo>
                          <a:pt x="333" y="0"/>
                          <a:pt x="77" y="214"/>
                          <a:pt x="33" y="520"/>
                        </a:cubicBezTo>
                        <a:cubicBezTo>
                          <a:pt x="1" y="729"/>
                          <a:pt x="81" y="937"/>
                          <a:pt x="241" y="1081"/>
                        </a:cubicBezTo>
                        <a:cubicBezTo>
                          <a:pt x="306" y="1146"/>
                          <a:pt x="338" y="1242"/>
                          <a:pt x="322" y="1322"/>
                        </a:cubicBezTo>
                        <a:lnTo>
                          <a:pt x="322" y="1354"/>
                        </a:lnTo>
                        <a:cubicBezTo>
                          <a:pt x="306" y="1515"/>
                          <a:pt x="418" y="1643"/>
                          <a:pt x="562" y="1659"/>
                        </a:cubicBezTo>
                        <a:cubicBezTo>
                          <a:pt x="580" y="1663"/>
                          <a:pt x="596" y="1665"/>
                          <a:pt x="611" y="1665"/>
                        </a:cubicBezTo>
                        <a:cubicBezTo>
                          <a:pt x="653" y="1665"/>
                          <a:pt x="692" y="1650"/>
                          <a:pt x="739" y="1627"/>
                        </a:cubicBezTo>
                        <a:cubicBezTo>
                          <a:pt x="792" y="1600"/>
                          <a:pt x="850" y="1589"/>
                          <a:pt x="910" y="1589"/>
                        </a:cubicBezTo>
                        <a:cubicBezTo>
                          <a:pt x="959" y="1589"/>
                          <a:pt x="1009" y="1596"/>
                          <a:pt x="1060" y="1611"/>
                        </a:cubicBezTo>
                        <a:lnTo>
                          <a:pt x="1124" y="1627"/>
                        </a:lnTo>
                        <a:cubicBezTo>
                          <a:pt x="1134" y="1628"/>
                          <a:pt x="1145" y="1628"/>
                          <a:pt x="1155" y="1628"/>
                        </a:cubicBezTo>
                        <a:cubicBezTo>
                          <a:pt x="1367" y="1628"/>
                          <a:pt x="1558" y="1472"/>
                          <a:pt x="1589" y="1258"/>
                        </a:cubicBezTo>
                        <a:cubicBezTo>
                          <a:pt x="1605" y="1114"/>
                          <a:pt x="1589" y="1001"/>
                          <a:pt x="1381" y="857"/>
                        </a:cubicBezTo>
                        <a:cubicBezTo>
                          <a:pt x="1316" y="793"/>
                          <a:pt x="1268" y="712"/>
                          <a:pt x="1268" y="616"/>
                        </a:cubicBezTo>
                        <a:cubicBezTo>
                          <a:pt x="1284" y="295"/>
                          <a:pt x="1044" y="23"/>
                          <a:pt x="723" y="7"/>
                        </a:cubicBezTo>
                        <a:cubicBezTo>
                          <a:pt x="692" y="2"/>
                          <a:pt x="662" y="0"/>
                          <a:pt x="63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8" name="Google Shape;953;p28">
                    <a:extLst>
                      <a:ext uri="{FF2B5EF4-FFF2-40B4-BE49-F238E27FC236}">
                        <a16:creationId xmlns:a16="http://schemas.microsoft.com/office/drawing/2014/main" id="{1830910B-E91D-A8E2-FF14-948011913884}"/>
                      </a:ext>
                    </a:extLst>
                  </p:cNvPr>
                  <p:cNvSpPr/>
                  <p:nvPr/>
                </p:nvSpPr>
                <p:spPr>
                  <a:xfrm>
                    <a:off x="-854565" y="3318664"/>
                    <a:ext cx="53809" cy="4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" h="1170" extrusionOk="0">
                        <a:moveTo>
                          <a:pt x="933" y="1"/>
                        </a:moveTo>
                        <a:cubicBezTo>
                          <a:pt x="850" y="1"/>
                          <a:pt x="781" y="34"/>
                          <a:pt x="690" y="150"/>
                        </a:cubicBezTo>
                        <a:cubicBezTo>
                          <a:pt x="642" y="198"/>
                          <a:pt x="578" y="230"/>
                          <a:pt x="497" y="230"/>
                        </a:cubicBezTo>
                        <a:cubicBezTo>
                          <a:pt x="481" y="228"/>
                          <a:pt x="464" y="227"/>
                          <a:pt x="448" y="227"/>
                        </a:cubicBezTo>
                        <a:cubicBezTo>
                          <a:pt x="243" y="227"/>
                          <a:pt x="63" y="409"/>
                          <a:pt x="48" y="632"/>
                        </a:cubicBezTo>
                        <a:cubicBezTo>
                          <a:pt x="0" y="872"/>
                          <a:pt x="161" y="1097"/>
                          <a:pt x="401" y="1161"/>
                        </a:cubicBezTo>
                        <a:cubicBezTo>
                          <a:pt x="429" y="1167"/>
                          <a:pt x="457" y="1169"/>
                          <a:pt x="485" y="1169"/>
                        </a:cubicBezTo>
                        <a:cubicBezTo>
                          <a:pt x="616" y="1169"/>
                          <a:pt x="742" y="1109"/>
                          <a:pt x="834" y="1017"/>
                        </a:cubicBezTo>
                        <a:cubicBezTo>
                          <a:pt x="861" y="977"/>
                          <a:pt x="920" y="948"/>
                          <a:pt x="976" y="948"/>
                        </a:cubicBezTo>
                        <a:cubicBezTo>
                          <a:pt x="988" y="948"/>
                          <a:pt x="999" y="950"/>
                          <a:pt x="1011" y="952"/>
                        </a:cubicBezTo>
                        <a:lnTo>
                          <a:pt x="1043" y="952"/>
                        </a:lnTo>
                        <a:cubicBezTo>
                          <a:pt x="1054" y="954"/>
                          <a:pt x="1066" y="955"/>
                          <a:pt x="1077" y="955"/>
                        </a:cubicBezTo>
                        <a:cubicBezTo>
                          <a:pt x="1174" y="955"/>
                          <a:pt x="1253" y="893"/>
                          <a:pt x="1268" y="792"/>
                        </a:cubicBezTo>
                        <a:cubicBezTo>
                          <a:pt x="1284" y="744"/>
                          <a:pt x="1268" y="696"/>
                          <a:pt x="1251" y="664"/>
                        </a:cubicBezTo>
                        <a:cubicBezTo>
                          <a:pt x="1219" y="583"/>
                          <a:pt x="1203" y="503"/>
                          <a:pt x="1235" y="423"/>
                        </a:cubicBezTo>
                        <a:cubicBezTo>
                          <a:pt x="1235" y="407"/>
                          <a:pt x="1251" y="391"/>
                          <a:pt x="1251" y="375"/>
                        </a:cubicBezTo>
                        <a:cubicBezTo>
                          <a:pt x="1268" y="198"/>
                          <a:pt x="1171" y="38"/>
                          <a:pt x="995" y="6"/>
                        </a:cubicBezTo>
                        <a:cubicBezTo>
                          <a:pt x="973" y="3"/>
                          <a:pt x="952" y="1"/>
                          <a:pt x="9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9" name="Google Shape;954;p28">
                    <a:extLst>
                      <a:ext uri="{FF2B5EF4-FFF2-40B4-BE49-F238E27FC236}">
                        <a16:creationId xmlns:a16="http://schemas.microsoft.com/office/drawing/2014/main" id="{635E07DE-1C03-0089-EA0C-F55ADE60B719}"/>
                      </a:ext>
                    </a:extLst>
                  </p:cNvPr>
                  <p:cNvSpPr/>
                  <p:nvPr/>
                </p:nvSpPr>
                <p:spPr>
                  <a:xfrm>
                    <a:off x="-787346" y="3043248"/>
                    <a:ext cx="63238" cy="33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" h="8102" extrusionOk="0">
                        <a:moveTo>
                          <a:pt x="0" y="0"/>
                        </a:moveTo>
                        <a:lnTo>
                          <a:pt x="0" y="8102"/>
                        </a:lnTo>
                        <a:lnTo>
                          <a:pt x="1509" y="8102"/>
                        </a:lnTo>
                        <a:lnTo>
                          <a:pt x="15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0" name="Google Shape;955;p28">
                    <a:extLst>
                      <a:ext uri="{FF2B5EF4-FFF2-40B4-BE49-F238E27FC236}">
                        <a16:creationId xmlns:a16="http://schemas.microsoft.com/office/drawing/2014/main" id="{3FF2BC68-6930-FFFB-2AFD-88B9B4128E5F}"/>
                      </a:ext>
                    </a:extLst>
                  </p:cNvPr>
                  <p:cNvSpPr/>
                  <p:nvPr/>
                </p:nvSpPr>
                <p:spPr>
                  <a:xfrm>
                    <a:off x="-945337" y="2996856"/>
                    <a:ext cx="158033" cy="46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1" h="1108" extrusionOk="0">
                        <a:moveTo>
                          <a:pt x="2375" y="0"/>
                        </a:moveTo>
                        <a:lnTo>
                          <a:pt x="0" y="1107"/>
                        </a:lnTo>
                        <a:lnTo>
                          <a:pt x="3770" y="1107"/>
                        </a:lnTo>
                        <a:lnTo>
                          <a:pt x="2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1" name="Google Shape;956;p28">
                    <a:extLst>
                      <a:ext uri="{FF2B5EF4-FFF2-40B4-BE49-F238E27FC236}">
                        <a16:creationId xmlns:a16="http://schemas.microsoft.com/office/drawing/2014/main" id="{87E51C52-E60D-19E8-C738-9049347A1A81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81040"/>
                    <a:ext cx="96848" cy="90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2167" extrusionOk="0">
                        <a:moveTo>
                          <a:pt x="2279" y="33"/>
                        </a:moveTo>
                        <a:lnTo>
                          <a:pt x="1926" y="2135"/>
                        </a:lnTo>
                        <a:lnTo>
                          <a:pt x="402" y="2135"/>
                        </a:lnTo>
                        <a:lnTo>
                          <a:pt x="49" y="33"/>
                        </a:lnTo>
                        <a:close/>
                        <a:moveTo>
                          <a:pt x="1" y="1"/>
                        </a:moveTo>
                        <a:cubicBezTo>
                          <a:pt x="1" y="1"/>
                          <a:pt x="1" y="17"/>
                          <a:pt x="1" y="17"/>
                        </a:cubicBezTo>
                        <a:lnTo>
                          <a:pt x="370" y="2151"/>
                        </a:lnTo>
                        <a:cubicBezTo>
                          <a:pt x="370" y="2167"/>
                          <a:pt x="370" y="2167"/>
                          <a:pt x="386" y="2167"/>
                        </a:cubicBezTo>
                        <a:lnTo>
                          <a:pt x="1942" y="2167"/>
                        </a:lnTo>
                        <a:cubicBezTo>
                          <a:pt x="1942" y="2167"/>
                          <a:pt x="1942" y="2167"/>
                          <a:pt x="1942" y="2151"/>
                        </a:cubicBezTo>
                        <a:lnTo>
                          <a:pt x="2311" y="17"/>
                        </a:lnTo>
                        <a:cubicBezTo>
                          <a:pt x="2311" y="17"/>
                          <a:pt x="2311" y="1"/>
                          <a:pt x="231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2" name="Google Shape;957;p28">
                    <a:extLst>
                      <a:ext uri="{FF2B5EF4-FFF2-40B4-BE49-F238E27FC236}">
                        <a16:creationId xmlns:a16="http://schemas.microsoft.com/office/drawing/2014/main" id="{BEA746BA-E580-FED0-7848-A662A361596A}"/>
                      </a:ext>
                    </a:extLst>
                  </p:cNvPr>
                  <p:cNvSpPr/>
                  <p:nvPr/>
                </p:nvSpPr>
                <p:spPr>
                  <a:xfrm>
                    <a:off x="-908375" y="3154847"/>
                    <a:ext cx="96848" cy="22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" h="530" extrusionOk="0">
                        <a:moveTo>
                          <a:pt x="2279" y="32"/>
                        </a:moveTo>
                        <a:lnTo>
                          <a:pt x="2279" y="498"/>
                        </a:lnTo>
                        <a:lnTo>
                          <a:pt x="33" y="498"/>
                        </a:lnTo>
                        <a:lnTo>
                          <a:pt x="33" y="32"/>
                        </a:lnTo>
                        <a:close/>
                        <a:moveTo>
                          <a:pt x="17" y="0"/>
                        </a:moveTo>
                        <a:cubicBezTo>
                          <a:pt x="17" y="0"/>
                          <a:pt x="1" y="0"/>
                          <a:pt x="1" y="16"/>
                        </a:cubicBezTo>
                        <a:lnTo>
                          <a:pt x="1" y="514"/>
                        </a:lnTo>
                        <a:cubicBezTo>
                          <a:pt x="1" y="530"/>
                          <a:pt x="17" y="530"/>
                          <a:pt x="17" y="530"/>
                        </a:cubicBezTo>
                        <a:lnTo>
                          <a:pt x="2295" y="530"/>
                        </a:lnTo>
                        <a:cubicBezTo>
                          <a:pt x="2311" y="530"/>
                          <a:pt x="2311" y="530"/>
                          <a:pt x="2311" y="514"/>
                        </a:cubicBezTo>
                        <a:lnTo>
                          <a:pt x="2311" y="16"/>
                        </a:lnTo>
                        <a:cubicBezTo>
                          <a:pt x="2311" y="0"/>
                          <a:pt x="2311" y="0"/>
                          <a:pt x="22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3" name="Google Shape;958;p28">
                    <a:extLst>
                      <a:ext uri="{FF2B5EF4-FFF2-40B4-BE49-F238E27FC236}">
                        <a16:creationId xmlns:a16="http://schemas.microsoft.com/office/drawing/2014/main" id="{2F66366E-4720-39FE-33FD-3901985B8A1D}"/>
                      </a:ext>
                    </a:extLst>
                  </p:cNvPr>
                  <p:cNvSpPr/>
                  <p:nvPr/>
                </p:nvSpPr>
                <p:spPr>
                  <a:xfrm>
                    <a:off x="-899616" y="3208615"/>
                    <a:ext cx="82055" cy="62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" h="1493" extrusionOk="0">
                        <a:moveTo>
                          <a:pt x="633" y="1"/>
                        </a:moveTo>
                        <a:cubicBezTo>
                          <a:pt x="254" y="1"/>
                          <a:pt x="0" y="418"/>
                          <a:pt x="0" y="418"/>
                        </a:cubicBezTo>
                        <a:lnTo>
                          <a:pt x="161" y="1493"/>
                        </a:lnTo>
                        <a:lnTo>
                          <a:pt x="1717" y="1493"/>
                        </a:lnTo>
                        <a:lnTo>
                          <a:pt x="1957" y="97"/>
                        </a:lnTo>
                        <a:lnTo>
                          <a:pt x="1957" y="97"/>
                        </a:lnTo>
                        <a:cubicBezTo>
                          <a:pt x="1805" y="201"/>
                          <a:pt x="1629" y="253"/>
                          <a:pt x="1452" y="253"/>
                        </a:cubicBezTo>
                        <a:cubicBezTo>
                          <a:pt x="1276" y="253"/>
                          <a:pt x="1099" y="201"/>
                          <a:pt x="947" y="97"/>
                        </a:cubicBezTo>
                        <a:cubicBezTo>
                          <a:pt x="836" y="28"/>
                          <a:pt x="730" y="1"/>
                          <a:pt x="63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4" name="Google Shape;959;p28">
                    <a:extLst>
                      <a:ext uri="{FF2B5EF4-FFF2-40B4-BE49-F238E27FC236}">
                        <a16:creationId xmlns:a16="http://schemas.microsoft.com/office/drawing/2014/main" id="{986A3F56-DA44-620A-04C8-E8DF0ACB1A41}"/>
                      </a:ext>
                    </a:extLst>
                  </p:cNvPr>
                  <p:cNvSpPr/>
                  <p:nvPr/>
                </p:nvSpPr>
                <p:spPr>
                  <a:xfrm>
                    <a:off x="-946008" y="3041865"/>
                    <a:ext cx="160045" cy="341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" h="8152" extrusionOk="0">
                        <a:moveTo>
                          <a:pt x="16" y="1"/>
                        </a:moveTo>
                        <a:cubicBezTo>
                          <a:pt x="0" y="1"/>
                          <a:pt x="0" y="17"/>
                          <a:pt x="0" y="33"/>
                        </a:cubicBezTo>
                        <a:lnTo>
                          <a:pt x="0" y="8135"/>
                        </a:lnTo>
                        <a:cubicBezTo>
                          <a:pt x="0" y="8151"/>
                          <a:pt x="0" y="8151"/>
                          <a:pt x="0" y="8151"/>
                        </a:cubicBezTo>
                        <a:lnTo>
                          <a:pt x="3802" y="8151"/>
                        </a:lnTo>
                        <a:cubicBezTo>
                          <a:pt x="3802" y="8151"/>
                          <a:pt x="3819" y="8151"/>
                          <a:pt x="3819" y="8135"/>
                        </a:cubicBezTo>
                        <a:lnTo>
                          <a:pt x="3819" y="4076"/>
                        </a:lnTo>
                        <a:cubicBezTo>
                          <a:pt x="3819" y="4076"/>
                          <a:pt x="3802" y="4060"/>
                          <a:pt x="3802" y="4060"/>
                        </a:cubicBezTo>
                        <a:cubicBezTo>
                          <a:pt x="3786" y="4060"/>
                          <a:pt x="3786" y="4076"/>
                          <a:pt x="3786" y="4076"/>
                        </a:cubicBezTo>
                        <a:lnTo>
                          <a:pt x="3786" y="8119"/>
                        </a:lnTo>
                        <a:lnTo>
                          <a:pt x="32" y="8119"/>
                        </a:lnTo>
                        <a:lnTo>
                          <a:pt x="32" y="33"/>
                        </a:lnTo>
                        <a:cubicBezTo>
                          <a:pt x="32" y="17"/>
                          <a:pt x="32" y="1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" name="Google Shape;960;p28">
              <a:extLst>
                <a:ext uri="{FF2B5EF4-FFF2-40B4-BE49-F238E27FC236}">
                  <a16:creationId xmlns:a16="http://schemas.microsoft.com/office/drawing/2014/main" id="{314F2F96-940B-FF12-FCA0-4CA7FEB8C717}"/>
                </a:ext>
              </a:extLst>
            </p:cNvPr>
            <p:cNvGrpSpPr/>
            <p:nvPr/>
          </p:nvGrpSpPr>
          <p:grpSpPr>
            <a:xfrm flipH="1">
              <a:off x="4881103" y="1868950"/>
              <a:ext cx="1107699" cy="2118500"/>
              <a:chOff x="7637003" y="3025000"/>
              <a:chExt cx="1107699" cy="2118500"/>
            </a:xfrm>
          </p:grpSpPr>
          <p:sp>
            <p:nvSpPr>
              <p:cNvPr id="5" name="Google Shape;961;p28">
                <a:extLst>
                  <a:ext uri="{FF2B5EF4-FFF2-40B4-BE49-F238E27FC236}">
                    <a16:creationId xmlns:a16="http://schemas.microsoft.com/office/drawing/2014/main" id="{179A7ED9-DB8A-4CAF-1E01-1AEDC05A88FF}"/>
                  </a:ext>
                </a:extLst>
              </p:cNvPr>
              <p:cNvSpPr/>
              <p:nvPr/>
            </p:nvSpPr>
            <p:spPr>
              <a:xfrm>
                <a:off x="7637003" y="3244259"/>
                <a:ext cx="391031" cy="567827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5081" extrusionOk="0">
                    <a:moveTo>
                      <a:pt x="2252" y="0"/>
                    </a:moveTo>
                    <a:lnTo>
                      <a:pt x="0" y="1014"/>
                    </a:lnTo>
                    <a:lnTo>
                      <a:pt x="1152" y="5080"/>
                    </a:lnTo>
                    <a:lnTo>
                      <a:pt x="3499" y="3997"/>
                    </a:lnTo>
                    <a:lnTo>
                      <a:pt x="22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962;p28">
                <a:extLst>
                  <a:ext uri="{FF2B5EF4-FFF2-40B4-BE49-F238E27FC236}">
                    <a16:creationId xmlns:a16="http://schemas.microsoft.com/office/drawing/2014/main" id="{CFAD399C-4D7B-EB23-5739-8D2687812BAF}"/>
                  </a:ext>
                </a:extLst>
              </p:cNvPr>
              <p:cNvSpPr/>
              <p:nvPr/>
            </p:nvSpPr>
            <p:spPr>
              <a:xfrm>
                <a:off x="7858385" y="3393226"/>
                <a:ext cx="396395" cy="349570"/>
              </a:xfrm>
              <a:custGeom>
                <a:avLst/>
                <a:gdLst/>
                <a:ahLst/>
                <a:cxnLst/>
                <a:rect l="l" t="t" r="r" b="b"/>
                <a:pathLst>
                  <a:path w="3547" h="3128" extrusionOk="0">
                    <a:moveTo>
                      <a:pt x="746" y="1"/>
                    </a:moveTo>
                    <a:cubicBezTo>
                      <a:pt x="632" y="1"/>
                      <a:pt x="593" y="108"/>
                      <a:pt x="727" y="206"/>
                    </a:cubicBezTo>
                    <a:cubicBezTo>
                      <a:pt x="925" y="361"/>
                      <a:pt x="899" y="464"/>
                      <a:pt x="882" y="481"/>
                    </a:cubicBezTo>
                    <a:lnTo>
                      <a:pt x="220" y="318"/>
                    </a:lnTo>
                    <a:cubicBezTo>
                      <a:pt x="206" y="313"/>
                      <a:pt x="192" y="312"/>
                      <a:pt x="179" y="312"/>
                    </a:cubicBezTo>
                    <a:cubicBezTo>
                      <a:pt x="59" y="312"/>
                      <a:pt x="0" y="480"/>
                      <a:pt x="117" y="550"/>
                    </a:cubicBezTo>
                    <a:lnTo>
                      <a:pt x="125" y="550"/>
                    </a:lnTo>
                    <a:lnTo>
                      <a:pt x="185" y="584"/>
                    </a:lnTo>
                    <a:cubicBezTo>
                      <a:pt x="167" y="579"/>
                      <a:pt x="150" y="576"/>
                      <a:pt x="134" y="576"/>
                    </a:cubicBezTo>
                    <a:cubicBezTo>
                      <a:pt x="97" y="576"/>
                      <a:pt x="69" y="591"/>
                      <a:pt x="57" y="627"/>
                    </a:cubicBezTo>
                    <a:cubicBezTo>
                      <a:pt x="31" y="730"/>
                      <a:pt x="185" y="808"/>
                      <a:pt x="271" y="842"/>
                    </a:cubicBezTo>
                    <a:cubicBezTo>
                      <a:pt x="244" y="833"/>
                      <a:pt x="212" y="825"/>
                      <a:pt x="185" y="825"/>
                    </a:cubicBezTo>
                    <a:cubicBezTo>
                      <a:pt x="133" y="825"/>
                      <a:pt x="98" y="853"/>
                      <a:pt x="142" y="954"/>
                    </a:cubicBezTo>
                    <a:cubicBezTo>
                      <a:pt x="160" y="979"/>
                      <a:pt x="185" y="997"/>
                      <a:pt x="211" y="1022"/>
                    </a:cubicBezTo>
                    <a:cubicBezTo>
                      <a:pt x="185" y="1048"/>
                      <a:pt x="177" y="1117"/>
                      <a:pt x="340" y="1237"/>
                    </a:cubicBezTo>
                    <a:cubicBezTo>
                      <a:pt x="435" y="1306"/>
                      <a:pt x="942" y="1633"/>
                      <a:pt x="1535" y="2002"/>
                    </a:cubicBezTo>
                    <a:lnTo>
                      <a:pt x="1587" y="2037"/>
                    </a:lnTo>
                    <a:cubicBezTo>
                      <a:pt x="2163" y="2406"/>
                      <a:pt x="2790" y="2802"/>
                      <a:pt x="3177" y="3051"/>
                    </a:cubicBezTo>
                    <a:lnTo>
                      <a:pt x="3220" y="3077"/>
                    </a:lnTo>
                    <a:lnTo>
                      <a:pt x="3254" y="3094"/>
                    </a:lnTo>
                    <a:cubicBezTo>
                      <a:pt x="3263" y="3103"/>
                      <a:pt x="3280" y="3111"/>
                      <a:pt x="3297" y="3120"/>
                    </a:cubicBezTo>
                    <a:cubicBezTo>
                      <a:pt x="3315" y="3125"/>
                      <a:pt x="3333" y="3127"/>
                      <a:pt x="3351" y="3127"/>
                    </a:cubicBezTo>
                    <a:cubicBezTo>
                      <a:pt x="3458" y="3127"/>
                      <a:pt x="3547" y="3042"/>
                      <a:pt x="3547" y="2931"/>
                    </a:cubicBezTo>
                    <a:lnTo>
                      <a:pt x="3547" y="2682"/>
                    </a:lnTo>
                    <a:lnTo>
                      <a:pt x="3547" y="2063"/>
                    </a:lnTo>
                    <a:cubicBezTo>
                      <a:pt x="3547" y="2063"/>
                      <a:pt x="3538" y="2071"/>
                      <a:pt x="3538" y="2071"/>
                    </a:cubicBezTo>
                    <a:lnTo>
                      <a:pt x="3237" y="1899"/>
                    </a:lnTo>
                    <a:lnTo>
                      <a:pt x="2592" y="1521"/>
                    </a:lnTo>
                    <a:lnTo>
                      <a:pt x="1415" y="833"/>
                    </a:lnTo>
                    <a:cubicBezTo>
                      <a:pt x="1346" y="593"/>
                      <a:pt x="1217" y="369"/>
                      <a:pt x="1045" y="180"/>
                    </a:cubicBezTo>
                    <a:cubicBezTo>
                      <a:pt x="931" y="49"/>
                      <a:pt x="822" y="1"/>
                      <a:pt x="746" y="1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63;p28">
                <a:extLst>
                  <a:ext uri="{FF2B5EF4-FFF2-40B4-BE49-F238E27FC236}">
                    <a16:creationId xmlns:a16="http://schemas.microsoft.com/office/drawing/2014/main" id="{8E86B82B-01EA-B619-3270-CF86C871A1EB}"/>
                  </a:ext>
                </a:extLst>
              </p:cNvPr>
              <p:cNvSpPr/>
              <p:nvPr/>
            </p:nvSpPr>
            <p:spPr>
              <a:xfrm>
                <a:off x="8267176" y="3478605"/>
                <a:ext cx="99015" cy="57777"/>
              </a:xfrm>
              <a:custGeom>
                <a:avLst/>
                <a:gdLst/>
                <a:ahLst/>
                <a:cxnLst/>
                <a:rect l="l" t="t" r="r" b="b"/>
                <a:pathLst>
                  <a:path w="886" h="517" extrusionOk="0">
                    <a:moveTo>
                      <a:pt x="146" y="1"/>
                    </a:moveTo>
                    <a:lnTo>
                      <a:pt x="0" y="293"/>
                    </a:lnTo>
                    <a:lnTo>
                      <a:pt x="783" y="491"/>
                    </a:lnTo>
                    <a:lnTo>
                      <a:pt x="886" y="516"/>
                    </a:lnTo>
                    <a:lnTo>
                      <a:pt x="791" y="448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603F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64;p28">
                <a:extLst>
                  <a:ext uri="{FF2B5EF4-FFF2-40B4-BE49-F238E27FC236}">
                    <a16:creationId xmlns:a16="http://schemas.microsoft.com/office/drawing/2014/main" id="{D89B2B4B-6F46-87C6-8879-20A28B0D2FB5}"/>
                  </a:ext>
                </a:extLst>
              </p:cNvPr>
              <p:cNvSpPr/>
              <p:nvPr/>
            </p:nvSpPr>
            <p:spPr>
              <a:xfrm>
                <a:off x="8277681" y="3314105"/>
                <a:ext cx="204735" cy="232786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2083" extrusionOk="0">
                    <a:moveTo>
                      <a:pt x="1142" y="1"/>
                    </a:moveTo>
                    <a:cubicBezTo>
                      <a:pt x="856" y="1"/>
                      <a:pt x="557" y="212"/>
                      <a:pt x="413" y="553"/>
                    </a:cubicBezTo>
                    <a:lnTo>
                      <a:pt x="1" y="1507"/>
                    </a:lnTo>
                    <a:lnTo>
                      <a:pt x="388" y="1756"/>
                    </a:lnTo>
                    <a:cubicBezTo>
                      <a:pt x="680" y="1945"/>
                      <a:pt x="1007" y="2057"/>
                      <a:pt x="1342" y="2083"/>
                    </a:cubicBezTo>
                    <a:lnTo>
                      <a:pt x="1350" y="2074"/>
                    </a:lnTo>
                    <a:lnTo>
                      <a:pt x="1651" y="1086"/>
                    </a:lnTo>
                    <a:cubicBezTo>
                      <a:pt x="1832" y="656"/>
                      <a:pt x="1703" y="192"/>
                      <a:pt x="1359" y="46"/>
                    </a:cubicBezTo>
                    <a:cubicBezTo>
                      <a:pt x="1290" y="15"/>
                      <a:pt x="12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65;p28">
                <a:extLst>
                  <a:ext uri="{FF2B5EF4-FFF2-40B4-BE49-F238E27FC236}">
                    <a16:creationId xmlns:a16="http://schemas.microsoft.com/office/drawing/2014/main" id="{2EA553BD-3E60-4808-9AC2-719CC0650DE9}"/>
                  </a:ext>
                </a:extLst>
              </p:cNvPr>
              <p:cNvSpPr/>
              <p:nvPr/>
            </p:nvSpPr>
            <p:spPr>
              <a:xfrm>
                <a:off x="8263265" y="3398813"/>
                <a:ext cx="162492" cy="14807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25" extrusionOk="0">
                    <a:moveTo>
                      <a:pt x="322" y="0"/>
                    </a:moveTo>
                    <a:cubicBezTo>
                      <a:pt x="318" y="0"/>
                      <a:pt x="314" y="3"/>
                      <a:pt x="310" y="10"/>
                    </a:cubicBezTo>
                    <a:lnTo>
                      <a:pt x="10" y="758"/>
                    </a:lnTo>
                    <a:cubicBezTo>
                      <a:pt x="1" y="766"/>
                      <a:pt x="1" y="766"/>
                      <a:pt x="10" y="775"/>
                    </a:cubicBezTo>
                    <a:lnTo>
                      <a:pt x="310" y="990"/>
                    </a:lnTo>
                    <a:cubicBezTo>
                      <a:pt x="594" y="1187"/>
                      <a:pt x="929" y="1299"/>
                      <a:pt x="1273" y="1325"/>
                    </a:cubicBezTo>
                    <a:cubicBezTo>
                      <a:pt x="1282" y="1325"/>
                      <a:pt x="1290" y="1325"/>
                      <a:pt x="1290" y="1316"/>
                    </a:cubicBezTo>
                    <a:lnTo>
                      <a:pt x="1454" y="972"/>
                    </a:lnTo>
                    <a:cubicBezTo>
                      <a:pt x="1454" y="962"/>
                      <a:pt x="1448" y="958"/>
                      <a:pt x="1441" y="958"/>
                    </a:cubicBezTo>
                    <a:cubicBezTo>
                      <a:pt x="1436" y="958"/>
                      <a:pt x="1431" y="960"/>
                      <a:pt x="1428" y="964"/>
                    </a:cubicBezTo>
                    <a:lnTo>
                      <a:pt x="1273" y="1290"/>
                    </a:lnTo>
                    <a:cubicBezTo>
                      <a:pt x="938" y="1273"/>
                      <a:pt x="603" y="1162"/>
                      <a:pt x="328" y="964"/>
                    </a:cubicBezTo>
                    <a:lnTo>
                      <a:pt x="35" y="758"/>
                    </a:lnTo>
                    <a:lnTo>
                      <a:pt x="328" y="18"/>
                    </a:lnTo>
                    <a:cubicBezTo>
                      <a:pt x="333" y="8"/>
                      <a:pt x="328" y="0"/>
                      <a:pt x="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66;p28">
                <a:extLst>
                  <a:ext uri="{FF2B5EF4-FFF2-40B4-BE49-F238E27FC236}">
                    <a16:creationId xmlns:a16="http://schemas.microsoft.com/office/drawing/2014/main" id="{F54A3706-61A9-6773-DCE2-3C0641B19F80}"/>
                  </a:ext>
                </a:extLst>
              </p:cNvPr>
              <p:cNvSpPr/>
              <p:nvPr/>
            </p:nvSpPr>
            <p:spPr>
              <a:xfrm>
                <a:off x="8164364" y="4827349"/>
                <a:ext cx="193224" cy="309450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2769" extrusionOk="0">
                    <a:moveTo>
                      <a:pt x="1" y="1"/>
                    </a:moveTo>
                    <a:cubicBezTo>
                      <a:pt x="44" y="482"/>
                      <a:pt x="104" y="972"/>
                      <a:pt x="155" y="1453"/>
                    </a:cubicBezTo>
                    <a:lnTo>
                      <a:pt x="198" y="1453"/>
                    </a:lnTo>
                    <a:lnTo>
                      <a:pt x="198" y="2769"/>
                    </a:lnTo>
                    <a:lnTo>
                      <a:pt x="1324" y="2769"/>
                    </a:lnTo>
                    <a:cubicBezTo>
                      <a:pt x="1513" y="2769"/>
                      <a:pt x="1668" y="2597"/>
                      <a:pt x="1685" y="2365"/>
                    </a:cubicBezTo>
                    <a:cubicBezTo>
                      <a:pt x="1728" y="1849"/>
                      <a:pt x="1694" y="955"/>
                      <a:pt x="1634" y="1"/>
                    </a:cubicBezTo>
                    <a:close/>
                  </a:path>
                </a:pathLst>
              </a:custGeom>
              <a:solidFill>
                <a:srgbClr val="6B69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67;p28">
                <a:extLst>
                  <a:ext uri="{FF2B5EF4-FFF2-40B4-BE49-F238E27FC236}">
                    <a16:creationId xmlns:a16="http://schemas.microsoft.com/office/drawing/2014/main" id="{91E09A51-F18C-060E-5C5F-24117484604E}"/>
                  </a:ext>
                </a:extLst>
              </p:cNvPr>
              <p:cNvSpPr/>
              <p:nvPr/>
            </p:nvSpPr>
            <p:spPr>
              <a:xfrm>
                <a:off x="8469895" y="4827349"/>
                <a:ext cx="245079" cy="30945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2769" extrusionOk="0">
                    <a:moveTo>
                      <a:pt x="0" y="1"/>
                    </a:moveTo>
                    <a:cubicBezTo>
                      <a:pt x="224" y="671"/>
                      <a:pt x="404" y="1221"/>
                      <a:pt x="490" y="1453"/>
                    </a:cubicBezTo>
                    <a:lnTo>
                      <a:pt x="507" y="1453"/>
                    </a:lnTo>
                    <a:lnTo>
                      <a:pt x="507" y="1505"/>
                    </a:lnTo>
                    <a:lnTo>
                      <a:pt x="516" y="1531"/>
                    </a:lnTo>
                    <a:lnTo>
                      <a:pt x="507" y="1531"/>
                    </a:lnTo>
                    <a:lnTo>
                      <a:pt x="507" y="2769"/>
                    </a:lnTo>
                    <a:lnTo>
                      <a:pt x="1711" y="2769"/>
                    </a:lnTo>
                    <a:cubicBezTo>
                      <a:pt x="1986" y="2769"/>
                      <a:pt x="2192" y="2494"/>
                      <a:pt x="2141" y="2201"/>
                    </a:cubicBezTo>
                    <a:lnTo>
                      <a:pt x="1711" y="1"/>
                    </a:lnTo>
                    <a:close/>
                  </a:path>
                </a:pathLst>
              </a:custGeom>
              <a:solidFill>
                <a:srgbClr val="6B69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68;p28">
                <a:extLst>
                  <a:ext uri="{FF2B5EF4-FFF2-40B4-BE49-F238E27FC236}">
                    <a16:creationId xmlns:a16="http://schemas.microsoft.com/office/drawing/2014/main" id="{FB516D8A-0C5D-5058-F7B8-98C3A56A2CF9}"/>
                  </a:ext>
                </a:extLst>
              </p:cNvPr>
              <p:cNvSpPr/>
              <p:nvPr/>
            </p:nvSpPr>
            <p:spPr>
              <a:xfrm>
                <a:off x="8093289" y="3923381"/>
                <a:ext cx="344988" cy="757140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6775" extrusionOk="0">
                    <a:moveTo>
                      <a:pt x="680" y="1"/>
                    </a:moveTo>
                    <a:lnTo>
                      <a:pt x="0" y="6155"/>
                    </a:lnTo>
                    <a:lnTo>
                      <a:pt x="2261" y="6774"/>
                    </a:lnTo>
                    <a:lnTo>
                      <a:pt x="3086" y="95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69;p28">
                <a:extLst>
                  <a:ext uri="{FF2B5EF4-FFF2-40B4-BE49-F238E27FC236}">
                    <a16:creationId xmlns:a16="http://schemas.microsoft.com/office/drawing/2014/main" id="{61165618-1BA0-395D-0651-246391C51BB1}"/>
                  </a:ext>
                </a:extLst>
              </p:cNvPr>
              <p:cNvSpPr/>
              <p:nvPr/>
            </p:nvSpPr>
            <p:spPr>
              <a:xfrm>
                <a:off x="8374794" y="3931092"/>
                <a:ext cx="284416" cy="723502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6474" extrusionOk="0">
                    <a:moveTo>
                      <a:pt x="0" y="0"/>
                    </a:moveTo>
                    <a:lnTo>
                      <a:pt x="0" y="6086"/>
                    </a:lnTo>
                    <a:lnTo>
                      <a:pt x="2545" y="6473"/>
                    </a:lnTo>
                    <a:lnTo>
                      <a:pt x="21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70;p28">
                <a:extLst>
                  <a:ext uri="{FF2B5EF4-FFF2-40B4-BE49-F238E27FC236}">
                    <a16:creationId xmlns:a16="http://schemas.microsoft.com/office/drawing/2014/main" id="{F7D78296-3113-0A94-F80F-9F19F5268EEE}"/>
                  </a:ext>
                </a:extLst>
              </p:cNvPr>
              <p:cNvSpPr/>
              <p:nvPr/>
            </p:nvSpPr>
            <p:spPr>
              <a:xfrm>
                <a:off x="8374794" y="4515559"/>
                <a:ext cx="343982" cy="543465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4863" extrusionOk="0">
                    <a:moveTo>
                      <a:pt x="1590" y="1"/>
                    </a:moveTo>
                    <a:cubicBezTo>
                      <a:pt x="626" y="1"/>
                      <a:pt x="0" y="856"/>
                      <a:pt x="0" y="856"/>
                    </a:cubicBezTo>
                    <a:lnTo>
                      <a:pt x="1539" y="4862"/>
                    </a:lnTo>
                    <a:lnTo>
                      <a:pt x="3078" y="4725"/>
                    </a:lnTo>
                    <a:lnTo>
                      <a:pt x="2484" y="246"/>
                    </a:lnTo>
                    <a:cubicBezTo>
                      <a:pt x="2163" y="70"/>
                      <a:pt x="1863" y="1"/>
                      <a:pt x="1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71;p28">
                <a:extLst>
                  <a:ext uri="{FF2B5EF4-FFF2-40B4-BE49-F238E27FC236}">
                    <a16:creationId xmlns:a16="http://schemas.microsoft.com/office/drawing/2014/main" id="{9A99EDC4-6884-8D22-C0F3-5ADC27878A61}"/>
                  </a:ext>
                </a:extLst>
              </p:cNvPr>
              <p:cNvSpPr/>
              <p:nvPr/>
            </p:nvSpPr>
            <p:spPr>
              <a:xfrm>
                <a:off x="8166264" y="3323939"/>
                <a:ext cx="491946" cy="631304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5649" extrusionOk="0">
                    <a:moveTo>
                      <a:pt x="3061" y="1"/>
                    </a:moveTo>
                    <a:cubicBezTo>
                      <a:pt x="3061" y="1"/>
                      <a:pt x="2442" y="95"/>
                      <a:pt x="1961" y="198"/>
                    </a:cubicBezTo>
                    <a:cubicBezTo>
                      <a:pt x="1780" y="224"/>
                      <a:pt x="1600" y="284"/>
                      <a:pt x="1428" y="353"/>
                    </a:cubicBezTo>
                    <a:cubicBezTo>
                      <a:pt x="431" y="1127"/>
                      <a:pt x="1" y="5451"/>
                      <a:pt x="1" y="5451"/>
                    </a:cubicBezTo>
                    <a:lnTo>
                      <a:pt x="4067" y="5648"/>
                    </a:lnTo>
                    <a:cubicBezTo>
                      <a:pt x="4067" y="5648"/>
                      <a:pt x="4402" y="1806"/>
                      <a:pt x="4101" y="1324"/>
                    </a:cubicBezTo>
                    <a:cubicBezTo>
                      <a:pt x="3895" y="998"/>
                      <a:pt x="3620" y="258"/>
                      <a:pt x="3302" y="104"/>
                    </a:cubicBezTo>
                    <a:cubicBezTo>
                      <a:pt x="3156" y="35"/>
                      <a:pt x="3061" y="1"/>
                      <a:pt x="30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72;p28">
                <a:extLst>
                  <a:ext uri="{FF2B5EF4-FFF2-40B4-BE49-F238E27FC236}">
                    <a16:creationId xmlns:a16="http://schemas.microsoft.com/office/drawing/2014/main" id="{D229ADFF-72E0-C0F1-BBD1-27D9A33AB441}"/>
                  </a:ext>
                </a:extLst>
              </p:cNvPr>
              <p:cNvSpPr/>
              <p:nvPr/>
            </p:nvSpPr>
            <p:spPr>
              <a:xfrm>
                <a:off x="8401950" y="3139323"/>
                <a:ext cx="118013" cy="24954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2233" extrusionOk="0">
                    <a:moveTo>
                      <a:pt x="534" y="0"/>
                    </a:moveTo>
                    <a:cubicBezTo>
                      <a:pt x="263" y="0"/>
                      <a:pt x="1" y="212"/>
                      <a:pt x="6" y="526"/>
                    </a:cubicBezTo>
                    <a:lnTo>
                      <a:pt x="6" y="1730"/>
                    </a:lnTo>
                    <a:cubicBezTo>
                      <a:pt x="19" y="2065"/>
                      <a:pt x="275" y="2233"/>
                      <a:pt x="531" y="2233"/>
                    </a:cubicBezTo>
                    <a:cubicBezTo>
                      <a:pt x="786" y="2233"/>
                      <a:pt x="1042" y="2065"/>
                      <a:pt x="1055" y="1730"/>
                    </a:cubicBezTo>
                    <a:lnTo>
                      <a:pt x="1055" y="526"/>
                    </a:lnTo>
                    <a:cubicBezTo>
                      <a:pt x="1055" y="389"/>
                      <a:pt x="1004" y="260"/>
                      <a:pt x="900" y="157"/>
                    </a:cubicBezTo>
                    <a:cubicBezTo>
                      <a:pt x="795" y="49"/>
                      <a:pt x="663" y="0"/>
                      <a:pt x="534" y="0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73;p28">
                <a:extLst>
                  <a:ext uri="{FF2B5EF4-FFF2-40B4-BE49-F238E27FC236}">
                    <a16:creationId xmlns:a16="http://schemas.microsoft.com/office/drawing/2014/main" id="{D3B3DDDF-A42A-B5B2-56E7-38854C98A76B}"/>
                  </a:ext>
                </a:extLst>
              </p:cNvPr>
              <p:cNvSpPr/>
              <p:nvPr/>
            </p:nvSpPr>
            <p:spPr>
              <a:xfrm>
                <a:off x="8349761" y="3106021"/>
                <a:ext cx="167297" cy="202947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16" extrusionOk="0">
                    <a:moveTo>
                      <a:pt x="775" y="1"/>
                    </a:moveTo>
                    <a:cubicBezTo>
                      <a:pt x="625" y="1"/>
                      <a:pt x="478" y="64"/>
                      <a:pt x="362" y="214"/>
                    </a:cubicBezTo>
                    <a:cubicBezTo>
                      <a:pt x="276" y="386"/>
                      <a:pt x="190" y="567"/>
                      <a:pt x="112" y="747"/>
                    </a:cubicBezTo>
                    <a:cubicBezTo>
                      <a:pt x="9" y="996"/>
                      <a:pt x="1" y="1271"/>
                      <a:pt x="95" y="1521"/>
                    </a:cubicBezTo>
                    <a:cubicBezTo>
                      <a:pt x="133" y="1655"/>
                      <a:pt x="436" y="1816"/>
                      <a:pt x="662" y="1816"/>
                    </a:cubicBezTo>
                    <a:cubicBezTo>
                      <a:pt x="696" y="1816"/>
                      <a:pt x="728" y="1812"/>
                      <a:pt x="757" y="1804"/>
                    </a:cubicBezTo>
                    <a:cubicBezTo>
                      <a:pt x="1230" y="1684"/>
                      <a:pt x="1496" y="1151"/>
                      <a:pt x="1488" y="704"/>
                    </a:cubicBezTo>
                    <a:cubicBezTo>
                      <a:pt x="1476" y="338"/>
                      <a:pt x="1120" y="1"/>
                      <a:pt x="775" y="1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74;p28">
                <a:extLst>
                  <a:ext uri="{FF2B5EF4-FFF2-40B4-BE49-F238E27FC236}">
                    <a16:creationId xmlns:a16="http://schemas.microsoft.com/office/drawing/2014/main" id="{F79FFE5A-CDE3-F834-C35F-23D91570F832}"/>
                  </a:ext>
                </a:extLst>
              </p:cNvPr>
              <p:cNvSpPr/>
              <p:nvPr/>
            </p:nvSpPr>
            <p:spPr>
              <a:xfrm>
                <a:off x="8345962" y="3025000"/>
                <a:ext cx="233568" cy="249102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229" extrusionOk="0">
                    <a:moveTo>
                      <a:pt x="597" y="1"/>
                    </a:moveTo>
                    <a:cubicBezTo>
                      <a:pt x="488" y="1"/>
                      <a:pt x="372" y="136"/>
                      <a:pt x="327" y="226"/>
                    </a:cubicBezTo>
                    <a:cubicBezTo>
                      <a:pt x="172" y="518"/>
                      <a:pt x="0" y="853"/>
                      <a:pt x="284" y="939"/>
                    </a:cubicBezTo>
                    <a:cubicBezTo>
                      <a:pt x="333" y="955"/>
                      <a:pt x="384" y="963"/>
                      <a:pt x="435" y="963"/>
                    </a:cubicBezTo>
                    <a:cubicBezTo>
                      <a:pt x="519" y="963"/>
                      <a:pt x="604" y="942"/>
                      <a:pt x="679" y="905"/>
                    </a:cubicBezTo>
                    <a:cubicBezTo>
                      <a:pt x="723" y="861"/>
                      <a:pt x="770" y="845"/>
                      <a:pt x="819" y="845"/>
                    </a:cubicBezTo>
                    <a:cubicBezTo>
                      <a:pt x="903" y="845"/>
                      <a:pt x="993" y="895"/>
                      <a:pt x="1075" y="939"/>
                    </a:cubicBezTo>
                    <a:cubicBezTo>
                      <a:pt x="1178" y="982"/>
                      <a:pt x="1264" y="1068"/>
                      <a:pt x="1315" y="1171"/>
                    </a:cubicBezTo>
                    <a:cubicBezTo>
                      <a:pt x="1350" y="1257"/>
                      <a:pt x="1255" y="1386"/>
                      <a:pt x="1324" y="1446"/>
                    </a:cubicBezTo>
                    <a:cubicBezTo>
                      <a:pt x="1342" y="1462"/>
                      <a:pt x="1364" y="1468"/>
                      <a:pt x="1387" y="1468"/>
                    </a:cubicBezTo>
                    <a:cubicBezTo>
                      <a:pt x="1441" y="1468"/>
                      <a:pt x="1504" y="1435"/>
                      <a:pt x="1553" y="1435"/>
                    </a:cubicBezTo>
                    <a:cubicBezTo>
                      <a:pt x="1560" y="1435"/>
                      <a:pt x="1567" y="1436"/>
                      <a:pt x="1573" y="1438"/>
                    </a:cubicBezTo>
                    <a:cubicBezTo>
                      <a:pt x="1676" y="1463"/>
                      <a:pt x="1616" y="1558"/>
                      <a:pt x="1590" y="1644"/>
                    </a:cubicBezTo>
                    <a:cubicBezTo>
                      <a:pt x="1565" y="1704"/>
                      <a:pt x="1548" y="1773"/>
                      <a:pt x="1548" y="1842"/>
                    </a:cubicBezTo>
                    <a:cubicBezTo>
                      <a:pt x="1548" y="1876"/>
                      <a:pt x="1522" y="2229"/>
                      <a:pt x="1556" y="2229"/>
                    </a:cubicBezTo>
                    <a:cubicBezTo>
                      <a:pt x="1694" y="2160"/>
                      <a:pt x="1831" y="2074"/>
                      <a:pt x="1952" y="1979"/>
                    </a:cubicBezTo>
                    <a:cubicBezTo>
                      <a:pt x="2055" y="1825"/>
                      <a:pt x="2029" y="1472"/>
                      <a:pt x="2029" y="1257"/>
                    </a:cubicBezTo>
                    <a:cubicBezTo>
                      <a:pt x="2029" y="1154"/>
                      <a:pt x="1952" y="1137"/>
                      <a:pt x="1969" y="1008"/>
                    </a:cubicBezTo>
                    <a:cubicBezTo>
                      <a:pt x="1986" y="888"/>
                      <a:pt x="2089" y="750"/>
                      <a:pt x="2012" y="621"/>
                    </a:cubicBezTo>
                    <a:cubicBezTo>
                      <a:pt x="1995" y="587"/>
                      <a:pt x="1960" y="561"/>
                      <a:pt x="1917" y="552"/>
                    </a:cubicBezTo>
                    <a:cubicBezTo>
                      <a:pt x="1913" y="551"/>
                      <a:pt x="1909" y="551"/>
                      <a:pt x="1905" y="551"/>
                    </a:cubicBezTo>
                    <a:cubicBezTo>
                      <a:pt x="1877" y="551"/>
                      <a:pt x="1846" y="571"/>
                      <a:pt x="1823" y="571"/>
                    </a:cubicBezTo>
                    <a:cubicBezTo>
                      <a:pt x="1820" y="571"/>
                      <a:pt x="1817" y="570"/>
                      <a:pt x="1814" y="569"/>
                    </a:cubicBezTo>
                    <a:cubicBezTo>
                      <a:pt x="1754" y="561"/>
                      <a:pt x="1771" y="535"/>
                      <a:pt x="1762" y="475"/>
                    </a:cubicBezTo>
                    <a:cubicBezTo>
                      <a:pt x="1749" y="341"/>
                      <a:pt x="1705" y="255"/>
                      <a:pt x="1613" y="255"/>
                    </a:cubicBezTo>
                    <a:cubicBezTo>
                      <a:pt x="1587" y="255"/>
                      <a:pt x="1556" y="262"/>
                      <a:pt x="1522" y="277"/>
                    </a:cubicBezTo>
                    <a:cubicBezTo>
                      <a:pt x="1476" y="298"/>
                      <a:pt x="1442" y="308"/>
                      <a:pt x="1417" y="308"/>
                    </a:cubicBezTo>
                    <a:cubicBezTo>
                      <a:pt x="1357" y="308"/>
                      <a:pt x="1338" y="253"/>
                      <a:pt x="1290" y="157"/>
                    </a:cubicBezTo>
                    <a:cubicBezTo>
                      <a:pt x="1254" y="77"/>
                      <a:pt x="1208" y="49"/>
                      <a:pt x="1159" y="49"/>
                    </a:cubicBezTo>
                    <a:cubicBezTo>
                      <a:pt x="1102" y="49"/>
                      <a:pt x="1040" y="86"/>
                      <a:pt x="980" y="122"/>
                    </a:cubicBezTo>
                    <a:cubicBezTo>
                      <a:pt x="946" y="148"/>
                      <a:pt x="905" y="161"/>
                      <a:pt x="865" y="161"/>
                    </a:cubicBezTo>
                    <a:cubicBezTo>
                      <a:pt x="825" y="161"/>
                      <a:pt x="787" y="148"/>
                      <a:pt x="757" y="122"/>
                    </a:cubicBezTo>
                    <a:cubicBezTo>
                      <a:pt x="714" y="97"/>
                      <a:pt x="696" y="28"/>
                      <a:pt x="645" y="11"/>
                    </a:cubicBezTo>
                    <a:cubicBezTo>
                      <a:pt x="629" y="4"/>
                      <a:pt x="613" y="1"/>
                      <a:pt x="597" y="1"/>
                    </a:cubicBezTo>
                    <a:close/>
                  </a:path>
                </a:pathLst>
              </a:custGeom>
              <a:solidFill>
                <a:srgbClr val="4A24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75;p28">
                <a:extLst>
                  <a:ext uri="{FF2B5EF4-FFF2-40B4-BE49-F238E27FC236}">
                    <a16:creationId xmlns:a16="http://schemas.microsoft.com/office/drawing/2014/main" id="{DA779AC5-9468-9C18-323C-F60408C99A78}"/>
                  </a:ext>
                </a:extLst>
              </p:cNvPr>
              <p:cNvSpPr/>
              <p:nvPr/>
            </p:nvSpPr>
            <p:spPr>
              <a:xfrm>
                <a:off x="8376694" y="3167597"/>
                <a:ext cx="12628" cy="1240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11" extrusionOk="0">
                    <a:moveTo>
                      <a:pt x="56" y="1"/>
                    </a:moveTo>
                    <a:cubicBezTo>
                      <a:pt x="28" y="1"/>
                      <a:pt x="0" y="20"/>
                      <a:pt x="0" y="59"/>
                    </a:cubicBezTo>
                    <a:cubicBezTo>
                      <a:pt x="0" y="93"/>
                      <a:pt x="28" y="110"/>
                      <a:pt x="56" y="110"/>
                    </a:cubicBezTo>
                    <a:cubicBezTo>
                      <a:pt x="84" y="110"/>
                      <a:pt x="112" y="93"/>
                      <a:pt x="112" y="59"/>
                    </a:cubicBezTo>
                    <a:cubicBezTo>
                      <a:pt x="112" y="20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76;p28">
                <a:extLst>
                  <a:ext uri="{FF2B5EF4-FFF2-40B4-BE49-F238E27FC236}">
                    <a16:creationId xmlns:a16="http://schemas.microsoft.com/office/drawing/2014/main" id="{3B3F78C7-0745-CAF4-453E-F89220AED523}"/>
                  </a:ext>
                </a:extLst>
              </p:cNvPr>
              <p:cNvSpPr/>
              <p:nvPr/>
            </p:nvSpPr>
            <p:spPr>
              <a:xfrm>
                <a:off x="8425641" y="3176202"/>
                <a:ext cx="12628" cy="1240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11" extrusionOk="0">
                    <a:moveTo>
                      <a:pt x="57" y="1"/>
                    </a:moveTo>
                    <a:cubicBezTo>
                      <a:pt x="29" y="1"/>
                      <a:pt x="1" y="20"/>
                      <a:pt x="1" y="59"/>
                    </a:cubicBezTo>
                    <a:cubicBezTo>
                      <a:pt x="1" y="93"/>
                      <a:pt x="29" y="110"/>
                      <a:pt x="57" y="110"/>
                    </a:cubicBezTo>
                    <a:cubicBezTo>
                      <a:pt x="84" y="110"/>
                      <a:pt x="112" y="93"/>
                      <a:pt x="112" y="59"/>
                    </a:cubicBezTo>
                    <a:cubicBezTo>
                      <a:pt x="112" y="20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77;p28">
                <a:extLst>
                  <a:ext uri="{FF2B5EF4-FFF2-40B4-BE49-F238E27FC236}">
                    <a16:creationId xmlns:a16="http://schemas.microsoft.com/office/drawing/2014/main" id="{65376D77-0ADB-DE73-12CD-1830A7E53F62}"/>
                  </a:ext>
                </a:extLst>
              </p:cNvPr>
              <p:cNvSpPr/>
              <p:nvPr/>
            </p:nvSpPr>
            <p:spPr>
              <a:xfrm>
                <a:off x="8398709" y="3221909"/>
                <a:ext cx="33191" cy="2570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30" extrusionOk="0">
                    <a:moveTo>
                      <a:pt x="201" y="1"/>
                    </a:moveTo>
                    <a:cubicBezTo>
                      <a:pt x="183" y="1"/>
                      <a:pt x="166" y="11"/>
                      <a:pt x="156" y="37"/>
                    </a:cubicBezTo>
                    <a:cubicBezTo>
                      <a:pt x="121" y="88"/>
                      <a:pt x="78" y="123"/>
                      <a:pt x="35" y="140"/>
                    </a:cubicBezTo>
                    <a:cubicBezTo>
                      <a:pt x="1" y="148"/>
                      <a:pt x="1" y="191"/>
                      <a:pt x="35" y="209"/>
                    </a:cubicBezTo>
                    <a:cubicBezTo>
                      <a:pt x="53" y="217"/>
                      <a:pt x="70" y="217"/>
                      <a:pt x="87" y="226"/>
                    </a:cubicBezTo>
                    <a:cubicBezTo>
                      <a:pt x="100" y="228"/>
                      <a:pt x="112" y="230"/>
                      <a:pt x="125" y="230"/>
                    </a:cubicBezTo>
                    <a:cubicBezTo>
                      <a:pt x="197" y="230"/>
                      <a:pt x="263" y="189"/>
                      <a:pt x="285" y="123"/>
                    </a:cubicBezTo>
                    <a:lnTo>
                      <a:pt x="285" y="114"/>
                    </a:lnTo>
                    <a:cubicBezTo>
                      <a:pt x="297" y="60"/>
                      <a:pt x="245" y="1"/>
                      <a:pt x="2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78;p28">
                <a:extLst>
                  <a:ext uri="{FF2B5EF4-FFF2-40B4-BE49-F238E27FC236}">
                    <a16:creationId xmlns:a16="http://schemas.microsoft.com/office/drawing/2014/main" id="{BE7A9340-EC2C-9A94-EB41-0332CC39284B}"/>
                  </a:ext>
                </a:extLst>
              </p:cNvPr>
              <p:cNvSpPr/>
              <p:nvPr/>
            </p:nvSpPr>
            <p:spPr>
              <a:xfrm>
                <a:off x="8483976" y="3180001"/>
                <a:ext cx="66494" cy="5319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76" extrusionOk="0">
                    <a:moveTo>
                      <a:pt x="327" y="1"/>
                    </a:moveTo>
                    <a:cubicBezTo>
                      <a:pt x="256" y="1"/>
                      <a:pt x="180" y="38"/>
                      <a:pt x="123" y="128"/>
                    </a:cubicBezTo>
                    <a:cubicBezTo>
                      <a:pt x="0" y="310"/>
                      <a:pt x="121" y="475"/>
                      <a:pt x="267" y="475"/>
                    </a:cubicBezTo>
                    <a:cubicBezTo>
                      <a:pt x="336" y="475"/>
                      <a:pt x="410" y="439"/>
                      <a:pt x="467" y="352"/>
                    </a:cubicBezTo>
                    <a:cubicBezTo>
                      <a:pt x="595" y="161"/>
                      <a:pt x="472" y="1"/>
                      <a:pt x="327" y="1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79;p28">
                <a:extLst>
                  <a:ext uri="{FF2B5EF4-FFF2-40B4-BE49-F238E27FC236}">
                    <a16:creationId xmlns:a16="http://schemas.microsoft.com/office/drawing/2014/main" id="{ABDC3F1E-C300-0D50-CCF4-F1DF07ACEFB6}"/>
                  </a:ext>
                </a:extLst>
              </p:cNvPr>
              <p:cNvSpPr/>
              <p:nvPr/>
            </p:nvSpPr>
            <p:spPr>
              <a:xfrm>
                <a:off x="8510238" y="3185142"/>
                <a:ext cx="23133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10" extrusionOk="0">
                    <a:moveTo>
                      <a:pt x="86" y="1"/>
                    </a:moveTo>
                    <a:cubicBezTo>
                      <a:pt x="81" y="1"/>
                      <a:pt x="78" y="5"/>
                      <a:pt x="78" y="5"/>
                    </a:cubicBezTo>
                    <a:cubicBezTo>
                      <a:pt x="78" y="13"/>
                      <a:pt x="78" y="22"/>
                      <a:pt x="86" y="22"/>
                    </a:cubicBezTo>
                    <a:cubicBezTo>
                      <a:pt x="129" y="39"/>
                      <a:pt x="163" y="73"/>
                      <a:pt x="181" y="116"/>
                    </a:cubicBezTo>
                    <a:cubicBezTo>
                      <a:pt x="189" y="142"/>
                      <a:pt x="181" y="168"/>
                      <a:pt x="172" y="194"/>
                    </a:cubicBezTo>
                    <a:cubicBezTo>
                      <a:pt x="155" y="211"/>
                      <a:pt x="129" y="228"/>
                      <a:pt x="103" y="228"/>
                    </a:cubicBezTo>
                    <a:cubicBezTo>
                      <a:pt x="60" y="237"/>
                      <a:pt x="17" y="254"/>
                      <a:pt x="0" y="288"/>
                    </a:cubicBezTo>
                    <a:cubicBezTo>
                      <a:pt x="0" y="297"/>
                      <a:pt x="0" y="297"/>
                      <a:pt x="0" y="306"/>
                    </a:cubicBezTo>
                    <a:cubicBezTo>
                      <a:pt x="3" y="308"/>
                      <a:pt x="5" y="309"/>
                      <a:pt x="7" y="309"/>
                    </a:cubicBezTo>
                    <a:cubicBezTo>
                      <a:pt x="13" y="309"/>
                      <a:pt x="17" y="303"/>
                      <a:pt x="17" y="297"/>
                    </a:cubicBezTo>
                    <a:cubicBezTo>
                      <a:pt x="35" y="271"/>
                      <a:pt x="69" y="254"/>
                      <a:pt x="103" y="245"/>
                    </a:cubicBezTo>
                    <a:cubicBezTo>
                      <a:pt x="138" y="245"/>
                      <a:pt x="163" y="228"/>
                      <a:pt x="189" y="202"/>
                    </a:cubicBezTo>
                    <a:cubicBezTo>
                      <a:pt x="206" y="168"/>
                      <a:pt x="206" y="142"/>
                      <a:pt x="198" y="108"/>
                    </a:cubicBezTo>
                    <a:cubicBezTo>
                      <a:pt x="181" y="56"/>
                      <a:pt x="138" y="22"/>
                      <a:pt x="95" y="5"/>
                    </a:cubicBezTo>
                    <a:cubicBezTo>
                      <a:pt x="92" y="2"/>
                      <a:pt x="89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80;p28">
                <a:extLst>
                  <a:ext uri="{FF2B5EF4-FFF2-40B4-BE49-F238E27FC236}">
                    <a16:creationId xmlns:a16="http://schemas.microsoft.com/office/drawing/2014/main" id="{ECD3D476-B28B-FA11-F890-17543B55FCA6}"/>
                  </a:ext>
                </a:extLst>
              </p:cNvPr>
              <p:cNvSpPr/>
              <p:nvPr/>
            </p:nvSpPr>
            <p:spPr>
              <a:xfrm>
                <a:off x="8373788" y="3175084"/>
                <a:ext cx="27939" cy="4805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30" extrusionOk="0">
                    <a:moveTo>
                      <a:pt x="241" y="0"/>
                    </a:moveTo>
                    <a:cubicBezTo>
                      <a:pt x="241" y="0"/>
                      <a:pt x="233" y="0"/>
                      <a:pt x="224" y="9"/>
                    </a:cubicBezTo>
                    <a:lnTo>
                      <a:pt x="138" y="206"/>
                    </a:lnTo>
                    <a:cubicBezTo>
                      <a:pt x="95" y="206"/>
                      <a:pt x="18" y="215"/>
                      <a:pt x="9" y="301"/>
                    </a:cubicBezTo>
                    <a:cubicBezTo>
                      <a:pt x="0" y="378"/>
                      <a:pt x="104" y="413"/>
                      <a:pt x="147" y="421"/>
                    </a:cubicBezTo>
                    <a:lnTo>
                      <a:pt x="164" y="430"/>
                    </a:lnTo>
                    <a:cubicBezTo>
                      <a:pt x="164" y="430"/>
                      <a:pt x="172" y="421"/>
                      <a:pt x="172" y="413"/>
                    </a:cubicBezTo>
                    <a:cubicBezTo>
                      <a:pt x="172" y="413"/>
                      <a:pt x="172" y="404"/>
                      <a:pt x="164" y="404"/>
                    </a:cubicBezTo>
                    <a:cubicBezTo>
                      <a:pt x="164" y="404"/>
                      <a:pt x="26" y="387"/>
                      <a:pt x="35" y="310"/>
                    </a:cubicBezTo>
                    <a:cubicBezTo>
                      <a:pt x="42" y="246"/>
                      <a:pt x="112" y="241"/>
                      <a:pt x="138" y="241"/>
                    </a:cubicBezTo>
                    <a:cubicBezTo>
                      <a:pt x="143" y="241"/>
                      <a:pt x="147" y="241"/>
                      <a:pt x="147" y="241"/>
                    </a:cubicBezTo>
                    <a:cubicBezTo>
                      <a:pt x="155" y="241"/>
                      <a:pt x="155" y="232"/>
                      <a:pt x="155" y="232"/>
                    </a:cubicBezTo>
                    <a:lnTo>
                      <a:pt x="250" y="17"/>
                    </a:lnTo>
                    <a:cubicBezTo>
                      <a:pt x="250" y="9"/>
                      <a:pt x="250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81;p28">
                <a:extLst>
                  <a:ext uri="{FF2B5EF4-FFF2-40B4-BE49-F238E27FC236}">
                    <a16:creationId xmlns:a16="http://schemas.microsoft.com/office/drawing/2014/main" id="{23E00691-72E0-59FD-8362-7A4BDD9C8FB1}"/>
                  </a:ext>
                </a:extLst>
              </p:cNvPr>
              <p:cNvSpPr/>
              <p:nvPr/>
            </p:nvSpPr>
            <p:spPr>
              <a:xfrm>
                <a:off x="8008692" y="3504531"/>
                <a:ext cx="335489" cy="304644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726" extrusionOk="0">
                    <a:moveTo>
                      <a:pt x="379" y="1"/>
                    </a:moveTo>
                    <a:lnTo>
                      <a:pt x="1" y="1101"/>
                    </a:lnTo>
                    <a:lnTo>
                      <a:pt x="2408" y="2726"/>
                    </a:lnTo>
                    <a:lnTo>
                      <a:pt x="3001" y="1204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82;p28">
                <a:extLst>
                  <a:ext uri="{FF2B5EF4-FFF2-40B4-BE49-F238E27FC236}">
                    <a16:creationId xmlns:a16="http://schemas.microsoft.com/office/drawing/2014/main" id="{C3C6BBB3-A6A4-922B-0FFB-FDCEEBDFF821}"/>
                  </a:ext>
                </a:extLst>
              </p:cNvPr>
              <p:cNvSpPr/>
              <p:nvPr/>
            </p:nvSpPr>
            <p:spPr>
              <a:xfrm>
                <a:off x="8093289" y="4571882"/>
                <a:ext cx="274806" cy="488034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367" extrusionOk="0">
                    <a:moveTo>
                      <a:pt x="1252" y="0"/>
                    </a:moveTo>
                    <a:cubicBezTo>
                      <a:pt x="562" y="0"/>
                      <a:pt x="0" y="344"/>
                      <a:pt x="0" y="344"/>
                    </a:cubicBezTo>
                    <a:lnTo>
                      <a:pt x="937" y="4367"/>
                    </a:lnTo>
                    <a:lnTo>
                      <a:pt x="2459" y="4212"/>
                    </a:lnTo>
                    <a:lnTo>
                      <a:pt x="2330" y="344"/>
                    </a:lnTo>
                    <a:cubicBezTo>
                      <a:pt x="1975" y="86"/>
                      <a:pt x="1597" y="0"/>
                      <a:pt x="1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83;p28">
                <a:extLst>
                  <a:ext uri="{FF2B5EF4-FFF2-40B4-BE49-F238E27FC236}">
                    <a16:creationId xmlns:a16="http://schemas.microsoft.com/office/drawing/2014/main" id="{2EA58E4F-DFB0-5232-6AD5-DB95F1BF5105}"/>
                  </a:ext>
                </a:extLst>
              </p:cNvPr>
              <p:cNvSpPr/>
              <p:nvPr/>
            </p:nvSpPr>
            <p:spPr>
              <a:xfrm>
                <a:off x="7713777" y="3286502"/>
                <a:ext cx="328671" cy="440091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3938" extrusionOk="0">
                    <a:moveTo>
                      <a:pt x="1798" y="0"/>
                    </a:moveTo>
                    <a:lnTo>
                      <a:pt x="1" y="817"/>
                    </a:lnTo>
                    <a:lnTo>
                      <a:pt x="525" y="3215"/>
                    </a:lnTo>
                    <a:lnTo>
                      <a:pt x="1179" y="3937"/>
                    </a:lnTo>
                    <a:lnTo>
                      <a:pt x="2941" y="2871"/>
                    </a:lnTo>
                    <a:lnTo>
                      <a:pt x="2382" y="2141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84;p28">
                <a:extLst>
                  <a:ext uri="{FF2B5EF4-FFF2-40B4-BE49-F238E27FC236}">
                    <a16:creationId xmlns:a16="http://schemas.microsoft.com/office/drawing/2014/main" id="{413D0F75-9315-BECD-F317-8A770AD38E2E}"/>
                  </a:ext>
                </a:extLst>
              </p:cNvPr>
              <p:cNvSpPr/>
              <p:nvPr/>
            </p:nvSpPr>
            <p:spPr>
              <a:xfrm>
                <a:off x="7924766" y="3391102"/>
                <a:ext cx="80240" cy="63589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69" extrusionOk="0">
                    <a:moveTo>
                      <a:pt x="149" y="0"/>
                    </a:moveTo>
                    <a:cubicBezTo>
                      <a:pt x="37" y="0"/>
                      <a:pt x="0" y="105"/>
                      <a:pt x="133" y="208"/>
                    </a:cubicBezTo>
                    <a:cubicBezTo>
                      <a:pt x="296" y="337"/>
                      <a:pt x="305" y="431"/>
                      <a:pt x="296" y="465"/>
                    </a:cubicBezTo>
                    <a:lnTo>
                      <a:pt x="322" y="500"/>
                    </a:lnTo>
                    <a:cubicBezTo>
                      <a:pt x="365" y="543"/>
                      <a:pt x="434" y="569"/>
                      <a:pt x="494" y="569"/>
                    </a:cubicBezTo>
                    <a:lnTo>
                      <a:pt x="718" y="569"/>
                    </a:lnTo>
                    <a:cubicBezTo>
                      <a:pt x="649" y="431"/>
                      <a:pt x="554" y="302"/>
                      <a:pt x="451" y="182"/>
                    </a:cubicBezTo>
                    <a:cubicBezTo>
                      <a:pt x="336" y="49"/>
                      <a:pt x="225" y="0"/>
                      <a:pt x="149" y="0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85;p28">
                <a:extLst>
                  <a:ext uri="{FF2B5EF4-FFF2-40B4-BE49-F238E27FC236}">
                    <a16:creationId xmlns:a16="http://schemas.microsoft.com/office/drawing/2014/main" id="{ECDEDC91-73CC-3143-DB3F-835AEF1D7F70}"/>
                  </a:ext>
                </a:extLst>
              </p:cNvPr>
              <p:cNvSpPr/>
              <p:nvPr/>
            </p:nvSpPr>
            <p:spPr>
              <a:xfrm>
                <a:off x="7753226" y="3344166"/>
                <a:ext cx="158580" cy="80799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3" extrusionOk="0">
                    <a:moveTo>
                      <a:pt x="1402" y="0"/>
                    </a:moveTo>
                    <a:lnTo>
                      <a:pt x="0" y="679"/>
                    </a:lnTo>
                    <a:lnTo>
                      <a:pt x="18" y="722"/>
                    </a:lnTo>
                    <a:lnTo>
                      <a:pt x="1419" y="43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86;p28">
                <a:extLst>
                  <a:ext uri="{FF2B5EF4-FFF2-40B4-BE49-F238E27FC236}">
                    <a16:creationId xmlns:a16="http://schemas.microsoft.com/office/drawing/2014/main" id="{E1D999DB-EF53-E4ED-18C2-E672CB4371CE}"/>
                  </a:ext>
                </a:extLst>
              </p:cNvPr>
              <p:cNvSpPr/>
              <p:nvPr/>
            </p:nvSpPr>
            <p:spPr>
              <a:xfrm>
                <a:off x="7766636" y="3389314"/>
                <a:ext cx="154781" cy="76887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688" extrusionOk="0">
                    <a:moveTo>
                      <a:pt x="1367" y="0"/>
                    </a:moveTo>
                    <a:lnTo>
                      <a:pt x="1" y="645"/>
                    </a:lnTo>
                    <a:lnTo>
                      <a:pt x="18" y="688"/>
                    </a:lnTo>
                    <a:lnTo>
                      <a:pt x="1385" y="43"/>
                    </a:lnTo>
                    <a:lnTo>
                      <a:pt x="13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87;p28">
                <a:extLst>
                  <a:ext uri="{FF2B5EF4-FFF2-40B4-BE49-F238E27FC236}">
                    <a16:creationId xmlns:a16="http://schemas.microsoft.com/office/drawing/2014/main" id="{A3D69D5C-A9B8-6052-8F57-B68B6A842C5E}"/>
                  </a:ext>
                </a:extLst>
              </p:cNvPr>
              <p:cNvSpPr/>
              <p:nvPr/>
            </p:nvSpPr>
            <p:spPr>
              <a:xfrm>
                <a:off x="7776247" y="3429657"/>
                <a:ext cx="155786" cy="8359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748" extrusionOk="0">
                    <a:moveTo>
                      <a:pt x="1376" y="0"/>
                    </a:moveTo>
                    <a:lnTo>
                      <a:pt x="1" y="705"/>
                    </a:lnTo>
                    <a:lnTo>
                      <a:pt x="18" y="748"/>
                    </a:lnTo>
                    <a:lnTo>
                      <a:pt x="1393" y="43"/>
                    </a:ln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88;p28">
                <a:extLst>
                  <a:ext uri="{FF2B5EF4-FFF2-40B4-BE49-F238E27FC236}">
                    <a16:creationId xmlns:a16="http://schemas.microsoft.com/office/drawing/2014/main" id="{8262CB3A-7169-1C59-490F-C2F49D2E796A}"/>
                  </a:ext>
                </a:extLst>
              </p:cNvPr>
              <p:cNvSpPr/>
              <p:nvPr/>
            </p:nvSpPr>
            <p:spPr>
              <a:xfrm>
                <a:off x="7780158" y="3475699"/>
                <a:ext cx="164280" cy="90410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809" extrusionOk="0">
                    <a:moveTo>
                      <a:pt x="1453" y="1"/>
                    </a:moveTo>
                    <a:lnTo>
                      <a:pt x="0" y="766"/>
                    </a:lnTo>
                    <a:lnTo>
                      <a:pt x="26" y="809"/>
                    </a:lnTo>
                    <a:lnTo>
                      <a:pt x="1470" y="44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89;p28">
                <a:extLst>
                  <a:ext uri="{FF2B5EF4-FFF2-40B4-BE49-F238E27FC236}">
                    <a16:creationId xmlns:a16="http://schemas.microsoft.com/office/drawing/2014/main" id="{03224B4B-5449-969A-8E3B-213E9A27CE51}"/>
                  </a:ext>
                </a:extLst>
              </p:cNvPr>
              <p:cNvSpPr/>
              <p:nvPr/>
            </p:nvSpPr>
            <p:spPr>
              <a:xfrm>
                <a:off x="7795468" y="3526658"/>
                <a:ext cx="159586" cy="91304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817" extrusionOk="0">
                    <a:moveTo>
                      <a:pt x="1402" y="0"/>
                    </a:moveTo>
                    <a:lnTo>
                      <a:pt x="1" y="774"/>
                    </a:lnTo>
                    <a:lnTo>
                      <a:pt x="18" y="817"/>
                    </a:lnTo>
                    <a:lnTo>
                      <a:pt x="1428" y="43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90;p28">
                <a:extLst>
                  <a:ext uri="{FF2B5EF4-FFF2-40B4-BE49-F238E27FC236}">
                    <a16:creationId xmlns:a16="http://schemas.microsoft.com/office/drawing/2014/main" id="{93EC4B45-B1A5-05A5-786E-8B8F35BCA577}"/>
                  </a:ext>
                </a:extLst>
              </p:cNvPr>
              <p:cNvSpPr/>
              <p:nvPr/>
            </p:nvSpPr>
            <p:spPr>
              <a:xfrm>
                <a:off x="7835811" y="3574712"/>
                <a:ext cx="149081" cy="8750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783" extrusionOk="0">
                    <a:moveTo>
                      <a:pt x="1307" y="0"/>
                    </a:moveTo>
                    <a:lnTo>
                      <a:pt x="1" y="739"/>
                    </a:lnTo>
                    <a:lnTo>
                      <a:pt x="26" y="782"/>
                    </a:lnTo>
                    <a:lnTo>
                      <a:pt x="1333" y="43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91;p28">
                <a:extLst>
                  <a:ext uri="{FF2B5EF4-FFF2-40B4-BE49-F238E27FC236}">
                    <a16:creationId xmlns:a16="http://schemas.microsoft.com/office/drawing/2014/main" id="{9E41C5D0-66BE-96EB-50B6-B26068181EED}"/>
                  </a:ext>
                </a:extLst>
              </p:cNvPr>
              <p:cNvSpPr/>
              <p:nvPr/>
            </p:nvSpPr>
            <p:spPr>
              <a:xfrm>
                <a:off x="8426647" y="3154522"/>
                <a:ext cx="28945" cy="2369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12" extrusionOk="0">
                    <a:moveTo>
                      <a:pt x="53" y="0"/>
                    </a:moveTo>
                    <a:cubicBezTo>
                      <a:pt x="41" y="0"/>
                      <a:pt x="31" y="4"/>
                      <a:pt x="26" y="12"/>
                    </a:cubicBezTo>
                    <a:cubicBezTo>
                      <a:pt x="0" y="38"/>
                      <a:pt x="26" y="98"/>
                      <a:pt x="86" y="150"/>
                    </a:cubicBezTo>
                    <a:cubicBezTo>
                      <a:pt x="130" y="188"/>
                      <a:pt x="174" y="211"/>
                      <a:pt x="205" y="211"/>
                    </a:cubicBezTo>
                    <a:cubicBezTo>
                      <a:pt x="216" y="211"/>
                      <a:pt x="225" y="208"/>
                      <a:pt x="232" y="201"/>
                    </a:cubicBezTo>
                    <a:cubicBezTo>
                      <a:pt x="258" y="176"/>
                      <a:pt x="232" y="107"/>
                      <a:pt x="172" y="55"/>
                    </a:cubicBezTo>
                    <a:cubicBezTo>
                      <a:pt x="125" y="20"/>
                      <a:pt x="81" y="0"/>
                      <a:pt x="53" y="0"/>
                    </a:cubicBezTo>
                    <a:close/>
                  </a:path>
                </a:pathLst>
              </a:custGeom>
              <a:solidFill>
                <a:srgbClr val="4A24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92;p28">
                <a:extLst>
                  <a:ext uri="{FF2B5EF4-FFF2-40B4-BE49-F238E27FC236}">
                    <a16:creationId xmlns:a16="http://schemas.microsoft.com/office/drawing/2014/main" id="{FD8AB5E9-07E7-B4FC-6021-EE8F3BB41CF9}"/>
                  </a:ext>
                </a:extLst>
              </p:cNvPr>
              <p:cNvSpPr/>
              <p:nvPr/>
            </p:nvSpPr>
            <p:spPr>
              <a:xfrm>
                <a:off x="8382393" y="3145470"/>
                <a:ext cx="28051" cy="1598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43" extrusionOk="0">
                    <a:moveTo>
                      <a:pt x="157" y="1"/>
                    </a:moveTo>
                    <a:cubicBezTo>
                      <a:pt x="140" y="1"/>
                      <a:pt x="122" y="3"/>
                      <a:pt x="104" y="7"/>
                    </a:cubicBezTo>
                    <a:cubicBezTo>
                      <a:pt x="44" y="24"/>
                      <a:pt x="1" y="76"/>
                      <a:pt x="9" y="102"/>
                    </a:cubicBezTo>
                    <a:cubicBezTo>
                      <a:pt x="16" y="127"/>
                      <a:pt x="50" y="143"/>
                      <a:pt x="94" y="143"/>
                    </a:cubicBezTo>
                    <a:cubicBezTo>
                      <a:pt x="111" y="143"/>
                      <a:pt x="129" y="141"/>
                      <a:pt x="147" y="136"/>
                    </a:cubicBezTo>
                    <a:cubicBezTo>
                      <a:pt x="207" y="119"/>
                      <a:pt x="250" y="76"/>
                      <a:pt x="242" y="42"/>
                    </a:cubicBezTo>
                    <a:cubicBezTo>
                      <a:pt x="235" y="16"/>
                      <a:pt x="201" y="1"/>
                      <a:pt x="157" y="1"/>
                    </a:cubicBezTo>
                    <a:close/>
                  </a:path>
                </a:pathLst>
              </a:custGeom>
              <a:solidFill>
                <a:srgbClr val="4A24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93;p28">
                <a:extLst>
                  <a:ext uri="{FF2B5EF4-FFF2-40B4-BE49-F238E27FC236}">
                    <a16:creationId xmlns:a16="http://schemas.microsoft.com/office/drawing/2014/main" id="{396FE61B-AB0A-B1E4-CF33-50AD88344FF0}"/>
                  </a:ext>
                </a:extLst>
              </p:cNvPr>
              <p:cNvSpPr/>
              <p:nvPr/>
            </p:nvSpPr>
            <p:spPr>
              <a:xfrm>
                <a:off x="8406420" y="5008947"/>
                <a:ext cx="338282" cy="134553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1204" extrusionOk="0">
                    <a:moveTo>
                      <a:pt x="1677" y="0"/>
                    </a:moveTo>
                    <a:cubicBezTo>
                      <a:pt x="542" y="0"/>
                      <a:pt x="155" y="679"/>
                      <a:pt x="35" y="1015"/>
                    </a:cubicBezTo>
                    <a:cubicBezTo>
                      <a:pt x="1" y="1109"/>
                      <a:pt x="87" y="1204"/>
                      <a:pt x="198" y="1204"/>
                    </a:cubicBezTo>
                    <a:lnTo>
                      <a:pt x="3027" y="1204"/>
                    </a:lnTo>
                    <a:lnTo>
                      <a:pt x="2795" y="293"/>
                    </a:lnTo>
                    <a:lnTo>
                      <a:pt x="2236" y="361"/>
                    </a:lnTo>
                    <a:cubicBezTo>
                      <a:pt x="2090" y="181"/>
                      <a:pt x="1901" y="60"/>
                      <a:pt x="1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94;p28">
                <a:extLst>
                  <a:ext uri="{FF2B5EF4-FFF2-40B4-BE49-F238E27FC236}">
                    <a16:creationId xmlns:a16="http://schemas.microsoft.com/office/drawing/2014/main" id="{E2806C60-1F46-DF8E-47B9-283721338CDE}"/>
                  </a:ext>
                </a:extLst>
              </p:cNvPr>
              <p:cNvSpPr/>
              <p:nvPr/>
            </p:nvSpPr>
            <p:spPr>
              <a:xfrm>
                <a:off x="8592823" y="5007942"/>
                <a:ext cx="70182" cy="62583"/>
              </a:xfrm>
              <a:custGeom>
                <a:avLst/>
                <a:gdLst/>
                <a:ahLst/>
                <a:cxnLst/>
                <a:rect l="l" t="t" r="r" b="b"/>
                <a:pathLst>
                  <a:path w="628" h="560" extrusionOk="0">
                    <a:moveTo>
                      <a:pt x="18" y="1"/>
                    </a:moveTo>
                    <a:cubicBezTo>
                      <a:pt x="18" y="1"/>
                      <a:pt x="9" y="9"/>
                      <a:pt x="0" y="9"/>
                    </a:cubicBezTo>
                    <a:cubicBezTo>
                      <a:pt x="0" y="18"/>
                      <a:pt x="0" y="27"/>
                      <a:pt x="9" y="27"/>
                    </a:cubicBezTo>
                    <a:cubicBezTo>
                      <a:pt x="18" y="35"/>
                      <a:pt x="551" y="190"/>
                      <a:pt x="594" y="551"/>
                    </a:cubicBezTo>
                    <a:cubicBezTo>
                      <a:pt x="594" y="551"/>
                      <a:pt x="602" y="559"/>
                      <a:pt x="611" y="559"/>
                    </a:cubicBezTo>
                    <a:cubicBezTo>
                      <a:pt x="619" y="559"/>
                      <a:pt x="628" y="551"/>
                      <a:pt x="628" y="542"/>
                    </a:cubicBezTo>
                    <a:cubicBezTo>
                      <a:pt x="576" y="164"/>
                      <a:pt x="26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95;p28">
                <a:extLst>
                  <a:ext uri="{FF2B5EF4-FFF2-40B4-BE49-F238E27FC236}">
                    <a16:creationId xmlns:a16="http://schemas.microsoft.com/office/drawing/2014/main" id="{FBFC3FCC-DEEF-61AB-1E1F-2D76B193800B}"/>
                  </a:ext>
                </a:extLst>
              </p:cNvPr>
              <p:cNvSpPr/>
              <p:nvPr/>
            </p:nvSpPr>
            <p:spPr>
              <a:xfrm>
                <a:off x="8498616" y="4975086"/>
                <a:ext cx="51072" cy="38779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47" extrusionOk="0">
                    <a:moveTo>
                      <a:pt x="156" y="28"/>
                    </a:moveTo>
                    <a:cubicBezTo>
                      <a:pt x="250" y="37"/>
                      <a:pt x="371" y="183"/>
                      <a:pt x="422" y="321"/>
                    </a:cubicBezTo>
                    <a:cubicBezTo>
                      <a:pt x="345" y="303"/>
                      <a:pt x="87" y="243"/>
                      <a:pt x="44" y="149"/>
                    </a:cubicBezTo>
                    <a:cubicBezTo>
                      <a:pt x="27" y="123"/>
                      <a:pt x="35" y="97"/>
                      <a:pt x="61" y="71"/>
                    </a:cubicBezTo>
                    <a:cubicBezTo>
                      <a:pt x="78" y="45"/>
                      <a:pt x="104" y="28"/>
                      <a:pt x="139" y="28"/>
                    </a:cubicBezTo>
                    <a:close/>
                    <a:moveTo>
                      <a:pt x="136" y="1"/>
                    </a:moveTo>
                    <a:cubicBezTo>
                      <a:pt x="93" y="1"/>
                      <a:pt x="57" y="25"/>
                      <a:pt x="27" y="63"/>
                    </a:cubicBezTo>
                    <a:cubicBezTo>
                      <a:pt x="1" y="88"/>
                      <a:pt x="1" y="123"/>
                      <a:pt x="18" y="157"/>
                    </a:cubicBezTo>
                    <a:cubicBezTo>
                      <a:pt x="78" y="286"/>
                      <a:pt x="431" y="346"/>
                      <a:pt x="448" y="346"/>
                    </a:cubicBezTo>
                    <a:lnTo>
                      <a:pt x="448" y="338"/>
                    </a:lnTo>
                    <a:lnTo>
                      <a:pt x="457" y="338"/>
                    </a:lnTo>
                    <a:cubicBezTo>
                      <a:pt x="457" y="338"/>
                      <a:pt x="457" y="329"/>
                      <a:pt x="457" y="329"/>
                    </a:cubicBezTo>
                    <a:cubicBezTo>
                      <a:pt x="414" y="209"/>
                      <a:pt x="285" y="20"/>
                      <a:pt x="156" y="2"/>
                    </a:cubicBezTo>
                    <a:cubicBezTo>
                      <a:pt x="149" y="1"/>
                      <a:pt x="143" y="1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96;p28">
                <a:extLst>
                  <a:ext uri="{FF2B5EF4-FFF2-40B4-BE49-F238E27FC236}">
                    <a16:creationId xmlns:a16="http://schemas.microsoft.com/office/drawing/2014/main" id="{65500FE0-A5B3-146E-3891-7416AC35027F}"/>
                  </a:ext>
                </a:extLst>
              </p:cNvPr>
              <p:cNvSpPr/>
              <p:nvPr/>
            </p:nvSpPr>
            <p:spPr>
              <a:xfrm>
                <a:off x="8546670" y="4973969"/>
                <a:ext cx="50066" cy="39897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57" extrusionOk="0">
                    <a:moveTo>
                      <a:pt x="302" y="30"/>
                    </a:moveTo>
                    <a:cubicBezTo>
                      <a:pt x="327" y="30"/>
                      <a:pt x="345" y="38"/>
                      <a:pt x="370" y="47"/>
                    </a:cubicBezTo>
                    <a:cubicBezTo>
                      <a:pt x="405" y="73"/>
                      <a:pt x="422" y="107"/>
                      <a:pt x="413" y="133"/>
                    </a:cubicBezTo>
                    <a:cubicBezTo>
                      <a:pt x="388" y="219"/>
                      <a:pt x="207" y="296"/>
                      <a:pt x="35" y="331"/>
                    </a:cubicBezTo>
                    <a:cubicBezTo>
                      <a:pt x="70" y="262"/>
                      <a:pt x="164" y="55"/>
                      <a:pt x="276" y="30"/>
                    </a:cubicBezTo>
                    <a:close/>
                    <a:moveTo>
                      <a:pt x="299" y="1"/>
                    </a:moveTo>
                    <a:cubicBezTo>
                      <a:pt x="289" y="1"/>
                      <a:pt x="278" y="2"/>
                      <a:pt x="267" y="4"/>
                    </a:cubicBezTo>
                    <a:cubicBezTo>
                      <a:pt x="121" y="38"/>
                      <a:pt x="9" y="331"/>
                      <a:pt x="9" y="339"/>
                    </a:cubicBezTo>
                    <a:cubicBezTo>
                      <a:pt x="1" y="348"/>
                      <a:pt x="1" y="348"/>
                      <a:pt x="9" y="356"/>
                    </a:cubicBezTo>
                    <a:cubicBezTo>
                      <a:pt x="9" y="356"/>
                      <a:pt x="18" y="356"/>
                      <a:pt x="27" y="348"/>
                    </a:cubicBezTo>
                    <a:cubicBezTo>
                      <a:pt x="173" y="331"/>
                      <a:pt x="413" y="245"/>
                      <a:pt x="439" y="133"/>
                    </a:cubicBezTo>
                    <a:cubicBezTo>
                      <a:pt x="448" y="116"/>
                      <a:pt x="448" y="73"/>
                      <a:pt x="388" y="30"/>
                    </a:cubicBezTo>
                    <a:cubicBezTo>
                      <a:pt x="362" y="10"/>
                      <a:pt x="331" y="1"/>
                      <a:pt x="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97;p28">
                <a:extLst>
                  <a:ext uri="{FF2B5EF4-FFF2-40B4-BE49-F238E27FC236}">
                    <a16:creationId xmlns:a16="http://schemas.microsoft.com/office/drawing/2014/main" id="{2512BD14-45B4-CECE-6F7C-CD7C53CFE936}"/>
                  </a:ext>
                </a:extLst>
              </p:cNvPr>
              <p:cNvSpPr/>
              <p:nvPr/>
            </p:nvSpPr>
            <p:spPr>
              <a:xfrm>
                <a:off x="8546670" y="5010847"/>
                <a:ext cx="12628" cy="4906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439" extrusionOk="0">
                    <a:moveTo>
                      <a:pt x="18" y="1"/>
                    </a:moveTo>
                    <a:cubicBezTo>
                      <a:pt x="9" y="1"/>
                      <a:pt x="9" y="9"/>
                      <a:pt x="9" y="18"/>
                    </a:cubicBezTo>
                    <a:cubicBezTo>
                      <a:pt x="78" y="147"/>
                      <a:pt x="78" y="293"/>
                      <a:pt x="1" y="413"/>
                    </a:cubicBezTo>
                    <a:cubicBezTo>
                      <a:pt x="1" y="422"/>
                      <a:pt x="1" y="430"/>
                      <a:pt x="9" y="430"/>
                    </a:cubicBezTo>
                    <a:lnTo>
                      <a:pt x="18" y="439"/>
                    </a:lnTo>
                    <a:cubicBezTo>
                      <a:pt x="18" y="439"/>
                      <a:pt x="27" y="430"/>
                      <a:pt x="27" y="430"/>
                    </a:cubicBezTo>
                    <a:cubicBezTo>
                      <a:pt x="104" y="301"/>
                      <a:pt x="113" y="138"/>
                      <a:pt x="44" y="9"/>
                    </a:cubicBezTo>
                    <a:cubicBezTo>
                      <a:pt x="35" y="1"/>
                      <a:pt x="27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98;p28">
                <a:extLst>
                  <a:ext uri="{FF2B5EF4-FFF2-40B4-BE49-F238E27FC236}">
                    <a16:creationId xmlns:a16="http://schemas.microsoft.com/office/drawing/2014/main" id="{D665099A-962E-A47F-1318-1F1CCC96CAF1}"/>
                  </a:ext>
                </a:extLst>
              </p:cNvPr>
              <p:cNvSpPr/>
              <p:nvPr/>
            </p:nvSpPr>
            <p:spPr>
              <a:xfrm>
                <a:off x="8516943" y="5020458"/>
                <a:ext cx="50960" cy="25033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24" extrusionOk="0">
                    <a:moveTo>
                      <a:pt x="18" y="0"/>
                    </a:moveTo>
                    <a:cubicBezTo>
                      <a:pt x="9" y="0"/>
                      <a:pt x="0" y="0"/>
                      <a:pt x="0" y="9"/>
                    </a:cubicBezTo>
                    <a:cubicBezTo>
                      <a:pt x="0" y="18"/>
                      <a:pt x="0" y="26"/>
                      <a:pt x="9" y="26"/>
                    </a:cubicBezTo>
                    <a:cubicBezTo>
                      <a:pt x="172" y="35"/>
                      <a:pt x="318" y="104"/>
                      <a:pt x="430" y="215"/>
                    </a:cubicBezTo>
                    <a:cubicBezTo>
                      <a:pt x="430" y="224"/>
                      <a:pt x="439" y="224"/>
                      <a:pt x="439" y="224"/>
                    </a:cubicBezTo>
                    <a:lnTo>
                      <a:pt x="447" y="224"/>
                    </a:lnTo>
                    <a:cubicBezTo>
                      <a:pt x="456" y="215"/>
                      <a:pt x="456" y="207"/>
                      <a:pt x="447" y="207"/>
                    </a:cubicBezTo>
                    <a:cubicBezTo>
                      <a:pt x="336" y="78"/>
                      <a:pt x="181" y="9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99;p28">
                <a:extLst>
                  <a:ext uri="{FF2B5EF4-FFF2-40B4-BE49-F238E27FC236}">
                    <a16:creationId xmlns:a16="http://schemas.microsoft.com/office/drawing/2014/main" id="{B1FCF6C8-8640-742A-AD52-B83955F787FD}"/>
                  </a:ext>
                </a:extLst>
              </p:cNvPr>
              <p:cNvSpPr/>
              <p:nvPr/>
            </p:nvSpPr>
            <p:spPr>
              <a:xfrm>
                <a:off x="8489117" y="5030069"/>
                <a:ext cx="21233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14" extrusionOk="0">
                    <a:moveTo>
                      <a:pt x="0" y="0"/>
                    </a:moveTo>
                    <a:cubicBezTo>
                      <a:pt x="0" y="9"/>
                      <a:pt x="0" y="18"/>
                      <a:pt x="0" y="18"/>
                    </a:cubicBezTo>
                    <a:cubicBezTo>
                      <a:pt x="112" y="112"/>
                      <a:pt x="163" y="258"/>
                      <a:pt x="138" y="404"/>
                    </a:cubicBezTo>
                    <a:cubicBezTo>
                      <a:pt x="138" y="413"/>
                      <a:pt x="138" y="413"/>
                      <a:pt x="146" y="413"/>
                    </a:cubicBezTo>
                    <a:cubicBezTo>
                      <a:pt x="155" y="413"/>
                      <a:pt x="163" y="413"/>
                      <a:pt x="163" y="404"/>
                    </a:cubicBezTo>
                    <a:cubicBezTo>
                      <a:pt x="189" y="258"/>
                      <a:pt x="138" y="104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00;p28">
                <a:extLst>
                  <a:ext uri="{FF2B5EF4-FFF2-40B4-BE49-F238E27FC236}">
                    <a16:creationId xmlns:a16="http://schemas.microsoft.com/office/drawing/2014/main" id="{FD82711F-BEDD-9EB4-36C6-0CA9FF833307}"/>
                  </a:ext>
                </a:extLst>
              </p:cNvPr>
              <p:cNvSpPr/>
              <p:nvPr/>
            </p:nvSpPr>
            <p:spPr>
              <a:xfrm>
                <a:off x="8463079" y="5044820"/>
                <a:ext cx="56883" cy="1419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27" extrusionOk="0">
                    <a:moveTo>
                      <a:pt x="153" y="0"/>
                    </a:moveTo>
                    <a:cubicBezTo>
                      <a:pt x="106" y="0"/>
                      <a:pt x="58" y="5"/>
                      <a:pt x="10" y="15"/>
                    </a:cubicBezTo>
                    <a:cubicBezTo>
                      <a:pt x="1" y="15"/>
                      <a:pt x="1" y="23"/>
                      <a:pt x="1" y="32"/>
                    </a:cubicBezTo>
                    <a:cubicBezTo>
                      <a:pt x="1" y="32"/>
                      <a:pt x="10" y="40"/>
                      <a:pt x="18" y="40"/>
                    </a:cubicBezTo>
                    <a:cubicBezTo>
                      <a:pt x="62" y="31"/>
                      <a:pt x="108" y="26"/>
                      <a:pt x="154" y="26"/>
                    </a:cubicBezTo>
                    <a:cubicBezTo>
                      <a:pt x="268" y="26"/>
                      <a:pt x="384" y="56"/>
                      <a:pt x="482" y="118"/>
                    </a:cubicBezTo>
                    <a:cubicBezTo>
                      <a:pt x="482" y="118"/>
                      <a:pt x="482" y="118"/>
                      <a:pt x="491" y="126"/>
                    </a:cubicBezTo>
                    <a:cubicBezTo>
                      <a:pt x="491" y="118"/>
                      <a:pt x="500" y="118"/>
                      <a:pt x="500" y="118"/>
                    </a:cubicBezTo>
                    <a:cubicBezTo>
                      <a:pt x="508" y="109"/>
                      <a:pt x="508" y="101"/>
                      <a:pt x="500" y="101"/>
                    </a:cubicBezTo>
                    <a:cubicBezTo>
                      <a:pt x="394" y="32"/>
                      <a:pt x="276" y="0"/>
                      <a:pt x="1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01;p28">
                <a:extLst>
                  <a:ext uri="{FF2B5EF4-FFF2-40B4-BE49-F238E27FC236}">
                    <a16:creationId xmlns:a16="http://schemas.microsoft.com/office/drawing/2014/main" id="{3C64F9D3-8F89-CA6A-331C-185F990F13C0}"/>
                  </a:ext>
                </a:extLst>
              </p:cNvPr>
              <p:cNvSpPr/>
              <p:nvPr/>
            </p:nvSpPr>
            <p:spPr>
              <a:xfrm>
                <a:off x="8055852" y="5008947"/>
                <a:ext cx="338282" cy="134553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1204" extrusionOk="0">
                    <a:moveTo>
                      <a:pt x="1676" y="0"/>
                    </a:moveTo>
                    <a:cubicBezTo>
                      <a:pt x="542" y="0"/>
                      <a:pt x="155" y="679"/>
                      <a:pt x="35" y="1015"/>
                    </a:cubicBezTo>
                    <a:cubicBezTo>
                      <a:pt x="0" y="1109"/>
                      <a:pt x="78" y="1204"/>
                      <a:pt x="198" y="1204"/>
                    </a:cubicBezTo>
                    <a:lnTo>
                      <a:pt x="3026" y="1204"/>
                    </a:lnTo>
                    <a:lnTo>
                      <a:pt x="2794" y="293"/>
                    </a:lnTo>
                    <a:lnTo>
                      <a:pt x="2227" y="361"/>
                    </a:lnTo>
                    <a:cubicBezTo>
                      <a:pt x="2089" y="181"/>
                      <a:pt x="1900" y="60"/>
                      <a:pt x="16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02;p28">
                <a:extLst>
                  <a:ext uri="{FF2B5EF4-FFF2-40B4-BE49-F238E27FC236}">
                    <a16:creationId xmlns:a16="http://schemas.microsoft.com/office/drawing/2014/main" id="{F94C8E4F-97B1-A094-BD7B-5A59CC6F4217}"/>
                  </a:ext>
                </a:extLst>
              </p:cNvPr>
              <p:cNvSpPr/>
              <p:nvPr/>
            </p:nvSpPr>
            <p:spPr>
              <a:xfrm>
                <a:off x="8242144" y="5007942"/>
                <a:ext cx="69288" cy="62583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60" extrusionOk="0">
                    <a:moveTo>
                      <a:pt x="18" y="1"/>
                    </a:moveTo>
                    <a:cubicBezTo>
                      <a:pt x="9" y="1"/>
                      <a:pt x="1" y="9"/>
                      <a:pt x="1" y="9"/>
                    </a:cubicBezTo>
                    <a:cubicBezTo>
                      <a:pt x="1" y="18"/>
                      <a:pt x="1" y="27"/>
                      <a:pt x="9" y="27"/>
                    </a:cubicBezTo>
                    <a:cubicBezTo>
                      <a:pt x="18" y="35"/>
                      <a:pt x="551" y="190"/>
                      <a:pt x="594" y="551"/>
                    </a:cubicBezTo>
                    <a:cubicBezTo>
                      <a:pt x="594" y="551"/>
                      <a:pt x="603" y="559"/>
                      <a:pt x="611" y="559"/>
                    </a:cubicBezTo>
                    <a:cubicBezTo>
                      <a:pt x="620" y="559"/>
                      <a:pt x="620" y="551"/>
                      <a:pt x="620" y="542"/>
                    </a:cubicBezTo>
                    <a:cubicBezTo>
                      <a:pt x="577" y="164"/>
                      <a:pt x="27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03;p28">
                <a:extLst>
                  <a:ext uri="{FF2B5EF4-FFF2-40B4-BE49-F238E27FC236}">
                    <a16:creationId xmlns:a16="http://schemas.microsoft.com/office/drawing/2014/main" id="{C5E430E3-C4DE-2B6A-E025-BD324065A14D}"/>
                  </a:ext>
                </a:extLst>
              </p:cNvPr>
              <p:cNvSpPr/>
              <p:nvPr/>
            </p:nvSpPr>
            <p:spPr>
              <a:xfrm>
                <a:off x="8147042" y="4975086"/>
                <a:ext cx="51966" cy="38779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47" extrusionOk="0">
                    <a:moveTo>
                      <a:pt x="164" y="28"/>
                    </a:moveTo>
                    <a:cubicBezTo>
                      <a:pt x="259" y="37"/>
                      <a:pt x="379" y="183"/>
                      <a:pt x="431" y="321"/>
                    </a:cubicBezTo>
                    <a:cubicBezTo>
                      <a:pt x="345" y="303"/>
                      <a:pt x="95" y="243"/>
                      <a:pt x="52" y="149"/>
                    </a:cubicBezTo>
                    <a:cubicBezTo>
                      <a:pt x="35" y="123"/>
                      <a:pt x="44" y="97"/>
                      <a:pt x="61" y="71"/>
                    </a:cubicBezTo>
                    <a:cubicBezTo>
                      <a:pt x="87" y="45"/>
                      <a:pt x="113" y="28"/>
                      <a:pt x="156" y="28"/>
                    </a:cubicBezTo>
                    <a:close/>
                    <a:moveTo>
                      <a:pt x="144" y="1"/>
                    </a:moveTo>
                    <a:cubicBezTo>
                      <a:pt x="100" y="1"/>
                      <a:pt x="58" y="25"/>
                      <a:pt x="35" y="63"/>
                    </a:cubicBezTo>
                    <a:cubicBezTo>
                      <a:pt x="9" y="88"/>
                      <a:pt x="1" y="123"/>
                      <a:pt x="18" y="157"/>
                    </a:cubicBezTo>
                    <a:cubicBezTo>
                      <a:pt x="78" y="286"/>
                      <a:pt x="439" y="346"/>
                      <a:pt x="448" y="346"/>
                    </a:cubicBezTo>
                    <a:lnTo>
                      <a:pt x="456" y="338"/>
                    </a:lnTo>
                    <a:lnTo>
                      <a:pt x="465" y="338"/>
                    </a:lnTo>
                    <a:cubicBezTo>
                      <a:pt x="465" y="338"/>
                      <a:pt x="465" y="329"/>
                      <a:pt x="465" y="329"/>
                    </a:cubicBezTo>
                    <a:cubicBezTo>
                      <a:pt x="422" y="209"/>
                      <a:pt x="293" y="20"/>
                      <a:pt x="164" y="2"/>
                    </a:cubicBezTo>
                    <a:cubicBezTo>
                      <a:pt x="157" y="1"/>
                      <a:pt x="151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04;p28">
                <a:extLst>
                  <a:ext uri="{FF2B5EF4-FFF2-40B4-BE49-F238E27FC236}">
                    <a16:creationId xmlns:a16="http://schemas.microsoft.com/office/drawing/2014/main" id="{ABCFAEF2-8C93-B468-86E5-059A84590430}"/>
                  </a:ext>
                </a:extLst>
              </p:cNvPr>
              <p:cNvSpPr/>
              <p:nvPr/>
            </p:nvSpPr>
            <p:spPr>
              <a:xfrm>
                <a:off x="8196102" y="4973969"/>
                <a:ext cx="50066" cy="39897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57" extrusionOk="0">
                    <a:moveTo>
                      <a:pt x="301" y="30"/>
                    </a:moveTo>
                    <a:cubicBezTo>
                      <a:pt x="318" y="30"/>
                      <a:pt x="344" y="38"/>
                      <a:pt x="361" y="47"/>
                    </a:cubicBezTo>
                    <a:cubicBezTo>
                      <a:pt x="404" y="73"/>
                      <a:pt x="413" y="107"/>
                      <a:pt x="404" y="133"/>
                    </a:cubicBezTo>
                    <a:cubicBezTo>
                      <a:pt x="387" y="219"/>
                      <a:pt x="198" y="296"/>
                      <a:pt x="35" y="331"/>
                    </a:cubicBezTo>
                    <a:cubicBezTo>
                      <a:pt x="69" y="262"/>
                      <a:pt x="164" y="55"/>
                      <a:pt x="275" y="30"/>
                    </a:cubicBezTo>
                    <a:close/>
                    <a:moveTo>
                      <a:pt x="299" y="1"/>
                    </a:moveTo>
                    <a:cubicBezTo>
                      <a:pt x="288" y="1"/>
                      <a:pt x="277" y="2"/>
                      <a:pt x="267" y="4"/>
                    </a:cubicBezTo>
                    <a:cubicBezTo>
                      <a:pt x="112" y="38"/>
                      <a:pt x="0" y="331"/>
                      <a:pt x="0" y="339"/>
                    </a:cubicBezTo>
                    <a:cubicBezTo>
                      <a:pt x="0" y="348"/>
                      <a:pt x="0" y="348"/>
                      <a:pt x="0" y="356"/>
                    </a:cubicBezTo>
                    <a:cubicBezTo>
                      <a:pt x="9" y="356"/>
                      <a:pt x="17" y="356"/>
                      <a:pt x="17" y="348"/>
                    </a:cubicBezTo>
                    <a:cubicBezTo>
                      <a:pt x="172" y="331"/>
                      <a:pt x="404" y="245"/>
                      <a:pt x="439" y="133"/>
                    </a:cubicBezTo>
                    <a:cubicBezTo>
                      <a:pt x="447" y="116"/>
                      <a:pt x="447" y="73"/>
                      <a:pt x="387" y="30"/>
                    </a:cubicBezTo>
                    <a:cubicBezTo>
                      <a:pt x="361" y="10"/>
                      <a:pt x="331" y="1"/>
                      <a:pt x="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05;p28">
                <a:extLst>
                  <a:ext uri="{FF2B5EF4-FFF2-40B4-BE49-F238E27FC236}">
                    <a16:creationId xmlns:a16="http://schemas.microsoft.com/office/drawing/2014/main" id="{C1B9A9FA-C129-0F55-8808-3D234C7AE9FF}"/>
                  </a:ext>
                </a:extLst>
              </p:cNvPr>
              <p:cNvSpPr/>
              <p:nvPr/>
            </p:nvSpPr>
            <p:spPr>
              <a:xfrm>
                <a:off x="8196102" y="5010847"/>
                <a:ext cx="12517" cy="4906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17" y="1"/>
                    </a:moveTo>
                    <a:cubicBezTo>
                      <a:pt x="9" y="1"/>
                      <a:pt x="9" y="9"/>
                      <a:pt x="9" y="18"/>
                    </a:cubicBezTo>
                    <a:cubicBezTo>
                      <a:pt x="78" y="147"/>
                      <a:pt x="78" y="293"/>
                      <a:pt x="0" y="413"/>
                    </a:cubicBezTo>
                    <a:cubicBezTo>
                      <a:pt x="0" y="422"/>
                      <a:pt x="0" y="430"/>
                      <a:pt x="9" y="430"/>
                    </a:cubicBezTo>
                    <a:lnTo>
                      <a:pt x="17" y="439"/>
                    </a:lnTo>
                    <a:cubicBezTo>
                      <a:pt x="17" y="439"/>
                      <a:pt x="26" y="430"/>
                      <a:pt x="26" y="430"/>
                    </a:cubicBezTo>
                    <a:cubicBezTo>
                      <a:pt x="103" y="301"/>
                      <a:pt x="112" y="138"/>
                      <a:pt x="43" y="9"/>
                    </a:cubicBezTo>
                    <a:cubicBezTo>
                      <a:pt x="35" y="1"/>
                      <a:pt x="26" y="1"/>
                      <a:pt x="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06;p28">
                <a:extLst>
                  <a:ext uri="{FF2B5EF4-FFF2-40B4-BE49-F238E27FC236}">
                    <a16:creationId xmlns:a16="http://schemas.microsoft.com/office/drawing/2014/main" id="{13E73171-CEDF-88FA-AA13-EA05FD1BED25}"/>
                  </a:ext>
                </a:extLst>
              </p:cNvPr>
              <p:cNvSpPr/>
              <p:nvPr/>
            </p:nvSpPr>
            <p:spPr>
              <a:xfrm>
                <a:off x="8165370" y="5020458"/>
                <a:ext cx="51966" cy="25033"/>
              </a:xfrm>
              <a:custGeom>
                <a:avLst/>
                <a:gdLst/>
                <a:ahLst/>
                <a:cxnLst/>
                <a:rect l="l" t="t" r="r" b="b"/>
                <a:pathLst>
                  <a:path w="465" h="224" extrusionOk="0">
                    <a:moveTo>
                      <a:pt x="17" y="0"/>
                    </a:moveTo>
                    <a:cubicBezTo>
                      <a:pt x="9" y="0"/>
                      <a:pt x="9" y="0"/>
                      <a:pt x="0" y="9"/>
                    </a:cubicBezTo>
                    <a:cubicBezTo>
                      <a:pt x="0" y="18"/>
                      <a:pt x="9" y="26"/>
                      <a:pt x="17" y="26"/>
                    </a:cubicBezTo>
                    <a:cubicBezTo>
                      <a:pt x="181" y="35"/>
                      <a:pt x="327" y="104"/>
                      <a:pt x="430" y="215"/>
                    </a:cubicBezTo>
                    <a:cubicBezTo>
                      <a:pt x="439" y="224"/>
                      <a:pt x="447" y="224"/>
                      <a:pt x="447" y="224"/>
                    </a:cubicBezTo>
                    <a:lnTo>
                      <a:pt x="456" y="224"/>
                    </a:lnTo>
                    <a:cubicBezTo>
                      <a:pt x="464" y="215"/>
                      <a:pt x="464" y="207"/>
                      <a:pt x="456" y="207"/>
                    </a:cubicBezTo>
                    <a:cubicBezTo>
                      <a:pt x="344" y="78"/>
                      <a:pt x="189" y="9"/>
                      <a:pt x="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07;p28">
                <a:extLst>
                  <a:ext uri="{FF2B5EF4-FFF2-40B4-BE49-F238E27FC236}">
                    <a16:creationId xmlns:a16="http://schemas.microsoft.com/office/drawing/2014/main" id="{02A1BCE2-692E-54D6-64C4-D236D0ABDE20}"/>
                  </a:ext>
                </a:extLst>
              </p:cNvPr>
              <p:cNvSpPr/>
              <p:nvPr/>
            </p:nvSpPr>
            <p:spPr>
              <a:xfrm>
                <a:off x="8138437" y="5030069"/>
                <a:ext cx="21233" cy="46267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14" extrusionOk="0">
                    <a:moveTo>
                      <a:pt x="0" y="0"/>
                    </a:moveTo>
                    <a:cubicBezTo>
                      <a:pt x="0" y="9"/>
                      <a:pt x="0" y="18"/>
                      <a:pt x="0" y="18"/>
                    </a:cubicBezTo>
                    <a:cubicBezTo>
                      <a:pt x="112" y="112"/>
                      <a:pt x="164" y="258"/>
                      <a:pt x="138" y="404"/>
                    </a:cubicBezTo>
                    <a:cubicBezTo>
                      <a:pt x="129" y="413"/>
                      <a:pt x="138" y="413"/>
                      <a:pt x="147" y="413"/>
                    </a:cubicBezTo>
                    <a:cubicBezTo>
                      <a:pt x="155" y="413"/>
                      <a:pt x="164" y="413"/>
                      <a:pt x="164" y="404"/>
                    </a:cubicBezTo>
                    <a:cubicBezTo>
                      <a:pt x="190" y="258"/>
                      <a:pt x="138" y="104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08;p28">
                <a:extLst>
                  <a:ext uri="{FF2B5EF4-FFF2-40B4-BE49-F238E27FC236}">
                    <a16:creationId xmlns:a16="http://schemas.microsoft.com/office/drawing/2014/main" id="{9EE00117-53F0-38ED-63D3-F316DC81F82B}"/>
                  </a:ext>
                </a:extLst>
              </p:cNvPr>
              <p:cNvSpPr/>
              <p:nvPr/>
            </p:nvSpPr>
            <p:spPr>
              <a:xfrm>
                <a:off x="8111505" y="5044820"/>
                <a:ext cx="57777" cy="1419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27" extrusionOk="0">
                    <a:moveTo>
                      <a:pt x="158" y="0"/>
                    </a:moveTo>
                    <a:cubicBezTo>
                      <a:pt x="111" y="0"/>
                      <a:pt x="64" y="5"/>
                      <a:pt x="18" y="15"/>
                    </a:cubicBezTo>
                    <a:cubicBezTo>
                      <a:pt x="9" y="15"/>
                      <a:pt x="1" y="23"/>
                      <a:pt x="9" y="32"/>
                    </a:cubicBezTo>
                    <a:cubicBezTo>
                      <a:pt x="9" y="32"/>
                      <a:pt x="18" y="40"/>
                      <a:pt x="27" y="40"/>
                    </a:cubicBezTo>
                    <a:cubicBezTo>
                      <a:pt x="71" y="31"/>
                      <a:pt x="116" y="26"/>
                      <a:pt x="162" y="26"/>
                    </a:cubicBezTo>
                    <a:cubicBezTo>
                      <a:pt x="277" y="26"/>
                      <a:pt x="392" y="56"/>
                      <a:pt x="491" y="118"/>
                    </a:cubicBezTo>
                    <a:cubicBezTo>
                      <a:pt x="491" y="118"/>
                      <a:pt x="491" y="118"/>
                      <a:pt x="499" y="126"/>
                    </a:cubicBezTo>
                    <a:cubicBezTo>
                      <a:pt x="499" y="118"/>
                      <a:pt x="508" y="118"/>
                      <a:pt x="508" y="118"/>
                    </a:cubicBezTo>
                    <a:cubicBezTo>
                      <a:pt x="517" y="109"/>
                      <a:pt x="517" y="101"/>
                      <a:pt x="508" y="101"/>
                    </a:cubicBezTo>
                    <a:cubicBezTo>
                      <a:pt x="403" y="32"/>
                      <a:pt x="280" y="0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09;p28">
                <a:extLst>
                  <a:ext uri="{FF2B5EF4-FFF2-40B4-BE49-F238E27FC236}">
                    <a16:creationId xmlns:a16="http://schemas.microsoft.com/office/drawing/2014/main" id="{027C2297-C057-3F42-3D8A-D033C9E493FC}"/>
                  </a:ext>
                </a:extLst>
              </p:cNvPr>
              <p:cNvSpPr/>
              <p:nvPr/>
            </p:nvSpPr>
            <p:spPr>
              <a:xfrm>
                <a:off x="8157659" y="3322039"/>
                <a:ext cx="487140" cy="740824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6629" extrusionOk="0">
                    <a:moveTo>
                      <a:pt x="1926" y="0"/>
                    </a:moveTo>
                    <a:cubicBezTo>
                      <a:pt x="1926" y="0"/>
                      <a:pt x="1126" y="61"/>
                      <a:pt x="731" y="1402"/>
                    </a:cubicBezTo>
                    <a:cubicBezTo>
                      <a:pt x="499" y="2167"/>
                      <a:pt x="207" y="4462"/>
                      <a:pt x="104" y="5382"/>
                    </a:cubicBezTo>
                    <a:lnTo>
                      <a:pt x="0" y="6301"/>
                    </a:lnTo>
                    <a:lnTo>
                      <a:pt x="4298" y="6628"/>
                    </a:lnTo>
                    <a:lnTo>
                      <a:pt x="4359" y="2897"/>
                    </a:lnTo>
                    <a:cubicBezTo>
                      <a:pt x="4350" y="2321"/>
                      <a:pt x="4307" y="1754"/>
                      <a:pt x="4230" y="1187"/>
                    </a:cubicBezTo>
                    <a:lnTo>
                      <a:pt x="3482" y="370"/>
                    </a:lnTo>
                    <a:lnTo>
                      <a:pt x="2020" y="1849"/>
                    </a:lnTo>
                    <a:lnTo>
                      <a:pt x="19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10;p28">
                <a:extLst>
                  <a:ext uri="{FF2B5EF4-FFF2-40B4-BE49-F238E27FC236}">
                    <a16:creationId xmlns:a16="http://schemas.microsoft.com/office/drawing/2014/main" id="{5B94FE15-1D64-D1AB-3F34-653A807FFC16}"/>
                  </a:ext>
                </a:extLst>
              </p:cNvPr>
              <p:cNvSpPr/>
              <p:nvPr/>
            </p:nvSpPr>
            <p:spPr>
              <a:xfrm>
                <a:off x="7670641" y="3255434"/>
                <a:ext cx="189313" cy="9454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846" extrusionOk="0">
                    <a:moveTo>
                      <a:pt x="1485" y="1"/>
                    </a:moveTo>
                    <a:cubicBezTo>
                      <a:pt x="1410" y="1"/>
                      <a:pt x="1308" y="20"/>
                      <a:pt x="1169" y="72"/>
                    </a:cubicBezTo>
                    <a:cubicBezTo>
                      <a:pt x="1141" y="36"/>
                      <a:pt x="1094" y="21"/>
                      <a:pt x="1039" y="21"/>
                    </a:cubicBezTo>
                    <a:cubicBezTo>
                      <a:pt x="827" y="21"/>
                      <a:pt x="481" y="238"/>
                      <a:pt x="481" y="347"/>
                    </a:cubicBezTo>
                    <a:cubicBezTo>
                      <a:pt x="0" y="562"/>
                      <a:pt x="163" y="846"/>
                      <a:pt x="163" y="846"/>
                    </a:cubicBezTo>
                    <a:lnTo>
                      <a:pt x="1694" y="149"/>
                    </a:lnTo>
                    <a:cubicBezTo>
                      <a:pt x="1694" y="149"/>
                      <a:pt x="1694" y="1"/>
                      <a:pt x="14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11;p28">
                <a:extLst>
                  <a:ext uri="{FF2B5EF4-FFF2-40B4-BE49-F238E27FC236}">
                    <a16:creationId xmlns:a16="http://schemas.microsoft.com/office/drawing/2014/main" id="{9452F763-5DC8-54E6-6D59-2CF38A1CB437}"/>
                  </a:ext>
                </a:extLst>
              </p:cNvPr>
              <p:cNvSpPr/>
              <p:nvPr/>
            </p:nvSpPr>
            <p:spPr>
              <a:xfrm>
                <a:off x="8401615" y="3253870"/>
                <a:ext cx="98121" cy="5576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99" extrusionOk="0">
                    <a:moveTo>
                      <a:pt x="843" y="0"/>
                    </a:moveTo>
                    <a:cubicBezTo>
                      <a:pt x="581" y="400"/>
                      <a:pt x="273" y="455"/>
                      <a:pt x="114" y="455"/>
                    </a:cubicBezTo>
                    <a:cubicBezTo>
                      <a:pt x="55" y="455"/>
                      <a:pt x="16" y="447"/>
                      <a:pt x="9" y="447"/>
                    </a:cubicBezTo>
                    <a:lnTo>
                      <a:pt x="1" y="490"/>
                    </a:lnTo>
                    <a:cubicBezTo>
                      <a:pt x="35" y="499"/>
                      <a:pt x="70" y="499"/>
                      <a:pt x="113" y="499"/>
                    </a:cubicBezTo>
                    <a:cubicBezTo>
                      <a:pt x="276" y="499"/>
                      <a:pt x="611" y="438"/>
                      <a:pt x="878" y="26"/>
                    </a:cubicBez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12;p28">
                <a:extLst>
                  <a:ext uri="{FF2B5EF4-FFF2-40B4-BE49-F238E27FC236}">
                    <a16:creationId xmlns:a16="http://schemas.microsoft.com/office/drawing/2014/main" id="{957EC2CD-57CF-6387-7969-6612CAAB00F4}"/>
                  </a:ext>
                </a:extLst>
              </p:cNvPr>
              <p:cNvSpPr/>
              <p:nvPr/>
            </p:nvSpPr>
            <p:spPr>
              <a:xfrm>
                <a:off x="8434358" y="3309523"/>
                <a:ext cx="107620" cy="11823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58" extrusionOk="0">
                    <a:moveTo>
                      <a:pt x="774" y="1"/>
                    </a:moveTo>
                    <a:lnTo>
                      <a:pt x="0" y="680"/>
                    </a:lnTo>
                    <a:lnTo>
                      <a:pt x="292" y="1058"/>
                    </a:lnTo>
                    <a:lnTo>
                      <a:pt x="963" y="267"/>
                    </a:lnTo>
                    <a:lnTo>
                      <a:pt x="7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13;p28">
                <a:extLst>
                  <a:ext uri="{FF2B5EF4-FFF2-40B4-BE49-F238E27FC236}">
                    <a16:creationId xmlns:a16="http://schemas.microsoft.com/office/drawing/2014/main" id="{9D5A628E-8C69-7812-F71E-7C0BA5D41860}"/>
                  </a:ext>
                </a:extLst>
              </p:cNvPr>
              <p:cNvSpPr/>
              <p:nvPr/>
            </p:nvSpPr>
            <p:spPr>
              <a:xfrm>
                <a:off x="8388204" y="3315334"/>
                <a:ext cx="46267" cy="83704"/>
              </a:xfrm>
              <a:custGeom>
                <a:avLst/>
                <a:gdLst/>
                <a:ahLst/>
                <a:cxnLst/>
                <a:rect l="l" t="t" r="r" b="b"/>
                <a:pathLst>
                  <a:path w="414" h="749" extrusionOk="0">
                    <a:moveTo>
                      <a:pt x="0" y="0"/>
                    </a:moveTo>
                    <a:lnTo>
                      <a:pt x="9" y="748"/>
                    </a:lnTo>
                    <a:lnTo>
                      <a:pt x="413" y="62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14;p28">
                <a:extLst>
                  <a:ext uri="{FF2B5EF4-FFF2-40B4-BE49-F238E27FC236}">
                    <a16:creationId xmlns:a16="http://schemas.microsoft.com/office/drawing/2014/main" id="{B5798A5F-6CF9-603F-00AC-F2FB195A5B72}"/>
                  </a:ext>
                </a:extLst>
              </p:cNvPr>
              <p:cNvSpPr/>
              <p:nvPr/>
            </p:nvSpPr>
            <p:spPr>
              <a:xfrm>
                <a:off x="8439164" y="3339361"/>
                <a:ext cx="305538" cy="1401631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12542" extrusionOk="0">
                    <a:moveTo>
                      <a:pt x="920" y="0"/>
                    </a:moveTo>
                    <a:lnTo>
                      <a:pt x="464" y="1109"/>
                    </a:lnTo>
                    <a:cubicBezTo>
                      <a:pt x="138" y="1917"/>
                      <a:pt x="0" y="2794"/>
                      <a:pt x="77" y="3671"/>
                    </a:cubicBezTo>
                    <a:lnTo>
                      <a:pt x="834" y="12542"/>
                    </a:lnTo>
                    <a:lnTo>
                      <a:pt x="2734" y="12542"/>
                    </a:lnTo>
                    <a:lnTo>
                      <a:pt x="2003" y="4883"/>
                    </a:lnTo>
                    <a:lnTo>
                      <a:pt x="1848" y="1625"/>
                    </a:lnTo>
                    <a:cubicBezTo>
                      <a:pt x="1814" y="1204"/>
                      <a:pt x="1650" y="800"/>
                      <a:pt x="1384" y="473"/>
                    </a:cubicBezTo>
                    <a:lnTo>
                      <a:pt x="9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15;p28">
                <a:extLst>
                  <a:ext uri="{FF2B5EF4-FFF2-40B4-BE49-F238E27FC236}">
                    <a16:creationId xmlns:a16="http://schemas.microsoft.com/office/drawing/2014/main" id="{555451A4-67C0-67F3-478B-40C4D1E1B807}"/>
                  </a:ext>
                </a:extLst>
              </p:cNvPr>
              <p:cNvSpPr/>
              <p:nvPr/>
            </p:nvSpPr>
            <p:spPr>
              <a:xfrm>
                <a:off x="8065463" y="3322039"/>
                <a:ext cx="318055" cy="141995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12706" extrusionOk="0">
                    <a:moveTo>
                      <a:pt x="2845" y="0"/>
                    </a:moveTo>
                    <a:lnTo>
                      <a:pt x="2845" y="0"/>
                    </a:lnTo>
                    <a:cubicBezTo>
                      <a:pt x="671" y="18"/>
                      <a:pt x="688" y="6834"/>
                      <a:pt x="688" y="6834"/>
                    </a:cubicBezTo>
                    <a:lnTo>
                      <a:pt x="0" y="12645"/>
                    </a:lnTo>
                    <a:lnTo>
                      <a:pt x="1479" y="12706"/>
                    </a:lnTo>
                    <a:cubicBezTo>
                      <a:pt x="1479" y="12706"/>
                      <a:pt x="2115" y="2639"/>
                      <a:pt x="2175" y="1857"/>
                    </a:cubicBezTo>
                    <a:cubicBezTo>
                      <a:pt x="2227" y="1066"/>
                      <a:pt x="2845" y="0"/>
                      <a:pt x="28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16;p28">
                <a:extLst>
                  <a:ext uri="{FF2B5EF4-FFF2-40B4-BE49-F238E27FC236}">
                    <a16:creationId xmlns:a16="http://schemas.microsoft.com/office/drawing/2014/main" id="{9B2A0C26-73CE-D608-39CE-DC8CFAE4CADD}"/>
                  </a:ext>
                </a:extLst>
              </p:cNvPr>
              <p:cNvSpPr/>
              <p:nvPr/>
            </p:nvSpPr>
            <p:spPr>
              <a:xfrm>
                <a:off x="8076973" y="3738989"/>
                <a:ext cx="461213" cy="139806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251" extrusionOk="0">
                    <a:moveTo>
                      <a:pt x="181" y="757"/>
                    </a:moveTo>
                    <a:lnTo>
                      <a:pt x="181" y="757"/>
                    </a:lnTo>
                    <a:cubicBezTo>
                      <a:pt x="174" y="764"/>
                      <a:pt x="168" y="772"/>
                      <a:pt x="164" y="781"/>
                    </a:cubicBezTo>
                    <a:lnTo>
                      <a:pt x="164" y="781"/>
                    </a:lnTo>
                    <a:cubicBezTo>
                      <a:pt x="164" y="779"/>
                      <a:pt x="164" y="774"/>
                      <a:pt x="164" y="774"/>
                    </a:cubicBezTo>
                    <a:lnTo>
                      <a:pt x="181" y="757"/>
                    </a:lnTo>
                    <a:close/>
                    <a:moveTo>
                      <a:pt x="602" y="0"/>
                    </a:moveTo>
                    <a:lnTo>
                      <a:pt x="697" y="284"/>
                    </a:lnTo>
                    <a:cubicBezTo>
                      <a:pt x="714" y="301"/>
                      <a:pt x="722" y="318"/>
                      <a:pt x="731" y="344"/>
                    </a:cubicBezTo>
                    <a:lnTo>
                      <a:pt x="121" y="550"/>
                    </a:lnTo>
                    <a:cubicBezTo>
                      <a:pt x="0" y="593"/>
                      <a:pt x="26" y="773"/>
                      <a:pt x="163" y="782"/>
                    </a:cubicBezTo>
                    <a:lnTo>
                      <a:pt x="163" y="782"/>
                    </a:lnTo>
                    <a:cubicBezTo>
                      <a:pt x="152" y="807"/>
                      <a:pt x="149" y="838"/>
                      <a:pt x="155" y="868"/>
                    </a:cubicBezTo>
                    <a:cubicBezTo>
                      <a:pt x="162" y="922"/>
                      <a:pt x="210" y="954"/>
                      <a:pt x="263" y="954"/>
                    </a:cubicBezTo>
                    <a:cubicBezTo>
                      <a:pt x="278" y="954"/>
                      <a:pt x="294" y="952"/>
                      <a:pt x="310" y="946"/>
                    </a:cubicBezTo>
                    <a:lnTo>
                      <a:pt x="310" y="946"/>
                    </a:lnTo>
                    <a:cubicBezTo>
                      <a:pt x="310" y="946"/>
                      <a:pt x="189" y="1100"/>
                      <a:pt x="370" y="1161"/>
                    </a:cubicBezTo>
                    <a:cubicBezTo>
                      <a:pt x="370" y="1161"/>
                      <a:pt x="342" y="1250"/>
                      <a:pt x="646" y="1250"/>
                    </a:cubicBezTo>
                    <a:cubicBezTo>
                      <a:pt x="681" y="1250"/>
                      <a:pt x="721" y="1249"/>
                      <a:pt x="765" y="1247"/>
                    </a:cubicBezTo>
                    <a:cubicBezTo>
                      <a:pt x="1152" y="1229"/>
                      <a:pt x="3061" y="1212"/>
                      <a:pt x="3894" y="1212"/>
                    </a:cubicBezTo>
                    <a:cubicBezTo>
                      <a:pt x="4040" y="1212"/>
                      <a:pt x="4126" y="1057"/>
                      <a:pt x="4049" y="937"/>
                    </a:cubicBezTo>
                    <a:lnTo>
                      <a:pt x="3619" y="258"/>
                    </a:lnTo>
                    <a:lnTo>
                      <a:pt x="3611" y="258"/>
                    </a:lnTo>
                    <a:lnTo>
                      <a:pt x="1324" y="353"/>
                    </a:lnTo>
                    <a:cubicBezTo>
                      <a:pt x="1144" y="198"/>
                      <a:pt x="937" y="86"/>
                      <a:pt x="714" y="26"/>
                    </a:cubicBezTo>
                    <a:cubicBezTo>
                      <a:pt x="671" y="9"/>
                      <a:pt x="636" y="0"/>
                      <a:pt x="602" y="0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17;p28">
                <a:extLst>
                  <a:ext uri="{FF2B5EF4-FFF2-40B4-BE49-F238E27FC236}">
                    <a16:creationId xmlns:a16="http://schemas.microsoft.com/office/drawing/2014/main" id="{C429B3EC-5A28-630A-11D0-A8C68C30C9CD}"/>
                  </a:ext>
                </a:extLst>
              </p:cNvPr>
              <p:cNvSpPr/>
              <p:nvPr/>
            </p:nvSpPr>
            <p:spPr>
              <a:xfrm>
                <a:off x="8438158" y="3454690"/>
                <a:ext cx="184508" cy="418187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3742" extrusionOk="0">
                    <a:moveTo>
                      <a:pt x="1105" y="1"/>
                    </a:moveTo>
                    <a:cubicBezTo>
                      <a:pt x="901" y="1"/>
                      <a:pt x="718" y="136"/>
                      <a:pt x="662" y="343"/>
                    </a:cubicBezTo>
                    <a:lnTo>
                      <a:pt x="413" y="1478"/>
                    </a:lnTo>
                    <a:lnTo>
                      <a:pt x="353" y="1779"/>
                    </a:lnTo>
                    <a:lnTo>
                      <a:pt x="69" y="3034"/>
                    </a:lnTo>
                    <a:cubicBezTo>
                      <a:pt x="0" y="3344"/>
                      <a:pt x="190" y="3653"/>
                      <a:pt x="490" y="3730"/>
                    </a:cubicBezTo>
                    <a:cubicBezTo>
                      <a:pt x="527" y="3738"/>
                      <a:pt x="563" y="3741"/>
                      <a:pt x="599" y="3741"/>
                    </a:cubicBezTo>
                    <a:cubicBezTo>
                      <a:pt x="860" y="3741"/>
                      <a:pt x="1097" y="3555"/>
                      <a:pt x="1135" y="3283"/>
                    </a:cubicBezTo>
                    <a:lnTo>
                      <a:pt x="1642" y="627"/>
                    </a:lnTo>
                    <a:cubicBezTo>
                      <a:pt x="1642" y="601"/>
                      <a:pt x="1651" y="567"/>
                      <a:pt x="1651" y="541"/>
                    </a:cubicBezTo>
                    <a:cubicBezTo>
                      <a:pt x="1642" y="301"/>
                      <a:pt x="1479" y="94"/>
                      <a:pt x="1255" y="25"/>
                    </a:cubicBezTo>
                    <a:cubicBezTo>
                      <a:pt x="1205" y="9"/>
                      <a:pt x="1155" y="1"/>
                      <a:pt x="1105" y="1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18;p28">
                <a:extLst>
                  <a:ext uri="{FF2B5EF4-FFF2-40B4-BE49-F238E27FC236}">
                    <a16:creationId xmlns:a16="http://schemas.microsoft.com/office/drawing/2014/main" id="{D7FCAA40-9C1D-A556-0CA8-450E1FFF5563}"/>
                  </a:ext>
                </a:extLst>
              </p:cNvPr>
              <p:cNvSpPr/>
              <p:nvPr/>
            </p:nvSpPr>
            <p:spPr>
              <a:xfrm>
                <a:off x="8111505" y="3735636"/>
                <a:ext cx="53978" cy="4179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374" extrusionOk="0">
                    <a:moveTo>
                      <a:pt x="146" y="0"/>
                    </a:moveTo>
                    <a:cubicBezTo>
                      <a:pt x="101" y="0"/>
                      <a:pt x="60" y="11"/>
                      <a:pt x="44" y="47"/>
                    </a:cubicBezTo>
                    <a:cubicBezTo>
                      <a:pt x="1" y="133"/>
                      <a:pt x="138" y="236"/>
                      <a:pt x="396" y="314"/>
                    </a:cubicBezTo>
                    <a:lnTo>
                      <a:pt x="474" y="374"/>
                    </a:lnTo>
                    <a:cubicBezTo>
                      <a:pt x="474" y="374"/>
                      <a:pt x="482" y="107"/>
                      <a:pt x="302" y="30"/>
                    </a:cubicBezTo>
                    <a:cubicBezTo>
                      <a:pt x="302" y="30"/>
                      <a:pt x="219" y="0"/>
                      <a:pt x="146" y="0"/>
                    </a:cubicBezTo>
                    <a:close/>
                  </a:path>
                </a:pathLst>
              </a:custGeom>
              <a:solidFill>
                <a:srgbClr val="AA64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19;p28">
                <a:extLst>
                  <a:ext uri="{FF2B5EF4-FFF2-40B4-BE49-F238E27FC236}">
                    <a16:creationId xmlns:a16="http://schemas.microsoft.com/office/drawing/2014/main" id="{32045F12-5B82-9290-0A7E-932A66FA498B}"/>
                  </a:ext>
                </a:extLst>
              </p:cNvPr>
              <p:cNvSpPr/>
              <p:nvPr/>
            </p:nvSpPr>
            <p:spPr>
              <a:xfrm>
                <a:off x="8239350" y="3762010"/>
                <a:ext cx="57666" cy="128854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153" extrusionOk="0">
                    <a:moveTo>
                      <a:pt x="421" y="0"/>
                    </a:moveTo>
                    <a:lnTo>
                      <a:pt x="26" y="35"/>
                    </a:lnTo>
                    <a:lnTo>
                      <a:pt x="0" y="1152"/>
                    </a:lnTo>
                    <a:lnTo>
                      <a:pt x="516" y="1127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1020;p28">
                <a:extLst>
                  <a:ext uri="{FF2B5EF4-FFF2-40B4-BE49-F238E27FC236}">
                    <a16:creationId xmlns:a16="http://schemas.microsoft.com/office/drawing/2014/main" id="{33E0CF08-1917-5074-22B9-321BC6D77586}"/>
                  </a:ext>
                </a:extLst>
              </p:cNvPr>
              <p:cNvSpPr/>
              <p:nvPr/>
            </p:nvSpPr>
            <p:spPr>
              <a:xfrm>
                <a:off x="8268070" y="3441614"/>
                <a:ext cx="375832" cy="466912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4178" extrusionOk="0">
                    <a:moveTo>
                      <a:pt x="2587" y="0"/>
                    </a:moveTo>
                    <a:cubicBezTo>
                      <a:pt x="2363" y="0"/>
                      <a:pt x="2140" y="108"/>
                      <a:pt x="2055" y="572"/>
                    </a:cubicBezTo>
                    <a:cubicBezTo>
                      <a:pt x="1952" y="1148"/>
                      <a:pt x="1729" y="2541"/>
                      <a:pt x="1729" y="2541"/>
                    </a:cubicBezTo>
                    <a:lnTo>
                      <a:pt x="1" y="2747"/>
                    </a:lnTo>
                    <a:lnTo>
                      <a:pt x="104" y="4174"/>
                    </a:lnTo>
                    <a:cubicBezTo>
                      <a:pt x="104" y="4174"/>
                      <a:pt x="276" y="4178"/>
                      <a:pt x="529" y="4178"/>
                    </a:cubicBezTo>
                    <a:cubicBezTo>
                      <a:pt x="1111" y="4178"/>
                      <a:pt x="2121" y="4157"/>
                      <a:pt x="2451" y="4019"/>
                    </a:cubicBezTo>
                    <a:cubicBezTo>
                      <a:pt x="2924" y="3830"/>
                      <a:pt x="3362" y="847"/>
                      <a:pt x="3267" y="478"/>
                    </a:cubicBezTo>
                    <a:cubicBezTo>
                      <a:pt x="3164" y="99"/>
                      <a:pt x="3001" y="65"/>
                      <a:pt x="2734" y="13"/>
                    </a:cubicBezTo>
                    <a:cubicBezTo>
                      <a:pt x="2686" y="6"/>
                      <a:pt x="2637" y="0"/>
                      <a:pt x="25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034;p30">
            <a:extLst>
              <a:ext uri="{FF2B5EF4-FFF2-40B4-BE49-F238E27FC236}">
                <a16:creationId xmlns:a16="http://schemas.microsoft.com/office/drawing/2014/main" id="{2593934E-9E64-0C9B-47DA-66EC105576A6}"/>
              </a:ext>
            </a:extLst>
          </p:cNvPr>
          <p:cNvSpPr txBox="1">
            <a:spLocks/>
          </p:cNvSpPr>
          <p:nvPr/>
        </p:nvSpPr>
        <p:spPr>
          <a:xfrm>
            <a:off x="857400" y="1036061"/>
            <a:ext cx="3459900" cy="70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45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>
              <a:spcAft>
                <a:spcPts val="600"/>
              </a:spcAft>
              <a:buClr>
                <a:schemeClr val="dk1"/>
              </a:buClr>
              <a:buSzPts val="3000"/>
            </a:pPr>
            <a:r>
              <a:rPr lang="en-US" sz="3000" b="1" i="0" u="none" strike="noStrike" cap="none" dirty="0">
                <a:latin typeface="Archivo Narrow"/>
                <a:ea typeface="Archivo Narrow"/>
                <a:cs typeface="Archivo Narrow"/>
                <a:sym typeface="Archivo Narrow"/>
              </a:rPr>
              <a:t>Introduction</a:t>
            </a:r>
          </a:p>
        </p:txBody>
      </p:sp>
      <p:pic>
        <p:nvPicPr>
          <p:cNvPr id="4" name="Picture 4" descr="A plate of muffins and blueberries&#10;&#10;Description automatically generated">
            <a:extLst>
              <a:ext uri="{FF2B5EF4-FFF2-40B4-BE49-F238E27FC236}">
                <a16:creationId xmlns:a16="http://schemas.microsoft.com/office/drawing/2014/main" id="{F780BAE1-80A4-FA28-F935-2C062D742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9" r="20359" b="3"/>
          <a:stretch/>
        </p:blipFill>
        <p:spPr bwMode="auto">
          <a:xfrm>
            <a:off x="5499600" y="1036062"/>
            <a:ext cx="2787000" cy="307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AB20C4E-77E7-4A54-3F8C-32EFBD1F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1730887"/>
            <a:ext cx="4529667" cy="254625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Mission: To consistently produce top quality, premium valued bakery products with the taste of hometown goodness in every bite.​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Muffin Town is a leading bakery based in Chelsea, Massachusetts, known for its exceptional baked goods.​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Established in 1978, Muffin Town has grown from a small bakery into a renowned brand recognized for its high-quality products.​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Muffin Town offers a diverse range of baked goods, including muffins, cakes, pastries, and other delicious treats, catering to various tastes and preferences.​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With a nationwide presence, Muffin Town serves both retail consumers and the foodservice industry, providing its products to a wide range of customers across the country.</a:t>
            </a:r>
          </a:p>
        </p:txBody>
      </p:sp>
    </p:spTree>
    <p:extLst>
      <p:ext uri="{BB962C8B-B14F-4D97-AF65-F5344CB8AC3E}">
        <p14:creationId xmlns:p14="http://schemas.microsoft.com/office/powerpoint/2010/main" val="21238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034;p30">
            <a:extLst>
              <a:ext uri="{FF2B5EF4-FFF2-40B4-BE49-F238E27FC236}">
                <a16:creationId xmlns:a16="http://schemas.microsoft.com/office/drawing/2014/main" id="{2593934E-9E64-0C9B-47DA-66EC105576A6}"/>
              </a:ext>
            </a:extLst>
          </p:cNvPr>
          <p:cNvSpPr txBox="1">
            <a:spLocks/>
          </p:cNvSpPr>
          <p:nvPr/>
        </p:nvSpPr>
        <p:spPr>
          <a:xfrm>
            <a:off x="857400" y="1036063"/>
            <a:ext cx="3459900" cy="648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45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Narrow"/>
              <a:buNone/>
              <a:defRPr sz="5200" b="1" i="0" u="none" strike="noStrike" cap="none">
                <a:solidFill>
                  <a:srgbClr val="191919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000"/>
            </a:pPr>
            <a:r>
              <a:rPr lang="en-US" sz="3000" b="1" i="0" u="none" strike="noStrike" cap="none" dirty="0">
                <a:latin typeface="Archivo Narrow"/>
                <a:ea typeface="Archivo Narrow"/>
                <a:cs typeface="Archivo Narrow"/>
                <a:sym typeface="Archivo Narrow"/>
              </a:rPr>
              <a:t>Project Background</a:t>
            </a:r>
          </a:p>
        </p:txBody>
      </p:sp>
      <p:sp>
        <p:nvSpPr>
          <p:cNvPr id="3079" name="Subtitle 2">
            <a:extLst>
              <a:ext uri="{FF2B5EF4-FFF2-40B4-BE49-F238E27FC236}">
                <a16:creationId xmlns:a16="http://schemas.microsoft.com/office/drawing/2014/main" id="{780D153A-D692-322D-8024-91759A660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67" y="1684867"/>
            <a:ext cx="4614333" cy="259227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Visited Muffin Town's plant in Lawrence to gain insights into their operations and meet with Brian, the key contact.​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Engaged in discussions with Brian to understand his needs and objectives for the project.​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Brian provided Excel files containing data on plant performance for each SKU (Stock Keeping Unit).​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Conducted data cleaning and analysis to prepare the data for further insights.​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Established biweekly meetings with Brian to update him on project progress and gather feedback.​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/>
              <a:t>Developed an Excel template covering the previously shared files and utilized the </a:t>
            </a:r>
            <a:r>
              <a:rPr lang="en-US" sz="900" dirty="0" err="1"/>
              <a:t>Gradio</a:t>
            </a:r>
            <a:r>
              <a:rPr lang="en-US" sz="900" dirty="0"/>
              <a:t> library in Python to create a platform for Brian to obtain quick insights on the performance of different plants.​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78B2D-9C70-067D-24FD-0F4CDDE1C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4" r="27897" b="2"/>
          <a:stretch/>
        </p:blipFill>
        <p:spPr bwMode="auto">
          <a:xfrm>
            <a:off x="5499600" y="1036063"/>
            <a:ext cx="2787000" cy="307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854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20000" y="5800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</a:t>
            </a:r>
            <a:endParaRPr dirty="0"/>
          </a:p>
        </p:txBody>
      </p:sp>
      <p:pic>
        <p:nvPicPr>
          <p:cNvPr id="4098" name="Picture 2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5E28DD73-BA01-5178-269F-3A00B9EA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588" y="1371600"/>
            <a:ext cx="1175279" cy="125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A01D061-4752-A45F-8BD9-B34E1639375E}"/>
              </a:ext>
            </a:extLst>
          </p:cNvPr>
          <p:cNvSpPr txBox="1">
            <a:spLocks/>
          </p:cNvSpPr>
          <p:nvPr/>
        </p:nvSpPr>
        <p:spPr>
          <a:xfrm>
            <a:off x="720000" y="1371600"/>
            <a:ext cx="6477588" cy="29055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900" dirty="0">
                <a:latin typeface="Oxygen" panose="02000503000000000000" pitchFamily="2" charset="77"/>
              </a:rPr>
              <a:t>Muffin Town used  several excel sheets to manage the information</a:t>
            </a:r>
          </a:p>
          <a:p>
            <a:pPr marL="171450" lvl="3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Formats​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Units of measurement​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Protocol to entry​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Single source of information​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900" dirty="0">
              <a:latin typeface="Oxygen" panose="02000503000000000000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dirty="0">
                <a:latin typeface="Oxygen" panose="02000503000000000000" pitchFamily="2" charset="77"/>
              </a:rPr>
              <a:t>This led to data that did not match with the needs of the business, complicating analysis</a:t>
            </a:r>
          </a:p>
          <a:p>
            <a:pPr>
              <a:lnSpc>
                <a:spcPct val="150000"/>
              </a:lnSpc>
            </a:pPr>
            <a:endParaRPr lang="en-US" sz="900" dirty="0">
              <a:latin typeface="Oxygen" panose="02000503000000000000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dirty="0">
                <a:latin typeface="Oxygen" panose="02000503000000000000" pitchFamily="2" charset="77"/>
              </a:rPr>
              <a:t>To begin the process of improvement, several conventions were implemented in their process of managing inputs​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Created a single source of information after mapping the process and creating a schema​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Created a Master Data for all SKUs, Production Lines, and capacity​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Created tables to organize information and fed through the primary key​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Validated data through conditional formatting ​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dirty="0">
                <a:latin typeface="Oxygen" panose="02000503000000000000" pitchFamily="2" charset="77"/>
              </a:rPr>
              <a:t>Minimized error and manual input with drop down lists​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9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962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20000" y="5800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Excel Template</a:t>
            </a:r>
            <a:endParaRPr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E93AEE6-B5DF-5867-4112-DC42AAFEBDD3}"/>
              </a:ext>
            </a:extLst>
          </p:cNvPr>
          <p:cNvSpPr txBox="1">
            <a:spLocks/>
          </p:cNvSpPr>
          <p:nvPr/>
        </p:nvSpPr>
        <p:spPr>
          <a:xfrm>
            <a:off x="720000" y="1371600"/>
            <a:ext cx="6477588" cy="8551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l" rtl="0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b="0" u="none" strike="noStrike" dirty="0">
                <a:solidFill>
                  <a:srgbClr val="000000"/>
                </a:solidFill>
                <a:effectLst/>
                <a:latin typeface="Oxygen" panose="02000503000000000000" pitchFamily="2" charset="77"/>
              </a:rPr>
              <a:t>The excel file standard sets the right path for the codes proper run</a:t>
            </a:r>
            <a:r>
              <a:rPr lang="en-US" sz="900" b="0" dirty="0">
                <a:solidFill>
                  <a:srgbClr val="000000"/>
                </a:solidFill>
                <a:effectLst/>
                <a:latin typeface="Oxygen" panose="02000503000000000000" pitchFamily="2" charset="77"/>
              </a:rPr>
              <a:t>​</a:t>
            </a:r>
          </a:p>
          <a:p>
            <a:pPr marL="171450" indent="-171450" algn="l" rtl="0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b="0" u="none" strike="noStrike" dirty="0">
                <a:solidFill>
                  <a:srgbClr val="000000"/>
                </a:solidFill>
                <a:effectLst/>
                <a:latin typeface="Oxygen" panose="02000503000000000000" pitchFamily="2" charset="77"/>
              </a:rPr>
              <a:t>Uses color coding to define data type and inputs</a:t>
            </a:r>
            <a:r>
              <a:rPr lang="en-US" sz="900" b="0" dirty="0">
                <a:solidFill>
                  <a:srgbClr val="000000"/>
                </a:solidFill>
                <a:effectLst/>
                <a:latin typeface="Oxygen" panose="02000503000000000000" pitchFamily="2" charset="77"/>
              </a:rPr>
              <a:t>​</a:t>
            </a:r>
          </a:p>
          <a:p>
            <a:pPr marL="171450" indent="-171450" algn="l" rtl="0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900" b="0" u="none" strike="noStrike" dirty="0">
                <a:solidFill>
                  <a:srgbClr val="000000"/>
                </a:solidFill>
                <a:effectLst/>
                <a:latin typeface="Oxygen" panose="02000503000000000000" pitchFamily="2" charset="77"/>
              </a:rPr>
              <a:t>Show flexibility for </a:t>
            </a:r>
            <a:r>
              <a:rPr lang="en-US" sz="900" dirty="0">
                <a:latin typeface="Oxygen" panose="02000503000000000000" pitchFamily="2" charset="77"/>
              </a:rPr>
              <a:t>SKU</a:t>
            </a:r>
            <a:r>
              <a:rPr lang="en-US" sz="900" b="0" u="none" strike="noStrike" dirty="0">
                <a:solidFill>
                  <a:srgbClr val="000000"/>
                </a:solidFill>
                <a:effectLst/>
                <a:latin typeface="Oxygen" panose="02000503000000000000" pitchFamily="2" charset="77"/>
              </a:rPr>
              <a:t>s increase and other production parameters</a:t>
            </a:r>
            <a:endParaRPr lang="en-US" sz="900" b="0" dirty="0">
              <a:solidFill>
                <a:srgbClr val="000000"/>
              </a:solidFill>
              <a:effectLst/>
              <a:latin typeface="Oxygen" panose="02000503000000000000" pitchFamily="2" charset="7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D87833-A461-E7C3-C47D-A3180C35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226733"/>
            <a:ext cx="7889630" cy="23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7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3794C68-5C19-0F5F-A269-2A43647B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82700"/>
            <a:ext cx="7704000" cy="2811678"/>
          </a:xfrm>
          <a:prstGeom prst="rect">
            <a:avLst/>
          </a:prstGeom>
        </p:spPr>
      </p:pic>
      <p:sp>
        <p:nvSpPr>
          <p:cNvPr id="21" name="Google Shape;3905;p43">
            <a:extLst>
              <a:ext uri="{FF2B5EF4-FFF2-40B4-BE49-F238E27FC236}">
                <a16:creationId xmlns:a16="http://schemas.microsoft.com/office/drawing/2014/main" id="{2F6D84C4-4898-F9A0-9C21-9C3149BF2B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Gradio Layout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3905;p43">
            <a:extLst>
              <a:ext uri="{FF2B5EF4-FFF2-40B4-BE49-F238E27FC236}">
                <a16:creationId xmlns:a16="http://schemas.microsoft.com/office/drawing/2014/main" id="{2F6D84C4-4898-F9A0-9C21-9C3149BF2B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Gradio Layout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756C4-A0E5-9233-76EF-DBFE07BF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96629"/>
            <a:ext cx="7704000" cy="31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7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Gradio Layout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63C9B-349D-8E16-BD3B-FDB471C3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49" y="1345878"/>
            <a:ext cx="4098139" cy="1981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29245B-C5AB-CEA4-FCF4-FDB145E2D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02" y="1345878"/>
            <a:ext cx="3718047" cy="297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9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</a:t>
            </a:r>
            <a:r>
              <a:rPr lang="en-US" dirty="0" err="1"/>
              <a:t>prepare_df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E1332-9F0A-B919-13FF-D7FEEFBC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9444"/>
            <a:ext cx="7772400" cy="26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67905"/>
      </p:ext>
    </p:extLst>
  </p:cSld>
  <p:clrMapOvr>
    <a:masterClrMapping/>
  </p:clrMapOvr>
</p:sld>
</file>

<file path=ppt/theme/theme1.xml><?xml version="1.0" encoding="utf-8"?>
<a:theme xmlns:a="http://schemas.openxmlformats.org/drawingml/2006/main" name="Mass Production Food Factory Project Proposal by Slidesgo">
  <a:themeElements>
    <a:clrScheme name="Simple Light">
      <a:dk1>
        <a:srgbClr val="102B46"/>
      </a:dk1>
      <a:lt1>
        <a:srgbClr val="FFFFFF"/>
      </a:lt1>
      <a:dk2>
        <a:srgbClr val="D5EAFF"/>
      </a:dk2>
      <a:lt2>
        <a:srgbClr val="568CE2"/>
      </a:lt2>
      <a:accent1>
        <a:srgbClr val="544E90"/>
      </a:accent1>
      <a:accent2>
        <a:srgbClr val="B2E6DB"/>
      </a:accent2>
      <a:accent3>
        <a:srgbClr val="FACCA8"/>
      </a:accent3>
      <a:accent4>
        <a:srgbClr val="FFA143"/>
      </a:accent4>
      <a:accent5>
        <a:srgbClr val="E07070"/>
      </a:accent5>
      <a:accent6>
        <a:srgbClr val="B7B7B7"/>
      </a:accent6>
      <a:hlink>
        <a:srgbClr val="102B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742</Words>
  <Application>Microsoft Macintosh PowerPoint</Application>
  <PresentationFormat>On-screen Show (16:9)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Open Sans</vt:lpstr>
      <vt:lpstr>Wingdings</vt:lpstr>
      <vt:lpstr>Archivo Narrow</vt:lpstr>
      <vt:lpstr>Nunito Light</vt:lpstr>
      <vt:lpstr>Oxygen</vt:lpstr>
      <vt:lpstr>Archivo Narrow Medium</vt:lpstr>
      <vt:lpstr>Arial</vt:lpstr>
      <vt:lpstr>Anaheim</vt:lpstr>
      <vt:lpstr>Times New Roman</vt:lpstr>
      <vt:lpstr>Mass Production Food Factory Project Proposal by Slidesgo</vt:lpstr>
      <vt:lpstr>PowerPoint Presentation</vt:lpstr>
      <vt:lpstr>PowerPoint Presentation</vt:lpstr>
      <vt:lpstr>PowerPoint Presentation</vt:lpstr>
      <vt:lpstr>Input</vt:lpstr>
      <vt:lpstr>Excel Template</vt:lpstr>
      <vt:lpstr>Gradio Layout</vt:lpstr>
      <vt:lpstr>Gradio Layout</vt:lpstr>
      <vt:lpstr>Gradio Layout</vt:lpstr>
      <vt:lpstr>Function prepare_df</vt:lpstr>
      <vt:lpstr>Function initial_analysis</vt:lpstr>
      <vt:lpstr>Function search_data</vt:lpstr>
      <vt:lpstr>Application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Abdur Rahman</cp:lastModifiedBy>
  <cp:revision>3</cp:revision>
  <dcterms:modified xsi:type="dcterms:W3CDTF">2024-04-17T19:39:04Z</dcterms:modified>
</cp:coreProperties>
</file>