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1C851-1240-4F75-9D51-E44607AEF59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0E5F0-60CD-47BC-BC08-FCFAD86D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5E0D29-35D7-4589-B274-6C2C0A53E84A}" type="datetime1">
              <a:rPr lang="en-US" smtClean="0"/>
              <a:t>1/22/2019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Prepared by: Sana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1A7D45-4837-423F-B80C-4FB857F2B591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Prepared by: Sana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BD8AF0-A16A-4A7C-A73C-2557E6665C81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Prepared by: Sana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8A7D1-A2AA-4DA5-B2D3-7924BAF7ACF1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Prepared by: Sana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B75413-298C-4AEE-9A65-DD9EC2B51881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Prepared by: Sana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A2BBE0-39FD-484F-B894-7A624AB7DE86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Prepared by: Sana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EE4F37-B16E-48FE-963D-2E4FA86F3AAE}" type="datetime1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Prepared by: Sana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4B5754-EC2B-43EB-8791-1B6768DF108A}" type="datetime1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Prepared by: Sana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6C6CE6-9746-4903-9699-0A621E0E2601}" type="datetime1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Prepared by: Sana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394017D-7D5F-4269-89B1-4FAF5D7C03A8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Prepared by: Sana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BCB564-CA2D-4FC6-957E-F96072F0DD02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Prepared by: Sana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91EC1BC-9A86-497A-97C5-6BFE3E82E638}" type="datetime1">
              <a:rPr lang="en-US" smtClean="0"/>
              <a:t>1/22/2019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Prepared by: Sana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Operating System Lab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Installation of Software and getting familiar with </a:t>
            </a:r>
            <a:r>
              <a:rPr lang="en-US" dirty="0"/>
              <a:t>L</a:t>
            </a:r>
            <a:r>
              <a:rPr lang="en-US" dirty="0" smtClean="0"/>
              <a:t>inux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3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is open source</a:t>
            </a:r>
          </a:p>
          <a:p>
            <a:r>
              <a:rPr lang="en-US" dirty="0" smtClean="0"/>
              <a:t>Provide more privileges</a:t>
            </a:r>
          </a:p>
          <a:p>
            <a:r>
              <a:rPr lang="en-US" dirty="0" smtClean="0"/>
              <a:t>Provides more access to actual working of operating system.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Sana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are using Linux?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9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Preprocessor: Combine local macros</a:t>
            </a:r>
          </a:p>
          <a:p>
            <a:r>
              <a:rPr lang="en-US" dirty="0" smtClean="0"/>
              <a:t>Compilation: generate assembly code</a:t>
            </a:r>
          </a:p>
          <a:p>
            <a:r>
              <a:rPr lang="en-US" dirty="0" smtClean="0"/>
              <a:t>Linker: Link libraries defined at header. There can be dynamic and static linking.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Sana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in compilation of program: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7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 (manual pages)</a:t>
            </a:r>
          </a:p>
          <a:p>
            <a:r>
              <a:rPr lang="en-US" dirty="0" err="1" smtClean="0"/>
              <a:t>Ls</a:t>
            </a:r>
            <a:endParaRPr lang="en-US" dirty="0"/>
          </a:p>
          <a:p>
            <a:r>
              <a:rPr lang="en-US" dirty="0" err="1" smtClean="0"/>
              <a:t>Gcc</a:t>
            </a:r>
            <a:r>
              <a:rPr lang="en-US" dirty="0" smtClean="0"/>
              <a:t> –O –Wall –o p </a:t>
            </a:r>
            <a:r>
              <a:rPr lang="en-US" dirty="0" err="1" smtClean="0"/>
              <a:t>p.c</a:t>
            </a:r>
            <a:endParaRPr lang="en-US" dirty="0" smtClean="0"/>
          </a:p>
          <a:p>
            <a:r>
              <a:rPr lang="en-US" dirty="0" err="1" smtClean="0"/>
              <a:t>Gedit</a:t>
            </a:r>
            <a:endParaRPr lang="en-US" dirty="0" smtClean="0"/>
          </a:p>
          <a:p>
            <a:r>
              <a:rPr lang="en-US" dirty="0" smtClean="0"/>
              <a:t>Make</a:t>
            </a:r>
          </a:p>
          <a:p>
            <a:r>
              <a:rPr lang="en-US" dirty="0" smtClean="0"/>
              <a:t>Cd</a:t>
            </a:r>
          </a:p>
          <a:p>
            <a:r>
              <a:rPr lang="en-US" dirty="0" err="1" smtClean="0"/>
              <a:t>sudo</a:t>
            </a:r>
            <a:endParaRPr lang="en-US" dirty="0" smtClean="0"/>
          </a:p>
          <a:p>
            <a:r>
              <a:rPr lang="en-US" dirty="0" smtClean="0"/>
              <a:t>Execution using “./p”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Sana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</a:t>
            </a:r>
            <a:r>
              <a:rPr lang="en-US" dirty="0" err="1" smtClean="0"/>
              <a:t>linux</a:t>
            </a:r>
            <a:r>
              <a:rPr lang="en-US" dirty="0" smtClean="0"/>
              <a:t> commands: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1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input from user and store it in pointer variable whose memory is dynamically allocated.</a:t>
            </a:r>
          </a:p>
          <a:p>
            <a:r>
              <a:rPr lang="en-US" dirty="0" smtClean="0"/>
              <a:t>Tip: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malloc</a:t>
            </a:r>
            <a:r>
              <a:rPr lang="en-US" dirty="0" smtClean="0"/>
              <a:t> for this purpose.</a:t>
            </a:r>
          </a:p>
          <a:p>
            <a:pPr lvl="1"/>
            <a:r>
              <a:rPr lang="en-US" dirty="0" smtClean="0"/>
              <a:t>Compile it using </a:t>
            </a:r>
            <a:r>
              <a:rPr lang="en-US" dirty="0" err="1" smtClean="0"/>
              <a:t>gcc</a:t>
            </a:r>
            <a:r>
              <a:rPr lang="en-US" dirty="0" smtClean="0"/>
              <a:t> –O –Wall –o </a:t>
            </a:r>
            <a:r>
              <a:rPr lang="en-US" dirty="0" err="1" smtClean="0"/>
              <a:t>hw</a:t>
            </a:r>
            <a:r>
              <a:rPr lang="en-US" dirty="0" smtClean="0"/>
              <a:t> </a:t>
            </a:r>
            <a:r>
              <a:rPr lang="en-US" dirty="0" err="1" smtClean="0"/>
              <a:t>hw.c</a:t>
            </a:r>
            <a:endParaRPr lang="en-US" dirty="0" smtClean="0"/>
          </a:p>
          <a:p>
            <a:pPr lvl="1"/>
            <a:r>
              <a:rPr lang="en-US" dirty="0" smtClean="0"/>
              <a:t>Execute it using ./</a:t>
            </a:r>
            <a:r>
              <a:rPr lang="en-US" dirty="0" err="1" smtClean="0"/>
              <a:t>hw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Sana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for todays lab: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95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</TotalTime>
  <Words>167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Operating System Lab 1</vt:lpstr>
      <vt:lpstr>Why we are using Linux?</vt:lpstr>
      <vt:lpstr>Steps in compilation of program:</vt:lpstr>
      <vt:lpstr>Some basic linux commands:</vt:lpstr>
      <vt:lpstr>Task for todays lab: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 Younas</dc:creator>
  <cp:lastModifiedBy>Sana Younas</cp:lastModifiedBy>
  <cp:revision>12</cp:revision>
  <dcterms:created xsi:type="dcterms:W3CDTF">2006-08-16T00:00:00Z</dcterms:created>
  <dcterms:modified xsi:type="dcterms:W3CDTF">2019-01-22T11:21:44Z</dcterms:modified>
</cp:coreProperties>
</file>