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8F36-2925-4250-A18B-2C9FBB7EDE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3A95-910C-4DB2-BCA3-3CBC4A89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86" y="471818"/>
            <a:ext cx="440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F331F"/>
                </a:solidFill>
              </a:rPr>
              <a:t>Hiil</a:t>
            </a:r>
            <a:r>
              <a:rPr lang="en-US" sz="5400" b="1" dirty="0" smtClean="0">
                <a:solidFill>
                  <a:srgbClr val="0F331F"/>
                </a:solidFill>
              </a:rPr>
              <a:t> AI</a:t>
            </a:r>
            <a:endParaRPr lang="en-US" sz="5400" b="1" dirty="0">
              <a:solidFill>
                <a:srgbClr val="0F331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979" y="1972704"/>
            <a:ext cx="219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Members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979" y="2686050"/>
            <a:ext cx="5004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Abdulaahi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(leader)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Mohamed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dhaqane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Abuukar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abdalla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Zakariye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abdulaahi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Mohamed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abahaji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Zakariye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Abdurahmaan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mohamuud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8613" y="6131377"/>
            <a:ext cx="5279571" cy="5554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486699" y="1207900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-514351" y="6131377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5439" y="6245939"/>
            <a:ext cx="4836301" cy="4409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553811" y="5762151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922203" y="2919254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52925" y="1998707"/>
            <a:ext cx="559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Waa </a:t>
            </a:r>
            <a:r>
              <a:rPr lang="en-US" sz="3200" b="1" dirty="0" err="1" smtClean="0"/>
              <a:t>maxay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Hiil</a:t>
            </a:r>
            <a:r>
              <a:rPr lang="en-US" sz="3200" b="1" dirty="0" smtClean="0"/>
              <a:t> AI ?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952925" y="2698044"/>
            <a:ext cx="9260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Waa Ai </a:t>
            </a:r>
            <a:r>
              <a:rPr lang="en-US" dirty="0" err="1" smtClean="0"/>
              <a:t>cawinaya</a:t>
            </a:r>
            <a:r>
              <a:rPr lang="en-US" dirty="0" smtClean="0"/>
              <a:t> </a:t>
            </a:r>
            <a:r>
              <a:rPr lang="en-US" dirty="0" err="1" smtClean="0"/>
              <a:t>ardayda</a:t>
            </a:r>
            <a:r>
              <a:rPr lang="en-US" dirty="0" smtClean="0"/>
              <a:t> fresh </a:t>
            </a:r>
            <a:r>
              <a:rPr lang="en-US" dirty="0" err="1" smtClean="0"/>
              <a:t>ka</a:t>
            </a:r>
            <a:r>
              <a:rPr lang="en-US" dirty="0" smtClean="0"/>
              <a:t> ah </a:t>
            </a:r>
            <a:r>
              <a:rPr lang="en-US" dirty="0" err="1" smtClean="0"/>
              <a:t>ee</a:t>
            </a:r>
            <a:r>
              <a:rPr lang="en-US" dirty="0" smtClean="0"/>
              <a:t> so </a:t>
            </a:r>
            <a:r>
              <a:rPr lang="en-US" dirty="0" err="1" smtClean="0"/>
              <a:t>dhamenaya</a:t>
            </a:r>
            <a:r>
              <a:rPr lang="en-US" dirty="0" smtClean="0"/>
              <a:t> school </a:t>
            </a:r>
            <a:r>
              <a:rPr lang="en-US" dirty="0" err="1" smtClean="0"/>
              <a:t>kuwaaso</a:t>
            </a:r>
            <a:r>
              <a:rPr lang="en-US" dirty="0" smtClean="0"/>
              <a:t> u bahan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laga</a:t>
            </a:r>
            <a:r>
              <a:rPr lang="en-US" dirty="0" smtClean="0"/>
              <a:t> </a:t>
            </a:r>
            <a:r>
              <a:rPr lang="en-US" dirty="0" err="1" smtClean="0"/>
              <a:t>caawiyo</a:t>
            </a:r>
            <a:r>
              <a:rPr lang="en-US" dirty="0" smtClean="0"/>
              <a:t> </a:t>
            </a:r>
            <a:r>
              <a:rPr lang="en-US" dirty="0" err="1" smtClean="0"/>
              <a:t>Kulliyada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haboon</a:t>
            </a:r>
            <a:r>
              <a:rPr lang="en-US" dirty="0" smtClean="0"/>
              <a:t> </a:t>
            </a:r>
            <a:r>
              <a:rPr lang="en-US" dirty="0" err="1" smtClean="0"/>
              <a:t>ee</a:t>
            </a:r>
            <a:r>
              <a:rPr lang="en-US" dirty="0" smtClean="0"/>
              <a:t> </a:t>
            </a:r>
            <a:r>
              <a:rPr lang="en-US" dirty="0" err="1" smtClean="0"/>
              <a:t>baran</a:t>
            </a:r>
            <a:r>
              <a:rPr lang="en-US" dirty="0" smtClean="0"/>
              <a:t> </a:t>
            </a:r>
            <a:r>
              <a:rPr lang="en-US" dirty="0" err="1" smtClean="0"/>
              <a:t>karaan</a:t>
            </a:r>
            <a:r>
              <a:rPr lang="en-US" dirty="0" smtClean="0"/>
              <a:t> </a:t>
            </a:r>
            <a:r>
              <a:rPr lang="en-US" dirty="0" err="1" smtClean="0"/>
              <a:t>ayago</a:t>
            </a:r>
            <a:r>
              <a:rPr lang="en-US" dirty="0" smtClean="0"/>
              <a:t> u </a:t>
            </a:r>
            <a:r>
              <a:rPr lang="en-US" dirty="0" err="1" smtClean="0"/>
              <a:t>shegaya</a:t>
            </a:r>
            <a:r>
              <a:rPr lang="en-US" dirty="0" smtClean="0"/>
              <a:t> AI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madada</a:t>
            </a:r>
            <a:r>
              <a:rPr lang="en-US" dirty="0" smtClean="0"/>
              <a:t> school </a:t>
            </a:r>
            <a:r>
              <a:rPr lang="en-US" dirty="0" err="1" smtClean="0"/>
              <a:t>ka</a:t>
            </a:r>
            <a:r>
              <a:rPr lang="en-US" dirty="0" smtClean="0"/>
              <a:t> ay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fiicnayeen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9093" y="4606923"/>
            <a:ext cx="7139032" cy="4865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5439" y="6245939"/>
            <a:ext cx="4836301" cy="4409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553811" y="5762151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922203" y="2919254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5768" y="790492"/>
            <a:ext cx="815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Marka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ardayga</a:t>
            </a:r>
            <a:r>
              <a:rPr lang="en-US" sz="2800" b="1" dirty="0" smtClean="0"/>
              <a:t> u </a:t>
            </a:r>
            <a:r>
              <a:rPr lang="en-US" sz="2800" b="1" dirty="0" err="1" smtClean="0"/>
              <a:t>sheego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madada</a:t>
            </a:r>
            <a:r>
              <a:rPr lang="en-US" sz="2800" b="1" dirty="0" smtClean="0"/>
              <a:t> u </a:t>
            </a:r>
            <a:r>
              <a:rPr lang="en-US" sz="2800" b="1" dirty="0" err="1" smtClean="0"/>
              <a:t>ku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fican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yahay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715768" y="1880062"/>
            <a:ext cx="7212099" cy="3480503"/>
          </a:xfrm>
          <a:prstGeom prst="roundRect">
            <a:avLst>
              <a:gd name="adj" fmla="val 244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7849" y="6338218"/>
            <a:ext cx="4836301" cy="4409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553811" y="5762151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922203" y="2919254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15768" y="790492"/>
            <a:ext cx="815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Laba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qaab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</a:t>
            </a:r>
            <a:r>
              <a:rPr lang="en-US" sz="2800" b="1" dirty="0" smtClean="0"/>
              <a:t> loo </a:t>
            </a:r>
            <a:r>
              <a:rPr lang="en-US" sz="2800" b="1" dirty="0" err="1" smtClean="0"/>
              <a:t>weydiin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karaa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462065" y="1537394"/>
            <a:ext cx="6891659" cy="2158128"/>
          </a:xfrm>
          <a:prstGeom prst="roundRect">
            <a:avLst>
              <a:gd name="adj" fmla="val 4228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62065" y="3769473"/>
            <a:ext cx="6891659" cy="2402515"/>
          </a:xfrm>
          <a:prstGeom prst="roundRect">
            <a:avLst>
              <a:gd name="adj" fmla="val 3398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5439" y="6245939"/>
            <a:ext cx="4836301" cy="4409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553811" y="5762151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922203" y="2919254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712" y="519312"/>
            <a:ext cx="4454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Link </a:t>
            </a:r>
            <a:r>
              <a:rPr lang="en-US" sz="4800" b="1" dirty="0" err="1" smtClean="0"/>
              <a:t>ama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tixraac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78091" y="2319089"/>
            <a:ext cx="782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Hill AI </a:t>
            </a:r>
            <a:r>
              <a:rPr lang="en-US" dirty="0" err="1" smtClean="0"/>
              <a:t>marka</a:t>
            </a:r>
            <a:r>
              <a:rPr lang="en-US" dirty="0" smtClean="0"/>
              <a:t> </a:t>
            </a:r>
            <a:r>
              <a:rPr lang="en-US" dirty="0" err="1" smtClean="0"/>
              <a:t>uu</a:t>
            </a:r>
            <a:r>
              <a:rPr lang="en-US" dirty="0" smtClean="0"/>
              <a:t> </a:t>
            </a:r>
            <a:r>
              <a:rPr lang="en-US" dirty="0" err="1" smtClean="0"/>
              <a:t>dhameeyo</a:t>
            </a:r>
            <a:r>
              <a:rPr lang="en-US" dirty="0" smtClean="0"/>
              <a:t> </a:t>
            </a:r>
            <a:r>
              <a:rPr lang="en-US" dirty="0" err="1" smtClean="0"/>
              <a:t>qoraalka</a:t>
            </a:r>
            <a:r>
              <a:rPr lang="en-US" dirty="0" smtClean="0"/>
              <a:t> </a:t>
            </a:r>
            <a:r>
              <a:rPr lang="en-US" dirty="0" err="1" smtClean="0"/>
              <a:t>ardayga</a:t>
            </a:r>
            <a:r>
              <a:rPr lang="en-US" dirty="0" smtClean="0"/>
              <a:t> </a:t>
            </a:r>
            <a:r>
              <a:rPr lang="en-US" dirty="0" err="1" smtClean="0"/>
              <a:t>waxa</a:t>
            </a:r>
            <a:r>
              <a:rPr lang="en-US" dirty="0" smtClean="0"/>
              <a:t> </a:t>
            </a:r>
            <a:r>
              <a:rPr lang="en-US" dirty="0" err="1" smtClean="0"/>
              <a:t>uu</a:t>
            </a:r>
            <a:r>
              <a:rPr lang="en-US" dirty="0" smtClean="0"/>
              <a:t> </a:t>
            </a:r>
            <a:r>
              <a:rPr lang="en-US" dirty="0" err="1" smtClean="0"/>
              <a:t>sinaya</a:t>
            </a:r>
            <a:r>
              <a:rPr lang="en-US" dirty="0" smtClean="0"/>
              <a:t> link </a:t>
            </a:r>
            <a:r>
              <a:rPr lang="en-US" dirty="0" err="1" smtClean="0"/>
              <a:t>kaas</a:t>
            </a:r>
            <a:r>
              <a:rPr lang="en-US" dirty="0" smtClean="0"/>
              <a:t> </a:t>
            </a:r>
            <a:r>
              <a:rPr lang="en-US" dirty="0" err="1" smtClean="0"/>
              <a:t>oo</a:t>
            </a:r>
            <a:r>
              <a:rPr lang="en-US" dirty="0" smtClean="0"/>
              <a:t> </a:t>
            </a:r>
            <a:r>
              <a:rPr lang="en-US" dirty="0" err="1" smtClean="0"/>
              <a:t>kasii</a:t>
            </a:r>
            <a:r>
              <a:rPr lang="en-US" dirty="0" smtClean="0"/>
              <a:t> </a:t>
            </a:r>
            <a:r>
              <a:rPr lang="en-US" dirty="0" err="1" smtClean="0"/>
              <a:t>tixraaci</a:t>
            </a:r>
            <a:r>
              <a:rPr lang="en-US" dirty="0" smtClean="0"/>
              <a:t> </a:t>
            </a:r>
            <a:r>
              <a:rPr lang="en-US" dirty="0" err="1" smtClean="0"/>
              <a:t>karo</a:t>
            </a:r>
            <a:r>
              <a:rPr lang="en-US" dirty="0" smtClean="0"/>
              <a:t> faculties </a:t>
            </a:r>
            <a:r>
              <a:rPr lang="en-US" dirty="0" err="1" smtClean="0"/>
              <a:t>ka</a:t>
            </a:r>
            <a:r>
              <a:rPr lang="en-US" dirty="0" smtClean="0"/>
              <a:t> kala </a:t>
            </a:r>
            <a:r>
              <a:rPr lang="en-US" dirty="0" err="1" smtClean="0"/>
              <a:t>duwan</a:t>
            </a:r>
            <a:r>
              <a:rPr lang="en-US" dirty="0" smtClean="0"/>
              <a:t> </a:t>
            </a:r>
            <a:r>
              <a:rPr lang="en-US" dirty="0" err="1" smtClean="0"/>
              <a:t>ee</a:t>
            </a:r>
            <a:r>
              <a:rPr lang="en-US" dirty="0" smtClean="0"/>
              <a:t> </a:t>
            </a:r>
            <a:r>
              <a:rPr lang="en-US" dirty="0" err="1" smtClean="0"/>
              <a:t>jamacadaha</a:t>
            </a:r>
            <a:r>
              <a:rPr lang="en-US" dirty="0" smtClean="0"/>
              <a:t> ay </a:t>
            </a:r>
            <a:r>
              <a:rPr lang="en-US" dirty="0" err="1" smtClean="0"/>
              <a:t>bixiyaan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Wuxuna</a:t>
            </a:r>
            <a:r>
              <a:rPr lang="en-US" dirty="0" smtClean="0"/>
              <a:t> </a:t>
            </a:r>
            <a:r>
              <a:rPr lang="en-US" dirty="0" err="1" smtClean="0"/>
              <a:t>ardayga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dhufan</a:t>
            </a:r>
            <a:r>
              <a:rPr lang="en-US" dirty="0" smtClean="0"/>
              <a:t> </a:t>
            </a:r>
            <a:r>
              <a:rPr lang="en-US" dirty="0" err="1" smtClean="0"/>
              <a:t>donaa</a:t>
            </a:r>
            <a:r>
              <a:rPr lang="en-US" dirty="0" smtClean="0"/>
              <a:t> link </a:t>
            </a:r>
            <a:r>
              <a:rPr lang="en-US" dirty="0" err="1" smtClean="0"/>
              <a:t>ka</a:t>
            </a:r>
            <a:r>
              <a:rPr lang="en-US" dirty="0" smtClean="0"/>
              <a:t> ah </a:t>
            </a:r>
            <a:r>
              <a:rPr lang="en-US" b="1" u="sng" dirty="0" err="1" smtClean="0">
                <a:solidFill>
                  <a:srgbClr val="0070C0"/>
                </a:solidFill>
              </a:rPr>
              <a:t>sii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akhri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091" y="4360311"/>
            <a:ext cx="740195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5439" y="6245939"/>
            <a:ext cx="4836301" cy="4409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553811" y="5762151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922203" y="2919254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09093" y="519132"/>
            <a:ext cx="897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Languages , Framework and tools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670" y="2782371"/>
            <a:ext cx="432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Python flask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Javascript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HTML,CSS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Json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03589" y="2782371"/>
            <a:ext cx="432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Open </a:t>
            </a:r>
            <a:r>
              <a:rPr lang="en-US" b="1" dirty="0" err="1" smtClean="0"/>
              <a:t>ai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300"/>
            <a:ext cx="12192000" cy="187779"/>
          </a:xfrm>
          <a:prstGeom prst="rect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5439" y="6245939"/>
            <a:ext cx="4836301" cy="4409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553811" y="5762151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922203" y="2919254"/>
            <a:ext cx="2351315" cy="2359478"/>
          </a:xfrm>
          <a:prstGeom prst="ellipse">
            <a:avLst/>
          </a:prstGeom>
          <a:solidFill>
            <a:srgbClr val="0F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2353" y="2395728"/>
            <a:ext cx="6062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THANK YOU </a:t>
            </a:r>
            <a:endParaRPr lang="en-US" sz="8000" b="1" dirty="0"/>
          </a:p>
        </p:txBody>
      </p:sp>
      <p:sp>
        <p:nvSpPr>
          <p:cNvPr id="10" name="Oval 9"/>
          <p:cNvSpPr/>
          <p:nvPr/>
        </p:nvSpPr>
        <p:spPr>
          <a:xfrm>
            <a:off x="563336" y="334736"/>
            <a:ext cx="1273628" cy="120015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2024-08-28T18:37:34Z</dcterms:created>
  <dcterms:modified xsi:type="dcterms:W3CDTF">2024-08-29T06:31:14Z</dcterms:modified>
</cp:coreProperties>
</file>