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notesSlides/notesSlide10.xml" ContentType="application/vnd.openxmlformats-officedocument.presentationml.notesSlide+xml"/>
  <Override PartName="/ppt/notesSlides/notesSlide29.xml" ContentType="application/vnd.openxmlformats-officedocument.presentationml.notesSlide+xml"/>
  <Override PartName="/ppt/notesSlides/_rels/notesSlide29.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16.xml.rels" ContentType="application/vnd.openxmlformats-package.relationship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6.xml" ContentType="application/vnd.openxmlformats-officedocument.presentationml.notesSlide+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_rels/presentation.xml.rels" ContentType="application/vnd.openxmlformats-package.relationships+xml"/>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1800" spc="-1" strike="noStrike">
                <a:solidFill>
                  <a:schemeClr val="dk1"/>
                </a:solidFill>
                <a:latin typeface="Calibri"/>
              </a:rPr>
              <a:t>Click to move the slide</a:t>
            </a:r>
            <a:endParaRPr b="0" lang="en-US" sz="1800" spc="-1" strike="noStrike">
              <a:solidFill>
                <a:schemeClr val="dk1"/>
              </a:solidFill>
              <a:latin typeface="Calibri"/>
            </a:endParaRPr>
          </a:p>
        </p:txBody>
      </p:sp>
      <p:sp>
        <p:nvSpPr>
          <p:cNvPr id="83"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84"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85" name="PlaceHolder 4"/>
          <p:cNvSpPr>
            <a:spLocks noGrp="1"/>
          </p:cNvSpPr>
          <p:nvPr>
            <p:ph type="dt" idx="7"/>
          </p:nvPr>
        </p:nvSpPr>
        <p:spPr>
          <a:xfrm>
            <a:off x="4278960" y="0"/>
            <a:ext cx="3280680" cy="53424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86" name="PlaceHolder 5"/>
          <p:cNvSpPr>
            <a:spLocks noGrp="1"/>
          </p:cNvSpPr>
          <p:nvPr>
            <p:ph type="ftr" idx="8"/>
          </p:nvPr>
        </p:nvSpPr>
        <p:spPr>
          <a:xfrm>
            <a:off x="0" y="10157400"/>
            <a:ext cx="3280680" cy="53424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7" name="PlaceHolder 6"/>
          <p:cNvSpPr>
            <a:spLocks noGrp="1"/>
          </p:cNvSpPr>
          <p:nvPr>
            <p:ph type="sldNum" idx="9"/>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C484D75E-FFFF-4128-9C4B-347268C20123}"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type="sldImg"/>
          </p:nvPr>
        </p:nvSpPr>
        <p:spPr>
          <a:xfrm>
            <a:off x="685800" y="1143000"/>
            <a:ext cx="5486040" cy="3085920"/>
          </a:xfrm>
          <a:prstGeom prst="rect">
            <a:avLst/>
          </a:prstGeom>
          <a:ln w="0">
            <a:noFill/>
          </a:ln>
        </p:spPr>
      </p:sp>
      <p:sp>
        <p:nvSpPr>
          <p:cNvPr id="151"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lnSpc>
                <a:spcPct val="100000"/>
              </a:lnSpc>
              <a:buNone/>
            </a:pPr>
            <a:r>
              <a:rPr b="1" lang="en-GB" sz="1200" spc="-1" strike="noStrike">
                <a:solidFill>
                  <a:schemeClr val="dk1"/>
                </a:solidFill>
                <a:latin typeface="+mn-lt"/>
                <a:ea typeface="+mn-ea"/>
              </a:rPr>
              <a:t>Advanced Research Projects Agency Network</a:t>
            </a:r>
            <a:r>
              <a:rPr b="0" lang="en-GB" sz="1200" spc="-1" strike="noStrike">
                <a:solidFill>
                  <a:schemeClr val="dk1"/>
                </a:solidFill>
                <a:latin typeface="+mn-lt"/>
                <a:ea typeface="+mn-ea"/>
              </a:rPr>
              <a:t> (</a:t>
            </a:r>
            <a:r>
              <a:rPr b="1" lang="en-GB" sz="1200" spc="-1" strike="noStrike">
                <a:solidFill>
                  <a:schemeClr val="dk1"/>
                </a:solidFill>
                <a:latin typeface="+mn-lt"/>
                <a:ea typeface="+mn-ea"/>
              </a:rPr>
              <a:t>ARPANET</a:t>
            </a:r>
            <a:r>
              <a:rPr b="0" lang="en-GB" sz="1200" spc="-1" strike="noStrike">
                <a:solidFill>
                  <a:schemeClr val="dk1"/>
                </a:solidFill>
                <a:latin typeface="+mn-lt"/>
                <a:ea typeface="+mn-ea"/>
              </a:rPr>
              <a:t>) </a:t>
            </a:r>
            <a:endParaRPr b="0" lang="en-US" sz="1200" spc="-1" strike="noStrike">
              <a:solidFill>
                <a:srgbClr val="000000"/>
              </a:solidFill>
              <a:latin typeface="Arial"/>
            </a:endParaRPr>
          </a:p>
        </p:txBody>
      </p:sp>
      <p:sp>
        <p:nvSpPr>
          <p:cNvPr id="152" name="PlaceHolder 3"/>
          <p:cNvSpPr>
            <a:spLocks noGrp="1"/>
          </p:cNvSpPr>
          <p:nvPr>
            <p:ph type="sldNum" idx="10"/>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99CD9BD6-0A24-49DC-A34F-B02E648A4A0D}" type="slidenum">
              <a:rPr b="0" lang="en-US" sz="1200" spc="-1" strike="noStrike">
                <a:solidFill>
                  <a:schemeClr val="dk1"/>
                </a:solidFill>
                <a:latin typeface="+mn-lt"/>
                <a:ea typeface="+mn-ea"/>
              </a:rPr>
              <a:t>&lt;number&gt;</a:t>
            </a:fld>
            <a:endParaRPr b="0" lang="en-US" sz="1200" spc="-1" strike="noStrike">
              <a:solidFill>
                <a:srgbClr val="000000"/>
              </a:solidFill>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sldImg"/>
          </p:nvPr>
        </p:nvSpPr>
        <p:spPr>
          <a:xfrm>
            <a:off x="685800" y="1143000"/>
            <a:ext cx="5486040" cy="3085920"/>
          </a:xfrm>
          <a:prstGeom prst="rect">
            <a:avLst/>
          </a:prstGeom>
          <a:ln w="0">
            <a:noFill/>
          </a:ln>
        </p:spPr>
      </p:sp>
      <p:sp>
        <p:nvSpPr>
          <p:cNvPr id="154"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lnSpc>
                <a:spcPct val="100000"/>
              </a:lnSpc>
              <a:buNone/>
            </a:pPr>
            <a:r>
              <a:rPr b="1" lang="en-GB" sz="1200" spc="-1" strike="noStrike">
                <a:solidFill>
                  <a:schemeClr val="dk1"/>
                </a:solidFill>
                <a:latin typeface="+mn-lt"/>
                <a:ea typeface="+mn-ea"/>
              </a:rPr>
              <a:t>Advanced Research Projects Agency Network</a:t>
            </a:r>
            <a:r>
              <a:rPr b="0" lang="en-GB" sz="1200" spc="-1" strike="noStrike">
                <a:solidFill>
                  <a:schemeClr val="dk1"/>
                </a:solidFill>
                <a:latin typeface="+mn-lt"/>
                <a:ea typeface="+mn-ea"/>
              </a:rPr>
              <a:t> (</a:t>
            </a:r>
            <a:r>
              <a:rPr b="1" lang="en-GB" sz="1200" spc="-1" strike="noStrike">
                <a:solidFill>
                  <a:schemeClr val="dk1"/>
                </a:solidFill>
                <a:latin typeface="+mn-lt"/>
                <a:ea typeface="+mn-ea"/>
              </a:rPr>
              <a:t>ARPANET</a:t>
            </a:r>
            <a:r>
              <a:rPr b="0" lang="en-GB" sz="1200" spc="-1" strike="noStrike">
                <a:solidFill>
                  <a:schemeClr val="dk1"/>
                </a:solidFill>
                <a:latin typeface="+mn-lt"/>
                <a:ea typeface="+mn-ea"/>
              </a:rPr>
              <a:t>) </a:t>
            </a:r>
            <a:endParaRPr b="0" lang="en-US" sz="1200" spc="-1" strike="noStrike">
              <a:solidFill>
                <a:srgbClr val="000000"/>
              </a:solidFill>
              <a:latin typeface="Arial"/>
            </a:endParaRPr>
          </a:p>
        </p:txBody>
      </p:sp>
      <p:sp>
        <p:nvSpPr>
          <p:cNvPr id="155" name="PlaceHolder 3"/>
          <p:cNvSpPr>
            <a:spLocks noGrp="1"/>
          </p:cNvSpPr>
          <p:nvPr>
            <p:ph type="sldNum" idx="11"/>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C23F1E08-E076-4653-8761-F3E287908699}" type="slidenum">
              <a:rPr b="0" lang="en-US" sz="1200" spc="-1" strike="noStrike">
                <a:solidFill>
                  <a:schemeClr val="dk1"/>
                </a:solidFill>
                <a:latin typeface="+mn-lt"/>
                <a:ea typeface="+mn-ea"/>
              </a:rPr>
              <a:t>&lt;number&gt;</a:t>
            </a:fld>
            <a:endParaRPr b="0" lang="en-US" sz="1200" spc="-1" strike="noStrike">
              <a:solidFill>
                <a:srgbClr val="000000"/>
              </a:solidFill>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type="sldImg"/>
          </p:nvPr>
        </p:nvSpPr>
        <p:spPr>
          <a:xfrm>
            <a:off x="685800" y="1143000"/>
            <a:ext cx="5486040" cy="3085920"/>
          </a:xfrm>
          <a:prstGeom prst="rect">
            <a:avLst/>
          </a:prstGeom>
          <a:ln w="0">
            <a:noFill/>
          </a:ln>
        </p:spPr>
      </p:sp>
      <p:sp>
        <p:nvSpPr>
          <p:cNvPr id="157"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lnSpc>
                <a:spcPct val="100000"/>
              </a:lnSpc>
              <a:buNone/>
            </a:pPr>
            <a:r>
              <a:rPr b="1" lang="en-GB" sz="1200" spc="-1" strike="noStrike">
                <a:solidFill>
                  <a:schemeClr val="dk1"/>
                </a:solidFill>
                <a:latin typeface="+mn-lt"/>
                <a:ea typeface="+mn-ea"/>
              </a:rPr>
              <a:t>Advanced Research Projects Agency Network</a:t>
            </a:r>
            <a:r>
              <a:rPr b="0" lang="en-GB" sz="1200" spc="-1" strike="noStrike">
                <a:solidFill>
                  <a:schemeClr val="dk1"/>
                </a:solidFill>
                <a:latin typeface="+mn-lt"/>
                <a:ea typeface="+mn-ea"/>
              </a:rPr>
              <a:t> (</a:t>
            </a:r>
            <a:r>
              <a:rPr b="1" lang="en-GB" sz="1200" spc="-1" strike="noStrike">
                <a:solidFill>
                  <a:schemeClr val="dk1"/>
                </a:solidFill>
                <a:latin typeface="+mn-lt"/>
                <a:ea typeface="+mn-ea"/>
              </a:rPr>
              <a:t>ARPANET</a:t>
            </a:r>
            <a:r>
              <a:rPr b="0" lang="en-GB" sz="1200" spc="-1" strike="noStrike">
                <a:solidFill>
                  <a:schemeClr val="dk1"/>
                </a:solidFill>
                <a:latin typeface="+mn-lt"/>
                <a:ea typeface="+mn-ea"/>
              </a:rPr>
              <a:t>) </a:t>
            </a:r>
            <a:endParaRPr b="0" lang="en-US" sz="1200" spc="-1" strike="noStrike">
              <a:solidFill>
                <a:srgbClr val="000000"/>
              </a:solidFill>
              <a:latin typeface="Arial"/>
            </a:endParaRPr>
          </a:p>
        </p:txBody>
      </p:sp>
      <p:sp>
        <p:nvSpPr>
          <p:cNvPr id="158" name="PlaceHolder 3"/>
          <p:cNvSpPr>
            <a:spLocks noGrp="1"/>
          </p:cNvSpPr>
          <p:nvPr>
            <p:ph type="sldNum" idx="12"/>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A60BE8A1-1781-4B2C-942A-05025654A9F2}" type="slidenum">
              <a:rPr b="0" lang="en-US" sz="1200" spc="-1" strike="noStrike">
                <a:solidFill>
                  <a:schemeClr val="dk1"/>
                </a:solidFill>
                <a:latin typeface="+mn-lt"/>
                <a:ea typeface="+mn-ea"/>
              </a:rPr>
              <a:t>&lt;number&gt;</a:t>
            </a:fld>
            <a:endParaRPr b="0" lang="en-US" sz="1200" spc="-1" strike="noStrike">
              <a:solidFill>
                <a:srgbClr val="000000"/>
              </a:solidFill>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type="sldImg"/>
          </p:nvPr>
        </p:nvSpPr>
        <p:spPr>
          <a:xfrm>
            <a:off x="685800" y="1143000"/>
            <a:ext cx="5486040" cy="3085920"/>
          </a:xfrm>
          <a:prstGeom prst="rect">
            <a:avLst/>
          </a:prstGeom>
          <a:ln w="0">
            <a:noFill/>
          </a:ln>
        </p:spPr>
      </p:sp>
      <p:sp>
        <p:nvSpPr>
          <p:cNvPr id="160"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lnSpc>
                <a:spcPct val="100000"/>
              </a:lnSpc>
              <a:buNone/>
            </a:pPr>
            <a:r>
              <a:rPr b="1" lang="en-GB" sz="1200" spc="-1" strike="noStrike">
                <a:solidFill>
                  <a:schemeClr val="dk1"/>
                </a:solidFill>
                <a:latin typeface="+mn-lt"/>
                <a:ea typeface="+mn-ea"/>
              </a:rPr>
              <a:t>Advanced Research Projects Agency Network</a:t>
            </a:r>
            <a:r>
              <a:rPr b="0" lang="en-GB" sz="1200" spc="-1" strike="noStrike">
                <a:solidFill>
                  <a:schemeClr val="dk1"/>
                </a:solidFill>
                <a:latin typeface="+mn-lt"/>
                <a:ea typeface="+mn-ea"/>
              </a:rPr>
              <a:t> (</a:t>
            </a:r>
            <a:r>
              <a:rPr b="1" lang="en-GB" sz="1200" spc="-1" strike="noStrike">
                <a:solidFill>
                  <a:schemeClr val="dk1"/>
                </a:solidFill>
                <a:latin typeface="+mn-lt"/>
                <a:ea typeface="+mn-ea"/>
              </a:rPr>
              <a:t>ARPANET</a:t>
            </a:r>
            <a:r>
              <a:rPr b="0" lang="en-GB" sz="1200" spc="-1" strike="noStrike">
                <a:solidFill>
                  <a:schemeClr val="dk1"/>
                </a:solidFill>
                <a:latin typeface="+mn-lt"/>
                <a:ea typeface="+mn-ea"/>
              </a:rPr>
              <a:t>) </a:t>
            </a:r>
            <a:endParaRPr b="0" lang="en-US" sz="1200" spc="-1" strike="noStrike">
              <a:solidFill>
                <a:srgbClr val="000000"/>
              </a:solidFill>
              <a:latin typeface="Arial"/>
            </a:endParaRPr>
          </a:p>
        </p:txBody>
      </p:sp>
      <p:sp>
        <p:nvSpPr>
          <p:cNvPr id="161" name="PlaceHolder 3"/>
          <p:cNvSpPr>
            <a:spLocks noGrp="1"/>
          </p:cNvSpPr>
          <p:nvPr>
            <p:ph type="sldNum" idx="13"/>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BD0EF5F1-B952-4178-953E-6C8634753801}" type="slidenum">
              <a:rPr b="0" lang="en-US" sz="1200" spc="-1" strike="noStrike">
                <a:solidFill>
                  <a:schemeClr val="dk1"/>
                </a:solidFill>
                <a:latin typeface="+mn-lt"/>
                <a:ea typeface="+mn-ea"/>
              </a:rPr>
              <a:t>&lt;number&gt;</a:t>
            </a:fld>
            <a:endParaRPr b="0" lang="en-US" sz="1200" spc="-1" strike="noStrike">
              <a:solidFill>
                <a:srgbClr val="000000"/>
              </a:solidFill>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sldImg"/>
          </p:nvPr>
        </p:nvSpPr>
        <p:spPr>
          <a:xfrm>
            <a:off x="685800" y="1143000"/>
            <a:ext cx="5486040" cy="3085920"/>
          </a:xfrm>
          <a:prstGeom prst="rect">
            <a:avLst/>
          </a:prstGeom>
          <a:ln w="0">
            <a:noFill/>
          </a:ln>
        </p:spPr>
      </p:sp>
      <p:sp>
        <p:nvSpPr>
          <p:cNvPr id="163"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lnSpc>
                <a:spcPct val="100000"/>
              </a:lnSpc>
              <a:buNone/>
            </a:pPr>
            <a:r>
              <a:rPr b="1" lang="en-GB" sz="1200" spc="-1" strike="noStrike">
                <a:solidFill>
                  <a:schemeClr val="dk1"/>
                </a:solidFill>
                <a:latin typeface="+mn-lt"/>
                <a:ea typeface="+mn-ea"/>
              </a:rPr>
              <a:t>Advanced Research Projects Agency Network</a:t>
            </a:r>
            <a:r>
              <a:rPr b="0" lang="en-GB" sz="1200" spc="-1" strike="noStrike">
                <a:solidFill>
                  <a:schemeClr val="dk1"/>
                </a:solidFill>
                <a:latin typeface="+mn-lt"/>
                <a:ea typeface="+mn-ea"/>
              </a:rPr>
              <a:t> (</a:t>
            </a:r>
            <a:r>
              <a:rPr b="1" lang="en-GB" sz="1200" spc="-1" strike="noStrike">
                <a:solidFill>
                  <a:schemeClr val="dk1"/>
                </a:solidFill>
                <a:latin typeface="+mn-lt"/>
                <a:ea typeface="+mn-ea"/>
              </a:rPr>
              <a:t>ARPANET</a:t>
            </a:r>
            <a:r>
              <a:rPr b="0" lang="en-GB" sz="1200" spc="-1" strike="noStrike">
                <a:solidFill>
                  <a:schemeClr val="dk1"/>
                </a:solidFill>
                <a:latin typeface="+mn-lt"/>
                <a:ea typeface="+mn-ea"/>
              </a:rPr>
              <a:t>) </a:t>
            </a:r>
            <a:endParaRPr b="0" lang="en-US" sz="1200" spc="-1" strike="noStrike">
              <a:solidFill>
                <a:srgbClr val="000000"/>
              </a:solidFill>
              <a:latin typeface="Arial"/>
            </a:endParaRPr>
          </a:p>
        </p:txBody>
      </p:sp>
      <p:sp>
        <p:nvSpPr>
          <p:cNvPr id="164" name="PlaceHolder 3"/>
          <p:cNvSpPr>
            <a:spLocks noGrp="1"/>
          </p:cNvSpPr>
          <p:nvPr>
            <p:ph type="sldNum" idx="14"/>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385DE9F7-7FE3-4A03-B66F-A3E19F1F8118}" type="slidenum">
              <a:rPr b="0" lang="en-US" sz="1200" spc="-1" strike="noStrike">
                <a:solidFill>
                  <a:schemeClr val="dk1"/>
                </a:solidFill>
                <a:latin typeface="+mn-lt"/>
                <a:ea typeface="+mn-ea"/>
              </a:rPr>
              <a:t>&lt;number&gt;</a:t>
            </a:fld>
            <a:endParaRPr b="0" lang="en-US" sz="1200" spc="-1" strike="noStrike">
              <a:solidFill>
                <a:srgbClr val="000000"/>
              </a:solidFill>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sldImg"/>
          </p:nvPr>
        </p:nvSpPr>
        <p:spPr>
          <a:xfrm>
            <a:off x="685800" y="1143000"/>
            <a:ext cx="5486040" cy="3085920"/>
          </a:xfrm>
          <a:prstGeom prst="rect">
            <a:avLst/>
          </a:prstGeom>
          <a:ln w="0">
            <a:noFill/>
          </a:ln>
        </p:spPr>
      </p:sp>
      <p:sp>
        <p:nvSpPr>
          <p:cNvPr id="166"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lnSpc>
                <a:spcPct val="100000"/>
              </a:lnSpc>
              <a:buNone/>
            </a:pPr>
            <a:r>
              <a:rPr b="0" lang="en-US" sz="1200" spc="-1" strike="noStrike">
                <a:solidFill>
                  <a:schemeClr val="dk1"/>
                </a:solidFill>
                <a:latin typeface="+mn-lt"/>
                <a:ea typeface="+mn-ea"/>
              </a:rPr>
              <a:t> </a:t>
            </a:r>
            <a:r>
              <a:rPr b="0" lang="en-US" sz="1200" spc="-1" strike="noStrike">
                <a:solidFill>
                  <a:schemeClr val="dk1"/>
                </a:solidFill>
                <a:latin typeface="+mn-lt"/>
                <a:ea typeface="+mn-ea"/>
              </a:rPr>
              <a:t>advertising-related interests.</a:t>
            </a:r>
            <a:endParaRPr b="0" lang="en-US" sz="1200" spc="-1" strike="noStrike">
              <a:solidFill>
                <a:srgbClr val="000000"/>
              </a:solidFill>
              <a:latin typeface="Arial"/>
            </a:endParaRPr>
          </a:p>
        </p:txBody>
      </p:sp>
      <p:sp>
        <p:nvSpPr>
          <p:cNvPr id="167" name="PlaceHolder 3"/>
          <p:cNvSpPr>
            <a:spLocks noGrp="1"/>
          </p:cNvSpPr>
          <p:nvPr>
            <p:ph type="sldNum" idx="15"/>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36E7AD34-7A45-45E8-ABD5-8082900AFB3A}" type="slidenum">
              <a:rPr b="0" lang="en-US" sz="1200" spc="-1" strike="noStrike">
                <a:solidFill>
                  <a:schemeClr val="dk1"/>
                </a:solidFill>
                <a:latin typeface="+mn-lt"/>
                <a:ea typeface="+mn-ea"/>
              </a:rPr>
              <a:t>&lt;number&gt;</a:t>
            </a:fld>
            <a:endParaRPr b="0" lang="en-US" sz="1200" spc="-1" strike="noStrike">
              <a:solidFill>
                <a:srgbClr val="000000"/>
              </a:solidFill>
              <a:latin typeface="Times New Roman"/>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sldImg"/>
          </p:nvPr>
        </p:nvSpPr>
        <p:spPr>
          <a:xfrm>
            <a:off x="685800" y="1143000"/>
            <a:ext cx="5486040" cy="3085920"/>
          </a:xfrm>
          <a:prstGeom prst="rect">
            <a:avLst/>
          </a:prstGeom>
          <a:ln w="0">
            <a:noFill/>
          </a:ln>
        </p:spPr>
      </p:sp>
      <p:sp>
        <p:nvSpPr>
          <p:cNvPr id="169"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lnSpc>
                <a:spcPct val="100000"/>
              </a:lnSpc>
              <a:buNone/>
            </a:pPr>
            <a:r>
              <a:rPr b="0" lang="en-US" sz="2000" spc="-1" strike="noStrike">
                <a:solidFill>
                  <a:srgbClr val="000000"/>
                </a:solidFill>
                <a:latin typeface="Arial"/>
              </a:rPr>
              <a:t>Sheer volume of new malware</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Single-instance phenomena </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Sophistication of blended threats</a:t>
            </a:r>
            <a:endParaRPr b="0" lang="en-US" sz="2000" spc="-1" strike="noStrike">
              <a:solidFill>
                <a:srgbClr val="000000"/>
              </a:solidFill>
              <a:latin typeface="Arial"/>
            </a:endParaRPr>
          </a:p>
        </p:txBody>
      </p:sp>
      <p:sp>
        <p:nvSpPr>
          <p:cNvPr id="170" name="PlaceHolder 3"/>
          <p:cNvSpPr>
            <a:spLocks noGrp="1"/>
          </p:cNvSpPr>
          <p:nvPr>
            <p:ph type="sldNum" idx="16"/>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BED4AE9A-4F88-4816-9C78-8D83A55DBBA5}" type="slidenum">
              <a:rPr b="0" lang="en-US" sz="1200" spc="-1" strike="noStrike">
                <a:solidFill>
                  <a:schemeClr val="dk1"/>
                </a:solidFill>
                <a:latin typeface="+mn-lt"/>
                <a:ea typeface="+mn-ea"/>
              </a:rPr>
              <a:t>&lt;number&gt;</a:t>
            </a:fld>
            <a:endParaRPr b="0" lang="en-US"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0441BC2B-2CBF-47EA-A870-0D4B5E2D6FCF}"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35EF468D-5BE9-422A-AD46-3E86D9128838}"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5AE1CABA-9C83-45FE-AA06-C4A341605B2B}"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8F521FFF-85A9-4DBD-BF08-217077F5E973}"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17BE563B-20E9-4221-8D86-86B2D4D8C7F4}"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47"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714891AE-76E1-41BB-87BB-E86A1D2B9BE4}"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49"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0587D12F-6094-4205-9308-6571B69C86DC}"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51"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52"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460CED4B-3BDD-4016-8F4E-49D8CE439855}"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21A5A9E0-658D-4A65-9051-227415D09F62}"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C25D84C7-BE17-414B-8F6F-7606B305AB14}"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56"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57"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58"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3AE0BBE2-334C-434B-BF69-892448ACB2D7}"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C732641F-5F17-4FDB-AA1A-4447543BC6DB}"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6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6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62"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9DB83A46-9F1C-45A1-90A5-7E25414EF1BB}"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64"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65"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66"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D2E7C700-945F-41C2-AC71-C6408508AE35}"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68"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69"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65275C13-D913-4E7B-8990-5BBFD8AAC6BF}"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71"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72"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73"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74"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BB254DC1-FB78-4FFC-AFC8-B25CE89C21B9}"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76"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77"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78"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79"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80"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81"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3E123153-9098-43C4-B19A-9ED661361E14}"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8002C062-76E9-4DE7-9880-49596B4999DA}"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7E213495-BA99-4D67-87C0-AB67DAE4633D}"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4EEE79CE-ADE4-4016-A6CF-F0A5670D7530}"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C7E4E807-F026-4A6D-8817-92DDA0680FAC}"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25A16F68-312E-4044-861E-88CB15E0C78C}"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064E5C65-C441-48AD-8090-C25F40AF8CAF}"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9E678CFE-9C01-44FC-AE8E-E3B0BCE91442}"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lIns="91440" rIns="91440" tIns="45720" bIns="45720" anchor="b">
            <a:noAutofit/>
          </a:bodyPr>
          <a:p>
            <a:pPr indent="0" algn="ctr" defTabSz="914400">
              <a:lnSpc>
                <a:spcPct val="90000"/>
              </a:lnSpc>
              <a:buNone/>
            </a:pPr>
            <a:r>
              <a:rPr b="0" lang="en-US" sz="6000" spc="-1" strike="noStrike">
                <a:solidFill>
                  <a:schemeClr val="dk1"/>
                </a:solidFill>
                <a:latin typeface="Calibri Light"/>
              </a:rPr>
              <a:t>Click to edit Master title style</a:t>
            </a:r>
            <a:endParaRPr b="0" lang="en-US" sz="6000" spc="-1" strike="noStrike">
              <a:solidFill>
                <a:schemeClr val="dk1"/>
              </a:solidFill>
              <a:latin typeface="Calibri"/>
            </a:endParaRPr>
          </a:p>
        </p:txBody>
      </p:sp>
      <p:sp>
        <p:nvSpPr>
          <p:cNvPr id="1" name="PlaceHolder 2"/>
          <p:cNvSpPr>
            <a:spLocks noGrp="1"/>
          </p:cNvSpPr>
          <p:nvPr>
            <p:ph type="dt" idx="1"/>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 </a:t>
            </a:r>
            <a:endParaRPr b="0" lang="en-US" sz="1200" spc="-1" strike="noStrike">
              <a:solidFill>
                <a:srgbClr val="000000"/>
              </a:solidFill>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 </a:t>
            </a:r>
            <a:endParaRPr b="0" lang="en-US" sz="1400" spc="-1" strike="noStrike">
              <a:solidFill>
                <a:srgbClr val="000000"/>
              </a:solidFill>
              <a:latin typeface="Times New Roman"/>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2D5CA8D2-67CA-486F-A0F0-8D2CBC31F761}" type="slidenum">
              <a:rPr b="0" lang="en-US" sz="1200" spc="-1" strike="noStrike">
                <a:solidFill>
                  <a:schemeClr val="dk1">
                    <a:tint val="75000"/>
                  </a:schemeClr>
                </a:solidFill>
                <a:latin typeface="Calibri"/>
              </a:rPr>
              <a:t>1</a:t>
            </a:fld>
            <a:endParaRPr b="0" lang="en-US" sz="1200" spc="-1" strike="noStrike">
              <a:solidFill>
                <a:srgbClr val="000000"/>
              </a:solidFill>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chemeClr val="dk1"/>
                </a:solidFill>
                <a:latin typeface="Calibri"/>
              </a:rPr>
              <a:t>Click to edit the outline text format</a:t>
            </a:r>
            <a:endParaRPr b="0" lang="en-US" sz="2800" spc="-1" strike="noStrike">
              <a:solidFill>
                <a:schemeClr val="dk1"/>
              </a:solidFill>
              <a:latin typeface="Calibri"/>
            </a:endParaRPr>
          </a:p>
          <a:p>
            <a:pPr lvl="1" marL="864000" indent="-324000">
              <a:lnSpc>
                <a:spcPct val="90000"/>
              </a:lnSpc>
              <a:spcBef>
                <a:spcPts val="1134"/>
              </a:spcBef>
              <a:buClr>
                <a:srgbClr val="000000"/>
              </a:buClr>
              <a:buSzPct val="75000"/>
              <a:buFont typeface="Symbol" charset="2"/>
              <a:buChar char=""/>
            </a:pPr>
            <a:r>
              <a:rPr b="0" lang="en-US" sz="2000" spc="-1" strike="noStrike">
                <a:solidFill>
                  <a:schemeClr val="dk1"/>
                </a:solidFill>
                <a:latin typeface="Calibri"/>
              </a:rPr>
              <a:t>Second Outline Level</a:t>
            </a:r>
            <a:endParaRPr b="0" lang="en-US" sz="2000" spc="-1" strike="noStrike">
              <a:solidFill>
                <a:schemeClr val="dk1"/>
              </a:solidFill>
              <a:latin typeface="Calibri"/>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chemeClr val="dk1"/>
                </a:solidFill>
                <a:latin typeface="Calibri"/>
              </a:rPr>
              <a:t>Third Outline Level</a:t>
            </a:r>
            <a:endParaRPr b="0" lang="en-US" sz="1800" spc="-1" strike="noStrike">
              <a:solidFill>
                <a:schemeClr val="dk1"/>
              </a:solidFill>
              <a:latin typeface="Calibri"/>
            </a:endParaRPr>
          </a:p>
          <a:p>
            <a:pPr lvl="3" marL="1728000" indent="-216000">
              <a:lnSpc>
                <a:spcPct val="90000"/>
              </a:lnSpc>
              <a:spcBef>
                <a:spcPts val="567"/>
              </a:spcBef>
              <a:buClr>
                <a:srgbClr val="000000"/>
              </a:buClr>
              <a:buSzPct val="75000"/>
              <a:buFont typeface="Symbol" charset="2"/>
              <a:buChar char=""/>
            </a:pPr>
            <a:r>
              <a:rPr b="0" lang="en-US" sz="1800" spc="-1" strike="noStrike">
                <a:solidFill>
                  <a:schemeClr val="dk1"/>
                </a:solidFill>
                <a:latin typeface="Calibri"/>
              </a:rPr>
              <a:t>Fourth Outline Level</a:t>
            </a:r>
            <a:endParaRPr b="0" lang="en-US" sz="1800" spc="-1" strike="noStrike">
              <a:solidFill>
                <a:schemeClr val="dk1"/>
              </a:solidFill>
              <a:latin typeface="Calibri"/>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Calibri"/>
              </a:rPr>
              <a:t>Fifth Outline Level</a:t>
            </a:r>
            <a:endParaRPr b="0" lang="en-US" sz="2000" spc="-1" strike="noStrike">
              <a:solidFill>
                <a:schemeClr val="dk1"/>
              </a:solidFill>
              <a:latin typeface="Calibri"/>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Calibri"/>
              </a:rPr>
              <a:t>Sixth Outline Level</a:t>
            </a:r>
            <a:endParaRPr b="0" lang="en-US" sz="2000" spc="-1" strike="noStrike">
              <a:solidFill>
                <a:schemeClr val="dk1"/>
              </a:solidFill>
              <a:latin typeface="Calibri"/>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Calibri"/>
              </a:rPr>
              <a:t>Seventh Outline Level</a:t>
            </a:r>
            <a:endParaRPr b="0" lang="en-US"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Click to edit Master title style</a:t>
            </a:r>
            <a:endParaRPr b="0" lang="en-US" sz="4400" spc="-1" strike="noStrike">
              <a:solidFill>
                <a:schemeClr val="dk1"/>
              </a:solidFill>
              <a:latin typeface="Calibri"/>
            </a:endParaRPr>
          </a:p>
        </p:txBody>
      </p:sp>
      <p:sp>
        <p:nvSpPr>
          <p:cNvPr id="42" name="PlaceHolder 2"/>
          <p:cNvSpPr>
            <a:spLocks noGrp="1"/>
          </p:cNvSpPr>
          <p:nvPr>
            <p:ph type="body"/>
          </p:nvPr>
        </p:nvSpPr>
        <p:spPr>
          <a:xfrm>
            <a:off x="838080" y="1825560"/>
            <a:ext cx="1051524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Edit Master text styles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Second level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Fourth level</a:t>
            </a:r>
            <a:endParaRPr b="0" lang="en-US"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Fifth level</a:t>
            </a:r>
            <a:endParaRPr b="0" lang="en-US" sz="1800" spc="-1" strike="noStrike">
              <a:solidFill>
                <a:schemeClr val="dk1"/>
              </a:solidFill>
              <a:latin typeface="Calibri"/>
            </a:endParaRPr>
          </a:p>
        </p:txBody>
      </p:sp>
      <p:sp>
        <p:nvSpPr>
          <p:cNvPr id="43" name="PlaceHolder 3"/>
          <p:cNvSpPr>
            <a:spLocks noGrp="1"/>
          </p:cNvSpPr>
          <p:nvPr>
            <p:ph type="dt" idx="4"/>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44" name="PlaceHolder 4"/>
          <p:cNvSpPr>
            <a:spLocks noGrp="1"/>
          </p:cNvSpPr>
          <p:nvPr>
            <p:ph type="ftr" idx="5"/>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5" name="PlaceHolder 5"/>
          <p:cNvSpPr>
            <a:spLocks noGrp="1"/>
          </p:cNvSpPr>
          <p:nvPr>
            <p:ph type="sldNum" idx="6"/>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58EB4113-525C-473D-B69A-0D2EC837706D}"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hyperlink" Target="https://www.youtube.com/watch?v=SbkXffokmPE" TargetMode="External"/><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hyperlink" Target="https://en.wikipedia.org/wiki/Computer_virus" TargetMode="External"/><Relationship Id="rId2" Type="http://schemas.openxmlformats.org/officeDocument/2006/relationships/hyperlink" Target="https://www.symantec.com/security_response/writeup.jsp?docid=2001-110709-2950-99&amp;tabid=2" TargetMode="External"/><Relationship Id="rId3" Type="http://schemas.openxmlformats.org/officeDocument/2006/relationships/hyperlink" Target="https://en.wikipedia.org/wiki/ARPANET" TargetMode="External"/><Relationship Id="rId4" Type="http://schemas.openxmlformats.org/officeDocument/2006/relationships/hyperlink" Target="http://cba.mit.edu/events/03.11.ASE/docs/VonNeumann.pdf" TargetMode="External"/><Relationship Id="rId5" Type="http://schemas.openxmlformats.org/officeDocument/2006/relationships/hyperlink" Target="https://en.wikipedia.org/wiki/Melissa_(computer_virus)" TargetMode="External"/><Relationship Id="rId6" Type="http://schemas.openxmlformats.org/officeDocument/2006/relationships/hyperlink" Target="http://searchsecurity.techtarget.com/definition/Melissa-virus" TargetMode="External"/><Relationship Id="rId7" Type="http://schemas.openxmlformats.org/officeDocument/2006/relationships/hyperlink" Target="http://link.springer.com/journal/11416" TargetMode="External"/><Relationship Id="rId8" Type="http://schemas.openxmlformats.org/officeDocument/2006/relationships/hyperlink" Target="https://en.wikipedia.org/wiki/Elk_Cloner" TargetMode="External"/><Relationship Id="rId9" Type="http://schemas.openxmlformats.org/officeDocument/2006/relationships/hyperlink" Target="https://blogs.technet.microsoft.com/mmpc/2016/05/18/the-5ws-and-1h-of-ransomware/" TargetMode="External"/><Relationship Id="rId10"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1523880" y="1122480"/>
            <a:ext cx="9143640" cy="2387160"/>
          </a:xfrm>
          <a:prstGeom prst="rect">
            <a:avLst/>
          </a:prstGeom>
          <a:noFill/>
          <a:ln w="0">
            <a:noFill/>
          </a:ln>
        </p:spPr>
        <p:txBody>
          <a:bodyPr lIns="91440" rIns="91440" tIns="45720" bIns="45720" anchor="b">
            <a:noAutofit/>
          </a:bodyPr>
          <a:p>
            <a:pPr indent="0" algn="ctr" defTabSz="914400">
              <a:lnSpc>
                <a:spcPct val="90000"/>
              </a:lnSpc>
              <a:buNone/>
            </a:pPr>
            <a:r>
              <a:rPr b="1" lang="en-GB" sz="6000" spc="-1" strike="noStrike">
                <a:solidFill>
                  <a:schemeClr val="dk1"/>
                </a:solidFill>
                <a:latin typeface="Calibri Light"/>
              </a:rPr>
              <a:t>Communication and Operations Security Cont.</a:t>
            </a:r>
            <a:endParaRPr b="0" lang="en-US" sz="6000" spc="-1" strike="noStrike">
              <a:solidFill>
                <a:schemeClr val="dk1"/>
              </a:solidFill>
              <a:latin typeface="Calibri"/>
            </a:endParaRPr>
          </a:p>
        </p:txBody>
      </p:sp>
      <p:sp>
        <p:nvSpPr>
          <p:cNvPr id="89" name="PlaceHolder 2"/>
          <p:cNvSpPr>
            <a:spLocks noGrp="1"/>
          </p:cNvSpPr>
          <p:nvPr>
            <p:ph type="subTitle"/>
          </p:nvPr>
        </p:nvSpPr>
        <p:spPr>
          <a:xfrm>
            <a:off x="1523880" y="3602160"/>
            <a:ext cx="9143640" cy="1655280"/>
          </a:xfrm>
          <a:prstGeom prst="rect">
            <a:avLst/>
          </a:prstGeom>
          <a:noFill/>
          <a:ln w="0">
            <a:noFill/>
          </a:ln>
        </p:spPr>
        <p:txBody>
          <a:bodyPr lIns="91440" rIns="91440" tIns="45720" bIns="45720" anchor="t">
            <a:noAutofit/>
          </a:bodyPr>
          <a:p>
            <a:pPr indent="0" algn="ctr" defTabSz="914400">
              <a:lnSpc>
                <a:spcPct val="90000"/>
              </a:lnSpc>
              <a:spcBef>
                <a:spcPts val="1001"/>
              </a:spcBef>
              <a:buNone/>
              <a:tabLst>
                <a:tab algn="l" pos="0"/>
              </a:tabLst>
            </a:pPr>
            <a:r>
              <a:rPr b="0" lang="en-US" sz="2400" spc="-1" strike="noStrike">
                <a:solidFill>
                  <a:schemeClr val="dk1"/>
                </a:solidFill>
                <a:latin typeface="Calibri"/>
              </a:rPr>
              <a:t>Patching and Malware Protection </a:t>
            </a:r>
            <a:endParaRPr b="0" lang="en-US" sz="2400" spc="-1" strike="noStrike">
              <a:solidFill>
                <a:srgbClr val="000000"/>
              </a:solidFill>
              <a:latin typeface="Arial"/>
            </a:endParaRPr>
          </a:p>
        </p:txBody>
      </p:sp>
      <p:sp>
        <p:nvSpPr>
          <p:cNvPr id="4" name="PlaceHolder 3"/>
          <p:cNvSpPr>
            <a:spLocks noGrp="1"/>
          </p:cNvSpPr>
          <p:nvPr>
            <p:ph type="sldNum" idx="3"/>
          </p:nvPr>
        </p:nvSpPr>
        <p:spPr/>
        <p:txBody>
          <a:bodyPr/>
          <a:p>
            <a:fld id="{367EC2E2-69A1-463D-97C2-520D22EC2814}" type="slidenum">
              <a:t>1</a:t>
            </a:fld>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First Examples</a:t>
            </a:r>
            <a:endParaRPr b="0" lang="en-US" sz="4400" spc="-1" strike="noStrike">
              <a:solidFill>
                <a:schemeClr val="dk1"/>
              </a:solidFill>
              <a:latin typeface="Calibri"/>
            </a:endParaRPr>
          </a:p>
        </p:txBody>
      </p:sp>
      <p:sp>
        <p:nvSpPr>
          <p:cNvPr id="107"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2800" spc="-1" strike="noStrike">
                <a:solidFill>
                  <a:schemeClr val="dk1"/>
                </a:solidFill>
                <a:latin typeface="Calibri"/>
              </a:rPr>
              <a:t>1971, The Creeper virus,: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Calibri"/>
              </a:rPr>
              <a:t> </a:t>
            </a:r>
            <a:r>
              <a:rPr b="0" lang="en-US" sz="2400" spc="-1" strike="noStrike">
                <a:solidFill>
                  <a:schemeClr val="dk1"/>
                </a:solidFill>
                <a:latin typeface="Calibri"/>
              </a:rPr>
              <a:t>an experimental self-replicating program, </a:t>
            </a:r>
            <a:endParaRPr b="0" lang="en-US" sz="24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Calibri"/>
              </a:rPr>
              <a:t>written by Bob Thomas at BBN Technologies.</a:t>
            </a:r>
            <a:endParaRPr b="0" lang="en-US" sz="24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Calibri"/>
              </a:rPr>
              <a:t>Used ARPANET to infect computers running TENEX OS</a:t>
            </a:r>
            <a:endParaRPr b="0" lang="en-US" sz="24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Calibri"/>
              </a:rPr>
              <a:t>It gained access via ARPANET and spread itself to remote system</a:t>
            </a:r>
            <a:endParaRPr b="0" lang="en-US" sz="24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Calibri"/>
              </a:rPr>
              <a:t>It displayed the message “I’m the Creeper, catch me if you can!” </a:t>
            </a:r>
            <a:endParaRPr b="0" lang="en-US" sz="2400" spc="-1" strike="noStrike">
              <a:solidFill>
                <a:schemeClr val="dk1"/>
              </a:solidFill>
              <a:latin typeface="Calibri"/>
            </a:endParaRPr>
          </a:p>
          <a:p>
            <a:pPr indent="0" defTabSz="914400">
              <a:lnSpc>
                <a:spcPct val="90000"/>
              </a:lnSpc>
              <a:spcBef>
                <a:spcPts val="499"/>
              </a:spcBef>
              <a:buNone/>
              <a:tabLst>
                <a:tab algn="l" pos="0"/>
              </a:tabLst>
            </a:pPr>
            <a:endParaRPr b="0" lang="en-US" sz="2400" spc="-1" strike="noStrike">
              <a:solidFill>
                <a:schemeClr val="dk1"/>
              </a:solidFill>
              <a:latin typeface="Calibri"/>
            </a:endParaRPr>
          </a:p>
        </p:txBody>
      </p:sp>
      <p:sp>
        <p:nvSpPr>
          <p:cNvPr id="4" name="PlaceHolder 3"/>
          <p:cNvSpPr>
            <a:spLocks noGrp="1"/>
          </p:cNvSpPr>
          <p:nvPr>
            <p:ph type="sldNum" idx="6"/>
          </p:nvPr>
        </p:nvSpPr>
        <p:spPr/>
        <p:txBody>
          <a:bodyPr/>
          <a:p>
            <a:fld id="{5AAA59FD-447C-43AF-B5E3-F296FCAF9328}" type="slidenum">
              <a:t>10</a:t>
            </a:fld>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First Examples</a:t>
            </a:r>
            <a:endParaRPr b="0" lang="en-US" sz="4400" spc="-1" strike="noStrike">
              <a:solidFill>
                <a:schemeClr val="dk1"/>
              </a:solidFill>
              <a:latin typeface="Calibri"/>
            </a:endParaRPr>
          </a:p>
        </p:txBody>
      </p:sp>
      <p:sp>
        <p:nvSpPr>
          <p:cNvPr id="109"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2800" spc="-1" strike="noStrike">
                <a:solidFill>
                  <a:schemeClr val="dk1"/>
                </a:solidFill>
                <a:latin typeface="Calibri"/>
              </a:rPr>
              <a:t>1981, Elk Cloner, the first personal computer virus,: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Calibri"/>
              </a:rPr>
              <a:t> </a:t>
            </a:r>
            <a:r>
              <a:rPr b="0" lang="en-US" sz="2400" spc="-1" strike="noStrike">
                <a:solidFill>
                  <a:schemeClr val="dk1"/>
                </a:solidFill>
                <a:latin typeface="Calibri"/>
              </a:rPr>
              <a:t>The first virus to spread outside compute lab</a:t>
            </a:r>
            <a:endParaRPr b="0" lang="en-US" sz="24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Calibri"/>
              </a:rPr>
              <a:t>written  Richard Skrenta while in the ninth grade as a joke.</a:t>
            </a:r>
            <a:endParaRPr b="0" lang="en-US" sz="24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Calibri"/>
              </a:rPr>
              <a:t>It attached itself to the Apple DOS 3.3 OS</a:t>
            </a:r>
            <a:endParaRPr b="0" lang="en-US" sz="24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Calibri"/>
              </a:rPr>
              <a:t>Spread via floppy disk</a:t>
            </a:r>
            <a:endParaRPr b="0" lang="en-US" sz="24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Calibri"/>
              </a:rPr>
              <a:t>After the 50</a:t>
            </a:r>
            <a:r>
              <a:rPr b="0" lang="en-US" sz="2400" spc="-1" strike="noStrike" baseline="30000">
                <a:solidFill>
                  <a:schemeClr val="dk1"/>
                </a:solidFill>
                <a:latin typeface="Calibri"/>
              </a:rPr>
              <a:t>th</a:t>
            </a:r>
            <a:r>
              <a:rPr b="0" lang="en-US" sz="2400" spc="-1" strike="noStrike">
                <a:solidFill>
                  <a:schemeClr val="dk1"/>
                </a:solidFill>
                <a:latin typeface="Calibri"/>
              </a:rPr>
              <a:t> use of the disk, the virus would be activated and display a poem beginning “</a:t>
            </a:r>
            <a:r>
              <a:rPr b="0" lang="en-GB" sz="2400" spc="-1" strike="noStrike">
                <a:solidFill>
                  <a:schemeClr val="dk1"/>
                </a:solidFill>
                <a:latin typeface="Calibri"/>
              </a:rPr>
              <a:t>Elk Cloner: The program with a personality”</a:t>
            </a:r>
            <a:endParaRPr b="0" lang="en-US" sz="24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tabLst>
                <a:tab algn="l" pos="0"/>
              </a:tabLst>
            </a:pPr>
            <a:r>
              <a:rPr b="0" lang="en-GB" sz="2400" spc="-1" strike="noStrike">
                <a:solidFill>
                  <a:schemeClr val="dk1"/>
                </a:solidFill>
                <a:latin typeface="Calibri"/>
              </a:rPr>
              <a:t>The used technique is known now as “boot sector” virus</a:t>
            </a:r>
            <a:endParaRPr b="0" lang="en-US" sz="2400" spc="-1" strike="noStrike">
              <a:solidFill>
                <a:schemeClr val="dk1"/>
              </a:solidFill>
              <a:latin typeface="Calibri"/>
            </a:endParaRPr>
          </a:p>
          <a:p>
            <a:pPr indent="0" defTabSz="914400">
              <a:lnSpc>
                <a:spcPct val="90000"/>
              </a:lnSpc>
              <a:spcBef>
                <a:spcPts val="499"/>
              </a:spcBef>
              <a:buNone/>
              <a:tabLst>
                <a:tab algn="l" pos="0"/>
              </a:tabLst>
            </a:pPr>
            <a:endParaRPr b="0" lang="en-US" sz="2400" spc="-1" strike="noStrike">
              <a:solidFill>
                <a:schemeClr val="dk1"/>
              </a:solidFill>
              <a:latin typeface="Calibri"/>
            </a:endParaRPr>
          </a:p>
          <a:p>
            <a:pPr indent="0" defTabSz="914400">
              <a:lnSpc>
                <a:spcPct val="90000"/>
              </a:lnSpc>
              <a:spcBef>
                <a:spcPts val="499"/>
              </a:spcBef>
              <a:buNone/>
              <a:tabLst>
                <a:tab algn="l" pos="0"/>
              </a:tabLst>
            </a:pPr>
            <a:endParaRPr b="0" lang="en-US" sz="2400" spc="-1" strike="noStrike">
              <a:solidFill>
                <a:schemeClr val="dk1"/>
              </a:solidFill>
              <a:latin typeface="Calibri"/>
            </a:endParaRPr>
          </a:p>
          <a:p>
            <a:pPr indent="0" defTabSz="914400">
              <a:lnSpc>
                <a:spcPct val="90000"/>
              </a:lnSpc>
              <a:spcBef>
                <a:spcPts val="499"/>
              </a:spcBef>
              <a:buNone/>
              <a:tabLst>
                <a:tab algn="l" pos="0"/>
              </a:tabLst>
            </a:pPr>
            <a:endParaRPr b="0" lang="en-US" sz="2400" spc="-1" strike="noStrike">
              <a:solidFill>
                <a:schemeClr val="dk1"/>
              </a:solidFill>
              <a:latin typeface="Calibri"/>
            </a:endParaRPr>
          </a:p>
        </p:txBody>
      </p:sp>
      <p:sp>
        <p:nvSpPr>
          <p:cNvPr id="4" name="PlaceHolder 3"/>
          <p:cNvSpPr>
            <a:spLocks noGrp="1"/>
          </p:cNvSpPr>
          <p:nvPr>
            <p:ph type="sldNum" idx="6"/>
          </p:nvPr>
        </p:nvSpPr>
        <p:spPr/>
        <p:txBody>
          <a:bodyPr/>
          <a:p>
            <a:fld id="{EDC168F3-AAD6-4625-BF5D-5209190ECB25}" type="slidenum">
              <a:t>11</a:t>
            </a:fld>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First Examples</a:t>
            </a:r>
            <a:endParaRPr b="0" lang="en-US" sz="4400" spc="-1" strike="noStrike">
              <a:solidFill>
                <a:schemeClr val="dk1"/>
              </a:solidFill>
              <a:latin typeface="Calibri"/>
            </a:endParaRPr>
          </a:p>
        </p:txBody>
      </p:sp>
      <p:sp>
        <p:nvSpPr>
          <p:cNvPr id="111"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2800" spc="-1" strike="noStrike">
                <a:solidFill>
                  <a:schemeClr val="dk1"/>
                </a:solidFill>
                <a:latin typeface="Calibri"/>
              </a:rPr>
              <a:t>1981, Elk Cloner, the first personal computer virus,:</a:t>
            </a:r>
            <a:endParaRPr b="0" lang="en-US" sz="2800" spc="-1" strike="noStrike">
              <a:solidFill>
                <a:schemeClr val="dk1"/>
              </a:solidFill>
              <a:latin typeface="Calibri"/>
            </a:endParaRPr>
          </a:p>
          <a:p>
            <a:pPr indent="0" defTabSz="914400">
              <a:lnSpc>
                <a:spcPct val="90000"/>
              </a:lnSpc>
              <a:spcBef>
                <a:spcPts val="1001"/>
              </a:spcBef>
              <a:buNone/>
              <a:tabLst>
                <a:tab algn="l" pos="0"/>
              </a:tabLst>
            </a:pPr>
            <a:r>
              <a:rPr b="0" lang="en-GB" sz="2800" spc="-1" strike="noStrike">
                <a:solidFill>
                  <a:schemeClr val="dk1"/>
                </a:solidFill>
                <a:latin typeface="Calibri"/>
              </a:rPr>
              <a:t>If a computer booted from an infected floppy disk, a copy of the virus was placed in the computer's memory. When an uninfected disk was inserted into the computer, the entire DOS (including Elk Cloner) would be copied to the disk, allowing it to spread from disk to disk.[5] To prevent the DOS from being continually re-written each time the disk was accessed, Elk Cloner also wrote a signature byte to the disk's directory, indicating that it had already been infected. </a:t>
            </a:r>
            <a:r>
              <a:rPr b="0" lang="en-GB" sz="2800" spc="-1" strike="noStrike">
                <a:solidFill>
                  <a:schemeClr val="dk1"/>
                </a:solidFill>
                <a:latin typeface="Calibri"/>
              </a:rPr>
              <a:t>	</a:t>
            </a:r>
            <a:r>
              <a:rPr b="0" lang="en-GB" sz="2800" spc="-1" strike="noStrike">
                <a:solidFill>
                  <a:schemeClr val="dk1"/>
                </a:solidFill>
                <a:latin typeface="Calibri"/>
              </a:rPr>
              <a:t>	</a:t>
            </a:r>
            <a:r>
              <a:rPr b="0" lang="en-GB" sz="2800" spc="-1" strike="noStrike">
                <a:solidFill>
                  <a:schemeClr val="dk1"/>
                </a:solidFill>
                <a:latin typeface="Calibri"/>
              </a:rPr>
              <a:t>	</a:t>
            </a:r>
            <a:endParaRPr b="0" lang="en-US" sz="2800" spc="-1" strike="noStrike">
              <a:solidFill>
                <a:schemeClr val="dk1"/>
              </a:solidFill>
              <a:latin typeface="Calibri"/>
            </a:endParaRPr>
          </a:p>
          <a:p>
            <a:pPr indent="0" defTabSz="914400">
              <a:lnSpc>
                <a:spcPct val="90000"/>
              </a:lnSpc>
              <a:spcBef>
                <a:spcPts val="1001"/>
              </a:spcBef>
              <a:buNone/>
              <a:tabLst>
                <a:tab algn="l" pos="0"/>
              </a:tabLst>
            </a:pPr>
            <a:r>
              <a:rPr b="0" lang="en-GB" sz="2800" spc="-1" strike="noStrike">
                <a:solidFill>
                  <a:schemeClr val="dk1"/>
                </a:solidFill>
                <a:latin typeface="Calibri"/>
              </a:rPr>
              <a:t>	</a:t>
            </a:r>
            <a:endParaRPr b="0" lang="en-US" sz="2800" spc="-1" strike="noStrike">
              <a:solidFill>
                <a:schemeClr val="dk1"/>
              </a:solidFill>
              <a:latin typeface="Calibri"/>
            </a:endParaRPr>
          </a:p>
          <a:p>
            <a:pPr indent="0" defTabSz="914400">
              <a:lnSpc>
                <a:spcPct val="90000"/>
              </a:lnSpc>
              <a:spcBef>
                <a:spcPts val="1001"/>
              </a:spcBef>
              <a:buNone/>
              <a:tabLst>
                <a:tab algn="l" pos="0"/>
              </a:tabLst>
            </a:pPr>
            <a:r>
              <a:rPr b="0" lang="en-GB" sz="2800" spc="-1" strike="noStrike">
                <a:solidFill>
                  <a:schemeClr val="dk1"/>
                </a:solidFill>
                <a:latin typeface="Calibri"/>
              </a:rPr>
              <a:t>	</a:t>
            </a:r>
            <a:r>
              <a:rPr b="0" lang="en-GB" sz="2800" spc="-1" strike="noStrike">
                <a:solidFill>
                  <a:schemeClr val="dk1"/>
                </a:solidFill>
                <a:latin typeface="Calibri"/>
              </a:rPr>
              <a:t>	</a:t>
            </a:r>
            <a:r>
              <a:rPr b="0" lang="en-GB" sz="2800" spc="-1" strike="noStrike">
                <a:solidFill>
                  <a:schemeClr val="dk1"/>
                </a:solidFill>
                <a:latin typeface="Calibri"/>
              </a:rPr>
              <a:t>	</a:t>
            </a:r>
            <a:r>
              <a:rPr b="0" lang="en-GB" sz="2800" spc="-1" strike="noStrike">
                <a:solidFill>
                  <a:schemeClr val="dk1"/>
                </a:solidFill>
                <a:latin typeface="Calibri"/>
              </a:rPr>
              <a:t>	</a:t>
            </a:r>
            <a:r>
              <a:rPr b="0" lang="en-GB" sz="2800" spc="-1" strike="noStrike">
                <a:solidFill>
                  <a:schemeClr val="dk1"/>
                </a:solidFill>
                <a:latin typeface="Calibri"/>
              </a:rPr>
              <a:t>	</a:t>
            </a:r>
            <a:r>
              <a:rPr b="0" lang="en-GB" sz="2800" spc="-1" strike="noStrike">
                <a:solidFill>
                  <a:schemeClr val="dk1"/>
                </a:solidFill>
                <a:latin typeface="Calibri"/>
              </a:rPr>
              <a:t>	</a:t>
            </a:r>
            <a:r>
              <a:rPr b="0" lang="en-GB" sz="2800" spc="-1" strike="noStrike">
                <a:solidFill>
                  <a:schemeClr val="dk1"/>
                </a:solidFill>
                <a:latin typeface="Calibri"/>
              </a:rPr>
              <a:t>	</a:t>
            </a:r>
            <a:r>
              <a:rPr b="0" lang="en-GB" sz="2800" spc="-1" strike="noStrike">
                <a:solidFill>
                  <a:schemeClr val="dk1"/>
                </a:solidFill>
                <a:latin typeface="Calibri"/>
              </a:rPr>
              <a:t>	</a:t>
            </a:r>
            <a:r>
              <a:rPr b="0" lang="en-GB" sz="2800" spc="-1" strike="noStrike">
                <a:solidFill>
                  <a:schemeClr val="dk1"/>
                </a:solidFill>
                <a:latin typeface="Calibri"/>
              </a:rPr>
              <a:t>	</a:t>
            </a:r>
            <a:r>
              <a:rPr b="0" lang="en-GB" sz="2800" spc="-1" strike="noStrike">
                <a:solidFill>
                  <a:schemeClr val="dk1"/>
                </a:solidFill>
                <a:latin typeface="Calibri"/>
              </a:rPr>
              <a:t>wikipedia</a:t>
            </a:r>
            <a:endParaRPr b="0" lang="en-US" sz="2800" spc="-1" strike="noStrike">
              <a:solidFill>
                <a:schemeClr val="dk1"/>
              </a:solidFill>
              <a:latin typeface="Calibri"/>
            </a:endParaRPr>
          </a:p>
          <a:p>
            <a:pPr indent="0" defTabSz="914400">
              <a:lnSpc>
                <a:spcPct val="90000"/>
              </a:lnSpc>
              <a:spcBef>
                <a:spcPts val="499"/>
              </a:spcBef>
              <a:buNone/>
              <a:tabLst>
                <a:tab algn="l" pos="0"/>
              </a:tabLst>
            </a:pPr>
            <a:endParaRPr b="0" lang="en-US" sz="2400" spc="-1" strike="noStrike">
              <a:solidFill>
                <a:schemeClr val="dk1"/>
              </a:solidFill>
              <a:latin typeface="Calibri"/>
            </a:endParaRPr>
          </a:p>
          <a:p>
            <a:pPr indent="0" defTabSz="914400">
              <a:lnSpc>
                <a:spcPct val="90000"/>
              </a:lnSpc>
              <a:spcBef>
                <a:spcPts val="499"/>
              </a:spcBef>
              <a:buNone/>
              <a:tabLst>
                <a:tab algn="l" pos="0"/>
              </a:tabLst>
            </a:pPr>
            <a:endParaRPr b="0" lang="en-US" sz="2400" spc="-1" strike="noStrike">
              <a:solidFill>
                <a:schemeClr val="dk1"/>
              </a:solidFill>
              <a:latin typeface="Calibri"/>
            </a:endParaRPr>
          </a:p>
        </p:txBody>
      </p:sp>
      <p:sp>
        <p:nvSpPr>
          <p:cNvPr id="4" name="PlaceHolder 3"/>
          <p:cNvSpPr>
            <a:spLocks noGrp="1"/>
          </p:cNvSpPr>
          <p:nvPr>
            <p:ph type="sldNum" idx="6"/>
          </p:nvPr>
        </p:nvSpPr>
        <p:spPr/>
        <p:txBody>
          <a:bodyPr/>
          <a:p>
            <a:fld id="{E962E478-B293-40A5-B558-89206D7918BA}" type="slidenum">
              <a:t>12</a:t>
            </a:fld>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First Examples</a:t>
            </a:r>
            <a:endParaRPr b="0" lang="en-US" sz="4400" spc="-1" strike="noStrike">
              <a:solidFill>
                <a:schemeClr val="dk1"/>
              </a:solidFill>
              <a:latin typeface="Calibri"/>
            </a:endParaRPr>
          </a:p>
        </p:txBody>
      </p:sp>
      <p:sp>
        <p:nvSpPr>
          <p:cNvPr id="113" name="PlaceHolder 2"/>
          <p:cNvSpPr>
            <a:spLocks noGrp="1"/>
          </p:cNvSpPr>
          <p:nvPr>
            <p:ph/>
          </p:nvPr>
        </p:nvSpPr>
        <p:spPr>
          <a:xfrm>
            <a:off x="838080" y="1825560"/>
            <a:ext cx="10515240" cy="4350960"/>
          </a:xfrm>
          <a:prstGeom prst="rect">
            <a:avLst/>
          </a:prstGeom>
          <a:noFill/>
          <a:ln w="0">
            <a:noFill/>
          </a:ln>
        </p:spPr>
        <p:txBody>
          <a:bodyPr lIns="91440" rIns="91440" tIns="45720" bIns="45720" anchor="t">
            <a:normAutofit/>
          </a:bodyPr>
          <a:p>
            <a:pPr indent="0" algn="ctr" defTabSz="914400">
              <a:lnSpc>
                <a:spcPct val="90000"/>
              </a:lnSpc>
              <a:spcBef>
                <a:spcPts val="1001"/>
              </a:spcBef>
              <a:buNone/>
              <a:tabLst>
                <a:tab algn="l" pos="0"/>
              </a:tabLst>
            </a:pPr>
            <a:r>
              <a:rPr b="0" lang="en-GB" sz="2800" spc="-1" strike="noStrike">
                <a:solidFill>
                  <a:schemeClr val="dk1"/>
                </a:solidFill>
                <a:latin typeface="Calibri"/>
              </a:rPr>
              <a:t>Elk Cloner: The program with a personality</a:t>
            </a:r>
            <a:endParaRPr b="0" lang="en-US" sz="2800" spc="-1" strike="noStrike">
              <a:solidFill>
                <a:schemeClr val="dk1"/>
              </a:solidFill>
              <a:latin typeface="Calibri"/>
            </a:endParaRPr>
          </a:p>
          <a:p>
            <a:pPr indent="0" algn="ctr" defTabSz="914400">
              <a:lnSpc>
                <a:spcPct val="90000"/>
              </a:lnSpc>
              <a:spcBef>
                <a:spcPts val="1001"/>
              </a:spcBef>
              <a:buNone/>
              <a:tabLst>
                <a:tab algn="l" pos="0"/>
              </a:tabLst>
            </a:pPr>
            <a:r>
              <a:rPr b="0" lang="en-GB" sz="2800" spc="-1" strike="noStrike">
                <a:solidFill>
                  <a:schemeClr val="dk1"/>
                </a:solidFill>
                <a:latin typeface="Calibri"/>
              </a:rPr>
              <a:t>It will get on all your disks</a:t>
            </a:r>
            <a:br>
              <a:rPr sz="2800"/>
            </a:br>
            <a:r>
              <a:rPr b="0" lang="en-GB" sz="2800" spc="-1" strike="noStrike">
                <a:solidFill>
                  <a:schemeClr val="dk1"/>
                </a:solidFill>
                <a:latin typeface="Calibri"/>
              </a:rPr>
              <a:t>It will infiltrate your chips</a:t>
            </a:r>
            <a:br>
              <a:rPr sz="2800"/>
            </a:br>
            <a:r>
              <a:rPr b="0" lang="en-GB" sz="2800" spc="-1" strike="noStrike">
                <a:solidFill>
                  <a:schemeClr val="dk1"/>
                </a:solidFill>
                <a:latin typeface="Calibri"/>
              </a:rPr>
              <a:t>Yes, it's Cloner!</a:t>
            </a:r>
            <a:endParaRPr b="0" lang="en-US" sz="2800" spc="-1" strike="noStrike">
              <a:solidFill>
                <a:schemeClr val="dk1"/>
              </a:solidFill>
              <a:latin typeface="Calibri"/>
            </a:endParaRPr>
          </a:p>
          <a:p>
            <a:pPr indent="0" algn="ctr" defTabSz="914400">
              <a:lnSpc>
                <a:spcPct val="90000"/>
              </a:lnSpc>
              <a:spcBef>
                <a:spcPts val="1001"/>
              </a:spcBef>
              <a:buNone/>
              <a:tabLst>
                <a:tab algn="l" pos="0"/>
              </a:tabLst>
            </a:pPr>
            <a:endParaRPr b="0" lang="en-US" sz="2800" spc="-1" strike="noStrike">
              <a:solidFill>
                <a:schemeClr val="dk1"/>
              </a:solidFill>
              <a:latin typeface="Calibri"/>
            </a:endParaRPr>
          </a:p>
          <a:p>
            <a:pPr indent="0" algn="ctr" defTabSz="914400">
              <a:lnSpc>
                <a:spcPct val="90000"/>
              </a:lnSpc>
              <a:spcBef>
                <a:spcPts val="1001"/>
              </a:spcBef>
              <a:buNone/>
              <a:tabLst>
                <a:tab algn="l" pos="0"/>
              </a:tabLst>
            </a:pPr>
            <a:r>
              <a:rPr b="0" lang="en-GB" sz="2800" spc="-1" strike="noStrike">
                <a:solidFill>
                  <a:schemeClr val="dk1"/>
                </a:solidFill>
                <a:latin typeface="Calibri"/>
              </a:rPr>
              <a:t>It will stick to you like glue</a:t>
            </a:r>
            <a:br>
              <a:rPr sz="2800"/>
            </a:br>
            <a:r>
              <a:rPr b="0" lang="en-GB" sz="2800" spc="-1" strike="noStrike">
                <a:solidFill>
                  <a:schemeClr val="dk1"/>
                </a:solidFill>
                <a:latin typeface="Calibri"/>
              </a:rPr>
              <a:t>It will modify RAM too</a:t>
            </a:r>
            <a:br>
              <a:rPr sz="2800"/>
            </a:br>
            <a:endParaRPr b="0" lang="en-US" sz="2800" spc="-1" strike="noStrike">
              <a:solidFill>
                <a:schemeClr val="dk1"/>
              </a:solidFill>
              <a:latin typeface="Calibri"/>
            </a:endParaRPr>
          </a:p>
          <a:p>
            <a:pPr indent="0" algn="ctr" defTabSz="914400">
              <a:lnSpc>
                <a:spcPct val="90000"/>
              </a:lnSpc>
              <a:spcBef>
                <a:spcPts val="1001"/>
              </a:spcBef>
              <a:buNone/>
              <a:tabLst>
                <a:tab algn="l" pos="0"/>
              </a:tabLst>
            </a:pPr>
            <a:r>
              <a:rPr b="0" lang="en-GB" sz="2800" spc="-1" strike="noStrike">
                <a:solidFill>
                  <a:schemeClr val="dk1"/>
                </a:solidFill>
                <a:latin typeface="Calibri"/>
              </a:rPr>
              <a:t>	</a:t>
            </a:r>
            <a:r>
              <a:rPr b="0" lang="en-GB" sz="2800" spc="-1" strike="noStrike">
                <a:solidFill>
                  <a:schemeClr val="dk1"/>
                </a:solidFill>
                <a:latin typeface="Calibri"/>
              </a:rPr>
              <a:t>Send in the Cloner!</a:t>
            </a:r>
            <a:r>
              <a:rPr b="0" lang="en-GB" sz="2800" spc="-1" strike="noStrike">
                <a:solidFill>
                  <a:schemeClr val="dk1"/>
                </a:solidFill>
                <a:latin typeface="Calibri"/>
              </a:rPr>
              <a:t>	</a:t>
            </a:r>
            <a:r>
              <a:rPr b="0" lang="en-GB" sz="2800" spc="-1" strike="noStrike">
                <a:solidFill>
                  <a:schemeClr val="dk1"/>
                </a:solidFill>
                <a:latin typeface="Calibri"/>
              </a:rPr>
              <a:t>	</a:t>
            </a:r>
            <a:endParaRPr b="0" lang="en-US" sz="2800" spc="-1" strike="noStrike">
              <a:solidFill>
                <a:schemeClr val="dk1"/>
              </a:solidFill>
              <a:latin typeface="Calibri"/>
            </a:endParaRPr>
          </a:p>
          <a:p>
            <a:pPr indent="0" defTabSz="914400">
              <a:lnSpc>
                <a:spcPct val="90000"/>
              </a:lnSpc>
              <a:spcBef>
                <a:spcPts val="499"/>
              </a:spcBef>
              <a:buNone/>
              <a:tabLst>
                <a:tab algn="l" pos="0"/>
              </a:tabLst>
            </a:pPr>
            <a:endParaRPr b="0" lang="en-US" sz="2400" spc="-1" strike="noStrike">
              <a:solidFill>
                <a:schemeClr val="dk1"/>
              </a:solidFill>
              <a:latin typeface="Calibri"/>
            </a:endParaRPr>
          </a:p>
          <a:p>
            <a:pPr indent="0" defTabSz="914400">
              <a:lnSpc>
                <a:spcPct val="90000"/>
              </a:lnSpc>
              <a:spcBef>
                <a:spcPts val="499"/>
              </a:spcBef>
              <a:buNone/>
              <a:tabLst>
                <a:tab algn="l" pos="0"/>
              </a:tabLst>
            </a:pPr>
            <a:endParaRPr b="0" lang="en-US" sz="2400" spc="-1" strike="noStrike">
              <a:solidFill>
                <a:schemeClr val="dk1"/>
              </a:solidFill>
              <a:latin typeface="Calibri"/>
            </a:endParaRPr>
          </a:p>
        </p:txBody>
      </p:sp>
      <p:sp>
        <p:nvSpPr>
          <p:cNvPr id="4" name="PlaceHolder 3"/>
          <p:cNvSpPr>
            <a:spLocks noGrp="1"/>
          </p:cNvSpPr>
          <p:nvPr>
            <p:ph type="sldNum" idx="6"/>
          </p:nvPr>
        </p:nvSpPr>
        <p:spPr/>
        <p:txBody>
          <a:bodyPr/>
          <a:p>
            <a:fld id="{BB2FEC7B-5546-4914-B795-35D24CD938D8}" type="slidenum">
              <a:t>13</a:t>
            </a:fld>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First Examples</a:t>
            </a:r>
            <a:endParaRPr b="0" lang="en-US" sz="4400" spc="-1" strike="noStrike">
              <a:solidFill>
                <a:schemeClr val="dk1"/>
              </a:solidFill>
              <a:latin typeface="Calibri"/>
            </a:endParaRPr>
          </a:p>
        </p:txBody>
      </p:sp>
      <p:sp>
        <p:nvSpPr>
          <p:cNvPr id="115" name="PlaceHolder 2"/>
          <p:cNvSpPr>
            <a:spLocks noGrp="1"/>
          </p:cNvSpPr>
          <p:nvPr>
            <p:ph/>
          </p:nvPr>
        </p:nvSpPr>
        <p:spPr>
          <a:xfrm>
            <a:off x="838080" y="1825560"/>
            <a:ext cx="10515240" cy="4350960"/>
          </a:xfrm>
          <a:prstGeom prst="rect">
            <a:avLst/>
          </a:prstGeom>
          <a:noFill/>
          <a:ln w="0">
            <a:noFill/>
          </a:ln>
        </p:spPr>
        <p:txBody>
          <a:bodyPr lIns="91440" rIns="91440" tIns="45720" bIns="45720" anchor="t">
            <a:norm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1984, Fred Cohen, The first one to give the term Virus to a self-replicating program in his paper “</a:t>
            </a:r>
            <a:r>
              <a:rPr b="0" lang="en-GB" sz="2800" spc="-1" strike="noStrike">
                <a:solidFill>
                  <a:schemeClr val="dk1"/>
                </a:solidFill>
                <a:latin typeface="Calibri"/>
              </a:rPr>
              <a:t>Computer Viruses – Theory and Experiment”</a:t>
            </a:r>
            <a:endParaRPr b="0" lang="en-US" sz="2800" spc="-1" strike="noStrike">
              <a:solidFill>
                <a:schemeClr val="dk1"/>
              </a:solidFill>
              <a:latin typeface="Calibri"/>
            </a:endParaRPr>
          </a:p>
          <a:p>
            <a:pPr indent="0" defTabSz="914400">
              <a:lnSpc>
                <a:spcPct val="90000"/>
              </a:lnSpc>
              <a:spcBef>
                <a:spcPts val="1001"/>
              </a:spcBef>
              <a:buNone/>
            </a:pP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GB" sz="2800" spc="-1" strike="noStrike">
                <a:solidFill>
                  <a:schemeClr val="dk1"/>
                </a:solidFill>
                <a:latin typeface="Calibri"/>
              </a:rPr>
              <a:t>1986, Brain, boot sector virus ,The first virus hit IBM PC in the wild, Created by Farooq Alvi brothers</a:t>
            </a:r>
            <a:endParaRPr b="0" lang="en-US" sz="2800" spc="-1" strike="noStrike">
              <a:solidFill>
                <a:schemeClr val="dk1"/>
              </a:solidFill>
              <a:latin typeface="Calibri"/>
            </a:endParaRPr>
          </a:p>
          <a:p>
            <a:pPr indent="0" defTabSz="914400">
              <a:lnSpc>
                <a:spcPct val="90000"/>
              </a:lnSpc>
              <a:spcBef>
                <a:spcPts val="1001"/>
              </a:spcBef>
              <a:buNone/>
            </a:pP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GB" sz="2800" spc="-1" strike="noStrike">
                <a:solidFill>
                  <a:schemeClr val="dk1"/>
                </a:solidFill>
                <a:latin typeface="Calibri"/>
              </a:rPr>
              <a:t>1987, SCA , boot sector virus, the first known virus to affect personal computers.</a:t>
            </a:r>
            <a:endParaRPr b="0" lang="en-US" sz="2800" spc="-1" strike="noStrike">
              <a:solidFill>
                <a:schemeClr val="dk1"/>
              </a:solidFill>
              <a:latin typeface="Calibri"/>
            </a:endParaRPr>
          </a:p>
          <a:p>
            <a:pPr indent="0" defTabSz="914400">
              <a:lnSpc>
                <a:spcPct val="90000"/>
              </a:lnSpc>
              <a:spcBef>
                <a:spcPts val="499"/>
              </a:spcBef>
              <a:buNone/>
            </a:pPr>
            <a:endParaRPr b="0" lang="en-US" sz="2400" spc="-1" strike="noStrike">
              <a:solidFill>
                <a:schemeClr val="dk1"/>
              </a:solidFill>
              <a:latin typeface="Calibri"/>
            </a:endParaRPr>
          </a:p>
        </p:txBody>
      </p:sp>
      <p:sp>
        <p:nvSpPr>
          <p:cNvPr id="4" name="PlaceHolder 3"/>
          <p:cNvSpPr>
            <a:spLocks noGrp="1"/>
          </p:cNvSpPr>
          <p:nvPr>
            <p:ph type="sldNum" idx="6"/>
          </p:nvPr>
        </p:nvSpPr>
        <p:spPr/>
        <p:txBody>
          <a:bodyPr/>
          <a:p>
            <a:fld id="{41602AB6-1FA8-4408-9C1D-A52AFC143039}" type="slidenum">
              <a:t>14</a:t>
            </a:fld>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First Examples</a:t>
            </a:r>
            <a:endParaRPr b="0" lang="en-US" sz="4400" spc="-1" strike="noStrike">
              <a:solidFill>
                <a:schemeClr val="dk1"/>
              </a:solidFill>
              <a:latin typeface="Calibri"/>
            </a:endParaRPr>
          </a:p>
        </p:txBody>
      </p:sp>
      <p:sp>
        <p:nvSpPr>
          <p:cNvPr id="117"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GB" sz="2800" spc="-1" strike="noStrike">
                <a:solidFill>
                  <a:schemeClr val="dk1"/>
                </a:solidFill>
                <a:latin typeface="Calibri"/>
              </a:rPr>
              <a:t>1992, WinVir, the first virus to specifically target Microsoft Windows, it replayed on DOS interrupts</a:t>
            </a:r>
            <a:endParaRPr b="0" lang="en-US" sz="2800" spc="-1" strike="noStrike">
              <a:solidFill>
                <a:schemeClr val="dk1"/>
              </a:solidFill>
              <a:latin typeface="Calibri"/>
            </a:endParaRPr>
          </a:p>
          <a:p>
            <a:pPr indent="0" defTabSz="914400">
              <a:lnSpc>
                <a:spcPct val="90000"/>
              </a:lnSpc>
              <a:spcBef>
                <a:spcPts val="1001"/>
              </a:spcBef>
              <a:buNone/>
            </a:pP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GB" sz="2800" spc="-1" strike="noStrike">
                <a:solidFill>
                  <a:schemeClr val="dk1"/>
                </a:solidFill>
                <a:latin typeface="Calibri"/>
              </a:rPr>
              <a:t>1996, VLAD virus, first known virus targets Windows 95 OS</a:t>
            </a:r>
            <a:endParaRPr b="0" lang="en-US" sz="2800" spc="-1" strike="noStrike">
              <a:solidFill>
                <a:schemeClr val="dk1"/>
              </a:solidFill>
              <a:latin typeface="Calibri"/>
            </a:endParaRPr>
          </a:p>
          <a:p>
            <a:pPr indent="0" defTabSz="914400">
              <a:lnSpc>
                <a:spcPct val="90000"/>
              </a:lnSpc>
              <a:spcBef>
                <a:spcPts val="1001"/>
              </a:spcBef>
              <a:buNone/>
            </a:pP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GB" sz="2800" spc="-1" strike="noStrike">
                <a:solidFill>
                  <a:schemeClr val="dk1"/>
                </a:solidFill>
                <a:latin typeface="Calibri"/>
              </a:rPr>
              <a:t>1997, Win32.Cabanas, first known virus targets Windows NT</a:t>
            </a:r>
            <a:endParaRPr b="0" lang="en-US" sz="2800" spc="-1" strike="noStrike">
              <a:solidFill>
                <a:schemeClr val="dk1"/>
              </a:solidFill>
              <a:latin typeface="Calibri"/>
            </a:endParaRPr>
          </a:p>
          <a:p>
            <a:pPr indent="0" defTabSz="914400">
              <a:lnSpc>
                <a:spcPct val="90000"/>
              </a:lnSpc>
              <a:spcBef>
                <a:spcPts val="1001"/>
              </a:spcBef>
              <a:buNone/>
            </a:pPr>
            <a:endParaRPr b="0" lang="en-US" sz="2800" spc="-1" strike="noStrike">
              <a:solidFill>
                <a:schemeClr val="dk1"/>
              </a:solidFill>
              <a:latin typeface="Calibri"/>
            </a:endParaRPr>
          </a:p>
          <a:p>
            <a:pPr indent="0" defTabSz="914400">
              <a:lnSpc>
                <a:spcPct val="90000"/>
              </a:lnSpc>
              <a:spcBef>
                <a:spcPts val="1001"/>
              </a:spcBef>
              <a:buNone/>
            </a:pPr>
            <a:endParaRPr b="0" lang="en-US" sz="2800" spc="-1" strike="noStrike">
              <a:solidFill>
                <a:schemeClr val="dk1"/>
              </a:solidFill>
              <a:latin typeface="Calibri"/>
            </a:endParaRPr>
          </a:p>
        </p:txBody>
      </p:sp>
      <p:sp>
        <p:nvSpPr>
          <p:cNvPr id="4" name="PlaceHolder 3"/>
          <p:cNvSpPr>
            <a:spLocks noGrp="1"/>
          </p:cNvSpPr>
          <p:nvPr>
            <p:ph type="sldNum" idx="6"/>
          </p:nvPr>
        </p:nvSpPr>
        <p:spPr/>
        <p:txBody>
          <a:bodyPr/>
          <a:p>
            <a:fld id="{84D362A9-AEEB-482F-9C98-E3856E1B289B}" type="slidenum">
              <a:t>15</a:t>
            </a:fld>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First Examples</a:t>
            </a:r>
            <a:endParaRPr b="0" lang="en-US" sz="4400" spc="-1" strike="noStrike">
              <a:solidFill>
                <a:schemeClr val="dk1"/>
              </a:solidFill>
              <a:latin typeface="Calibri"/>
            </a:endParaRPr>
          </a:p>
        </p:txBody>
      </p:sp>
      <p:sp>
        <p:nvSpPr>
          <p:cNvPr id="119"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GB" sz="2800" spc="-1" strike="noStrike">
                <a:solidFill>
                  <a:schemeClr val="dk1"/>
                </a:solidFill>
                <a:latin typeface="Calibri"/>
              </a:rPr>
              <a:t>2001, Win32.5-0-1, the first social networking virus, </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GB" sz="2400" spc="-1" strike="noStrike">
                <a:solidFill>
                  <a:schemeClr val="dk1"/>
                </a:solidFill>
                <a:latin typeface="Calibri"/>
              </a:rPr>
              <a:t>created by Matt larose,</a:t>
            </a:r>
            <a:endParaRPr b="0" lang="en-US" sz="24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GB" sz="2400" spc="-1" strike="noStrike">
                <a:solidFill>
                  <a:schemeClr val="dk1"/>
                </a:solidFill>
                <a:latin typeface="Calibri"/>
              </a:rPr>
              <a:t> </a:t>
            </a:r>
            <a:r>
              <a:rPr b="0" lang="en-GB" sz="2400" spc="-1" strike="noStrike">
                <a:solidFill>
                  <a:schemeClr val="dk1"/>
                </a:solidFill>
                <a:latin typeface="Calibri"/>
              </a:rPr>
              <a:t>it targets MSN Messenger users and online bulletin boards</a:t>
            </a:r>
            <a:endParaRPr b="0" lang="en-US" sz="24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GB" sz="2400" spc="-1" strike="noStrike">
                <a:solidFill>
                  <a:schemeClr val="dk1"/>
                </a:solidFill>
                <a:latin typeface="Calibri"/>
              </a:rPr>
              <a:t>Users click on a link to activate the virus</a:t>
            </a:r>
            <a:endParaRPr b="0" lang="en-US" sz="24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GB" sz="2400" spc="-1" strike="noStrike">
                <a:solidFill>
                  <a:schemeClr val="dk1"/>
                </a:solidFill>
                <a:latin typeface="Calibri"/>
              </a:rPr>
              <a:t>The virus sent an email contains user data ( IP address, contacts, website history browsing , commonly used phrases) to anonymous email address </a:t>
            </a:r>
            <a:endParaRPr b="0" lang="en-US" sz="2400" spc="-1" strike="noStrike">
              <a:solidFill>
                <a:schemeClr val="dk1"/>
              </a:solidFill>
              <a:latin typeface="Calibri"/>
            </a:endParaRPr>
          </a:p>
          <a:p>
            <a:pPr indent="0" defTabSz="914400">
              <a:lnSpc>
                <a:spcPct val="90000"/>
              </a:lnSpc>
              <a:spcBef>
                <a:spcPts val="499"/>
              </a:spcBef>
              <a:buNone/>
            </a:pPr>
            <a:endParaRPr b="0" lang="en-US" sz="24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GB" sz="2800" spc="-1" strike="noStrike">
                <a:solidFill>
                  <a:schemeClr val="dk1"/>
                </a:solidFill>
                <a:latin typeface="Calibri"/>
              </a:rPr>
              <a:t>2008, websites used part of Win32.5-0-1 code to track web users , why ?</a:t>
            </a:r>
            <a:endParaRPr b="0" lang="en-US" sz="2800" spc="-1" strike="noStrike">
              <a:solidFill>
                <a:schemeClr val="dk1"/>
              </a:solidFill>
              <a:latin typeface="Calibri"/>
            </a:endParaRPr>
          </a:p>
          <a:p>
            <a:pPr indent="0" defTabSz="914400">
              <a:lnSpc>
                <a:spcPct val="90000"/>
              </a:lnSpc>
              <a:spcBef>
                <a:spcPts val="1001"/>
              </a:spcBef>
              <a:buNone/>
            </a:pPr>
            <a:endParaRPr b="0" lang="en-US" sz="2800" spc="-1" strike="noStrike">
              <a:solidFill>
                <a:schemeClr val="dk1"/>
              </a:solidFill>
              <a:latin typeface="Calibri"/>
            </a:endParaRPr>
          </a:p>
          <a:p>
            <a:pPr indent="0" defTabSz="914400">
              <a:lnSpc>
                <a:spcPct val="90000"/>
              </a:lnSpc>
              <a:spcBef>
                <a:spcPts val="1001"/>
              </a:spcBef>
              <a:buNone/>
              <a:tabLst>
                <a:tab algn="l" pos="0"/>
              </a:tabLst>
            </a:pPr>
            <a:endParaRPr b="0" lang="en-US" sz="2800" spc="-1" strike="noStrike">
              <a:solidFill>
                <a:schemeClr val="dk1"/>
              </a:solidFill>
              <a:latin typeface="Calibri"/>
            </a:endParaRPr>
          </a:p>
          <a:p>
            <a:pPr indent="0" defTabSz="914400">
              <a:lnSpc>
                <a:spcPct val="90000"/>
              </a:lnSpc>
              <a:spcBef>
                <a:spcPts val="1001"/>
              </a:spcBef>
              <a:buNone/>
              <a:tabLst>
                <a:tab algn="l" pos="0"/>
              </a:tabLst>
            </a:pPr>
            <a:endParaRPr b="0" lang="en-US" sz="2800" spc="-1" strike="noStrike">
              <a:solidFill>
                <a:schemeClr val="dk1"/>
              </a:solidFill>
              <a:latin typeface="Calibri"/>
            </a:endParaRPr>
          </a:p>
          <a:p>
            <a:pPr indent="0" defTabSz="914400">
              <a:lnSpc>
                <a:spcPct val="90000"/>
              </a:lnSpc>
              <a:spcBef>
                <a:spcPts val="1001"/>
              </a:spcBef>
              <a:buNone/>
              <a:tabLst>
                <a:tab algn="l" pos="0"/>
              </a:tabLst>
            </a:pPr>
            <a:endParaRPr b="0" lang="en-US" sz="2800" spc="-1" strike="noStrike">
              <a:solidFill>
                <a:schemeClr val="dk1"/>
              </a:solidFill>
              <a:latin typeface="Calibri"/>
            </a:endParaRPr>
          </a:p>
        </p:txBody>
      </p:sp>
      <p:sp>
        <p:nvSpPr>
          <p:cNvPr id="4" name="PlaceHolder 3"/>
          <p:cNvSpPr>
            <a:spLocks noGrp="1"/>
          </p:cNvSpPr>
          <p:nvPr>
            <p:ph type="sldNum" idx="6"/>
          </p:nvPr>
        </p:nvSpPr>
        <p:spPr/>
        <p:txBody>
          <a:bodyPr/>
          <a:p>
            <a:fld id="{500F9515-45F3-4BF2-A3F7-1CA5350AA913}" type="slidenum">
              <a:t>16</a:t>
            </a:fld>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Worms</a:t>
            </a:r>
            <a:endParaRPr b="0" lang="en-US" sz="4400" spc="-1" strike="noStrike">
              <a:solidFill>
                <a:schemeClr val="dk1"/>
              </a:solidFill>
              <a:latin typeface="Calibri"/>
            </a:endParaRPr>
          </a:p>
        </p:txBody>
      </p:sp>
      <p:sp>
        <p:nvSpPr>
          <p:cNvPr id="121"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It is a malicious code that can spread from one computer to another without requiring a host file to infect. (It doesn’t need to attach itself to an existing program) </a:t>
            </a:r>
            <a:endParaRPr b="0" lang="en-US" sz="2800" spc="-1" strike="noStrike">
              <a:solidFill>
                <a:schemeClr val="dk1"/>
              </a:solidFill>
              <a:latin typeface="Calibri"/>
            </a:endParaRPr>
          </a:p>
          <a:p>
            <a:pPr indent="0" defTabSz="914400">
              <a:lnSpc>
                <a:spcPct val="90000"/>
              </a:lnSpc>
              <a:spcBef>
                <a:spcPts val="1001"/>
              </a:spcBef>
              <a:buNone/>
            </a:pP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They are designed to exploit known vulnerabilities and spread via networks and internet connections</a:t>
            </a:r>
            <a:endParaRPr b="0" lang="en-US" sz="2800" spc="-1" strike="noStrike">
              <a:solidFill>
                <a:schemeClr val="dk1"/>
              </a:solidFill>
              <a:latin typeface="Calibri"/>
            </a:endParaRPr>
          </a:p>
          <a:p>
            <a:pPr indent="0" defTabSz="914400">
              <a:lnSpc>
                <a:spcPct val="90000"/>
              </a:lnSpc>
              <a:spcBef>
                <a:spcPts val="1001"/>
              </a:spcBef>
              <a:buNone/>
            </a:pP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Famous warms : Morris worm 1988 , Conficker 2008 </a:t>
            </a:r>
            <a:endParaRPr b="0" lang="en-US" sz="2800" spc="-1" strike="noStrike">
              <a:solidFill>
                <a:schemeClr val="dk1"/>
              </a:solidFill>
              <a:latin typeface="Calibri"/>
            </a:endParaRPr>
          </a:p>
        </p:txBody>
      </p:sp>
      <p:sp>
        <p:nvSpPr>
          <p:cNvPr id="4" name="PlaceHolder 3"/>
          <p:cNvSpPr>
            <a:spLocks noGrp="1"/>
          </p:cNvSpPr>
          <p:nvPr>
            <p:ph type="sldNum" idx="6"/>
          </p:nvPr>
        </p:nvSpPr>
        <p:spPr/>
        <p:txBody>
          <a:bodyPr/>
          <a:p>
            <a:fld id="{B5703479-5C5A-4763-B77F-5F4D758C3C2F}" type="slidenum">
              <a:t>17</a:t>
            </a:fld>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Trojan</a:t>
            </a:r>
            <a:endParaRPr b="0" lang="en-US" sz="4400" spc="-1" strike="noStrike">
              <a:solidFill>
                <a:schemeClr val="dk1"/>
              </a:solidFill>
              <a:latin typeface="Calibri"/>
            </a:endParaRPr>
          </a:p>
        </p:txBody>
      </p:sp>
      <p:sp>
        <p:nvSpPr>
          <p:cNvPr id="123" name="PlaceHolder 2"/>
          <p:cNvSpPr>
            <a:spLocks noGrp="1"/>
          </p:cNvSpPr>
          <p:nvPr>
            <p:ph/>
          </p:nvPr>
        </p:nvSpPr>
        <p:spPr>
          <a:xfrm>
            <a:off x="838080" y="1825560"/>
            <a:ext cx="10515240" cy="4350960"/>
          </a:xfrm>
          <a:prstGeom prst="rect">
            <a:avLst/>
          </a:prstGeom>
          <a:noFill/>
          <a:ln w="0">
            <a:noFill/>
          </a:ln>
        </p:spPr>
        <p:txBody>
          <a:bodyPr lIns="91440" rIns="91440" tIns="45720" bIns="45720" anchor="t">
            <a:normAutofit fontScale="96763"/>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It </a:t>
            </a:r>
            <a:r>
              <a:rPr b="0" lang="en-GB" sz="2800" spc="-1" strike="noStrike">
                <a:solidFill>
                  <a:schemeClr val="dk1"/>
                </a:solidFill>
                <a:latin typeface="Calibri"/>
              </a:rPr>
              <a:t> is any malicious computer program which is used to hack into a computer by misleading users of its true intent</a:t>
            </a:r>
            <a:endParaRPr b="0" lang="en-US" sz="2800" spc="-1" strike="noStrike">
              <a:solidFill>
                <a:schemeClr val="dk1"/>
              </a:solidFill>
              <a:latin typeface="Calibri"/>
            </a:endParaRPr>
          </a:p>
          <a:p>
            <a:pPr indent="0" defTabSz="914400">
              <a:lnSpc>
                <a:spcPct val="90000"/>
              </a:lnSpc>
              <a:spcBef>
                <a:spcPts val="1001"/>
              </a:spcBef>
              <a:buNone/>
            </a:pP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GB" sz="2800" spc="-1" strike="noStrike">
                <a:solidFill>
                  <a:schemeClr val="dk1"/>
                </a:solidFill>
                <a:latin typeface="Calibri"/>
              </a:rPr>
              <a:t>Trojan usually spread by some form of social engineering or drive-by-download </a:t>
            </a:r>
            <a:endParaRPr b="0" lang="en-US" sz="2800" spc="-1" strike="noStrike">
              <a:solidFill>
                <a:schemeClr val="dk1"/>
              </a:solidFill>
              <a:latin typeface="Calibri"/>
            </a:endParaRPr>
          </a:p>
          <a:p>
            <a:pPr indent="0" defTabSz="914400">
              <a:lnSpc>
                <a:spcPct val="90000"/>
              </a:lnSpc>
              <a:spcBef>
                <a:spcPts val="1001"/>
              </a:spcBef>
              <a:buNone/>
            </a:pP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Trojan payload mostly acts as a backdoor for:</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Keylogger </a:t>
            </a:r>
            <a:endParaRPr b="0" lang="en-US" sz="24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Botnet</a:t>
            </a:r>
            <a:endParaRPr b="0" lang="en-US" sz="24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Command and control server ( c&amp;c)</a:t>
            </a:r>
            <a:endParaRPr b="0" lang="en-US" sz="2400" spc="-1" strike="noStrike">
              <a:solidFill>
                <a:schemeClr val="dk1"/>
              </a:solidFill>
              <a:latin typeface="Calibri"/>
            </a:endParaRPr>
          </a:p>
          <a:p>
            <a:pPr indent="0" defTabSz="914400">
              <a:lnSpc>
                <a:spcPct val="90000"/>
              </a:lnSpc>
              <a:spcBef>
                <a:spcPts val="499"/>
              </a:spcBef>
              <a:buNone/>
            </a:pPr>
            <a:endParaRPr b="0" lang="en-US" sz="2400" spc="-1" strike="noStrike">
              <a:solidFill>
                <a:schemeClr val="dk1"/>
              </a:solidFill>
              <a:latin typeface="Calibri"/>
            </a:endParaRPr>
          </a:p>
        </p:txBody>
      </p:sp>
      <p:sp>
        <p:nvSpPr>
          <p:cNvPr id="4" name="PlaceHolder 3"/>
          <p:cNvSpPr>
            <a:spLocks noGrp="1"/>
          </p:cNvSpPr>
          <p:nvPr>
            <p:ph type="sldNum" idx="6"/>
          </p:nvPr>
        </p:nvSpPr>
        <p:spPr/>
        <p:txBody>
          <a:bodyPr/>
          <a:p>
            <a:fld id="{5C4974F0-801B-4104-9042-D5C93308927E}" type="slidenum">
              <a:t>18</a:t>
            </a:fld>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Bots</a:t>
            </a:r>
            <a:endParaRPr b="0" lang="en-US" sz="4400" spc="-1" strike="noStrike">
              <a:solidFill>
                <a:schemeClr val="dk1"/>
              </a:solidFill>
              <a:latin typeface="Calibri"/>
            </a:endParaRPr>
          </a:p>
        </p:txBody>
      </p:sp>
      <p:sp>
        <p:nvSpPr>
          <p:cNvPr id="125" name="PlaceHolder 2"/>
          <p:cNvSpPr>
            <a:spLocks noGrp="1"/>
          </p:cNvSpPr>
          <p:nvPr>
            <p:ph/>
          </p:nvPr>
        </p:nvSpPr>
        <p:spPr>
          <a:xfrm>
            <a:off x="838080" y="1825560"/>
            <a:ext cx="10515240" cy="4350960"/>
          </a:xfrm>
          <a:prstGeom prst="rect">
            <a:avLst/>
          </a:prstGeom>
          <a:noFill/>
          <a:ln w="0">
            <a:noFill/>
          </a:ln>
        </p:spPr>
        <p:txBody>
          <a:bodyPr lIns="91440" rIns="91440" tIns="45720" bIns="45720" anchor="t">
            <a:normAutofit fontScale="83909"/>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They are snippets of code designed to automate tasks and responds to instructions , they replicate by :</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Themselves same as worms</a:t>
            </a:r>
            <a:endParaRPr b="0" lang="en-US" sz="24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Or via user actions same as Trojans</a:t>
            </a:r>
            <a:endParaRPr b="0" lang="en-US" sz="2400" spc="-1" strike="noStrike">
              <a:solidFill>
                <a:schemeClr val="dk1"/>
              </a:solidFill>
              <a:latin typeface="Calibri"/>
            </a:endParaRPr>
          </a:p>
          <a:p>
            <a:pPr indent="0" defTabSz="914400">
              <a:lnSpc>
                <a:spcPct val="90000"/>
              </a:lnSpc>
              <a:spcBef>
                <a:spcPts val="499"/>
              </a:spcBef>
              <a:buNone/>
            </a:pPr>
            <a:endParaRPr b="0" lang="en-US" sz="24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Bots usually installed without the user knowledge or permission and connect to a central server or command server</a:t>
            </a:r>
            <a:endParaRPr b="0" lang="en-US" sz="2800" spc="-1" strike="noStrike">
              <a:solidFill>
                <a:schemeClr val="dk1"/>
              </a:solidFill>
              <a:latin typeface="Calibri"/>
            </a:endParaRPr>
          </a:p>
          <a:p>
            <a:pPr indent="0" defTabSz="914400">
              <a:lnSpc>
                <a:spcPct val="90000"/>
              </a:lnSpc>
              <a:spcBef>
                <a:spcPts val="1001"/>
              </a:spcBef>
              <a:buNone/>
            </a:pP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An entire network of infected devices in known as a botnet</a:t>
            </a:r>
            <a:endParaRPr b="0" lang="en-US" sz="2800" spc="-1" strike="noStrike">
              <a:solidFill>
                <a:schemeClr val="dk1"/>
              </a:solidFill>
              <a:latin typeface="Calibri"/>
            </a:endParaRPr>
          </a:p>
          <a:p>
            <a:pPr indent="0" defTabSz="914400">
              <a:lnSpc>
                <a:spcPct val="90000"/>
              </a:lnSpc>
              <a:spcBef>
                <a:spcPts val="1001"/>
              </a:spcBef>
              <a:buNone/>
            </a:pP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Botnets are usually used to launch distributed denial of service (DDoS) attacks</a:t>
            </a:r>
            <a:endParaRPr b="0" lang="en-US" sz="2800" spc="-1" strike="noStrike">
              <a:solidFill>
                <a:schemeClr val="dk1"/>
              </a:solidFill>
              <a:latin typeface="Calibri"/>
            </a:endParaRPr>
          </a:p>
        </p:txBody>
      </p:sp>
      <p:sp>
        <p:nvSpPr>
          <p:cNvPr id="4" name="PlaceHolder 3"/>
          <p:cNvSpPr>
            <a:spLocks noGrp="1"/>
          </p:cNvSpPr>
          <p:nvPr>
            <p:ph type="sldNum" idx="6"/>
          </p:nvPr>
        </p:nvSpPr>
        <p:spPr/>
        <p:txBody>
          <a:bodyPr/>
          <a:p>
            <a:fld id="{1976A0F3-2592-4C8D-80AD-77A0CF47C066}" type="slidenum">
              <a:t>19</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Patching</a:t>
            </a:r>
            <a:endParaRPr b="0" lang="en-US" sz="4400" spc="-1" strike="noStrike">
              <a:solidFill>
                <a:schemeClr val="dk1"/>
              </a:solidFill>
              <a:latin typeface="Calibri"/>
            </a:endParaRPr>
          </a:p>
        </p:txBody>
      </p:sp>
      <p:sp>
        <p:nvSpPr>
          <p:cNvPr id="91"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2800" spc="-1" strike="noStrike">
                <a:solidFill>
                  <a:schemeClr val="dk1"/>
                </a:solidFill>
                <a:latin typeface="Calibri"/>
              </a:rPr>
              <a:t>A patch is a  piece of software or code designed to fix a problem or updating a program</a:t>
            </a:r>
            <a:endParaRPr b="0" lang="en-US" sz="2800" spc="-1" strike="noStrike">
              <a:solidFill>
                <a:schemeClr val="dk1"/>
              </a:solidFill>
              <a:latin typeface="Calibri"/>
            </a:endParaRPr>
          </a:p>
          <a:p>
            <a:pPr indent="0" defTabSz="914400">
              <a:lnSpc>
                <a:spcPct val="90000"/>
              </a:lnSpc>
              <a:spcBef>
                <a:spcPts val="1001"/>
              </a:spcBef>
              <a:buNone/>
              <a:tabLst>
                <a:tab algn="l" pos="0"/>
              </a:tabLst>
            </a:pPr>
            <a:endParaRPr b="0" lang="en-US" sz="2800" spc="-1" strike="noStrike">
              <a:solidFill>
                <a:schemeClr val="dk1"/>
              </a:solidFill>
              <a:latin typeface="Calibri"/>
            </a:endParaRPr>
          </a:p>
          <a:p>
            <a:pPr indent="0" defTabSz="914400">
              <a:lnSpc>
                <a:spcPct val="90000"/>
              </a:lnSpc>
              <a:spcBef>
                <a:spcPts val="1001"/>
              </a:spcBef>
              <a:buNone/>
              <a:tabLst>
                <a:tab algn="l" pos="0"/>
              </a:tabLst>
            </a:pPr>
            <a:r>
              <a:rPr b="0" lang="en-US" sz="2800" spc="-1" strike="noStrike">
                <a:solidFill>
                  <a:schemeClr val="dk1"/>
                </a:solidFill>
                <a:latin typeface="Calibri"/>
              </a:rPr>
              <a:t>Security patches, which are called bug fixes patches, are the main method of fixing security vulnerabilities in software.</a:t>
            </a:r>
            <a:endParaRPr b="0" lang="en-US" sz="2800" spc="-1" strike="noStrike">
              <a:solidFill>
                <a:schemeClr val="dk1"/>
              </a:solidFill>
              <a:latin typeface="Calibri"/>
            </a:endParaRPr>
          </a:p>
          <a:p>
            <a:pPr indent="0" defTabSz="914400">
              <a:lnSpc>
                <a:spcPct val="90000"/>
              </a:lnSpc>
              <a:spcBef>
                <a:spcPts val="1001"/>
              </a:spcBef>
              <a:buNone/>
              <a:tabLst>
                <a:tab algn="l" pos="0"/>
              </a:tabLst>
            </a:pPr>
            <a:endParaRPr b="0" lang="en-US" sz="2800" spc="-1" strike="noStrike">
              <a:solidFill>
                <a:schemeClr val="dk1"/>
              </a:solidFill>
              <a:latin typeface="Calibri"/>
            </a:endParaRPr>
          </a:p>
          <a:p>
            <a:pPr indent="0" defTabSz="914400">
              <a:lnSpc>
                <a:spcPct val="90000"/>
              </a:lnSpc>
              <a:spcBef>
                <a:spcPts val="1001"/>
              </a:spcBef>
              <a:buNone/>
              <a:tabLst>
                <a:tab algn="l" pos="0"/>
              </a:tabLst>
            </a:pPr>
            <a:r>
              <a:rPr b="0" lang="en-US" sz="2800" spc="-1" strike="noStrike">
                <a:solidFill>
                  <a:schemeClr val="dk1"/>
                </a:solidFill>
                <a:latin typeface="Calibri"/>
              </a:rPr>
              <a:t>When a patch is released, should we apply it immediately? Should we wait? How to apply it and when?</a:t>
            </a:r>
            <a:endParaRPr b="0" lang="en-US" sz="2800" spc="-1" strike="noStrike">
              <a:solidFill>
                <a:schemeClr val="dk1"/>
              </a:solidFill>
              <a:latin typeface="Calibri"/>
            </a:endParaRPr>
          </a:p>
          <a:p>
            <a:pPr indent="0" defTabSz="914400">
              <a:lnSpc>
                <a:spcPct val="90000"/>
              </a:lnSpc>
              <a:spcBef>
                <a:spcPts val="1001"/>
              </a:spcBef>
              <a:buNone/>
              <a:tabLst>
                <a:tab algn="l" pos="0"/>
              </a:tabLst>
            </a:pPr>
            <a:endParaRPr b="0" lang="en-US" sz="2800" spc="-1" strike="noStrike">
              <a:solidFill>
                <a:schemeClr val="dk1"/>
              </a:solidFill>
              <a:latin typeface="Calibri"/>
            </a:endParaRPr>
          </a:p>
          <a:p>
            <a:pPr indent="0" defTabSz="914400">
              <a:lnSpc>
                <a:spcPct val="90000"/>
              </a:lnSpc>
              <a:spcBef>
                <a:spcPts val="1001"/>
              </a:spcBef>
              <a:buNone/>
              <a:tabLst>
                <a:tab algn="l" pos="0"/>
              </a:tabLst>
            </a:pPr>
            <a:endParaRPr b="0" lang="en-US" sz="2800" spc="-1" strike="noStrike">
              <a:solidFill>
                <a:schemeClr val="dk1"/>
              </a:solidFill>
              <a:latin typeface="Calibri"/>
            </a:endParaRPr>
          </a:p>
        </p:txBody>
      </p:sp>
      <p:sp>
        <p:nvSpPr>
          <p:cNvPr id="4" name="PlaceHolder 3"/>
          <p:cNvSpPr>
            <a:spLocks noGrp="1"/>
          </p:cNvSpPr>
          <p:nvPr>
            <p:ph type="sldNum" idx="6"/>
          </p:nvPr>
        </p:nvSpPr>
        <p:spPr/>
        <p:txBody>
          <a:bodyPr/>
          <a:p>
            <a:fld id="{BBE1B6FE-2090-498A-BA51-A0FEE8E53BA9}" type="slidenum">
              <a:t>2</a:t>
            </a:fld>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Ransomware</a:t>
            </a:r>
            <a:endParaRPr b="0" lang="en-US" sz="4400" spc="-1" strike="noStrike">
              <a:solidFill>
                <a:schemeClr val="dk1"/>
              </a:solidFill>
              <a:latin typeface="Calibri"/>
            </a:endParaRPr>
          </a:p>
        </p:txBody>
      </p:sp>
      <p:sp>
        <p:nvSpPr>
          <p:cNvPr id="127"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GB" sz="2800" spc="-1" strike="noStrike">
                <a:solidFill>
                  <a:schemeClr val="dk1"/>
                </a:solidFill>
                <a:latin typeface="Calibri"/>
              </a:rPr>
              <a:t>a type of malicious software designed to block access to a computer system until a sum of money is paid.</a:t>
            </a:r>
            <a:endParaRPr b="0" lang="en-US" sz="2800" spc="-1" strike="noStrike">
              <a:solidFill>
                <a:schemeClr val="dk1"/>
              </a:solidFill>
              <a:latin typeface="Calibri"/>
            </a:endParaRPr>
          </a:p>
          <a:p>
            <a:pPr indent="0" defTabSz="914400">
              <a:lnSpc>
                <a:spcPct val="90000"/>
              </a:lnSpc>
              <a:spcBef>
                <a:spcPts val="1001"/>
              </a:spcBef>
              <a:buNone/>
            </a:pP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GB" sz="2800" spc="-1" strike="noStrike">
                <a:solidFill>
                  <a:schemeClr val="dk1"/>
                </a:solidFill>
                <a:latin typeface="Calibri"/>
              </a:rPr>
              <a:t>There are two types of Ransomware:</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GB" sz="2400" spc="-1" strike="noStrike">
                <a:solidFill>
                  <a:schemeClr val="dk1"/>
                </a:solidFill>
                <a:latin typeface="Calibri"/>
              </a:rPr>
              <a:t>Lockscreen : displays full image or web page on the screen, prevent the user from accessing anything.</a:t>
            </a:r>
            <a:endParaRPr b="0" lang="en-US" sz="24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GB" sz="2400" spc="-1" strike="noStrike">
                <a:solidFill>
                  <a:schemeClr val="dk1"/>
                </a:solidFill>
                <a:latin typeface="Calibri"/>
              </a:rPr>
              <a:t>Encryption ransomware : encrypts the user files with a password</a:t>
            </a:r>
            <a:endParaRPr b="0" lang="en-US" sz="2400" spc="-1" strike="noStrike">
              <a:solidFill>
                <a:schemeClr val="dk1"/>
              </a:solidFill>
              <a:latin typeface="Calibri"/>
            </a:endParaRPr>
          </a:p>
        </p:txBody>
      </p:sp>
      <p:sp>
        <p:nvSpPr>
          <p:cNvPr id="4" name="PlaceHolder 3"/>
          <p:cNvSpPr>
            <a:spLocks noGrp="1"/>
          </p:cNvSpPr>
          <p:nvPr>
            <p:ph type="sldNum" idx="6"/>
          </p:nvPr>
        </p:nvSpPr>
        <p:spPr/>
        <p:txBody>
          <a:bodyPr/>
          <a:p>
            <a:fld id="{FA26781E-B016-4A69-9FE6-89315847DF81}" type="slidenum">
              <a:t>20</a:t>
            </a:fld>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rootkit</a:t>
            </a:r>
            <a:endParaRPr b="0" lang="en-US" sz="4400" spc="-1" strike="noStrike">
              <a:solidFill>
                <a:schemeClr val="dk1"/>
              </a:solidFill>
              <a:latin typeface="Calibri"/>
            </a:endParaRPr>
          </a:p>
        </p:txBody>
      </p:sp>
      <p:sp>
        <p:nvSpPr>
          <p:cNvPr id="129"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It is a set of software tools that hides its presence in the lower layers of the operating systems’ application layer, kernel, BIOS with admin permission</a:t>
            </a:r>
            <a:endParaRPr b="0" lang="en-US" sz="2800" spc="-1" strike="noStrike">
              <a:solidFill>
                <a:schemeClr val="dk1"/>
              </a:solidFill>
              <a:latin typeface="Calibri"/>
            </a:endParaRPr>
          </a:p>
          <a:p>
            <a:pPr indent="0" defTabSz="914400">
              <a:lnSpc>
                <a:spcPct val="90000"/>
              </a:lnSpc>
              <a:spcBef>
                <a:spcPts val="1001"/>
              </a:spcBef>
              <a:buNone/>
            </a:pP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Root is Unix/linux term denotes admin-level/permissions </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Kit refers to tools and programs that allow you to get admin-level access</a:t>
            </a:r>
            <a:endParaRPr b="0" lang="en-US" sz="2800" spc="-1" strike="noStrike">
              <a:solidFill>
                <a:schemeClr val="dk1"/>
              </a:solidFill>
              <a:latin typeface="Calibri"/>
            </a:endParaRPr>
          </a:p>
          <a:p>
            <a:pPr indent="0" defTabSz="914400">
              <a:lnSpc>
                <a:spcPct val="90000"/>
              </a:lnSpc>
              <a:spcBef>
                <a:spcPts val="1001"/>
              </a:spcBef>
              <a:buNone/>
            </a:pP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Rootkit are generally used as remote C&amp;C</a:t>
            </a:r>
            <a:endParaRPr b="0" lang="en-US" sz="2800" spc="-1" strike="noStrike">
              <a:solidFill>
                <a:schemeClr val="dk1"/>
              </a:solidFill>
              <a:latin typeface="Calibri"/>
            </a:endParaRPr>
          </a:p>
        </p:txBody>
      </p:sp>
      <p:sp>
        <p:nvSpPr>
          <p:cNvPr id="4" name="PlaceHolder 3"/>
          <p:cNvSpPr>
            <a:spLocks noGrp="1"/>
          </p:cNvSpPr>
          <p:nvPr>
            <p:ph type="sldNum" idx="6"/>
          </p:nvPr>
        </p:nvSpPr>
        <p:spPr/>
        <p:txBody>
          <a:bodyPr/>
          <a:p>
            <a:fld id="{AC8C318E-D29D-479D-856B-3941DF4A7F39}" type="slidenum">
              <a:t>21</a:t>
            </a:fld>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Spyware</a:t>
            </a:r>
            <a:endParaRPr b="0" lang="en-US" sz="4400" spc="-1" strike="noStrike">
              <a:solidFill>
                <a:schemeClr val="dk1"/>
              </a:solidFill>
              <a:latin typeface="Calibri"/>
            </a:endParaRPr>
          </a:p>
        </p:txBody>
      </p:sp>
      <p:sp>
        <p:nvSpPr>
          <p:cNvPr id="131"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GB" sz="2800" spc="-1" strike="noStrike">
                <a:solidFill>
                  <a:schemeClr val="dk1"/>
                </a:solidFill>
                <a:latin typeface="Calibri"/>
              </a:rPr>
              <a:t>Is software that aims to gather information about a person or organization without their knowledge </a:t>
            </a:r>
            <a:endParaRPr b="0" lang="en-US" sz="2800" spc="-1" strike="noStrike">
              <a:solidFill>
                <a:schemeClr val="dk1"/>
              </a:solidFill>
              <a:latin typeface="Calibri"/>
            </a:endParaRPr>
          </a:p>
          <a:p>
            <a:pPr indent="0" defTabSz="914400">
              <a:lnSpc>
                <a:spcPct val="90000"/>
              </a:lnSpc>
              <a:spcBef>
                <a:spcPts val="1001"/>
              </a:spcBef>
              <a:buNone/>
            </a:pP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GB" sz="2800" spc="-1" strike="noStrike">
                <a:solidFill>
                  <a:schemeClr val="dk1"/>
                </a:solidFill>
                <a:latin typeface="Calibri"/>
              </a:rPr>
              <a:t>Spyware is classified into four types:  system monitors, Trojans, adware and tracking cookies</a:t>
            </a:r>
            <a:endParaRPr b="0" lang="en-US" sz="2800" spc="-1" strike="noStrike">
              <a:solidFill>
                <a:schemeClr val="dk1"/>
              </a:solidFill>
              <a:latin typeface="Calibri"/>
            </a:endParaRPr>
          </a:p>
          <a:p>
            <a:pPr indent="0" defTabSz="914400">
              <a:lnSpc>
                <a:spcPct val="90000"/>
              </a:lnSpc>
              <a:spcBef>
                <a:spcPts val="499"/>
              </a:spcBef>
              <a:buNone/>
            </a:pPr>
            <a:endParaRPr b="0" lang="en-US" sz="24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GB" sz="2800" spc="-1" strike="noStrike">
                <a:solidFill>
                  <a:schemeClr val="dk1"/>
                </a:solidFill>
                <a:latin typeface="Calibri"/>
              </a:rPr>
              <a:t>Spyware  changes devices configurations like changing the default browser and home page , installing add-on to track user browsing behaviour </a:t>
            </a:r>
            <a:endParaRPr b="0" lang="en-US" sz="2800" spc="-1" strike="noStrike">
              <a:solidFill>
                <a:schemeClr val="dk1"/>
              </a:solidFill>
              <a:latin typeface="Calibri"/>
            </a:endParaRPr>
          </a:p>
        </p:txBody>
      </p:sp>
      <p:sp>
        <p:nvSpPr>
          <p:cNvPr id="4" name="PlaceHolder 3"/>
          <p:cNvSpPr>
            <a:spLocks noGrp="1"/>
          </p:cNvSpPr>
          <p:nvPr>
            <p:ph type="sldNum" idx="6"/>
          </p:nvPr>
        </p:nvSpPr>
        <p:spPr/>
        <p:txBody>
          <a:bodyPr/>
          <a:p>
            <a:fld id="{D659198E-9A63-4FB3-B9C4-9F7CC9468911}" type="slidenum">
              <a:t>22</a:t>
            </a:fld>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Controlling Malware</a:t>
            </a:r>
            <a:endParaRPr b="0" lang="en-US" sz="4400" spc="-1" strike="noStrike">
              <a:solidFill>
                <a:schemeClr val="dk1"/>
              </a:solidFill>
              <a:latin typeface="Calibri"/>
            </a:endParaRPr>
          </a:p>
        </p:txBody>
      </p:sp>
      <p:sp>
        <p:nvSpPr>
          <p:cNvPr id="133"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2800" spc="-1" strike="noStrike">
                <a:solidFill>
                  <a:schemeClr val="dk1"/>
                </a:solidFill>
                <a:latin typeface="Calibri"/>
              </a:rPr>
              <a:t>How ?</a:t>
            </a:r>
            <a:endParaRPr b="0" lang="en-US" sz="2800" spc="-1" strike="noStrike">
              <a:solidFill>
                <a:schemeClr val="dk1"/>
              </a:solidFill>
              <a:latin typeface="Calibri"/>
            </a:endParaRPr>
          </a:p>
          <a:p>
            <a:pPr indent="0" defTabSz="914400">
              <a:lnSpc>
                <a:spcPct val="90000"/>
              </a:lnSpc>
              <a:spcBef>
                <a:spcPts val="1001"/>
              </a:spcBef>
              <a:buNone/>
              <a:tabLst>
                <a:tab algn="l" pos="0"/>
              </a:tabLst>
            </a:pPr>
            <a:endParaRPr b="0" lang="en-US" sz="2800" spc="-1" strike="noStrike">
              <a:solidFill>
                <a:schemeClr val="dk1"/>
              </a:solidFill>
              <a:latin typeface="Calibri"/>
            </a:endParaRPr>
          </a:p>
          <a:p>
            <a:pPr indent="0" defTabSz="914400">
              <a:lnSpc>
                <a:spcPct val="90000"/>
              </a:lnSpc>
              <a:spcBef>
                <a:spcPts val="1001"/>
              </a:spcBef>
              <a:buNone/>
              <a:tabLst>
                <a:tab algn="l" pos="0"/>
              </a:tabLst>
            </a:pPr>
            <a:r>
              <a:rPr b="0" lang="en-US" sz="2800" spc="-1" strike="noStrike">
                <a:solidFill>
                  <a:schemeClr val="dk1"/>
                </a:solidFill>
                <a:latin typeface="Calibri"/>
              </a:rPr>
              <a:t> </a:t>
            </a:r>
            <a:r>
              <a:rPr b="0" lang="en-US" sz="2800" spc="-1" strike="noStrike">
                <a:solidFill>
                  <a:schemeClr val="dk1"/>
                </a:solidFill>
                <a:latin typeface="Calibri"/>
              </a:rPr>
              <a:t>By following defense in depth strategy</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Calibri"/>
              </a:rPr>
              <a:t>Implementing prevention , detection and response controls along with security awareness campaign</a:t>
            </a:r>
            <a:endParaRPr b="0" lang="en-US" sz="2400" spc="-1" strike="noStrike">
              <a:solidFill>
                <a:schemeClr val="dk1"/>
              </a:solidFill>
              <a:latin typeface="Calibri"/>
            </a:endParaRPr>
          </a:p>
          <a:p>
            <a:pPr indent="0" defTabSz="914400">
              <a:lnSpc>
                <a:spcPct val="90000"/>
              </a:lnSpc>
              <a:spcBef>
                <a:spcPts val="499"/>
              </a:spcBef>
              <a:buNone/>
              <a:tabLst>
                <a:tab algn="l" pos="0"/>
              </a:tabLst>
            </a:pPr>
            <a:endParaRPr b="0" lang="en-US" sz="2400" spc="-1" strike="noStrike">
              <a:solidFill>
                <a:schemeClr val="dk1"/>
              </a:solidFill>
              <a:latin typeface="Calibri"/>
            </a:endParaRPr>
          </a:p>
          <a:p>
            <a:pPr indent="0" defTabSz="914400">
              <a:lnSpc>
                <a:spcPct val="90000"/>
              </a:lnSpc>
              <a:spcBef>
                <a:spcPts val="499"/>
              </a:spcBef>
              <a:buNone/>
              <a:tabLst>
                <a:tab algn="l" pos="0"/>
              </a:tabLst>
            </a:pPr>
            <a:endParaRPr b="0" lang="en-US" sz="2400" spc="-1" strike="noStrike">
              <a:solidFill>
                <a:schemeClr val="dk1"/>
              </a:solidFill>
              <a:latin typeface="Calibri"/>
            </a:endParaRPr>
          </a:p>
          <a:p>
            <a:pPr indent="0" defTabSz="914400">
              <a:lnSpc>
                <a:spcPct val="90000"/>
              </a:lnSpc>
              <a:spcBef>
                <a:spcPts val="1001"/>
              </a:spcBef>
              <a:buNone/>
              <a:tabLst>
                <a:tab algn="l" pos="0"/>
              </a:tabLst>
            </a:pPr>
            <a:endParaRPr b="0" lang="en-US" sz="2800" spc="-1" strike="noStrike">
              <a:solidFill>
                <a:schemeClr val="dk1"/>
              </a:solidFill>
              <a:latin typeface="Calibri"/>
            </a:endParaRPr>
          </a:p>
        </p:txBody>
      </p:sp>
      <p:sp>
        <p:nvSpPr>
          <p:cNvPr id="4" name="PlaceHolder 3"/>
          <p:cNvSpPr>
            <a:spLocks noGrp="1"/>
          </p:cNvSpPr>
          <p:nvPr>
            <p:ph type="sldNum" idx="6"/>
          </p:nvPr>
        </p:nvSpPr>
        <p:spPr/>
        <p:txBody>
          <a:bodyPr/>
          <a:p>
            <a:fld id="{95F08D4B-865D-48C4-9A8E-C14014A8670E}" type="slidenum">
              <a:t>23</a:t>
            </a:fld>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Controlling Malware</a:t>
            </a:r>
            <a:endParaRPr b="0" lang="en-US" sz="4400" spc="-1" strike="noStrike">
              <a:solidFill>
                <a:schemeClr val="dk1"/>
              </a:solidFill>
              <a:latin typeface="Calibri"/>
            </a:endParaRPr>
          </a:p>
        </p:txBody>
      </p:sp>
      <p:sp>
        <p:nvSpPr>
          <p:cNvPr id="135"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2800" spc="-1" strike="noStrike">
                <a:solidFill>
                  <a:schemeClr val="dk1"/>
                </a:solidFill>
                <a:latin typeface="Calibri"/>
              </a:rPr>
              <a:t>How ?</a:t>
            </a:r>
            <a:endParaRPr b="0" lang="en-US" sz="2800" spc="-1" strike="noStrike">
              <a:solidFill>
                <a:schemeClr val="dk1"/>
              </a:solidFill>
              <a:latin typeface="Calibri"/>
            </a:endParaRPr>
          </a:p>
          <a:p>
            <a:pPr indent="0" defTabSz="914400">
              <a:lnSpc>
                <a:spcPct val="90000"/>
              </a:lnSpc>
              <a:spcBef>
                <a:spcPts val="1001"/>
              </a:spcBef>
              <a:buNone/>
              <a:tabLst>
                <a:tab algn="l" pos="0"/>
              </a:tabLst>
            </a:pPr>
            <a:endParaRPr b="0" lang="en-US" sz="2800" spc="-1" strike="noStrike">
              <a:solidFill>
                <a:schemeClr val="dk1"/>
              </a:solidFill>
              <a:latin typeface="Calibri"/>
            </a:endParaRPr>
          </a:p>
          <a:p>
            <a:pPr indent="0" defTabSz="914400">
              <a:lnSpc>
                <a:spcPct val="90000"/>
              </a:lnSpc>
              <a:spcBef>
                <a:spcPts val="1001"/>
              </a:spcBef>
              <a:buNone/>
              <a:tabLst>
                <a:tab algn="l" pos="0"/>
              </a:tabLst>
            </a:pPr>
            <a:r>
              <a:rPr b="0" lang="en-US" sz="2800" spc="-1" strike="noStrike">
                <a:solidFill>
                  <a:schemeClr val="dk1"/>
                </a:solidFill>
                <a:latin typeface="Calibri"/>
              </a:rPr>
              <a:t> </a:t>
            </a:r>
            <a:r>
              <a:rPr b="0" lang="en-US" sz="2800" spc="-1" strike="noStrike">
                <a:solidFill>
                  <a:schemeClr val="dk1"/>
                </a:solidFill>
                <a:latin typeface="Calibri"/>
              </a:rPr>
              <a:t>By following defense in depth strategy</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Calibri"/>
              </a:rPr>
              <a:t>Implementing prevention , detection and response controls along with security awareness campaign</a:t>
            </a:r>
            <a:endParaRPr b="0" lang="en-US" sz="2400" spc="-1" strike="noStrike">
              <a:solidFill>
                <a:schemeClr val="dk1"/>
              </a:solidFill>
              <a:latin typeface="Calibri"/>
            </a:endParaRPr>
          </a:p>
          <a:p>
            <a:pPr indent="0" defTabSz="914400">
              <a:lnSpc>
                <a:spcPct val="90000"/>
              </a:lnSpc>
              <a:spcBef>
                <a:spcPts val="499"/>
              </a:spcBef>
              <a:buNone/>
              <a:tabLst>
                <a:tab algn="l" pos="0"/>
              </a:tabLst>
            </a:pPr>
            <a:endParaRPr b="0" lang="en-US" sz="2400" spc="-1" strike="noStrike">
              <a:solidFill>
                <a:schemeClr val="dk1"/>
              </a:solidFill>
              <a:latin typeface="Calibri"/>
            </a:endParaRPr>
          </a:p>
          <a:p>
            <a:pPr indent="0" defTabSz="914400">
              <a:lnSpc>
                <a:spcPct val="90000"/>
              </a:lnSpc>
              <a:spcBef>
                <a:spcPts val="499"/>
              </a:spcBef>
              <a:buNone/>
              <a:tabLst>
                <a:tab algn="l" pos="0"/>
              </a:tabLst>
            </a:pPr>
            <a:endParaRPr b="0" lang="en-US" sz="2400" spc="-1" strike="noStrike">
              <a:solidFill>
                <a:schemeClr val="dk1"/>
              </a:solidFill>
              <a:latin typeface="Calibri"/>
            </a:endParaRPr>
          </a:p>
          <a:p>
            <a:pPr indent="0" defTabSz="914400">
              <a:lnSpc>
                <a:spcPct val="90000"/>
              </a:lnSpc>
              <a:spcBef>
                <a:spcPts val="1001"/>
              </a:spcBef>
              <a:buNone/>
              <a:tabLst>
                <a:tab algn="l" pos="0"/>
              </a:tabLst>
            </a:pPr>
            <a:endParaRPr b="0" lang="en-US" sz="2800" spc="-1" strike="noStrike">
              <a:solidFill>
                <a:schemeClr val="dk1"/>
              </a:solidFill>
              <a:latin typeface="Calibri"/>
            </a:endParaRPr>
          </a:p>
        </p:txBody>
      </p:sp>
      <p:sp>
        <p:nvSpPr>
          <p:cNvPr id="4" name="PlaceHolder 3"/>
          <p:cNvSpPr>
            <a:spLocks noGrp="1"/>
          </p:cNvSpPr>
          <p:nvPr>
            <p:ph type="sldNum" idx="6"/>
          </p:nvPr>
        </p:nvSpPr>
        <p:spPr/>
        <p:txBody>
          <a:bodyPr/>
          <a:p>
            <a:fld id="{471ACCA0-1ECF-484C-BEE5-E01C9905DE48}" type="slidenum">
              <a:t>24</a:t>
            </a:fld>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Prevention controls</a:t>
            </a:r>
            <a:endParaRPr b="0" lang="en-US" sz="4400" spc="-1" strike="noStrike">
              <a:solidFill>
                <a:schemeClr val="dk1"/>
              </a:solidFill>
              <a:latin typeface="Calibri"/>
            </a:endParaRPr>
          </a:p>
        </p:txBody>
      </p:sp>
      <p:sp>
        <p:nvSpPr>
          <p:cNvPr id="137" name="PlaceHolder 2"/>
          <p:cNvSpPr>
            <a:spLocks noGrp="1"/>
          </p:cNvSpPr>
          <p:nvPr>
            <p:ph/>
          </p:nvPr>
        </p:nvSpPr>
        <p:spPr>
          <a:xfrm>
            <a:off x="838080" y="1825560"/>
            <a:ext cx="10515240" cy="4350960"/>
          </a:xfrm>
          <a:prstGeom prst="rect">
            <a:avLst/>
          </a:prstGeom>
          <a:noFill/>
          <a:ln w="0">
            <a:noFill/>
          </a:ln>
        </p:spPr>
        <p:txBody>
          <a:bodyPr lIns="91440" rIns="91440" tIns="45720" bIns="45720" anchor="t">
            <a:normAutofit/>
          </a:bodyPr>
          <a:p>
            <a:pPr indent="0" defTabSz="914400">
              <a:lnSpc>
                <a:spcPct val="90000"/>
              </a:lnSpc>
              <a:spcBef>
                <a:spcPts val="1001"/>
              </a:spcBef>
              <a:buNone/>
              <a:tabLst>
                <a:tab algn="l" pos="0"/>
              </a:tabLst>
            </a:pPr>
            <a:r>
              <a:rPr b="0" lang="en-US" sz="2800" spc="-1" strike="noStrike">
                <a:solidFill>
                  <a:schemeClr val="dk1"/>
                </a:solidFill>
                <a:latin typeface="Calibri"/>
              </a:rPr>
              <a:t>Prevention controls aim to stop the attack before it happens, </a:t>
            </a:r>
            <a:endParaRPr b="0" lang="en-US" sz="2800" spc="-1" strike="noStrike">
              <a:solidFill>
                <a:schemeClr val="dk1"/>
              </a:solidFill>
              <a:latin typeface="Calibri"/>
            </a:endParaRPr>
          </a:p>
          <a:p>
            <a:pPr indent="0" defTabSz="914400">
              <a:lnSpc>
                <a:spcPct val="90000"/>
              </a:lnSpc>
              <a:spcBef>
                <a:spcPts val="1001"/>
              </a:spcBef>
              <a:buNone/>
              <a:tabLst>
                <a:tab algn="l" pos="0"/>
              </a:tabLst>
            </a:pPr>
            <a:endParaRPr b="0" lang="en-US" sz="2800" spc="-1" strike="noStrike">
              <a:solidFill>
                <a:schemeClr val="dk1"/>
              </a:solidFill>
              <a:latin typeface="Calibri"/>
            </a:endParaRPr>
          </a:p>
          <a:p>
            <a:pPr indent="0" defTabSz="914400">
              <a:lnSpc>
                <a:spcPct val="90000"/>
              </a:lnSpc>
              <a:spcBef>
                <a:spcPts val="1001"/>
              </a:spcBef>
              <a:buNone/>
              <a:tabLst>
                <a:tab algn="l" pos="0"/>
              </a:tabLst>
            </a:pPr>
            <a:r>
              <a:rPr b="0" lang="en-US" sz="2800" spc="-1" strike="noStrike">
                <a:solidFill>
                  <a:schemeClr val="dk1"/>
                </a:solidFill>
                <a:latin typeface="Calibri"/>
              </a:rPr>
              <a:t>this can be done in many ways:</a:t>
            </a:r>
            <a:endParaRPr b="0" lang="en-US" sz="2800" spc="-1" strike="noStrike">
              <a:solidFill>
                <a:schemeClr val="dk1"/>
              </a:solidFill>
              <a:latin typeface="Calibri"/>
            </a:endParaRPr>
          </a:p>
          <a:p>
            <a:pPr marL="514440" indent="-514440" defTabSz="914400">
              <a:lnSpc>
                <a:spcPct val="90000"/>
              </a:lnSpc>
              <a:spcBef>
                <a:spcPts val="1001"/>
              </a:spcBef>
              <a:buClr>
                <a:srgbClr val="000000"/>
              </a:buClr>
              <a:buFont typeface="Calibri Light"/>
              <a:buAutoNum type="arabicPeriod"/>
              <a:tabLst>
                <a:tab algn="l" pos="0"/>
              </a:tabLst>
            </a:pPr>
            <a:r>
              <a:rPr b="0" lang="en-US" sz="2800" spc="-1" strike="noStrike">
                <a:solidFill>
                  <a:schemeClr val="dk1"/>
                </a:solidFill>
                <a:latin typeface="Calibri"/>
              </a:rPr>
              <a:t>Teach the users about how to avoid getting malwares like train them not to click links in emails, or open unexpected attachments, participating in P2P networks,…</a:t>
            </a:r>
            <a:endParaRPr b="0" lang="en-US" sz="2800" spc="-1" strike="noStrike">
              <a:solidFill>
                <a:schemeClr val="dk1"/>
              </a:solidFill>
              <a:latin typeface="Calibri"/>
            </a:endParaRPr>
          </a:p>
          <a:p>
            <a:pPr marL="514440" indent="-514440" defTabSz="914400">
              <a:lnSpc>
                <a:spcPct val="90000"/>
              </a:lnSpc>
              <a:spcBef>
                <a:spcPts val="1001"/>
              </a:spcBef>
              <a:buClr>
                <a:srgbClr val="000000"/>
              </a:buClr>
              <a:buFont typeface="Calibri Light"/>
              <a:buAutoNum type="arabicPeriod"/>
              <a:tabLst>
                <a:tab algn="l" pos="0"/>
              </a:tabLst>
            </a:pPr>
            <a:r>
              <a:rPr b="0" lang="en-US" sz="2800" spc="-1" strike="noStrike">
                <a:solidFill>
                  <a:schemeClr val="dk1"/>
                </a:solidFill>
                <a:latin typeface="Calibri"/>
              </a:rPr>
              <a:t>Configure the firewall to restrict access</a:t>
            </a:r>
            <a:endParaRPr b="0" lang="en-US" sz="2800" spc="-1" strike="noStrike">
              <a:solidFill>
                <a:schemeClr val="dk1"/>
              </a:solidFill>
              <a:latin typeface="Calibri"/>
            </a:endParaRPr>
          </a:p>
          <a:p>
            <a:pPr marL="514440" indent="-514440" defTabSz="914400">
              <a:lnSpc>
                <a:spcPct val="90000"/>
              </a:lnSpc>
              <a:spcBef>
                <a:spcPts val="1001"/>
              </a:spcBef>
              <a:buClr>
                <a:srgbClr val="000000"/>
              </a:buClr>
              <a:buFont typeface="Calibri Light"/>
              <a:buAutoNum type="arabicPeriod"/>
              <a:tabLst>
                <a:tab algn="l" pos="0"/>
              </a:tabLst>
            </a:pPr>
            <a:r>
              <a:rPr b="0" lang="en-US" sz="2800" spc="-1" strike="noStrike">
                <a:solidFill>
                  <a:schemeClr val="dk1"/>
                </a:solidFill>
                <a:latin typeface="Calibri"/>
              </a:rPr>
              <a:t>Have an enterprise-wide antivirus/malware and keep it up to date</a:t>
            </a:r>
            <a:endParaRPr b="0" lang="en-US" sz="2800" spc="-1" strike="noStrike">
              <a:solidFill>
                <a:schemeClr val="dk1"/>
              </a:solidFill>
              <a:latin typeface="Calibri"/>
            </a:endParaRPr>
          </a:p>
          <a:p>
            <a:pPr indent="0" defTabSz="914400">
              <a:lnSpc>
                <a:spcPct val="90000"/>
              </a:lnSpc>
              <a:spcBef>
                <a:spcPts val="1001"/>
              </a:spcBef>
              <a:buNone/>
              <a:tabLst>
                <a:tab algn="l" pos="0"/>
              </a:tabLst>
            </a:pPr>
            <a:endParaRPr b="0" lang="en-US" sz="2800" spc="-1" strike="noStrike">
              <a:solidFill>
                <a:schemeClr val="dk1"/>
              </a:solidFill>
              <a:latin typeface="Calibri"/>
            </a:endParaRPr>
          </a:p>
          <a:p>
            <a:pPr marL="457200" indent="0" defTabSz="914400">
              <a:lnSpc>
                <a:spcPct val="90000"/>
              </a:lnSpc>
              <a:spcBef>
                <a:spcPts val="499"/>
              </a:spcBef>
              <a:buNone/>
              <a:tabLst>
                <a:tab algn="l" pos="0"/>
              </a:tabLst>
            </a:pPr>
            <a:endParaRPr b="0" lang="en-US" sz="2400" spc="-1" strike="noStrike">
              <a:solidFill>
                <a:schemeClr val="dk1"/>
              </a:solidFill>
              <a:latin typeface="Calibri"/>
            </a:endParaRPr>
          </a:p>
          <a:p>
            <a:pPr indent="0" defTabSz="914400">
              <a:lnSpc>
                <a:spcPct val="90000"/>
              </a:lnSpc>
              <a:spcBef>
                <a:spcPts val="1001"/>
              </a:spcBef>
              <a:buNone/>
              <a:tabLst>
                <a:tab algn="l" pos="0"/>
              </a:tabLst>
            </a:pPr>
            <a:endParaRPr b="0" lang="en-US" sz="2800" spc="-1" strike="noStrike">
              <a:solidFill>
                <a:schemeClr val="dk1"/>
              </a:solidFill>
              <a:latin typeface="Calibri"/>
            </a:endParaRPr>
          </a:p>
        </p:txBody>
      </p:sp>
      <p:sp>
        <p:nvSpPr>
          <p:cNvPr id="4" name="PlaceHolder 3"/>
          <p:cNvSpPr>
            <a:spLocks noGrp="1"/>
          </p:cNvSpPr>
          <p:nvPr>
            <p:ph type="sldNum" idx="6"/>
          </p:nvPr>
        </p:nvSpPr>
        <p:spPr/>
        <p:txBody>
          <a:bodyPr/>
          <a:p>
            <a:fld id="{310A1EB5-155D-4024-9C20-77AB66BC3E92}" type="slidenum">
              <a:t>25</a:t>
            </a:fld>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Prevention controls</a:t>
            </a:r>
            <a:endParaRPr b="0" lang="en-US" sz="4400" spc="-1" strike="noStrike">
              <a:solidFill>
                <a:schemeClr val="dk1"/>
              </a:solidFill>
              <a:latin typeface="Calibri"/>
            </a:endParaRPr>
          </a:p>
        </p:txBody>
      </p:sp>
      <p:sp>
        <p:nvSpPr>
          <p:cNvPr id="139" name="PlaceHolder 2"/>
          <p:cNvSpPr>
            <a:spLocks noGrp="1"/>
          </p:cNvSpPr>
          <p:nvPr>
            <p:ph/>
          </p:nvPr>
        </p:nvSpPr>
        <p:spPr>
          <a:xfrm>
            <a:off x="838080" y="1825560"/>
            <a:ext cx="10515240" cy="4350960"/>
          </a:xfrm>
          <a:prstGeom prst="rect">
            <a:avLst/>
          </a:prstGeom>
          <a:noFill/>
          <a:ln w="0">
            <a:noFill/>
          </a:ln>
        </p:spPr>
        <p:txBody>
          <a:bodyPr lIns="91440" rIns="91440" tIns="45720" bIns="45720" anchor="t">
            <a:normAutofit/>
          </a:bodyPr>
          <a:p>
            <a:pPr marL="514440" indent="-514440" defTabSz="914400">
              <a:lnSpc>
                <a:spcPct val="90000"/>
              </a:lnSpc>
              <a:spcBef>
                <a:spcPts val="1001"/>
              </a:spcBef>
              <a:buClr>
                <a:srgbClr val="000000"/>
              </a:buClr>
              <a:buFont typeface="Calibri Light"/>
              <a:buAutoNum type="arabicPeriod" startAt="4"/>
            </a:pPr>
            <a:r>
              <a:rPr b="0" lang="en-US" sz="2800" spc="-1" strike="noStrike">
                <a:solidFill>
                  <a:schemeClr val="dk1"/>
                </a:solidFill>
                <a:latin typeface="Calibri"/>
              </a:rPr>
              <a:t>Do not allow users to </a:t>
            </a:r>
            <a:endParaRPr b="0" lang="en-US" sz="2800" spc="-1" strike="noStrike">
              <a:solidFill>
                <a:schemeClr val="dk1"/>
              </a:solidFill>
              <a:latin typeface="Calibri"/>
            </a:endParaRPr>
          </a:p>
          <a:p>
            <a:pPr lvl="1" marL="914400" indent="-457200" defTabSz="914400">
              <a:lnSpc>
                <a:spcPct val="90000"/>
              </a:lnSpc>
              <a:spcBef>
                <a:spcPts val="499"/>
              </a:spcBef>
              <a:buClr>
                <a:srgbClr val="000000"/>
              </a:buClr>
              <a:buFont typeface="Calibri Light"/>
              <a:buAutoNum type="arabicPeriod"/>
            </a:pPr>
            <a:r>
              <a:rPr b="0" lang="en-US" sz="2400" spc="-1" strike="noStrike">
                <a:solidFill>
                  <a:schemeClr val="dk1"/>
                </a:solidFill>
                <a:latin typeface="Calibri"/>
              </a:rPr>
              <a:t>install software on company-provided devices</a:t>
            </a:r>
            <a:endParaRPr b="0" lang="en-US" sz="2400" spc="-1" strike="noStrike">
              <a:solidFill>
                <a:schemeClr val="dk1"/>
              </a:solidFill>
              <a:latin typeface="Calibri"/>
            </a:endParaRPr>
          </a:p>
          <a:p>
            <a:pPr lvl="1" marL="914400" indent="-457200" defTabSz="914400">
              <a:lnSpc>
                <a:spcPct val="90000"/>
              </a:lnSpc>
              <a:spcBef>
                <a:spcPts val="499"/>
              </a:spcBef>
              <a:buClr>
                <a:srgbClr val="000000"/>
              </a:buClr>
              <a:buFont typeface="Calibri Light"/>
              <a:buAutoNum type="arabicPeriod"/>
            </a:pPr>
            <a:r>
              <a:rPr b="0" lang="en-US" sz="2400" spc="-1" strike="noStrike">
                <a:solidFill>
                  <a:schemeClr val="dk1"/>
                </a:solidFill>
                <a:latin typeface="Calibri"/>
              </a:rPr>
              <a:t>Change devices configurations</a:t>
            </a:r>
            <a:endParaRPr b="0" lang="en-US" sz="2400" spc="-1" strike="noStrike">
              <a:solidFill>
                <a:schemeClr val="dk1"/>
              </a:solidFill>
              <a:latin typeface="Calibri"/>
            </a:endParaRPr>
          </a:p>
          <a:p>
            <a:pPr lvl="1" marL="914400" indent="-457200" defTabSz="914400">
              <a:lnSpc>
                <a:spcPct val="90000"/>
              </a:lnSpc>
              <a:spcBef>
                <a:spcPts val="499"/>
              </a:spcBef>
              <a:buClr>
                <a:srgbClr val="000000"/>
              </a:buClr>
              <a:buFont typeface="Calibri Light"/>
              <a:buAutoNum type="arabicPeriod"/>
            </a:pPr>
            <a:r>
              <a:rPr b="0" lang="en-US" sz="2400" spc="-1" strike="noStrike">
                <a:solidFill>
                  <a:schemeClr val="dk1"/>
                </a:solidFill>
                <a:latin typeface="Calibri"/>
              </a:rPr>
              <a:t>Have administrator privileges</a:t>
            </a:r>
            <a:endParaRPr b="0" lang="en-US" sz="2400" spc="-1" strike="noStrike">
              <a:solidFill>
                <a:schemeClr val="dk1"/>
              </a:solidFill>
              <a:latin typeface="Calibri"/>
            </a:endParaRPr>
          </a:p>
          <a:p>
            <a:pPr lvl="1" marL="914400" indent="-457200" defTabSz="914400">
              <a:lnSpc>
                <a:spcPct val="90000"/>
              </a:lnSpc>
              <a:spcBef>
                <a:spcPts val="499"/>
              </a:spcBef>
              <a:buClr>
                <a:srgbClr val="000000"/>
              </a:buClr>
              <a:buFont typeface="Calibri Light"/>
              <a:buAutoNum type="arabicPeriod"/>
            </a:pPr>
            <a:r>
              <a:rPr b="0" lang="en-US" sz="2400" spc="-1" strike="noStrike">
                <a:solidFill>
                  <a:schemeClr val="dk1"/>
                </a:solidFill>
                <a:latin typeface="Calibri"/>
              </a:rPr>
              <a:t>Disable anti-malware </a:t>
            </a:r>
            <a:endParaRPr b="0" lang="en-US" sz="2400" spc="-1" strike="noStrike">
              <a:solidFill>
                <a:schemeClr val="dk1"/>
              </a:solidFill>
              <a:latin typeface="Calibri"/>
            </a:endParaRPr>
          </a:p>
          <a:p>
            <a:pPr indent="0" defTabSz="914400">
              <a:lnSpc>
                <a:spcPct val="90000"/>
              </a:lnSpc>
              <a:spcBef>
                <a:spcPts val="499"/>
              </a:spcBef>
              <a:buNone/>
            </a:pPr>
            <a:endParaRPr b="0" lang="en-US" sz="2400" spc="-1" strike="noStrike">
              <a:solidFill>
                <a:schemeClr val="dk1"/>
              </a:solidFill>
              <a:latin typeface="Calibri"/>
            </a:endParaRPr>
          </a:p>
          <a:p>
            <a:pPr marL="514440" indent="-514440" defTabSz="914400">
              <a:lnSpc>
                <a:spcPct val="90000"/>
              </a:lnSpc>
              <a:spcBef>
                <a:spcPts val="1001"/>
              </a:spcBef>
              <a:buClr>
                <a:srgbClr val="000000"/>
              </a:buClr>
              <a:buFont typeface="Calibri Light"/>
              <a:buAutoNum type="arabicPeriod" startAt="4"/>
            </a:pPr>
            <a:r>
              <a:rPr b="0" lang="en-US" sz="2800" spc="-1" strike="noStrike">
                <a:solidFill>
                  <a:schemeClr val="dk1"/>
                </a:solidFill>
                <a:latin typeface="Calibri"/>
              </a:rPr>
              <a:t>Disable remote desktop connection</a:t>
            </a:r>
            <a:endParaRPr b="0" lang="en-US" sz="2800" spc="-1" strike="noStrike">
              <a:solidFill>
                <a:schemeClr val="dk1"/>
              </a:solidFill>
              <a:latin typeface="Calibri"/>
            </a:endParaRPr>
          </a:p>
          <a:p>
            <a:pPr marL="514440" indent="-514440" defTabSz="914400">
              <a:lnSpc>
                <a:spcPct val="90000"/>
              </a:lnSpc>
              <a:spcBef>
                <a:spcPts val="1001"/>
              </a:spcBef>
              <a:buClr>
                <a:srgbClr val="000000"/>
              </a:buClr>
              <a:buFont typeface="Calibri Light"/>
              <a:buAutoNum type="arabicPeriod" startAt="4"/>
            </a:pPr>
            <a:r>
              <a:rPr b="0" lang="en-US" sz="2800" spc="-1" strike="noStrike">
                <a:solidFill>
                  <a:schemeClr val="dk1"/>
                </a:solidFill>
                <a:latin typeface="Calibri"/>
              </a:rPr>
              <a:t>Apply security patches</a:t>
            </a:r>
            <a:endParaRPr b="0" lang="en-US" sz="2800" spc="-1" strike="noStrike">
              <a:solidFill>
                <a:schemeClr val="dk1"/>
              </a:solidFill>
              <a:latin typeface="Calibri"/>
            </a:endParaRPr>
          </a:p>
          <a:p>
            <a:pPr marL="514440" indent="-514440" defTabSz="914400">
              <a:lnSpc>
                <a:spcPct val="90000"/>
              </a:lnSpc>
              <a:spcBef>
                <a:spcPts val="1001"/>
              </a:spcBef>
              <a:buClr>
                <a:srgbClr val="000000"/>
              </a:buClr>
              <a:buFont typeface="Calibri Light"/>
              <a:buAutoNum type="arabicPeriod" startAt="4"/>
            </a:pPr>
            <a:r>
              <a:rPr b="0" lang="en-US" sz="2800" spc="-1" strike="noStrike">
                <a:solidFill>
                  <a:schemeClr val="dk1"/>
                </a:solidFill>
                <a:latin typeface="Calibri"/>
              </a:rPr>
              <a:t>Enable browser-based controls like pop-up blocking,</a:t>
            </a:r>
            <a:endParaRPr b="0" lang="en-US" sz="2800" spc="-1" strike="noStrike">
              <a:solidFill>
                <a:schemeClr val="dk1"/>
              </a:solidFill>
              <a:latin typeface="Calibri"/>
            </a:endParaRPr>
          </a:p>
          <a:p>
            <a:pPr indent="0" defTabSz="914400">
              <a:lnSpc>
                <a:spcPct val="90000"/>
              </a:lnSpc>
              <a:spcBef>
                <a:spcPts val="1001"/>
              </a:spcBef>
              <a:buNone/>
            </a:pPr>
            <a:endParaRPr b="0" lang="en-US" sz="2800" spc="-1" strike="noStrike">
              <a:solidFill>
                <a:schemeClr val="dk1"/>
              </a:solidFill>
              <a:latin typeface="Calibri"/>
            </a:endParaRPr>
          </a:p>
          <a:p>
            <a:pPr indent="0" defTabSz="914400">
              <a:lnSpc>
                <a:spcPct val="90000"/>
              </a:lnSpc>
              <a:spcBef>
                <a:spcPts val="1001"/>
              </a:spcBef>
              <a:buNone/>
            </a:pPr>
            <a:endParaRPr b="0" lang="en-US" sz="2800" spc="-1" strike="noStrike">
              <a:solidFill>
                <a:schemeClr val="dk1"/>
              </a:solidFill>
              <a:latin typeface="Calibri"/>
            </a:endParaRPr>
          </a:p>
          <a:p>
            <a:pPr marL="457200" indent="0" defTabSz="914400">
              <a:lnSpc>
                <a:spcPct val="90000"/>
              </a:lnSpc>
              <a:spcBef>
                <a:spcPts val="499"/>
              </a:spcBef>
              <a:buNone/>
              <a:tabLst>
                <a:tab algn="l" pos="0"/>
              </a:tabLst>
            </a:pPr>
            <a:endParaRPr b="0" lang="en-US" sz="2400" spc="-1" strike="noStrike">
              <a:solidFill>
                <a:schemeClr val="dk1"/>
              </a:solidFill>
              <a:latin typeface="Calibri"/>
            </a:endParaRPr>
          </a:p>
          <a:p>
            <a:pPr indent="0" defTabSz="914400">
              <a:lnSpc>
                <a:spcPct val="90000"/>
              </a:lnSpc>
              <a:spcBef>
                <a:spcPts val="1001"/>
              </a:spcBef>
              <a:buNone/>
              <a:tabLst>
                <a:tab algn="l" pos="0"/>
              </a:tabLst>
            </a:pPr>
            <a:endParaRPr b="0" lang="en-US" sz="2800" spc="-1" strike="noStrike">
              <a:solidFill>
                <a:schemeClr val="dk1"/>
              </a:solidFill>
              <a:latin typeface="Calibri"/>
            </a:endParaRPr>
          </a:p>
        </p:txBody>
      </p:sp>
      <p:sp>
        <p:nvSpPr>
          <p:cNvPr id="4" name="PlaceHolder 3"/>
          <p:cNvSpPr>
            <a:spLocks noGrp="1"/>
          </p:cNvSpPr>
          <p:nvPr>
            <p:ph type="sldNum" idx="6"/>
          </p:nvPr>
        </p:nvSpPr>
        <p:spPr/>
        <p:txBody>
          <a:bodyPr/>
          <a:p>
            <a:fld id="{97D59F4E-F11D-4552-9B96-C49BF4BBEE8D}" type="slidenum">
              <a:t>26</a:t>
            </a:fld>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Detection Controls</a:t>
            </a:r>
            <a:endParaRPr b="0" lang="en-US" sz="4400" spc="-1" strike="noStrike">
              <a:solidFill>
                <a:schemeClr val="dk1"/>
              </a:solidFill>
              <a:latin typeface="Calibri"/>
            </a:endParaRPr>
          </a:p>
        </p:txBody>
      </p:sp>
      <p:sp>
        <p:nvSpPr>
          <p:cNvPr id="141"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2800" spc="-1" strike="noStrike">
                <a:solidFill>
                  <a:schemeClr val="dk1"/>
                </a:solidFill>
                <a:latin typeface="Calibri"/>
              </a:rPr>
              <a:t>Defection controls should identify the presence of malware, alert the user or net work admin, and in best case scenario stop the malware from doing its job.</a:t>
            </a:r>
            <a:endParaRPr b="0" lang="en-US" sz="2800" spc="-1" strike="noStrike">
              <a:solidFill>
                <a:schemeClr val="dk1"/>
              </a:solidFill>
              <a:latin typeface="Calibri"/>
            </a:endParaRPr>
          </a:p>
          <a:p>
            <a:pPr indent="0" defTabSz="914400">
              <a:lnSpc>
                <a:spcPct val="90000"/>
              </a:lnSpc>
              <a:spcBef>
                <a:spcPts val="1001"/>
              </a:spcBef>
              <a:buNone/>
              <a:tabLst>
                <a:tab algn="l" pos="0"/>
              </a:tabLst>
            </a:pPr>
            <a:endParaRPr b="0" lang="en-US" sz="2800" spc="-1" strike="noStrike">
              <a:solidFill>
                <a:schemeClr val="dk1"/>
              </a:solidFill>
              <a:latin typeface="Calibri"/>
            </a:endParaRPr>
          </a:p>
          <a:p>
            <a:pPr indent="0" defTabSz="914400">
              <a:lnSpc>
                <a:spcPct val="90000"/>
              </a:lnSpc>
              <a:spcBef>
                <a:spcPts val="1001"/>
              </a:spcBef>
              <a:buNone/>
              <a:tabLst>
                <a:tab algn="l" pos="0"/>
              </a:tabLst>
            </a:pPr>
            <a:r>
              <a:rPr b="0" lang="en-US" sz="2800" spc="-1" strike="noStrike">
                <a:solidFill>
                  <a:schemeClr val="dk1"/>
                </a:solidFill>
                <a:latin typeface="Calibri"/>
              </a:rPr>
              <a:t>Detection controls include: </a:t>
            </a:r>
            <a:endParaRPr b="0" lang="en-US" sz="2800" spc="-1" strike="noStrike">
              <a:solidFill>
                <a:schemeClr val="dk1"/>
              </a:solidFill>
              <a:latin typeface="Calibri"/>
            </a:endParaRPr>
          </a:p>
          <a:p>
            <a:pPr marL="514440" indent="-514440" defTabSz="914400">
              <a:lnSpc>
                <a:spcPct val="90000"/>
              </a:lnSpc>
              <a:spcBef>
                <a:spcPts val="1001"/>
              </a:spcBef>
              <a:buClr>
                <a:srgbClr val="000000"/>
              </a:buClr>
              <a:buFont typeface="Calibri Light"/>
              <a:buAutoNum type="arabicPeriod"/>
              <a:tabLst>
                <a:tab algn="l" pos="0"/>
              </a:tabLst>
            </a:pPr>
            <a:r>
              <a:rPr b="0" lang="en-US" sz="2800" spc="-1" strike="noStrike">
                <a:solidFill>
                  <a:schemeClr val="dk1"/>
                </a:solidFill>
                <a:latin typeface="Calibri"/>
              </a:rPr>
              <a:t>Real-time firewall detection of suspicious file downloads and network connections</a:t>
            </a:r>
            <a:endParaRPr b="0" lang="en-US" sz="2800" spc="-1" strike="noStrike">
              <a:solidFill>
                <a:schemeClr val="dk1"/>
              </a:solidFill>
              <a:latin typeface="Calibri"/>
            </a:endParaRPr>
          </a:p>
          <a:p>
            <a:pPr marL="514440" indent="-514440" defTabSz="914400">
              <a:lnSpc>
                <a:spcPct val="90000"/>
              </a:lnSpc>
              <a:spcBef>
                <a:spcPts val="1001"/>
              </a:spcBef>
              <a:buClr>
                <a:srgbClr val="000000"/>
              </a:buClr>
              <a:buFont typeface="Calibri Light"/>
              <a:buAutoNum type="arabicPeriod"/>
              <a:tabLst>
                <a:tab algn="l" pos="0"/>
              </a:tabLst>
            </a:pPr>
            <a:r>
              <a:rPr b="0" lang="en-US" sz="2800" spc="-1" strike="noStrike">
                <a:solidFill>
                  <a:schemeClr val="dk1"/>
                </a:solidFill>
                <a:latin typeface="Calibri"/>
              </a:rPr>
              <a:t>Hosts and networks intrusion detection systems (IDS ) and intrusion prevention systems (IPS)</a:t>
            </a:r>
            <a:endParaRPr b="0" lang="en-US" sz="2800" spc="-1" strike="noStrike">
              <a:solidFill>
                <a:schemeClr val="dk1"/>
              </a:solidFill>
              <a:latin typeface="Calibri"/>
            </a:endParaRPr>
          </a:p>
        </p:txBody>
      </p:sp>
      <p:sp>
        <p:nvSpPr>
          <p:cNvPr id="4" name="PlaceHolder 3"/>
          <p:cNvSpPr>
            <a:spLocks noGrp="1"/>
          </p:cNvSpPr>
          <p:nvPr>
            <p:ph type="sldNum" idx="6"/>
          </p:nvPr>
        </p:nvSpPr>
        <p:spPr/>
        <p:txBody>
          <a:bodyPr/>
          <a:p>
            <a:fld id="{EDC57025-D728-4E72-B011-BB120C3BAF17}" type="slidenum">
              <a:t>27</a:t>
            </a:fld>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Detection Controls</a:t>
            </a:r>
            <a:endParaRPr b="0" lang="en-US" sz="4400" spc="-1" strike="noStrike">
              <a:solidFill>
                <a:schemeClr val="dk1"/>
              </a:solidFill>
              <a:latin typeface="Calibri"/>
            </a:endParaRPr>
          </a:p>
        </p:txBody>
      </p:sp>
      <p:sp>
        <p:nvSpPr>
          <p:cNvPr id="143"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marL="514440" indent="-514440" defTabSz="914400">
              <a:lnSpc>
                <a:spcPct val="90000"/>
              </a:lnSpc>
              <a:spcBef>
                <a:spcPts val="1001"/>
              </a:spcBef>
              <a:buClr>
                <a:srgbClr val="000000"/>
              </a:buClr>
              <a:buFont typeface="Calibri Light"/>
              <a:buAutoNum type="arabicPeriod" startAt="3"/>
            </a:pPr>
            <a:r>
              <a:rPr b="0" lang="en-US" sz="2800" spc="-1" strike="noStrike">
                <a:solidFill>
                  <a:schemeClr val="dk1"/>
                </a:solidFill>
                <a:latin typeface="Calibri"/>
              </a:rPr>
              <a:t>Review and analysis of firewalls, IDS, operating systems and application logs for indicators of compromise</a:t>
            </a:r>
            <a:endParaRPr b="0" lang="en-US" sz="2800" spc="-1" strike="noStrike">
              <a:solidFill>
                <a:schemeClr val="dk1"/>
              </a:solidFill>
              <a:latin typeface="Calibri"/>
            </a:endParaRPr>
          </a:p>
          <a:p>
            <a:pPr marL="514440" indent="-514440" defTabSz="914400">
              <a:lnSpc>
                <a:spcPct val="90000"/>
              </a:lnSpc>
              <a:spcBef>
                <a:spcPts val="1001"/>
              </a:spcBef>
              <a:buClr>
                <a:srgbClr val="000000"/>
              </a:buClr>
              <a:buFont typeface="Calibri Light"/>
              <a:buAutoNum type="arabicPeriod" startAt="3"/>
            </a:pPr>
            <a:r>
              <a:rPr b="0" lang="en-US" sz="2800" spc="-1" strike="noStrike">
                <a:solidFill>
                  <a:schemeClr val="dk1"/>
                </a:solidFill>
                <a:latin typeface="Calibri"/>
              </a:rPr>
              <a:t>User awareness to recognize and report suspicious activity</a:t>
            </a:r>
            <a:endParaRPr b="0" lang="en-US" sz="2800" spc="-1" strike="noStrike">
              <a:solidFill>
                <a:schemeClr val="dk1"/>
              </a:solidFill>
              <a:latin typeface="Calibri"/>
            </a:endParaRPr>
          </a:p>
          <a:p>
            <a:pPr marL="514440" indent="-514440" defTabSz="914400">
              <a:lnSpc>
                <a:spcPct val="90000"/>
              </a:lnSpc>
              <a:spcBef>
                <a:spcPts val="1001"/>
              </a:spcBef>
              <a:buClr>
                <a:srgbClr val="000000"/>
              </a:buClr>
              <a:buFont typeface="Calibri Light"/>
              <a:buAutoNum type="arabicPeriod" startAt="3"/>
            </a:pPr>
            <a:r>
              <a:rPr b="0" lang="en-US" sz="2800" spc="-1" strike="noStrike">
                <a:solidFill>
                  <a:schemeClr val="dk1"/>
                </a:solidFill>
                <a:latin typeface="Calibri"/>
              </a:rPr>
              <a:t>Help desk training to respond to malware incidents</a:t>
            </a:r>
            <a:endParaRPr b="0" lang="en-US" sz="2800" spc="-1" strike="noStrike">
              <a:solidFill>
                <a:schemeClr val="dk1"/>
              </a:solidFill>
              <a:latin typeface="Calibri"/>
            </a:endParaRPr>
          </a:p>
        </p:txBody>
      </p:sp>
      <p:sp>
        <p:nvSpPr>
          <p:cNvPr id="4" name="PlaceHolder 3"/>
          <p:cNvSpPr>
            <a:spLocks noGrp="1"/>
          </p:cNvSpPr>
          <p:nvPr>
            <p:ph type="sldNum" idx="6"/>
          </p:nvPr>
        </p:nvSpPr>
        <p:spPr/>
        <p:txBody>
          <a:bodyPr/>
          <a:p>
            <a:fld id="{69772FFF-27CB-4605-A2AE-AA7AD6EAF090}" type="slidenum">
              <a:t>28</a:t>
            </a:fld>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Antivirus</a:t>
            </a:r>
            <a:endParaRPr b="0" lang="en-US" sz="4400" spc="-1" strike="noStrike">
              <a:solidFill>
                <a:schemeClr val="dk1"/>
              </a:solidFill>
              <a:latin typeface="Calibri"/>
            </a:endParaRPr>
          </a:p>
        </p:txBody>
      </p:sp>
      <p:sp>
        <p:nvSpPr>
          <p:cNvPr id="145"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A software is used to detect, contain and eliminate malicious software.</a:t>
            </a:r>
            <a:endParaRPr b="0" lang="en-US" sz="2800" spc="-1" strike="noStrike">
              <a:solidFill>
                <a:schemeClr val="dk1"/>
              </a:solidFill>
              <a:latin typeface="Calibri"/>
            </a:endParaRPr>
          </a:p>
          <a:p>
            <a:pPr indent="0" defTabSz="914400">
              <a:lnSpc>
                <a:spcPct val="90000"/>
              </a:lnSpc>
              <a:spcBef>
                <a:spcPts val="1001"/>
              </a:spcBef>
              <a:buNone/>
            </a:pP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Most of antiviruses use two techniques: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Signature-based recognition </a:t>
            </a:r>
            <a:endParaRPr b="0" lang="en-US" sz="24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Behavior based (heuristic ) recognition</a:t>
            </a:r>
            <a:endParaRPr b="0" lang="en-US" sz="2400" spc="-1" strike="noStrike">
              <a:solidFill>
                <a:schemeClr val="dk1"/>
              </a:solidFill>
              <a:latin typeface="Calibri"/>
            </a:endParaRPr>
          </a:p>
          <a:p>
            <a:pPr indent="0" defTabSz="914400">
              <a:lnSpc>
                <a:spcPct val="90000"/>
              </a:lnSpc>
              <a:spcBef>
                <a:spcPts val="499"/>
              </a:spcBef>
              <a:buNone/>
            </a:pPr>
            <a:endParaRPr b="0" lang="en-US" sz="24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Antiviruses are not 100% effective, why ?</a:t>
            </a:r>
            <a:endParaRPr b="0" lang="en-US" sz="2800" spc="-1" strike="noStrike">
              <a:solidFill>
                <a:schemeClr val="dk1"/>
              </a:solidFill>
              <a:latin typeface="Calibri"/>
            </a:endParaRPr>
          </a:p>
        </p:txBody>
      </p:sp>
      <p:sp>
        <p:nvSpPr>
          <p:cNvPr id="4" name="PlaceHolder 3"/>
          <p:cNvSpPr>
            <a:spLocks noGrp="1"/>
          </p:cNvSpPr>
          <p:nvPr>
            <p:ph type="sldNum" idx="6"/>
          </p:nvPr>
        </p:nvSpPr>
        <p:spPr/>
        <p:txBody>
          <a:bodyPr/>
          <a:p>
            <a:fld id="{A4ECACC0-BBB8-42AA-AA3D-02E53D1C45AD}" type="slidenum">
              <a:t>29</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Patching management</a:t>
            </a:r>
            <a:endParaRPr b="0" lang="en-US" sz="4400" spc="-1" strike="noStrike">
              <a:solidFill>
                <a:schemeClr val="dk1"/>
              </a:solidFill>
              <a:latin typeface="Calibri"/>
            </a:endParaRPr>
          </a:p>
        </p:txBody>
      </p:sp>
      <p:sp>
        <p:nvSpPr>
          <p:cNvPr id="93" name="PlaceHolder 2"/>
          <p:cNvSpPr>
            <a:spLocks noGrp="1"/>
          </p:cNvSpPr>
          <p:nvPr>
            <p:ph/>
          </p:nvPr>
        </p:nvSpPr>
        <p:spPr>
          <a:xfrm>
            <a:off x="838080" y="1825560"/>
            <a:ext cx="10515240" cy="4350960"/>
          </a:xfrm>
          <a:prstGeom prst="rect">
            <a:avLst/>
          </a:prstGeom>
          <a:noFill/>
          <a:ln w="0">
            <a:noFill/>
          </a:ln>
        </p:spPr>
        <p:txBody>
          <a:bodyPr lIns="91440" rIns="91440" tIns="45720" bIns="45720" anchor="t">
            <a:norm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Is the process of scheduling, testing, approving and applying security patches.</a:t>
            </a:r>
            <a:endParaRPr b="0" lang="en-US" sz="2800" spc="-1" strike="noStrike">
              <a:solidFill>
                <a:schemeClr val="dk1"/>
              </a:solidFill>
              <a:latin typeface="Calibri"/>
            </a:endParaRPr>
          </a:p>
          <a:p>
            <a:pPr indent="0" defTabSz="914400">
              <a:lnSpc>
                <a:spcPct val="90000"/>
              </a:lnSpc>
              <a:spcBef>
                <a:spcPts val="1001"/>
              </a:spcBef>
              <a:buNone/>
            </a:pP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Applying a patch sometimes causes the systems to be down, so users should be notified of potential downtime while applying the patches. </a:t>
            </a:r>
            <a:endParaRPr b="0" lang="en-US" sz="2800" spc="-1" strike="noStrike">
              <a:solidFill>
                <a:schemeClr val="dk1"/>
              </a:solidFill>
              <a:latin typeface="Calibri"/>
            </a:endParaRPr>
          </a:p>
          <a:p>
            <a:pPr indent="0" defTabSz="914400">
              <a:lnSpc>
                <a:spcPct val="90000"/>
              </a:lnSpc>
              <a:spcBef>
                <a:spcPts val="1001"/>
              </a:spcBef>
              <a:buNone/>
              <a:tabLst>
                <a:tab algn="l" pos="0"/>
              </a:tabLst>
            </a:pP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tabLst>
                <a:tab algn="l" pos="0"/>
              </a:tabLst>
            </a:pPr>
            <a:r>
              <a:rPr b="0" lang="en-US" sz="2800" spc="-1" strike="noStrike">
                <a:solidFill>
                  <a:schemeClr val="dk1"/>
                </a:solidFill>
                <a:latin typeface="Calibri"/>
              </a:rPr>
              <a:t>Before applying a patch, it should be reviewed and tested from security experts to try to identify possible vulnerably. This process takes time and may result in delaying applying security patches.</a:t>
            </a:r>
            <a:endParaRPr b="0" lang="en-US" sz="2800" spc="-1" strike="noStrike">
              <a:solidFill>
                <a:schemeClr val="dk1"/>
              </a:solidFill>
              <a:latin typeface="Calibri"/>
            </a:endParaRPr>
          </a:p>
          <a:p>
            <a:pPr indent="0" defTabSz="914400">
              <a:lnSpc>
                <a:spcPct val="90000"/>
              </a:lnSpc>
              <a:spcBef>
                <a:spcPts val="1001"/>
              </a:spcBef>
              <a:buNone/>
              <a:tabLst>
                <a:tab algn="l" pos="0"/>
              </a:tabLst>
            </a:pPr>
            <a:endParaRPr b="0" lang="en-US" sz="2800" spc="-1" strike="noStrike">
              <a:solidFill>
                <a:schemeClr val="dk1"/>
              </a:solidFill>
              <a:latin typeface="Calibri"/>
            </a:endParaRPr>
          </a:p>
        </p:txBody>
      </p:sp>
      <p:sp>
        <p:nvSpPr>
          <p:cNvPr id="4" name="PlaceHolder 3"/>
          <p:cNvSpPr>
            <a:spLocks noGrp="1"/>
          </p:cNvSpPr>
          <p:nvPr>
            <p:ph type="sldNum" idx="6"/>
          </p:nvPr>
        </p:nvSpPr>
        <p:spPr/>
        <p:txBody>
          <a:bodyPr/>
          <a:p>
            <a:fld id="{89E4D4F3-9A83-41EA-8268-892AFB217407}" type="slidenum">
              <a:t>3</a:t>
            </a:fld>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W32.Stuxnet</a:t>
            </a:r>
            <a:endParaRPr b="0" lang="en-US" sz="4400" spc="-1" strike="noStrike">
              <a:solidFill>
                <a:schemeClr val="dk1"/>
              </a:solidFill>
              <a:latin typeface="Calibri"/>
            </a:endParaRPr>
          </a:p>
        </p:txBody>
      </p:sp>
      <p:sp>
        <p:nvSpPr>
          <p:cNvPr id="147" name="PlaceHolder 2"/>
          <p:cNvSpPr>
            <a:spLocks noGrp="1"/>
          </p:cNvSpPr>
          <p:nvPr>
            <p:ph/>
          </p:nvPr>
        </p:nvSpPr>
        <p:spPr>
          <a:xfrm>
            <a:off x="838080" y="1776240"/>
            <a:ext cx="10515240" cy="435096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2800" spc="-1" strike="noStrike" u="sng">
                <a:solidFill>
                  <a:schemeClr val="dk1"/>
                </a:solidFill>
                <a:uFillTx/>
                <a:latin typeface="Calibri"/>
                <a:hlinkClick r:id="rId1"/>
              </a:rPr>
              <a:t>https://www.youtube.com/watch?v=SbkXffokmPE</a:t>
            </a:r>
            <a:endParaRPr b="0" lang="en-US" sz="2800" spc="-1" strike="noStrike">
              <a:solidFill>
                <a:schemeClr val="dk1"/>
              </a:solidFill>
              <a:latin typeface="Calibri"/>
            </a:endParaRPr>
          </a:p>
          <a:p>
            <a:pPr indent="0" defTabSz="914400">
              <a:lnSpc>
                <a:spcPct val="90000"/>
              </a:lnSpc>
              <a:spcBef>
                <a:spcPts val="1001"/>
              </a:spcBef>
              <a:buNone/>
              <a:tabLst>
                <a:tab algn="l" pos="0"/>
              </a:tabLst>
            </a:pPr>
            <a:endParaRPr b="0" lang="en-US" sz="2800" spc="-1" strike="noStrike">
              <a:solidFill>
                <a:schemeClr val="dk1"/>
              </a:solidFill>
              <a:latin typeface="Calibri"/>
            </a:endParaRPr>
          </a:p>
        </p:txBody>
      </p:sp>
      <p:sp>
        <p:nvSpPr>
          <p:cNvPr id="4" name="PlaceHolder 3"/>
          <p:cNvSpPr>
            <a:spLocks noGrp="1"/>
          </p:cNvSpPr>
          <p:nvPr>
            <p:ph type="sldNum" idx="6"/>
          </p:nvPr>
        </p:nvSpPr>
        <p:spPr/>
        <p:txBody>
          <a:bodyPr/>
          <a:p>
            <a:fld id="{80EC795E-D6CB-40D6-ACF1-79C4F06A796F}" type="slidenum">
              <a:t>30</a:t>
            </a:fld>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a:buNone/>
            </a:pPr>
            <a:endParaRPr b="0" lang="en-US" sz="4400" spc="-1" strike="noStrike">
              <a:solidFill>
                <a:schemeClr val="dk1"/>
              </a:solidFill>
              <a:latin typeface="Calibri Light"/>
            </a:endParaRPr>
          </a:p>
        </p:txBody>
      </p:sp>
      <p:sp>
        <p:nvSpPr>
          <p:cNvPr id="149" name="PlaceHolder 2"/>
          <p:cNvSpPr>
            <a:spLocks noGrp="1"/>
          </p:cNvSpPr>
          <p:nvPr>
            <p:ph/>
          </p:nvPr>
        </p:nvSpPr>
        <p:spPr>
          <a:xfrm>
            <a:off x="838080" y="1825560"/>
            <a:ext cx="10515240" cy="4350960"/>
          </a:xfrm>
          <a:prstGeom prst="rect">
            <a:avLst/>
          </a:prstGeom>
          <a:noFill/>
          <a:ln w="0">
            <a:noFill/>
          </a:ln>
        </p:spPr>
        <p:txBody>
          <a:bodyPr lIns="91440" rIns="91440" tIns="45720" bIns="45720" anchor="t">
            <a:normAutofit fontScale="93550"/>
          </a:bodyPr>
          <a:p>
            <a:pPr marL="228600" indent="-228600" defTabSz="914400">
              <a:lnSpc>
                <a:spcPct val="90000"/>
              </a:lnSpc>
              <a:spcBef>
                <a:spcPts val="1001"/>
              </a:spcBef>
              <a:buClr>
                <a:srgbClr val="000000"/>
              </a:buClr>
              <a:buFont typeface="Arial"/>
              <a:buChar char="•"/>
            </a:pPr>
            <a:r>
              <a:rPr b="0" lang="en-US" sz="2800" spc="-1" strike="noStrike" u="sng">
                <a:solidFill>
                  <a:schemeClr val="dk1"/>
                </a:solidFill>
                <a:uFillTx/>
                <a:latin typeface="Calibri"/>
                <a:hlinkClick r:id="rId1"/>
              </a:rPr>
              <a:t>https://en.wikipedia.org/wiki/Computer_virus</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u="sng">
                <a:solidFill>
                  <a:schemeClr val="dk1"/>
                </a:solidFill>
                <a:uFillTx/>
                <a:latin typeface="Calibri"/>
                <a:hlinkClick r:id="rId2"/>
              </a:rPr>
              <a:t>https://www.symantec.com/security_response/writeup.jsp?docid=2001-110709-2950-99&amp;tabid=2</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u="sng">
                <a:solidFill>
                  <a:schemeClr val="dk1"/>
                </a:solidFill>
                <a:uFillTx/>
                <a:latin typeface="Calibri"/>
                <a:hlinkClick r:id="rId3"/>
              </a:rPr>
              <a:t>https://en.wikipedia.org/wiki/ARPANET</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u="sng">
                <a:solidFill>
                  <a:schemeClr val="dk1"/>
                </a:solidFill>
                <a:uFillTx/>
                <a:latin typeface="Calibri"/>
                <a:hlinkClick r:id="rId4"/>
              </a:rPr>
              <a:t>http://cba.mit.edu/events/03.11.ASE/docs/VonNeumann.pdf</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u="sng">
                <a:solidFill>
                  <a:schemeClr val="dk1"/>
                </a:solidFill>
                <a:uFillTx/>
                <a:latin typeface="Calibri"/>
                <a:hlinkClick r:id="rId5"/>
              </a:rPr>
              <a:t>https://en.wikipedia.org/wiki/Melissa_(computer_virus)</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u="sng">
                <a:solidFill>
                  <a:schemeClr val="dk1"/>
                </a:solidFill>
                <a:uFillTx/>
                <a:latin typeface="Calibri"/>
                <a:hlinkClick r:id="rId6"/>
              </a:rPr>
              <a:t>http://searchsecurity.techtarget.com/definition/Melissa-virus</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u="sng">
                <a:solidFill>
                  <a:schemeClr val="dk1"/>
                </a:solidFill>
                <a:uFillTx/>
                <a:latin typeface="Calibri"/>
                <a:hlinkClick r:id="rId7"/>
              </a:rPr>
              <a:t>http://link.springer.com/journal/11416</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u="sng">
                <a:solidFill>
                  <a:schemeClr val="dk1"/>
                </a:solidFill>
                <a:uFillTx/>
                <a:latin typeface="Calibri"/>
                <a:hlinkClick r:id="rId8"/>
              </a:rPr>
              <a:t>https://en.wikipedia.org/wiki/Elk_Cloner</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u="sng">
                <a:solidFill>
                  <a:schemeClr val="dk1"/>
                </a:solidFill>
                <a:uFillTx/>
                <a:latin typeface="Calibri"/>
                <a:hlinkClick r:id="rId9"/>
              </a:rPr>
              <a:t>https://blogs.technet.microsoft.com/mmpc/2016/05/18/the-5ws-and-1h-of-ransomware/</a:t>
            </a:r>
            <a:endParaRPr b="0" lang="en-US" sz="2800" spc="-1" strike="noStrike">
              <a:solidFill>
                <a:schemeClr val="dk1"/>
              </a:solidFill>
              <a:latin typeface="Calibri"/>
            </a:endParaRPr>
          </a:p>
          <a:p>
            <a:pPr indent="0" defTabSz="914400">
              <a:lnSpc>
                <a:spcPct val="90000"/>
              </a:lnSpc>
              <a:spcBef>
                <a:spcPts val="1001"/>
              </a:spcBef>
              <a:buNone/>
            </a:pPr>
            <a:endParaRPr b="0" lang="en-US" sz="2800" spc="-1" strike="noStrike">
              <a:solidFill>
                <a:schemeClr val="dk1"/>
              </a:solidFill>
              <a:latin typeface="Calibri"/>
            </a:endParaRPr>
          </a:p>
          <a:p>
            <a:pPr indent="0" defTabSz="914400">
              <a:lnSpc>
                <a:spcPct val="90000"/>
              </a:lnSpc>
              <a:spcBef>
                <a:spcPts val="1001"/>
              </a:spcBef>
              <a:buNone/>
            </a:pPr>
            <a:endParaRPr b="0" lang="en-US" sz="2800" spc="-1" strike="noStrike">
              <a:solidFill>
                <a:schemeClr val="dk1"/>
              </a:solidFill>
              <a:latin typeface="Calibri"/>
            </a:endParaRPr>
          </a:p>
        </p:txBody>
      </p:sp>
      <p:sp>
        <p:nvSpPr>
          <p:cNvPr id="4" name="PlaceHolder 3"/>
          <p:cNvSpPr>
            <a:spLocks noGrp="1"/>
          </p:cNvSpPr>
          <p:nvPr>
            <p:ph type="sldNum" idx="6"/>
          </p:nvPr>
        </p:nvSpPr>
        <p:spPr/>
        <p:txBody>
          <a:bodyPr/>
          <a:p>
            <a:fld id="{2E725207-42A4-40EA-8CA2-303678D7CBDE}" type="slidenum">
              <a:t>31</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Patching management</a:t>
            </a:r>
            <a:endParaRPr b="0" lang="en-US" sz="4400" spc="-1" strike="noStrike">
              <a:solidFill>
                <a:schemeClr val="dk1"/>
              </a:solidFill>
              <a:latin typeface="Calibri"/>
            </a:endParaRPr>
          </a:p>
        </p:txBody>
      </p:sp>
      <p:sp>
        <p:nvSpPr>
          <p:cNvPr id="95" name="PlaceHolder 2"/>
          <p:cNvSpPr>
            <a:spLocks noGrp="1"/>
          </p:cNvSpPr>
          <p:nvPr>
            <p:ph/>
          </p:nvPr>
        </p:nvSpPr>
        <p:spPr>
          <a:xfrm>
            <a:off x="838080" y="1825560"/>
            <a:ext cx="10515240" cy="4350960"/>
          </a:xfrm>
          <a:prstGeom prst="rect">
            <a:avLst/>
          </a:prstGeom>
          <a:noFill/>
          <a:ln w="0">
            <a:noFill/>
          </a:ln>
        </p:spPr>
        <p:txBody>
          <a:bodyPr lIns="91440" rIns="91440" tIns="45720" bIns="45720" anchor="t">
            <a:norm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In case of critical security patches, any delay means putting the organization at a risk , so senior management should be informed.</a:t>
            </a:r>
            <a:endParaRPr b="0" lang="en-US" sz="2800" spc="-1" strike="noStrike">
              <a:solidFill>
                <a:schemeClr val="dk1"/>
              </a:solidFill>
              <a:latin typeface="Calibri"/>
            </a:endParaRPr>
          </a:p>
          <a:p>
            <a:pPr indent="0" defTabSz="914400">
              <a:lnSpc>
                <a:spcPct val="90000"/>
              </a:lnSpc>
              <a:spcBef>
                <a:spcPts val="1001"/>
              </a:spcBef>
              <a:buNone/>
            </a:pP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NIST 800-40 : Guide to Enterprise patch Management Technologies. </a:t>
            </a:r>
            <a:endParaRPr b="0" lang="en-US" sz="2800" spc="-1" strike="noStrike">
              <a:solidFill>
                <a:schemeClr val="dk1"/>
              </a:solidFill>
              <a:latin typeface="Calibri"/>
            </a:endParaRPr>
          </a:p>
          <a:p>
            <a:pPr marL="457200" indent="0" defTabSz="914400">
              <a:lnSpc>
                <a:spcPct val="90000"/>
              </a:lnSpc>
              <a:spcBef>
                <a:spcPts val="499"/>
              </a:spcBef>
              <a:buNone/>
              <a:tabLst>
                <a:tab algn="l" pos="0"/>
              </a:tabLst>
            </a:pPr>
            <a:endParaRPr b="0" lang="en-US" sz="2400" spc="-1" strike="noStrike">
              <a:solidFill>
                <a:schemeClr val="dk1"/>
              </a:solidFill>
              <a:latin typeface="Calibri"/>
            </a:endParaRPr>
          </a:p>
          <a:p>
            <a:pPr indent="0" defTabSz="914400">
              <a:lnSpc>
                <a:spcPct val="90000"/>
              </a:lnSpc>
              <a:spcBef>
                <a:spcPts val="1001"/>
              </a:spcBef>
              <a:buNone/>
              <a:tabLst>
                <a:tab algn="l" pos="0"/>
              </a:tabLst>
            </a:pPr>
            <a:endParaRPr b="0" lang="en-US" sz="2800" spc="-1" strike="noStrike">
              <a:solidFill>
                <a:schemeClr val="dk1"/>
              </a:solidFill>
              <a:latin typeface="Calibri"/>
            </a:endParaRPr>
          </a:p>
        </p:txBody>
      </p:sp>
      <p:sp>
        <p:nvSpPr>
          <p:cNvPr id="4" name="PlaceHolder 3"/>
          <p:cNvSpPr>
            <a:spLocks noGrp="1"/>
          </p:cNvSpPr>
          <p:nvPr>
            <p:ph type="sldNum" idx="6"/>
          </p:nvPr>
        </p:nvSpPr>
        <p:spPr/>
        <p:txBody>
          <a:bodyPr/>
          <a:p>
            <a:fld id="{403E5E35-83D0-4E34-985B-50616F9EA787}" type="slidenum">
              <a:t>4</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Malware Protection</a:t>
            </a:r>
            <a:endParaRPr b="0" lang="en-US" sz="4400" spc="-1" strike="noStrike">
              <a:solidFill>
                <a:schemeClr val="dk1"/>
              </a:solidFill>
              <a:latin typeface="Calibri"/>
            </a:endParaRPr>
          </a:p>
        </p:txBody>
      </p:sp>
      <p:sp>
        <p:nvSpPr>
          <p:cNvPr id="97" name="PlaceHolder 2"/>
          <p:cNvSpPr>
            <a:spLocks noGrp="1"/>
          </p:cNvSpPr>
          <p:nvPr>
            <p:ph/>
          </p:nvPr>
        </p:nvSpPr>
        <p:spPr>
          <a:xfrm>
            <a:off x="838080" y="1825560"/>
            <a:ext cx="10515240" cy="4350960"/>
          </a:xfrm>
          <a:prstGeom prst="rect">
            <a:avLst/>
          </a:prstGeom>
          <a:noFill/>
          <a:ln w="0">
            <a:noFill/>
          </a:ln>
        </p:spPr>
        <p:txBody>
          <a:bodyPr lIns="91440" rIns="91440" tIns="45720" bIns="45720" anchor="t">
            <a:normAutofit/>
          </a:bodyPr>
          <a:p>
            <a:pPr indent="0" defTabSz="914400">
              <a:lnSpc>
                <a:spcPct val="90000"/>
              </a:lnSpc>
              <a:spcBef>
                <a:spcPts val="1001"/>
              </a:spcBef>
              <a:buNone/>
              <a:tabLst>
                <a:tab algn="l" pos="0"/>
              </a:tabLst>
            </a:pPr>
            <a:r>
              <a:rPr b="1" lang="en-GB" sz="2800" spc="-1" strike="noStrike">
                <a:solidFill>
                  <a:schemeClr val="dk1"/>
                </a:solidFill>
                <a:latin typeface="Calibri"/>
              </a:rPr>
              <a:t>Malware</a:t>
            </a:r>
            <a:r>
              <a:rPr b="0" lang="en-GB" sz="2800" spc="-1" strike="noStrike">
                <a:solidFill>
                  <a:schemeClr val="dk1"/>
                </a:solidFill>
                <a:latin typeface="Calibri"/>
              </a:rPr>
              <a:t>, short for </a:t>
            </a:r>
            <a:r>
              <a:rPr b="1" lang="en-GB" sz="2800" spc="-1" strike="noStrike">
                <a:solidFill>
                  <a:schemeClr val="dk1"/>
                </a:solidFill>
                <a:latin typeface="Calibri"/>
              </a:rPr>
              <a:t>malicious software</a:t>
            </a:r>
            <a:r>
              <a:rPr b="0" lang="en-GB" sz="2800" spc="-1" strike="noStrike">
                <a:solidFill>
                  <a:schemeClr val="dk1"/>
                </a:solidFill>
                <a:latin typeface="Calibri"/>
              </a:rPr>
              <a:t>, is any software used to disrupt computer operations, gather sensitive information, gain access to private computer systems, or display unwanted advertising ( Wikipedia)</a:t>
            </a:r>
            <a:endParaRPr b="0" lang="en-US" sz="2800" spc="-1" strike="noStrike">
              <a:solidFill>
                <a:schemeClr val="dk1"/>
              </a:solidFill>
              <a:latin typeface="Calibri"/>
            </a:endParaRPr>
          </a:p>
          <a:p>
            <a:pPr indent="0" defTabSz="914400">
              <a:lnSpc>
                <a:spcPct val="90000"/>
              </a:lnSpc>
              <a:spcBef>
                <a:spcPts val="1001"/>
              </a:spcBef>
              <a:buNone/>
              <a:tabLst>
                <a:tab algn="l" pos="0"/>
              </a:tabLst>
            </a:pPr>
            <a:endParaRPr b="0" lang="en-US" sz="2800" spc="-1" strike="noStrike">
              <a:solidFill>
                <a:schemeClr val="dk1"/>
              </a:solidFill>
              <a:latin typeface="Calibri"/>
            </a:endParaRPr>
          </a:p>
          <a:p>
            <a:pPr indent="0" defTabSz="914400">
              <a:lnSpc>
                <a:spcPct val="90000"/>
              </a:lnSpc>
              <a:spcBef>
                <a:spcPts val="1001"/>
              </a:spcBef>
              <a:buNone/>
              <a:tabLst>
                <a:tab algn="l" pos="0"/>
              </a:tabLst>
            </a:pPr>
            <a:r>
              <a:rPr b="0" lang="en-GB" sz="2800" spc="-1" strike="noStrike">
                <a:solidFill>
                  <a:schemeClr val="dk1"/>
                </a:solidFill>
                <a:latin typeface="Calibri"/>
              </a:rPr>
              <a:t>Malware has become a tool for cybercriminals, hackers and hacktivists. It is easy for attackers to create their own malware by acquiring malware toolkit like Zeus, SpyEye, Poison Ivy</a:t>
            </a:r>
            <a:endParaRPr b="0" lang="en-US" sz="2800" spc="-1" strike="noStrike">
              <a:solidFill>
                <a:schemeClr val="dk1"/>
              </a:solidFill>
              <a:latin typeface="Calibri"/>
            </a:endParaRPr>
          </a:p>
          <a:p>
            <a:pPr indent="0" defTabSz="914400">
              <a:lnSpc>
                <a:spcPct val="90000"/>
              </a:lnSpc>
              <a:spcBef>
                <a:spcPts val="1001"/>
              </a:spcBef>
              <a:buNone/>
              <a:tabLst>
                <a:tab algn="l" pos="0"/>
              </a:tabLst>
            </a:pPr>
            <a:r>
              <a:rPr b="0" lang="en-GB" sz="2800" spc="-1" strike="noStrike">
                <a:solidFill>
                  <a:schemeClr val="dk1"/>
                </a:solidFill>
                <a:latin typeface="Calibri"/>
              </a:rPr>
              <a:t> </a:t>
            </a:r>
            <a:endParaRPr b="0" lang="en-US" sz="2800" spc="-1" strike="noStrike">
              <a:solidFill>
                <a:schemeClr val="dk1"/>
              </a:solidFill>
              <a:latin typeface="Calibri"/>
            </a:endParaRPr>
          </a:p>
          <a:p>
            <a:pPr indent="0" defTabSz="914400">
              <a:lnSpc>
                <a:spcPct val="90000"/>
              </a:lnSpc>
              <a:spcBef>
                <a:spcPts val="1001"/>
              </a:spcBef>
              <a:buNone/>
              <a:tabLst>
                <a:tab algn="l" pos="0"/>
              </a:tabLst>
            </a:pPr>
            <a:endParaRPr b="0" lang="en-US" sz="2800" spc="-1" strike="noStrike">
              <a:solidFill>
                <a:schemeClr val="dk1"/>
              </a:solidFill>
              <a:latin typeface="Calibri"/>
            </a:endParaRPr>
          </a:p>
        </p:txBody>
      </p:sp>
      <p:sp>
        <p:nvSpPr>
          <p:cNvPr id="4" name="PlaceHolder 3"/>
          <p:cNvSpPr>
            <a:spLocks noGrp="1"/>
          </p:cNvSpPr>
          <p:nvPr>
            <p:ph type="sldNum" idx="6"/>
          </p:nvPr>
        </p:nvSpPr>
        <p:spPr/>
        <p:txBody>
          <a:bodyPr/>
          <a:p>
            <a:fld id="{990A08CC-2F23-4F68-9B38-D7568152B3D9}" type="slidenum">
              <a:t>5</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Malware Protection</a:t>
            </a:r>
            <a:endParaRPr b="0" lang="en-US" sz="4400" spc="-1" strike="noStrike">
              <a:solidFill>
                <a:schemeClr val="dk1"/>
              </a:solidFill>
              <a:latin typeface="Calibri"/>
            </a:endParaRPr>
          </a:p>
        </p:txBody>
      </p:sp>
      <p:sp>
        <p:nvSpPr>
          <p:cNvPr id="99" name="PlaceHolder 2"/>
          <p:cNvSpPr>
            <a:spLocks noGrp="1"/>
          </p:cNvSpPr>
          <p:nvPr>
            <p:ph/>
          </p:nvPr>
        </p:nvSpPr>
        <p:spPr>
          <a:xfrm>
            <a:off x="838080" y="1825560"/>
            <a:ext cx="10515240" cy="4350960"/>
          </a:xfrm>
          <a:prstGeom prst="rect">
            <a:avLst/>
          </a:prstGeom>
          <a:noFill/>
          <a:ln w="0">
            <a:noFill/>
          </a:ln>
        </p:spPr>
        <p:txBody>
          <a:bodyPr lIns="91440" rIns="91440" tIns="45720" bIns="45720" anchor="t">
            <a:normAutofit fontScale="96763"/>
          </a:bodyPr>
          <a:p>
            <a:pPr indent="0" defTabSz="914400">
              <a:lnSpc>
                <a:spcPct val="90000"/>
              </a:lnSpc>
              <a:spcBef>
                <a:spcPts val="1001"/>
              </a:spcBef>
              <a:buNone/>
              <a:tabLst>
                <a:tab algn="l" pos="0"/>
              </a:tabLst>
            </a:pPr>
            <a:r>
              <a:rPr b="0" lang="en-US" sz="2800" spc="-1" strike="noStrike">
                <a:solidFill>
                  <a:schemeClr val="dk1"/>
                </a:solidFill>
                <a:latin typeface="Calibri"/>
              </a:rPr>
              <a:t>Today’s malware are designed to :</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Calibri"/>
              </a:rPr>
              <a:t>work silently in background which makes them hard to detect.</a:t>
            </a:r>
            <a:endParaRPr b="0" lang="en-US" sz="24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Calibri"/>
              </a:rPr>
              <a:t>Slowly spread to other hosts</a:t>
            </a:r>
            <a:endParaRPr b="0" lang="en-US" sz="24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Calibri"/>
              </a:rPr>
              <a:t>Gathering information over extended periods of time</a:t>
            </a:r>
            <a:endParaRPr b="0" lang="en-US" sz="2400" spc="-1" strike="noStrike">
              <a:solidFill>
                <a:schemeClr val="dk1"/>
              </a:solidFill>
              <a:latin typeface="Calibri"/>
            </a:endParaRPr>
          </a:p>
          <a:p>
            <a:pPr indent="0" defTabSz="914400">
              <a:lnSpc>
                <a:spcPct val="90000"/>
              </a:lnSpc>
              <a:spcBef>
                <a:spcPts val="499"/>
              </a:spcBef>
              <a:buNone/>
              <a:tabLst>
                <a:tab algn="l" pos="0"/>
              </a:tabLst>
            </a:pPr>
            <a:endParaRPr b="0" lang="en-US" sz="2400" spc="-1" strike="noStrike">
              <a:solidFill>
                <a:schemeClr val="dk1"/>
              </a:solidFill>
              <a:latin typeface="Calibri"/>
            </a:endParaRPr>
          </a:p>
          <a:p>
            <a:pPr indent="0" defTabSz="914400">
              <a:lnSpc>
                <a:spcPct val="90000"/>
              </a:lnSpc>
              <a:spcBef>
                <a:spcPts val="1001"/>
              </a:spcBef>
              <a:buNone/>
              <a:tabLst>
                <a:tab algn="l" pos="0"/>
              </a:tabLst>
            </a:pPr>
            <a:r>
              <a:rPr b="0" lang="en-US" sz="2800" spc="-1" strike="noStrike">
                <a:solidFill>
                  <a:schemeClr val="dk1"/>
                </a:solidFill>
                <a:latin typeface="Calibri"/>
              </a:rPr>
              <a:t>This approach is called </a:t>
            </a:r>
            <a:r>
              <a:rPr b="1" lang="en-US" sz="2800" spc="-1" strike="noStrike">
                <a:solidFill>
                  <a:schemeClr val="dk1"/>
                </a:solidFill>
                <a:latin typeface="Calibri"/>
              </a:rPr>
              <a:t>advanced persistent threats</a:t>
            </a:r>
            <a:endParaRPr b="0" lang="en-US" sz="2800" spc="-1" strike="noStrike">
              <a:solidFill>
                <a:schemeClr val="dk1"/>
              </a:solidFill>
              <a:latin typeface="Calibri"/>
            </a:endParaRPr>
          </a:p>
          <a:p>
            <a:pPr indent="0" defTabSz="914400">
              <a:lnSpc>
                <a:spcPct val="90000"/>
              </a:lnSpc>
              <a:spcBef>
                <a:spcPts val="1001"/>
              </a:spcBef>
              <a:buNone/>
              <a:tabLst>
                <a:tab algn="l" pos="0"/>
              </a:tabLst>
            </a:pPr>
            <a:endParaRPr b="0" lang="en-US" sz="2800" spc="-1" strike="noStrike">
              <a:solidFill>
                <a:schemeClr val="dk1"/>
              </a:solidFill>
              <a:latin typeface="Calibri"/>
            </a:endParaRPr>
          </a:p>
          <a:p>
            <a:pPr indent="0" defTabSz="914400">
              <a:lnSpc>
                <a:spcPct val="90000"/>
              </a:lnSpc>
              <a:spcBef>
                <a:spcPts val="1001"/>
              </a:spcBef>
              <a:buNone/>
              <a:tabLst>
                <a:tab algn="l" pos="0"/>
              </a:tabLst>
            </a:pPr>
            <a:r>
              <a:rPr b="0" lang="en-US" sz="2800" spc="-1" strike="noStrike">
                <a:solidFill>
                  <a:schemeClr val="dk1"/>
                </a:solidFill>
                <a:latin typeface="Calibri"/>
              </a:rPr>
              <a:t>NIST 800-83 Guide to Malware Incident Prevention and Handling for Desktops and laptos </a:t>
            </a:r>
            <a:endParaRPr b="0" lang="en-US" sz="2800" spc="-1" strike="noStrike">
              <a:solidFill>
                <a:schemeClr val="dk1"/>
              </a:solidFill>
              <a:latin typeface="Calibri"/>
            </a:endParaRPr>
          </a:p>
          <a:p>
            <a:pPr indent="0" defTabSz="914400">
              <a:lnSpc>
                <a:spcPct val="90000"/>
              </a:lnSpc>
              <a:spcBef>
                <a:spcPts val="1001"/>
              </a:spcBef>
              <a:buNone/>
              <a:tabLst>
                <a:tab algn="l" pos="0"/>
              </a:tabLst>
            </a:pPr>
            <a:r>
              <a:rPr b="0" lang="en-GB" sz="2800" spc="-1" strike="noStrike">
                <a:solidFill>
                  <a:schemeClr val="dk1"/>
                </a:solidFill>
                <a:latin typeface="Calibri"/>
              </a:rPr>
              <a:t> </a:t>
            </a:r>
            <a:endParaRPr b="0" lang="en-US" sz="2800" spc="-1" strike="noStrike">
              <a:solidFill>
                <a:schemeClr val="dk1"/>
              </a:solidFill>
              <a:latin typeface="Calibri"/>
            </a:endParaRPr>
          </a:p>
          <a:p>
            <a:pPr indent="0" defTabSz="914400">
              <a:lnSpc>
                <a:spcPct val="90000"/>
              </a:lnSpc>
              <a:spcBef>
                <a:spcPts val="1001"/>
              </a:spcBef>
              <a:buNone/>
              <a:tabLst>
                <a:tab algn="l" pos="0"/>
              </a:tabLst>
            </a:pPr>
            <a:endParaRPr b="0" lang="en-US" sz="2800" spc="-1" strike="noStrike">
              <a:solidFill>
                <a:schemeClr val="dk1"/>
              </a:solidFill>
              <a:latin typeface="Calibri"/>
            </a:endParaRPr>
          </a:p>
        </p:txBody>
      </p:sp>
      <p:sp>
        <p:nvSpPr>
          <p:cNvPr id="4" name="PlaceHolder 3"/>
          <p:cNvSpPr>
            <a:spLocks noGrp="1"/>
          </p:cNvSpPr>
          <p:nvPr>
            <p:ph type="sldNum" idx="6"/>
          </p:nvPr>
        </p:nvSpPr>
        <p:spPr/>
        <p:txBody>
          <a:bodyPr/>
          <a:p>
            <a:fld id="{D9F6F594-B604-4BEC-BDB6-E7F7C0062CE2}" type="slidenum">
              <a:t>6</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Malware Types</a:t>
            </a:r>
            <a:endParaRPr b="0" lang="en-US" sz="4400" spc="-1" strike="noStrike">
              <a:solidFill>
                <a:schemeClr val="dk1"/>
              </a:solidFill>
              <a:latin typeface="Calibri"/>
            </a:endParaRPr>
          </a:p>
        </p:txBody>
      </p:sp>
      <p:sp>
        <p:nvSpPr>
          <p:cNvPr id="101" name="PlaceHolder 2"/>
          <p:cNvSpPr>
            <a:spLocks noGrp="1"/>
          </p:cNvSpPr>
          <p:nvPr>
            <p:ph/>
          </p:nvPr>
        </p:nvSpPr>
        <p:spPr>
          <a:xfrm>
            <a:off x="838080" y="1825560"/>
            <a:ext cx="10515240" cy="4350960"/>
          </a:xfrm>
          <a:prstGeom prst="rect">
            <a:avLst/>
          </a:prstGeom>
          <a:noFill/>
          <a:ln w="0">
            <a:noFill/>
          </a:ln>
        </p:spPr>
        <p:txBody>
          <a:bodyPr lIns="91440" rIns="91440" tIns="45720" bIns="45720" anchor="t">
            <a:normAutofit fontScale="96763"/>
          </a:bodyPr>
          <a:p>
            <a:pPr indent="0" defTabSz="914400">
              <a:lnSpc>
                <a:spcPct val="90000"/>
              </a:lnSpc>
              <a:spcBef>
                <a:spcPts val="1001"/>
              </a:spcBef>
              <a:buNone/>
              <a:tabLst>
                <a:tab algn="l" pos="0"/>
              </a:tabLst>
            </a:pPr>
            <a:r>
              <a:rPr b="0" lang="en-US" sz="2800" spc="-1" strike="noStrike">
                <a:solidFill>
                  <a:schemeClr val="dk1"/>
                </a:solidFill>
                <a:latin typeface="Calibri"/>
              </a:rPr>
              <a:t>Malware is set into different categories based on infection and propagation: </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Calibri"/>
              </a:rPr>
              <a:t>Viruses</a:t>
            </a:r>
            <a:endParaRPr b="0" lang="en-US" sz="24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Calibri"/>
              </a:rPr>
              <a:t>Worms</a:t>
            </a:r>
            <a:endParaRPr b="0" lang="en-US" sz="24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Calibri"/>
              </a:rPr>
              <a:t>Trojans</a:t>
            </a:r>
            <a:endParaRPr b="0" lang="en-US" sz="24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Calibri"/>
              </a:rPr>
              <a:t>Bots</a:t>
            </a:r>
            <a:endParaRPr b="0" lang="en-US" sz="24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Calibri"/>
              </a:rPr>
              <a:t>Ransomware</a:t>
            </a:r>
            <a:endParaRPr b="0" lang="en-US" sz="24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Calibri"/>
              </a:rPr>
              <a:t>Rootkit</a:t>
            </a:r>
            <a:endParaRPr b="0" lang="en-US" sz="24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Calibri"/>
              </a:rPr>
              <a:t>Spyware/adware</a:t>
            </a:r>
            <a:endParaRPr b="0" lang="en-US" sz="2400" spc="-1" strike="noStrike">
              <a:solidFill>
                <a:schemeClr val="dk1"/>
              </a:solidFill>
              <a:latin typeface="Calibri"/>
            </a:endParaRPr>
          </a:p>
          <a:p>
            <a:pPr indent="0" defTabSz="914400">
              <a:lnSpc>
                <a:spcPct val="90000"/>
              </a:lnSpc>
              <a:spcBef>
                <a:spcPts val="499"/>
              </a:spcBef>
              <a:buNone/>
              <a:tabLst>
                <a:tab algn="l" pos="0"/>
              </a:tabLst>
            </a:pPr>
            <a:endParaRPr b="0" lang="en-US" sz="2400" spc="-1" strike="noStrike">
              <a:solidFill>
                <a:schemeClr val="dk1"/>
              </a:solidFill>
              <a:latin typeface="Calibri"/>
            </a:endParaRPr>
          </a:p>
          <a:p>
            <a:pPr indent="0" defTabSz="914400">
              <a:lnSpc>
                <a:spcPct val="90000"/>
              </a:lnSpc>
              <a:spcBef>
                <a:spcPts val="1001"/>
              </a:spcBef>
              <a:buNone/>
              <a:tabLst>
                <a:tab algn="l" pos="0"/>
              </a:tabLst>
            </a:pPr>
            <a:r>
              <a:rPr b="0" lang="en-US" sz="2800" spc="-1" strike="noStrike">
                <a:solidFill>
                  <a:schemeClr val="dk1"/>
                </a:solidFill>
                <a:latin typeface="Calibri"/>
              </a:rPr>
              <a:t>A hybrid malware combines characteristics of different categories</a:t>
            </a:r>
            <a:endParaRPr b="0" lang="en-US" sz="2800" spc="-1" strike="noStrike">
              <a:solidFill>
                <a:schemeClr val="dk1"/>
              </a:solidFill>
              <a:latin typeface="Calibri"/>
            </a:endParaRPr>
          </a:p>
        </p:txBody>
      </p:sp>
      <p:sp>
        <p:nvSpPr>
          <p:cNvPr id="4" name="PlaceHolder 3"/>
          <p:cNvSpPr>
            <a:spLocks noGrp="1"/>
          </p:cNvSpPr>
          <p:nvPr>
            <p:ph type="sldNum" idx="6"/>
          </p:nvPr>
        </p:nvSpPr>
        <p:spPr/>
        <p:txBody>
          <a:bodyPr/>
          <a:p>
            <a:fld id="{A9CDD824-E80C-4DA7-97CA-52F4A584B50C}" type="slidenum">
              <a:t>7</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Viruses</a:t>
            </a:r>
            <a:endParaRPr b="0" lang="en-US" sz="4400" spc="-1" strike="noStrike">
              <a:solidFill>
                <a:schemeClr val="dk1"/>
              </a:solidFill>
              <a:latin typeface="Calibri"/>
            </a:endParaRPr>
          </a:p>
        </p:txBody>
      </p:sp>
      <p:sp>
        <p:nvSpPr>
          <p:cNvPr id="103"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2800" spc="-1" strike="noStrike">
                <a:solidFill>
                  <a:schemeClr val="dk1"/>
                </a:solidFill>
                <a:latin typeface="Calibri"/>
              </a:rPr>
              <a:t>A virus is a malicious code that attaches to and becomes part of another program</a:t>
            </a:r>
            <a:endParaRPr b="0" lang="en-US" sz="2800" spc="-1" strike="noStrike">
              <a:solidFill>
                <a:schemeClr val="dk1"/>
              </a:solidFill>
              <a:latin typeface="Calibri"/>
            </a:endParaRPr>
          </a:p>
          <a:p>
            <a:pPr indent="0" defTabSz="914400">
              <a:lnSpc>
                <a:spcPct val="90000"/>
              </a:lnSpc>
              <a:spcBef>
                <a:spcPts val="1001"/>
              </a:spcBef>
              <a:buNone/>
              <a:tabLst>
                <a:tab algn="l" pos="0"/>
              </a:tabLst>
            </a:pPr>
            <a:endParaRPr b="0" lang="en-US" sz="2800" spc="-1" strike="noStrike">
              <a:solidFill>
                <a:schemeClr val="dk1"/>
              </a:solidFill>
              <a:latin typeface="Calibri"/>
            </a:endParaRPr>
          </a:p>
          <a:p>
            <a:pPr indent="0" defTabSz="914400">
              <a:lnSpc>
                <a:spcPct val="90000"/>
              </a:lnSpc>
              <a:spcBef>
                <a:spcPts val="1001"/>
              </a:spcBef>
              <a:buNone/>
              <a:tabLst>
                <a:tab algn="l" pos="0"/>
              </a:tabLst>
            </a:pPr>
            <a:r>
              <a:rPr b="0" lang="en-US" sz="2800" spc="-1" strike="noStrike">
                <a:solidFill>
                  <a:schemeClr val="dk1"/>
                </a:solidFill>
                <a:latin typeface="Calibri"/>
              </a:rPr>
              <a:t>It is spread by copying, sharing the infected file into another computer </a:t>
            </a:r>
            <a:endParaRPr b="0" lang="en-US" sz="2800" spc="-1" strike="noStrike">
              <a:solidFill>
                <a:schemeClr val="dk1"/>
              </a:solidFill>
              <a:latin typeface="Calibri"/>
            </a:endParaRPr>
          </a:p>
          <a:p>
            <a:pPr indent="0" defTabSz="914400">
              <a:lnSpc>
                <a:spcPct val="90000"/>
              </a:lnSpc>
              <a:spcBef>
                <a:spcPts val="1001"/>
              </a:spcBef>
              <a:buNone/>
              <a:tabLst>
                <a:tab algn="l" pos="0"/>
              </a:tabLst>
            </a:pPr>
            <a:endParaRPr b="0" lang="en-US" sz="2800" spc="-1" strike="noStrike">
              <a:solidFill>
                <a:schemeClr val="dk1"/>
              </a:solidFill>
              <a:latin typeface="Calibri"/>
            </a:endParaRPr>
          </a:p>
          <a:p>
            <a:pPr indent="0" defTabSz="914400">
              <a:lnSpc>
                <a:spcPct val="90000"/>
              </a:lnSpc>
              <a:spcBef>
                <a:spcPts val="1001"/>
              </a:spcBef>
              <a:buNone/>
              <a:tabLst>
                <a:tab algn="l" pos="0"/>
              </a:tabLst>
            </a:pPr>
            <a:r>
              <a:rPr b="0" lang="en-US" sz="2800" spc="-1" strike="noStrike">
                <a:solidFill>
                  <a:schemeClr val="dk1"/>
                </a:solidFill>
                <a:latin typeface="Calibri"/>
              </a:rPr>
              <a:t>Viruses writers uses social engineering deceptions and exploit detailed knowledge of security vulnerabilities to gain access to computer hosts and resources</a:t>
            </a:r>
            <a:endParaRPr b="0" lang="en-US" sz="2800" spc="-1" strike="noStrike">
              <a:solidFill>
                <a:schemeClr val="dk1"/>
              </a:solidFill>
              <a:latin typeface="Calibri"/>
            </a:endParaRPr>
          </a:p>
        </p:txBody>
      </p:sp>
      <p:sp>
        <p:nvSpPr>
          <p:cNvPr id="4" name="PlaceHolder 3"/>
          <p:cNvSpPr>
            <a:spLocks noGrp="1"/>
          </p:cNvSpPr>
          <p:nvPr>
            <p:ph type="sldNum" idx="6"/>
          </p:nvPr>
        </p:nvSpPr>
        <p:spPr/>
        <p:txBody>
          <a:bodyPr/>
          <a:p>
            <a:fld id="{3F532293-7E3E-49AD-9D05-3132F83820CA}" type="slidenum">
              <a:t>8</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Viruses History – in academia </a:t>
            </a:r>
            <a:endParaRPr b="0" lang="en-US" sz="4400" spc="-1" strike="noStrike">
              <a:solidFill>
                <a:schemeClr val="dk1"/>
              </a:solidFill>
              <a:latin typeface="Calibri"/>
            </a:endParaRPr>
          </a:p>
        </p:txBody>
      </p:sp>
      <p:sp>
        <p:nvSpPr>
          <p:cNvPr id="105"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ff0000"/>
              </a:buClr>
              <a:buFont typeface="Arial"/>
              <a:buChar char="•"/>
            </a:pPr>
            <a:r>
              <a:rPr b="0" lang="en-US" sz="2800" spc="-1" strike="noStrike">
                <a:solidFill>
                  <a:srgbClr val="ff0000"/>
                </a:solidFill>
                <a:latin typeface="Calibri"/>
              </a:rPr>
              <a:t>1949</a:t>
            </a:r>
            <a:r>
              <a:rPr b="0" lang="en-US" sz="2800" spc="-1" strike="noStrike">
                <a:solidFill>
                  <a:schemeClr val="dk1"/>
                </a:solidFill>
                <a:latin typeface="Calibri"/>
              </a:rPr>
              <a:t> ,” Theory of self-reproducing automata ”The first work on the theory of self-replicating computers programs was done by John von Neumann. He is considered to be the theoretical “father” of computer virology</a:t>
            </a:r>
            <a:endParaRPr b="0" lang="en-US" sz="2800" spc="-1" strike="noStrike">
              <a:solidFill>
                <a:schemeClr val="dk1"/>
              </a:solidFill>
              <a:latin typeface="Calibri"/>
            </a:endParaRPr>
          </a:p>
          <a:p>
            <a:pPr indent="0" defTabSz="914400">
              <a:lnSpc>
                <a:spcPct val="90000"/>
              </a:lnSpc>
              <a:spcBef>
                <a:spcPts val="1001"/>
              </a:spcBef>
              <a:buNone/>
            </a:pPr>
            <a:endParaRPr b="0" lang="en-US" sz="2800" spc="-1" strike="noStrike">
              <a:solidFill>
                <a:schemeClr val="dk1"/>
              </a:solidFill>
              <a:latin typeface="Calibri"/>
            </a:endParaRPr>
          </a:p>
          <a:p>
            <a:pPr marL="228600" indent="-228600" defTabSz="914400">
              <a:lnSpc>
                <a:spcPct val="90000"/>
              </a:lnSpc>
              <a:spcBef>
                <a:spcPts val="1001"/>
              </a:spcBef>
              <a:buClr>
                <a:srgbClr val="ff0000"/>
              </a:buClr>
              <a:buFont typeface="Arial"/>
              <a:buChar char="•"/>
            </a:pPr>
            <a:r>
              <a:rPr b="0" lang="en-US" sz="2800" spc="-1" strike="noStrike">
                <a:solidFill>
                  <a:srgbClr val="ff0000"/>
                </a:solidFill>
                <a:latin typeface="Calibri"/>
              </a:rPr>
              <a:t>1972</a:t>
            </a:r>
            <a:r>
              <a:rPr b="0" lang="en-US" sz="2800" spc="-1" strike="noStrike">
                <a:solidFill>
                  <a:schemeClr val="dk1"/>
                </a:solidFill>
                <a:latin typeface="Calibri"/>
              </a:rPr>
              <a:t> , “</a:t>
            </a:r>
            <a:r>
              <a:rPr b="0" lang="en-GB" sz="2800" spc="-1" strike="noStrike">
                <a:solidFill>
                  <a:schemeClr val="dk1"/>
                </a:solidFill>
                <a:latin typeface="Calibri"/>
              </a:rPr>
              <a:t>Self-reproducing automata with minimal information exchange”  The paper describes a fully functional virus written in assembler programming language for a SIEMENS 4004/35 computer system</a:t>
            </a:r>
            <a:endParaRPr b="0" lang="en-US" sz="2800" spc="-1" strike="noStrike">
              <a:solidFill>
                <a:schemeClr val="dk1"/>
              </a:solidFill>
              <a:latin typeface="Calibri"/>
            </a:endParaRPr>
          </a:p>
        </p:txBody>
      </p:sp>
      <p:sp>
        <p:nvSpPr>
          <p:cNvPr id="4" name="PlaceHolder 3"/>
          <p:cNvSpPr>
            <a:spLocks noGrp="1"/>
          </p:cNvSpPr>
          <p:nvPr>
            <p:ph type="sldNum" idx="6"/>
          </p:nvPr>
        </p:nvSpPr>
        <p:spPr/>
        <p:txBody>
          <a:bodyPr/>
          <a:p>
            <a:fld id="{C72756EC-4712-4F5A-9AB4-D5EE8482A8CB}" type="slidenum">
              <a:t>9</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880</TotalTime>
  <Application>LibreOffice/7.6.2.1$Windows_X86_64 LibreOffice_project/56f7684011345957bbf33a7ee678afaf4d2ba333</Application>
  <AppVersion>15.0000</AppVersion>
  <Words>1817</Words>
  <Paragraphs>248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2016-10-10T18:31:17Z</dcterms:created>
  <dc:creator>Xayna nasser</dc:creator>
  <dc:description/>
  <dc:language>en-US</dc:language>
  <cp:lastModifiedBy/>
  <dcterms:modified xsi:type="dcterms:W3CDTF">2023-10-31T13:14:31Z</dcterms:modified>
  <cp:revision>56</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7</vt:i4>
  </property>
  <property fmtid="{D5CDD505-2E9C-101B-9397-08002B2CF9AE}" pid="3" name="PresentationFormat">
    <vt:lpwstr>Widescreen</vt:lpwstr>
  </property>
  <property fmtid="{D5CDD505-2E9C-101B-9397-08002B2CF9AE}" pid="4" name="Slides">
    <vt:i4>30</vt:i4>
  </property>
</Properties>
</file>