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8" r:id="rId6"/>
    <p:sldId id="257" r:id="rId7"/>
    <p:sldId id="258" r:id="rId8"/>
    <p:sldId id="259" r:id="rId9"/>
    <p:sldId id="282" r:id="rId10"/>
    <p:sldId id="279" r:id="rId11"/>
    <p:sldId id="260" r:id="rId12"/>
    <p:sldId id="261" r:id="rId13"/>
    <p:sldId id="262" r:id="rId14"/>
    <p:sldId id="263" r:id="rId15"/>
    <p:sldId id="264" r:id="rId16"/>
    <p:sldId id="265" r:id="rId17"/>
    <p:sldId id="283" r:id="rId18"/>
    <p:sldId id="280" r:id="rId19"/>
    <p:sldId id="266" r:id="rId20"/>
    <p:sldId id="267" r:id="rId21"/>
    <p:sldId id="268" r:id="rId22"/>
    <p:sldId id="269" r:id="rId23"/>
    <p:sldId id="270" r:id="rId24"/>
    <p:sldId id="271" r:id="rId25"/>
    <p:sldId id="284" r:id="rId26"/>
    <p:sldId id="281" r:id="rId27"/>
    <p:sldId id="272" r:id="rId28"/>
    <p:sldId id="273" r:id="rId29"/>
    <p:sldId id="274" r:id="rId30"/>
    <p:sldId id="275" r:id="rId31"/>
    <p:sldId id="277" r:id="rId32"/>
    <p:sldId id="285" r:id="rId33"/>
    <p:sldId id="276" r:id="rId34"/>
    <p:sldId id="286" r:id="rId35"/>
    <p:sldId id="287" r:id="rId36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149978-A4CC-4131-95D1-54E9BBC17A36}" v="227" dt="2024-05-18T17:43:02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AD8F9-69F3-94C7-9CC7-9C5427DF8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2AB59-4874-283B-2A96-71E7741D5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A0CC0-81B9-EB57-254E-8B414D5A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B92-DC44-4A6B-8212-9738958BA2FD}" type="datetimeFigureOut">
              <a:rPr lang="ar-EG" smtClean="0"/>
              <a:t>11/11/1445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61468-8815-E6F2-4A11-8A2385AB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1D46-A998-3D77-EDBA-9EA7ACA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5F2C-00B3-494C-B570-6499677ED9C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1325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07F9-D66D-D0E0-D566-BFF8E94C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97C84-9D90-CF8D-B40E-51E6041FF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60694-20F1-D8BF-FA4C-AC970FC9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B92-DC44-4A6B-8212-9738958BA2FD}" type="datetimeFigureOut">
              <a:rPr lang="ar-EG" smtClean="0"/>
              <a:t>11/11/1445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E62EE-BFA0-9B5A-7941-C226E355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22B85-AE5D-A335-196D-8D8A9683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5F2C-00B3-494C-B570-6499677ED9C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9617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7838B-0138-1157-458F-387CEE2B4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BEF3C-DA76-F8BB-7540-67414B01D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D0E13-D30B-A306-ABB5-5BF7D24E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B92-DC44-4A6B-8212-9738958BA2FD}" type="datetimeFigureOut">
              <a:rPr lang="ar-EG" smtClean="0"/>
              <a:t>11/11/1445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B4FDD-5B6D-F9E0-DC51-F19A1F5A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4E6E7-5FF2-CCF4-9EDC-D8992F5C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5F2C-00B3-494C-B570-6499677ED9C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045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FFD8-4E76-7A97-6961-3067C303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DD42-19C9-A841-4AB0-25330190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FD9C-A92E-1A60-AD9F-DF909904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B92-DC44-4A6B-8212-9738958BA2FD}" type="datetimeFigureOut">
              <a:rPr lang="ar-EG" smtClean="0"/>
              <a:t>11/11/1445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D3D3E-2BA6-BE01-FDD5-CAEEC085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2C07-233D-51D5-91B3-37CB0EC5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5F2C-00B3-494C-B570-6499677ED9C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9802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0E0A-0645-284C-DB20-33EB820B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3FFC6-FCDC-29C6-4F28-83ECD6CB2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BE026-4835-D70F-E6FA-71507763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B92-DC44-4A6B-8212-9738958BA2FD}" type="datetimeFigureOut">
              <a:rPr lang="ar-EG" smtClean="0"/>
              <a:t>11/11/1445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B64BE-6CB3-0002-E2D4-35EA87DB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E87A5-070F-B72C-B002-2B99E9B1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5F2C-00B3-494C-B570-6499677ED9C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5825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D4DF-4420-0CA5-2E3A-D4B5B893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5530-EA85-73FB-C471-D264F0D99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BB76E-3EF0-CDA2-40F8-96C8D9942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A8081-EDA3-9EBF-9926-3B8D2D0D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B92-DC44-4A6B-8212-9738958BA2FD}" type="datetimeFigureOut">
              <a:rPr lang="ar-EG" smtClean="0"/>
              <a:t>11/11/1445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22BE3-F3C6-8FA0-5FCE-9C4187C5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28805-ECA7-70C5-049C-9DA24CFC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5F2C-00B3-494C-B570-6499677ED9C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69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8A4C-07B7-808C-B5C1-D651D8C9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B11A0-4B3E-8B29-B36C-41B7E82D9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AA197-C322-BBF6-C16B-F4391CA7E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EFD7E-9501-F863-7640-E6F41E5EB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D81A3-223F-AB4F-4C08-E4EB3866D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0727C-DF16-D9AC-9D1C-2F5EFA75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B92-DC44-4A6B-8212-9738958BA2FD}" type="datetimeFigureOut">
              <a:rPr lang="ar-EG" smtClean="0"/>
              <a:t>11/11/1445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5FB7C-D252-3DEB-B167-2F151811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71CAB-08F8-2B87-32EB-036467F1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5F2C-00B3-494C-B570-6499677ED9C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1269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30FB-B0B6-4EBE-60BD-A4E00BF0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532F5-44F4-249A-063A-CD901C5F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B92-DC44-4A6B-8212-9738958BA2FD}" type="datetimeFigureOut">
              <a:rPr lang="ar-EG" smtClean="0"/>
              <a:t>11/11/1445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C7A2C-7B7C-B39C-04B7-BA1F273D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DD049-599A-6A3E-461B-1A9FE091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5F2C-00B3-494C-B570-6499677ED9C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9073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80E52-FC15-B91D-780B-DC7E04B0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B92-DC44-4A6B-8212-9738958BA2FD}" type="datetimeFigureOut">
              <a:rPr lang="ar-EG" smtClean="0"/>
              <a:t>11/11/1445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42A71-1D60-C519-328B-4C749D4F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9F1B2-9D1B-DFB2-F0A7-8DAF04B7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5F2C-00B3-494C-B570-6499677ED9C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214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8D6F-56B3-B3E0-C401-B9A0C93C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CC5A0-8BB0-A155-C689-2F3ED9E50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590C7-F788-7543-0DA3-389A934C4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31CFC-EC01-263E-9ECD-AC0434E9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B92-DC44-4A6B-8212-9738958BA2FD}" type="datetimeFigureOut">
              <a:rPr lang="ar-EG" smtClean="0"/>
              <a:t>11/11/1445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EFD38-7A80-A1DE-6C2C-92A92C14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772B9-6BED-6F0C-F2F2-95AF1286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5F2C-00B3-494C-B570-6499677ED9C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5248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79FA-831E-B078-54D9-3B0BFA12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4D5A3-31AC-985F-361A-3AFB706A3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609EB-3ACE-CFC0-00E6-D2DAEB66B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B0220-A8CC-A88E-99F2-C11C5EA9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B92-DC44-4A6B-8212-9738958BA2FD}" type="datetimeFigureOut">
              <a:rPr lang="ar-EG" smtClean="0"/>
              <a:t>11/11/1445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88031-0D03-4686-9E14-71487813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48834-B7E5-88CB-82D6-D25D169C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5F2C-00B3-494C-B570-6499677ED9C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7676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9B520-5614-C4F0-71E2-F62C7C8D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99BEF-DA46-BAD3-C593-BDD34E5CB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ED03-2E8E-EE47-5B49-6EF282615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0DB92-DC44-4A6B-8212-9738958BA2FD}" type="datetimeFigureOut">
              <a:rPr lang="ar-EG" smtClean="0"/>
              <a:t>11/11/1445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02F7E-502F-6629-C1BE-60230B8D6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51D60-1E35-2AB1-972C-785B06FE2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C95F2C-00B3-494C-B570-6499677ED9C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2018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2B2E-8232-B55D-20D5-7E4446380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7770"/>
            <a:ext cx="9144000" cy="2387600"/>
          </a:xfrm>
        </p:spPr>
        <p:txBody>
          <a:bodyPr/>
          <a:lstStyle/>
          <a:p>
            <a:r>
              <a:rPr lang="en-US" dirty="0"/>
              <a:t>BFS</a:t>
            </a:r>
            <a:br>
              <a:rPr lang="en-US" dirty="0"/>
            </a:br>
            <a:r>
              <a:rPr lang="en-US" dirty="0"/>
              <a:t>Team#17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0069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2C84A0EC-E04D-A561-A42F-1B5130910623}"/>
              </a:ext>
            </a:extLst>
          </p:cNvPr>
          <p:cNvSpPr/>
          <p:nvPr/>
        </p:nvSpPr>
        <p:spPr>
          <a:xfrm>
            <a:off x="5682458" y="2389238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46B505-4DAF-01E2-EB90-F5B671EB7823}"/>
              </a:ext>
            </a:extLst>
          </p:cNvPr>
          <p:cNvSpPr/>
          <p:nvPr/>
        </p:nvSpPr>
        <p:spPr>
          <a:xfrm>
            <a:off x="4885092" y="3270145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C953229-C7E0-E12D-6A1E-2EFC7F0E111F}"/>
              </a:ext>
            </a:extLst>
          </p:cNvPr>
          <p:cNvSpPr/>
          <p:nvPr/>
        </p:nvSpPr>
        <p:spPr>
          <a:xfrm>
            <a:off x="5405850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236C3-E63A-403C-228D-2F6B32C590A7}"/>
              </a:ext>
            </a:extLst>
          </p:cNvPr>
          <p:cNvSpPr/>
          <p:nvPr/>
        </p:nvSpPr>
        <p:spPr>
          <a:xfrm>
            <a:off x="6186952" y="5292822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C83904-44F4-1961-B215-526EDED2A2AB}"/>
              </a:ext>
            </a:extLst>
          </p:cNvPr>
          <p:cNvSpPr/>
          <p:nvPr/>
        </p:nvSpPr>
        <p:spPr>
          <a:xfrm>
            <a:off x="7136677" y="358595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F280778-6D6F-7006-D324-B23646E4C3E6}"/>
              </a:ext>
            </a:extLst>
          </p:cNvPr>
          <p:cNvSpPr/>
          <p:nvPr/>
        </p:nvSpPr>
        <p:spPr>
          <a:xfrm>
            <a:off x="6191867" y="528975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8F191D-14BC-24CA-0F72-C47ABE84F282}"/>
              </a:ext>
            </a:extLst>
          </p:cNvPr>
          <p:cNvSpPr/>
          <p:nvPr/>
        </p:nvSpPr>
        <p:spPr>
          <a:xfrm>
            <a:off x="6882580" y="4522837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7</a:t>
            </a:r>
            <a:endParaRPr lang="ar-E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24AC43-641D-DCA0-D480-6C72F07B816B}"/>
              </a:ext>
            </a:extLst>
          </p:cNvPr>
          <p:cNvSpPr/>
          <p:nvPr/>
        </p:nvSpPr>
        <p:spPr>
          <a:xfrm>
            <a:off x="8558982" y="4139380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9</a:t>
            </a:r>
            <a:endParaRPr lang="ar-E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B94B68-366C-F3F4-F75B-E3208AD7A33A}"/>
              </a:ext>
            </a:extLst>
          </p:cNvPr>
          <p:cNvSpPr/>
          <p:nvPr/>
        </p:nvSpPr>
        <p:spPr>
          <a:xfrm>
            <a:off x="4886634" y="328397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DE7AF7-1941-D403-E7FE-C4DBB25F6054}"/>
              </a:ext>
            </a:extLst>
          </p:cNvPr>
          <p:cNvSpPr/>
          <p:nvPr/>
        </p:nvSpPr>
        <p:spPr>
          <a:xfrm>
            <a:off x="4232788" y="391323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8</a:t>
            </a:r>
            <a:endParaRPr lang="ar-E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1F7F5E-F50A-E710-B2F0-997F0E6CD87D}"/>
              </a:ext>
            </a:extLst>
          </p:cNvPr>
          <p:cNvSpPr/>
          <p:nvPr/>
        </p:nvSpPr>
        <p:spPr>
          <a:xfrm>
            <a:off x="5415118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61E889-1664-4F57-BAC7-9F13FB48397A}"/>
              </a:ext>
            </a:extLst>
          </p:cNvPr>
          <p:cNvSpPr/>
          <p:nvPr/>
        </p:nvSpPr>
        <p:spPr>
          <a:xfrm>
            <a:off x="7138219" y="3574026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7E1442-F21F-D4BA-07A5-A29DEEB1BDE8}"/>
              </a:ext>
            </a:extLst>
          </p:cNvPr>
          <p:cNvSpPr/>
          <p:nvPr/>
        </p:nvSpPr>
        <p:spPr>
          <a:xfrm>
            <a:off x="5670757" y="239415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DF862F-D517-9943-468C-8274BE89D076}"/>
              </a:ext>
            </a:extLst>
          </p:cNvPr>
          <p:cNvSpPr/>
          <p:nvPr/>
        </p:nvSpPr>
        <p:spPr>
          <a:xfrm>
            <a:off x="6007510" y="3318387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0</a:t>
            </a:r>
            <a:endParaRPr lang="ar-E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F884B5-6FA0-E84A-B2BF-28C67D64FD06}"/>
              </a:ext>
            </a:extLst>
          </p:cNvPr>
          <p:cNvSpPr/>
          <p:nvPr/>
        </p:nvSpPr>
        <p:spPr>
          <a:xfrm>
            <a:off x="8303343" y="3126658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1CD1AE-7555-D6E7-1E1A-FC755CE3540B}"/>
              </a:ext>
            </a:extLst>
          </p:cNvPr>
          <p:cNvSpPr/>
          <p:nvPr/>
        </p:nvSpPr>
        <p:spPr>
          <a:xfrm>
            <a:off x="6966158" y="250230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6</a:t>
            </a:r>
            <a:endParaRPr lang="ar-E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C2B36B-F01C-3F8D-B3E7-067A97EB702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4669191" y="3720377"/>
            <a:ext cx="292318" cy="26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513AE5-E8AE-DB05-203A-CB11180FEEE1}"/>
              </a:ext>
            </a:extLst>
          </p:cNvPr>
          <p:cNvCxnSpPr>
            <a:stCxn id="6" idx="5"/>
            <a:endCxn id="7" idx="2"/>
          </p:cNvCxnSpPr>
          <p:nvPr/>
        </p:nvCxnSpPr>
        <p:spPr>
          <a:xfrm>
            <a:off x="4669191" y="4349642"/>
            <a:ext cx="745927" cy="301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D1850A-2266-FEAA-A007-91710FE711AF}"/>
              </a:ext>
            </a:extLst>
          </p:cNvPr>
          <p:cNvCxnSpPr>
            <a:stCxn id="7" idx="7"/>
            <a:endCxn id="10" idx="3"/>
          </p:cNvCxnSpPr>
          <p:nvPr/>
        </p:nvCxnSpPr>
        <p:spPr>
          <a:xfrm flipV="1">
            <a:off x="5851521" y="3754790"/>
            <a:ext cx="230864" cy="715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F60E259-CBD5-FB85-004F-A5F5163B2877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5397912" y="3539613"/>
            <a:ext cx="609598" cy="34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1A51F6-6B58-2C9F-C88C-A38D7B73FDC3}"/>
              </a:ext>
            </a:extLst>
          </p:cNvPr>
          <p:cNvCxnSpPr>
            <a:cxnSpLocks/>
            <a:stCxn id="9" idx="5"/>
            <a:endCxn id="10" idx="0"/>
          </p:cNvCxnSpPr>
          <p:nvPr/>
        </p:nvCxnSpPr>
        <p:spPr>
          <a:xfrm>
            <a:off x="6107160" y="2830557"/>
            <a:ext cx="155989" cy="487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A4D890-5DC2-0652-BA7A-586DA7DDCFB8}"/>
              </a:ext>
            </a:extLst>
          </p:cNvPr>
          <p:cNvCxnSpPr>
            <a:stCxn id="10" idx="5"/>
            <a:endCxn id="8" idx="2"/>
          </p:cNvCxnSpPr>
          <p:nvPr/>
        </p:nvCxnSpPr>
        <p:spPr>
          <a:xfrm>
            <a:off x="6443913" y="3754790"/>
            <a:ext cx="694306" cy="74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3D86A8-B34A-BCC3-ECC0-96FAD2D17361}"/>
              </a:ext>
            </a:extLst>
          </p:cNvPr>
          <p:cNvCxnSpPr>
            <a:stCxn id="10" idx="4"/>
            <a:endCxn id="2" idx="0"/>
          </p:cNvCxnSpPr>
          <p:nvPr/>
        </p:nvCxnSpPr>
        <p:spPr>
          <a:xfrm>
            <a:off x="6263149" y="3829665"/>
            <a:ext cx="184357" cy="1460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6E4491-BB0C-20CE-07EE-BA62D191C117}"/>
              </a:ext>
            </a:extLst>
          </p:cNvPr>
          <p:cNvCxnSpPr>
            <a:stCxn id="8" idx="4"/>
          </p:cNvCxnSpPr>
          <p:nvPr/>
        </p:nvCxnSpPr>
        <p:spPr>
          <a:xfrm flipH="1">
            <a:off x="7213094" y="4085304"/>
            <a:ext cx="180764" cy="565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2D09EA-F6FD-D813-ED64-FB5BC4192874}"/>
              </a:ext>
            </a:extLst>
          </p:cNvPr>
          <p:cNvCxnSpPr>
            <a:stCxn id="8" idx="0"/>
            <a:endCxn id="12" idx="4"/>
          </p:cNvCxnSpPr>
          <p:nvPr/>
        </p:nvCxnSpPr>
        <p:spPr>
          <a:xfrm flipH="1" flipV="1">
            <a:off x="7221797" y="3013587"/>
            <a:ext cx="172061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DB7D62-7AB4-8EA5-14DF-9C027E203005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7393858" y="4575783"/>
            <a:ext cx="1239999" cy="202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2903D7-1EC1-4582-6795-C9726DA3C13C}"/>
              </a:ext>
            </a:extLst>
          </p:cNvPr>
          <p:cNvCxnSpPr>
            <a:stCxn id="4" idx="0"/>
            <a:endCxn id="11" idx="5"/>
          </p:cNvCxnSpPr>
          <p:nvPr/>
        </p:nvCxnSpPr>
        <p:spPr>
          <a:xfrm flipH="1" flipV="1">
            <a:off x="8739746" y="3563061"/>
            <a:ext cx="74875" cy="576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5DCD03-01F7-9097-4863-C1840A875802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6182035" y="2649793"/>
            <a:ext cx="814750" cy="78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C964A82-692F-7CCC-2957-FA3D087F5DB6}"/>
              </a:ext>
            </a:extLst>
          </p:cNvPr>
          <p:cNvSpPr/>
          <p:nvPr/>
        </p:nvSpPr>
        <p:spPr>
          <a:xfrm>
            <a:off x="3293805" y="2905432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33C5E1F-A233-584D-6E45-E3D98B959673}"/>
              </a:ext>
            </a:extLst>
          </p:cNvPr>
          <p:cNvSpPr/>
          <p:nvPr/>
        </p:nvSpPr>
        <p:spPr>
          <a:xfrm>
            <a:off x="5954666" y="1367816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7439FCD-B29E-31CC-EAAB-0C60EBD564FD}"/>
              </a:ext>
            </a:extLst>
          </p:cNvPr>
          <p:cNvSpPr/>
          <p:nvPr/>
        </p:nvSpPr>
        <p:spPr>
          <a:xfrm>
            <a:off x="8077396" y="20844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2309625-FBA0-0D9D-7630-57A7A0796C17}"/>
              </a:ext>
            </a:extLst>
          </p:cNvPr>
          <p:cNvSpPr/>
          <p:nvPr/>
        </p:nvSpPr>
        <p:spPr>
          <a:xfrm>
            <a:off x="3003756" y="4358148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5A477C7-7DF0-E301-A0A2-E37E47153B7F}"/>
              </a:ext>
            </a:extLst>
          </p:cNvPr>
          <p:cNvSpPr/>
          <p:nvPr/>
        </p:nvSpPr>
        <p:spPr>
          <a:xfrm>
            <a:off x="4166421" y="19233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FCDD5B8-ECCF-9679-54FB-7E55E20434D1}"/>
              </a:ext>
            </a:extLst>
          </p:cNvPr>
          <p:cNvSpPr/>
          <p:nvPr/>
        </p:nvSpPr>
        <p:spPr>
          <a:xfrm>
            <a:off x="7689392" y="528975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B5751A4-B27F-D421-30D1-EBF30E965B1F}"/>
              </a:ext>
            </a:extLst>
          </p:cNvPr>
          <p:cNvSpPr/>
          <p:nvPr/>
        </p:nvSpPr>
        <p:spPr>
          <a:xfrm>
            <a:off x="4380271" y="513376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B433421-BC43-6299-2ABA-631334A6974A}"/>
              </a:ext>
            </a:extLst>
          </p:cNvPr>
          <p:cNvCxnSpPr>
            <a:cxnSpLocks/>
            <a:stCxn id="44" idx="6"/>
            <a:endCxn id="5" idx="2"/>
          </p:cNvCxnSpPr>
          <p:nvPr/>
        </p:nvCxnSpPr>
        <p:spPr>
          <a:xfrm>
            <a:off x="3942734" y="3197942"/>
            <a:ext cx="943900" cy="341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9AABE5-85DB-BE61-907A-716BBF543451}"/>
              </a:ext>
            </a:extLst>
          </p:cNvPr>
          <p:cNvCxnSpPr>
            <a:cxnSpLocks/>
            <a:stCxn id="49" idx="7"/>
            <a:endCxn id="6" idx="3"/>
          </p:cNvCxnSpPr>
          <p:nvPr/>
        </p:nvCxnSpPr>
        <p:spPr>
          <a:xfrm flipV="1">
            <a:off x="3557652" y="4349642"/>
            <a:ext cx="750011" cy="94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62C3789-9100-715C-CA70-99115943501A}"/>
              </a:ext>
            </a:extLst>
          </p:cNvPr>
          <p:cNvCxnSpPr>
            <a:cxnSpLocks/>
            <a:stCxn id="52" idx="2"/>
            <a:endCxn id="49" idx="5"/>
          </p:cNvCxnSpPr>
          <p:nvPr/>
        </p:nvCxnSpPr>
        <p:spPr>
          <a:xfrm flipH="1" flipV="1">
            <a:off x="3557652" y="4857493"/>
            <a:ext cx="822619" cy="568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828832B-B52E-05C3-FD32-BEAE5436EF90}"/>
              </a:ext>
            </a:extLst>
          </p:cNvPr>
          <p:cNvCxnSpPr>
            <a:stCxn id="2" idx="2"/>
            <a:endCxn id="52" idx="6"/>
          </p:cNvCxnSpPr>
          <p:nvPr/>
        </p:nvCxnSpPr>
        <p:spPr>
          <a:xfrm flipH="1" flipV="1">
            <a:off x="5029200" y="5426274"/>
            <a:ext cx="1162667" cy="11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CE723D2-2438-6A25-F8C1-51FED46567B6}"/>
              </a:ext>
            </a:extLst>
          </p:cNvPr>
          <p:cNvCxnSpPr>
            <a:stCxn id="3" idx="5"/>
            <a:endCxn id="51" idx="1"/>
          </p:cNvCxnSpPr>
          <p:nvPr/>
        </p:nvCxnSpPr>
        <p:spPr>
          <a:xfrm>
            <a:off x="7318983" y="4959240"/>
            <a:ext cx="465442" cy="41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82E9BD5-197E-B4FD-706F-48A325551AEB}"/>
              </a:ext>
            </a:extLst>
          </p:cNvPr>
          <p:cNvCxnSpPr>
            <a:cxnSpLocks/>
            <a:stCxn id="12" idx="7"/>
            <a:endCxn id="48" idx="2"/>
          </p:cNvCxnSpPr>
          <p:nvPr/>
        </p:nvCxnSpPr>
        <p:spPr>
          <a:xfrm flipV="1">
            <a:off x="7402561" y="2376949"/>
            <a:ext cx="674835" cy="200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9140ECB-5A04-2433-02D0-79AA1C1AFDC4}"/>
              </a:ext>
            </a:extLst>
          </p:cNvPr>
          <p:cNvCxnSpPr>
            <a:stCxn id="9" idx="1"/>
            <a:endCxn id="50" idx="6"/>
          </p:cNvCxnSpPr>
          <p:nvPr/>
        </p:nvCxnSpPr>
        <p:spPr>
          <a:xfrm flipH="1" flipV="1">
            <a:off x="4815350" y="2215849"/>
            <a:ext cx="930282" cy="25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0593396-6176-E2AE-C74B-862177150DE8}"/>
              </a:ext>
            </a:extLst>
          </p:cNvPr>
          <p:cNvCxnSpPr>
            <a:stCxn id="50" idx="7"/>
            <a:endCxn id="47" idx="2"/>
          </p:cNvCxnSpPr>
          <p:nvPr/>
        </p:nvCxnSpPr>
        <p:spPr>
          <a:xfrm flipV="1">
            <a:off x="4720317" y="1660326"/>
            <a:ext cx="1234349" cy="348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Arrow: Curved Down 88">
            <a:extLst>
              <a:ext uri="{FF2B5EF4-FFF2-40B4-BE49-F238E27FC236}">
                <a16:creationId xmlns:a16="http://schemas.microsoft.com/office/drawing/2014/main" id="{5425588C-48C3-9973-DCA0-7428CF3533FD}"/>
              </a:ext>
            </a:extLst>
          </p:cNvPr>
          <p:cNvSpPr/>
          <p:nvPr/>
        </p:nvSpPr>
        <p:spPr>
          <a:xfrm>
            <a:off x="5779521" y="2030002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2" name="Arrow: Curved Down 91">
            <a:extLst>
              <a:ext uri="{FF2B5EF4-FFF2-40B4-BE49-F238E27FC236}">
                <a16:creationId xmlns:a16="http://schemas.microsoft.com/office/drawing/2014/main" id="{1F764710-CD3B-53A7-727E-7183F538EE06}"/>
              </a:ext>
            </a:extLst>
          </p:cNvPr>
          <p:cNvSpPr/>
          <p:nvPr/>
        </p:nvSpPr>
        <p:spPr>
          <a:xfrm>
            <a:off x="5019260" y="2885105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5" name="Arrow: Curved Down 94">
            <a:extLst>
              <a:ext uri="{FF2B5EF4-FFF2-40B4-BE49-F238E27FC236}">
                <a16:creationId xmlns:a16="http://schemas.microsoft.com/office/drawing/2014/main" id="{B101E6D6-3389-EC74-D6C3-CD91E86CD02B}"/>
              </a:ext>
            </a:extLst>
          </p:cNvPr>
          <p:cNvSpPr/>
          <p:nvPr/>
        </p:nvSpPr>
        <p:spPr>
          <a:xfrm>
            <a:off x="7284273" y="3139516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9" name="Arrow: Curved Down 98">
            <a:extLst>
              <a:ext uri="{FF2B5EF4-FFF2-40B4-BE49-F238E27FC236}">
                <a16:creationId xmlns:a16="http://schemas.microsoft.com/office/drawing/2014/main" id="{3DDC7FE4-5A0E-F5C5-D674-9E5D381C8D20}"/>
              </a:ext>
            </a:extLst>
          </p:cNvPr>
          <p:cNvSpPr/>
          <p:nvPr/>
        </p:nvSpPr>
        <p:spPr>
          <a:xfrm>
            <a:off x="5558711" y="3982064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01" name="Arrow: Curved Down 100">
            <a:extLst>
              <a:ext uri="{FF2B5EF4-FFF2-40B4-BE49-F238E27FC236}">
                <a16:creationId xmlns:a16="http://schemas.microsoft.com/office/drawing/2014/main" id="{6035876F-333E-E2D5-F97F-247B03819162}"/>
              </a:ext>
            </a:extLst>
          </p:cNvPr>
          <p:cNvSpPr/>
          <p:nvPr/>
        </p:nvSpPr>
        <p:spPr>
          <a:xfrm>
            <a:off x="6291013" y="4856003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CA5D5B-E02C-0636-D900-CA48D624AB54}"/>
              </a:ext>
            </a:extLst>
          </p:cNvPr>
          <p:cNvSpPr txBox="1"/>
          <p:nvPr/>
        </p:nvSpPr>
        <p:spPr>
          <a:xfrm>
            <a:off x="511277" y="719455"/>
            <a:ext cx="2938221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Vertex Centric Bottom Up</a:t>
            </a:r>
            <a:endParaRPr lang="ar-EG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AFA3A-419E-F3AA-221B-2AF7265EACB7}"/>
              </a:ext>
            </a:extLst>
          </p:cNvPr>
          <p:cNvSpPr txBox="1"/>
          <p:nvPr/>
        </p:nvSpPr>
        <p:spPr>
          <a:xfrm>
            <a:off x="463151" y="4536965"/>
            <a:ext cx="18445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Current level = 2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0777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2C84A0EC-E04D-A561-A42F-1B5130910623}"/>
              </a:ext>
            </a:extLst>
          </p:cNvPr>
          <p:cNvSpPr/>
          <p:nvPr/>
        </p:nvSpPr>
        <p:spPr>
          <a:xfrm>
            <a:off x="5682458" y="2389238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46B505-4DAF-01E2-EB90-F5B671EB7823}"/>
              </a:ext>
            </a:extLst>
          </p:cNvPr>
          <p:cNvSpPr/>
          <p:nvPr/>
        </p:nvSpPr>
        <p:spPr>
          <a:xfrm>
            <a:off x="4885092" y="3270145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C953229-C7E0-E12D-6A1E-2EFC7F0E111F}"/>
              </a:ext>
            </a:extLst>
          </p:cNvPr>
          <p:cNvSpPr/>
          <p:nvPr/>
        </p:nvSpPr>
        <p:spPr>
          <a:xfrm>
            <a:off x="5405850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236C3-E63A-403C-228D-2F6B32C590A7}"/>
              </a:ext>
            </a:extLst>
          </p:cNvPr>
          <p:cNvSpPr/>
          <p:nvPr/>
        </p:nvSpPr>
        <p:spPr>
          <a:xfrm>
            <a:off x="6186952" y="5292822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C83904-44F4-1961-B215-526EDED2A2AB}"/>
              </a:ext>
            </a:extLst>
          </p:cNvPr>
          <p:cNvSpPr/>
          <p:nvPr/>
        </p:nvSpPr>
        <p:spPr>
          <a:xfrm>
            <a:off x="7136677" y="358595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F280778-6D6F-7006-D324-B23646E4C3E6}"/>
              </a:ext>
            </a:extLst>
          </p:cNvPr>
          <p:cNvSpPr/>
          <p:nvPr/>
        </p:nvSpPr>
        <p:spPr>
          <a:xfrm>
            <a:off x="6191867" y="528975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8F191D-14BC-24CA-0F72-C47ABE84F282}"/>
              </a:ext>
            </a:extLst>
          </p:cNvPr>
          <p:cNvSpPr/>
          <p:nvPr/>
        </p:nvSpPr>
        <p:spPr>
          <a:xfrm>
            <a:off x="6882580" y="4522837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7</a:t>
            </a:r>
            <a:endParaRPr lang="ar-E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24AC43-641D-DCA0-D480-6C72F07B816B}"/>
              </a:ext>
            </a:extLst>
          </p:cNvPr>
          <p:cNvSpPr/>
          <p:nvPr/>
        </p:nvSpPr>
        <p:spPr>
          <a:xfrm>
            <a:off x="8558982" y="4139380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9</a:t>
            </a:r>
            <a:endParaRPr lang="ar-E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B94B68-366C-F3F4-F75B-E3208AD7A33A}"/>
              </a:ext>
            </a:extLst>
          </p:cNvPr>
          <p:cNvSpPr/>
          <p:nvPr/>
        </p:nvSpPr>
        <p:spPr>
          <a:xfrm>
            <a:off x="4886634" y="328397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DE7AF7-1941-D403-E7FE-C4DBB25F6054}"/>
              </a:ext>
            </a:extLst>
          </p:cNvPr>
          <p:cNvSpPr/>
          <p:nvPr/>
        </p:nvSpPr>
        <p:spPr>
          <a:xfrm>
            <a:off x="4232788" y="391323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8</a:t>
            </a:r>
            <a:endParaRPr lang="ar-E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1F7F5E-F50A-E710-B2F0-997F0E6CD87D}"/>
              </a:ext>
            </a:extLst>
          </p:cNvPr>
          <p:cNvSpPr/>
          <p:nvPr/>
        </p:nvSpPr>
        <p:spPr>
          <a:xfrm>
            <a:off x="5415118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61E889-1664-4F57-BAC7-9F13FB48397A}"/>
              </a:ext>
            </a:extLst>
          </p:cNvPr>
          <p:cNvSpPr/>
          <p:nvPr/>
        </p:nvSpPr>
        <p:spPr>
          <a:xfrm>
            <a:off x="7138219" y="3574026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7E1442-F21F-D4BA-07A5-A29DEEB1BDE8}"/>
              </a:ext>
            </a:extLst>
          </p:cNvPr>
          <p:cNvSpPr/>
          <p:nvPr/>
        </p:nvSpPr>
        <p:spPr>
          <a:xfrm>
            <a:off x="5670757" y="239415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DF862F-D517-9943-468C-8274BE89D076}"/>
              </a:ext>
            </a:extLst>
          </p:cNvPr>
          <p:cNvSpPr/>
          <p:nvPr/>
        </p:nvSpPr>
        <p:spPr>
          <a:xfrm>
            <a:off x="6007510" y="3318387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0</a:t>
            </a:r>
            <a:endParaRPr lang="ar-E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F884B5-6FA0-E84A-B2BF-28C67D64FD06}"/>
              </a:ext>
            </a:extLst>
          </p:cNvPr>
          <p:cNvSpPr/>
          <p:nvPr/>
        </p:nvSpPr>
        <p:spPr>
          <a:xfrm>
            <a:off x="8303343" y="3126658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1CD1AE-7555-D6E7-1E1A-FC755CE3540B}"/>
              </a:ext>
            </a:extLst>
          </p:cNvPr>
          <p:cNvSpPr/>
          <p:nvPr/>
        </p:nvSpPr>
        <p:spPr>
          <a:xfrm>
            <a:off x="6966158" y="250230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6</a:t>
            </a:r>
            <a:endParaRPr lang="ar-E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C2B36B-F01C-3F8D-B3E7-067A97EB702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4669191" y="3720377"/>
            <a:ext cx="292318" cy="26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513AE5-E8AE-DB05-203A-CB11180FEEE1}"/>
              </a:ext>
            </a:extLst>
          </p:cNvPr>
          <p:cNvCxnSpPr>
            <a:stCxn id="6" idx="5"/>
            <a:endCxn id="7" idx="2"/>
          </p:cNvCxnSpPr>
          <p:nvPr/>
        </p:nvCxnSpPr>
        <p:spPr>
          <a:xfrm>
            <a:off x="4669191" y="4349642"/>
            <a:ext cx="745927" cy="301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D1850A-2266-FEAA-A007-91710FE711AF}"/>
              </a:ext>
            </a:extLst>
          </p:cNvPr>
          <p:cNvCxnSpPr>
            <a:stCxn id="7" idx="7"/>
            <a:endCxn id="10" idx="3"/>
          </p:cNvCxnSpPr>
          <p:nvPr/>
        </p:nvCxnSpPr>
        <p:spPr>
          <a:xfrm flipV="1">
            <a:off x="5851521" y="3754790"/>
            <a:ext cx="230864" cy="715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F60E259-CBD5-FB85-004F-A5F5163B2877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5397912" y="3539613"/>
            <a:ext cx="609598" cy="34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1A51F6-6B58-2C9F-C88C-A38D7B73FDC3}"/>
              </a:ext>
            </a:extLst>
          </p:cNvPr>
          <p:cNvCxnSpPr>
            <a:cxnSpLocks/>
            <a:stCxn id="9" idx="5"/>
            <a:endCxn id="10" idx="0"/>
          </p:cNvCxnSpPr>
          <p:nvPr/>
        </p:nvCxnSpPr>
        <p:spPr>
          <a:xfrm>
            <a:off x="6107160" y="2830557"/>
            <a:ext cx="155989" cy="487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A4D890-5DC2-0652-BA7A-586DA7DDCFB8}"/>
              </a:ext>
            </a:extLst>
          </p:cNvPr>
          <p:cNvCxnSpPr>
            <a:stCxn id="10" idx="5"/>
            <a:endCxn id="8" idx="2"/>
          </p:cNvCxnSpPr>
          <p:nvPr/>
        </p:nvCxnSpPr>
        <p:spPr>
          <a:xfrm>
            <a:off x="6443913" y="3754790"/>
            <a:ext cx="694306" cy="74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3D86A8-B34A-BCC3-ECC0-96FAD2D17361}"/>
              </a:ext>
            </a:extLst>
          </p:cNvPr>
          <p:cNvCxnSpPr>
            <a:stCxn id="10" idx="4"/>
            <a:endCxn id="2" idx="0"/>
          </p:cNvCxnSpPr>
          <p:nvPr/>
        </p:nvCxnSpPr>
        <p:spPr>
          <a:xfrm>
            <a:off x="6263149" y="3829665"/>
            <a:ext cx="184357" cy="1460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6E4491-BB0C-20CE-07EE-BA62D191C117}"/>
              </a:ext>
            </a:extLst>
          </p:cNvPr>
          <p:cNvCxnSpPr>
            <a:stCxn id="8" idx="4"/>
          </p:cNvCxnSpPr>
          <p:nvPr/>
        </p:nvCxnSpPr>
        <p:spPr>
          <a:xfrm flipH="1">
            <a:off x="7213094" y="4085304"/>
            <a:ext cx="180764" cy="565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2D09EA-F6FD-D813-ED64-FB5BC4192874}"/>
              </a:ext>
            </a:extLst>
          </p:cNvPr>
          <p:cNvCxnSpPr>
            <a:stCxn id="8" idx="0"/>
            <a:endCxn id="12" idx="4"/>
          </p:cNvCxnSpPr>
          <p:nvPr/>
        </p:nvCxnSpPr>
        <p:spPr>
          <a:xfrm flipH="1" flipV="1">
            <a:off x="7221797" y="3013587"/>
            <a:ext cx="172061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DB7D62-7AB4-8EA5-14DF-9C027E203005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7393858" y="4575783"/>
            <a:ext cx="1239999" cy="202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2903D7-1EC1-4582-6795-C9726DA3C13C}"/>
              </a:ext>
            </a:extLst>
          </p:cNvPr>
          <p:cNvCxnSpPr>
            <a:stCxn id="4" idx="0"/>
            <a:endCxn id="11" idx="5"/>
          </p:cNvCxnSpPr>
          <p:nvPr/>
        </p:nvCxnSpPr>
        <p:spPr>
          <a:xfrm flipH="1" flipV="1">
            <a:off x="8739746" y="3563061"/>
            <a:ext cx="74875" cy="576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5DCD03-01F7-9097-4863-C1840A875802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6182035" y="2649793"/>
            <a:ext cx="814750" cy="78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C964A82-692F-7CCC-2957-FA3D087F5DB6}"/>
              </a:ext>
            </a:extLst>
          </p:cNvPr>
          <p:cNvSpPr/>
          <p:nvPr/>
        </p:nvSpPr>
        <p:spPr>
          <a:xfrm>
            <a:off x="3293805" y="2905432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33C5E1F-A233-584D-6E45-E3D98B959673}"/>
              </a:ext>
            </a:extLst>
          </p:cNvPr>
          <p:cNvSpPr/>
          <p:nvPr/>
        </p:nvSpPr>
        <p:spPr>
          <a:xfrm>
            <a:off x="5954666" y="1367816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7439FCD-B29E-31CC-EAAB-0C60EBD564FD}"/>
              </a:ext>
            </a:extLst>
          </p:cNvPr>
          <p:cNvSpPr/>
          <p:nvPr/>
        </p:nvSpPr>
        <p:spPr>
          <a:xfrm>
            <a:off x="8077396" y="20844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2309625-FBA0-0D9D-7630-57A7A0796C17}"/>
              </a:ext>
            </a:extLst>
          </p:cNvPr>
          <p:cNvSpPr/>
          <p:nvPr/>
        </p:nvSpPr>
        <p:spPr>
          <a:xfrm>
            <a:off x="3003756" y="4358148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5A477C7-7DF0-E301-A0A2-E37E47153B7F}"/>
              </a:ext>
            </a:extLst>
          </p:cNvPr>
          <p:cNvSpPr/>
          <p:nvPr/>
        </p:nvSpPr>
        <p:spPr>
          <a:xfrm>
            <a:off x="4166421" y="19233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FCDD5B8-ECCF-9679-54FB-7E55E20434D1}"/>
              </a:ext>
            </a:extLst>
          </p:cNvPr>
          <p:cNvSpPr/>
          <p:nvPr/>
        </p:nvSpPr>
        <p:spPr>
          <a:xfrm>
            <a:off x="7689392" y="528975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B5751A4-B27F-D421-30D1-EBF30E965B1F}"/>
              </a:ext>
            </a:extLst>
          </p:cNvPr>
          <p:cNvSpPr/>
          <p:nvPr/>
        </p:nvSpPr>
        <p:spPr>
          <a:xfrm>
            <a:off x="4380271" y="513376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B433421-BC43-6299-2ABA-631334A6974A}"/>
              </a:ext>
            </a:extLst>
          </p:cNvPr>
          <p:cNvCxnSpPr>
            <a:cxnSpLocks/>
            <a:stCxn id="44" idx="6"/>
            <a:endCxn id="5" idx="2"/>
          </p:cNvCxnSpPr>
          <p:nvPr/>
        </p:nvCxnSpPr>
        <p:spPr>
          <a:xfrm>
            <a:off x="3942734" y="3197942"/>
            <a:ext cx="943900" cy="341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9AABE5-85DB-BE61-907A-716BBF543451}"/>
              </a:ext>
            </a:extLst>
          </p:cNvPr>
          <p:cNvCxnSpPr>
            <a:cxnSpLocks/>
            <a:stCxn id="49" idx="7"/>
            <a:endCxn id="6" idx="3"/>
          </p:cNvCxnSpPr>
          <p:nvPr/>
        </p:nvCxnSpPr>
        <p:spPr>
          <a:xfrm flipV="1">
            <a:off x="3557652" y="4349642"/>
            <a:ext cx="750011" cy="94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62C3789-9100-715C-CA70-99115943501A}"/>
              </a:ext>
            </a:extLst>
          </p:cNvPr>
          <p:cNvCxnSpPr>
            <a:cxnSpLocks/>
            <a:stCxn id="52" idx="2"/>
            <a:endCxn id="49" idx="5"/>
          </p:cNvCxnSpPr>
          <p:nvPr/>
        </p:nvCxnSpPr>
        <p:spPr>
          <a:xfrm flipH="1" flipV="1">
            <a:off x="3557652" y="4857493"/>
            <a:ext cx="822619" cy="568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828832B-B52E-05C3-FD32-BEAE5436EF90}"/>
              </a:ext>
            </a:extLst>
          </p:cNvPr>
          <p:cNvCxnSpPr>
            <a:stCxn id="2" idx="2"/>
            <a:endCxn id="52" idx="6"/>
          </p:cNvCxnSpPr>
          <p:nvPr/>
        </p:nvCxnSpPr>
        <p:spPr>
          <a:xfrm flipH="1" flipV="1">
            <a:off x="5029200" y="5426274"/>
            <a:ext cx="1162667" cy="11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CE723D2-2438-6A25-F8C1-51FED46567B6}"/>
              </a:ext>
            </a:extLst>
          </p:cNvPr>
          <p:cNvCxnSpPr>
            <a:stCxn id="3" idx="5"/>
            <a:endCxn id="51" idx="1"/>
          </p:cNvCxnSpPr>
          <p:nvPr/>
        </p:nvCxnSpPr>
        <p:spPr>
          <a:xfrm>
            <a:off x="7318983" y="4959240"/>
            <a:ext cx="465442" cy="41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82E9BD5-197E-B4FD-706F-48A325551AEB}"/>
              </a:ext>
            </a:extLst>
          </p:cNvPr>
          <p:cNvCxnSpPr>
            <a:cxnSpLocks/>
            <a:stCxn id="12" idx="7"/>
            <a:endCxn id="48" idx="2"/>
          </p:cNvCxnSpPr>
          <p:nvPr/>
        </p:nvCxnSpPr>
        <p:spPr>
          <a:xfrm flipV="1">
            <a:off x="7402561" y="2376949"/>
            <a:ext cx="674835" cy="200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9140ECB-5A04-2433-02D0-79AA1C1AFDC4}"/>
              </a:ext>
            </a:extLst>
          </p:cNvPr>
          <p:cNvCxnSpPr>
            <a:stCxn id="9" idx="1"/>
            <a:endCxn id="50" idx="6"/>
          </p:cNvCxnSpPr>
          <p:nvPr/>
        </p:nvCxnSpPr>
        <p:spPr>
          <a:xfrm flipH="1" flipV="1">
            <a:off x="4815350" y="2215849"/>
            <a:ext cx="930282" cy="25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0593396-6176-E2AE-C74B-862177150DE8}"/>
              </a:ext>
            </a:extLst>
          </p:cNvPr>
          <p:cNvCxnSpPr>
            <a:stCxn id="50" idx="7"/>
            <a:endCxn id="47" idx="2"/>
          </p:cNvCxnSpPr>
          <p:nvPr/>
        </p:nvCxnSpPr>
        <p:spPr>
          <a:xfrm flipV="1">
            <a:off x="4720317" y="1660326"/>
            <a:ext cx="1234349" cy="348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Arrow: Curved Down 88">
            <a:extLst>
              <a:ext uri="{FF2B5EF4-FFF2-40B4-BE49-F238E27FC236}">
                <a16:creationId xmlns:a16="http://schemas.microsoft.com/office/drawing/2014/main" id="{5425588C-48C3-9973-DCA0-7428CF3533FD}"/>
              </a:ext>
            </a:extLst>
          </p:cNvPr>
          <p:cNvSpPr/>
          <p:nvPr/>
        </p:nvSpPr>
        <p:spPr>
          <a:xfrm>
            <a:off x="5779521" y="2030002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2" name="Arrow: Curved Down 91">
            <a:extLst>
              <a:ext uri="{FF2B5EF4-FFF2-40B4-BE49-F238E27FC236}">
                <a16:creationId xmlns:a16="http://schemas.microsoft.com/office/drawing/2014/main" id="{1F764710-CD3B-53A7-727E-7183F538EE06}"/>
              </a:ext>
            </a:extLst>
          </p:cNvPr>
          <p:cNvSpPr/>
          <p:nvPr/>
        </p:nvSpPr>
        <p:spPr>
          <a:xfrm>
            <a:off x="5019260" y="2885105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5" name="Arrow: Curved Down 94">
            <a:extLst>
              <a:ext uri="{FF2B5EF4-FFF2-40B4-BE49-F238E27FC236}">
                <a16:creationId xmlns:a16="http://schemas.microsoft.com/office/drawing/2014/main" id="{B101E6D6-3389-EC74-D6C3-CD91E86CD02B}"/>
              </a:ext>
            </a:extLst>
          </p:cNvPr>
          <p:cNvSpPr/>
          <p:nvPr/>
        </p:nvSpPr>
        <p:spPr>
          <a:xfrm>
            <a:off x="7284273" y="3139516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9" name="Arrow: Curved Down 98">
            <a:extLst>
              <a:ext uri="{FF2B5EF4-FFF2-40B4-BE49-F238E27FC236}">
                <a16:creationId xmlns:a16="http://schemas.microsoft.com/office/drawing/2014/main" id="{3DDC7FE4-5A0E-F5C5-D674-9E5D381C8D20}"/>
              </a:ext>
            </a:extLst>
          </p:cNvPr>
          <p:cNvSpPr/>
          <p:nvPr/>
        </p:nvSpPr>
        <p:spPr>
          <a:xfrm>
            <a:off x="5558711" y="3982064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01" name="Arrow: Curved Down 100">
            <a:extLst>
              <a:ext uri="{FF2B5EF4-FFF2-40B4-BE49-F238E27FC236}">
                <a16:creationId xmlns:a16="http://schemas.microsoft.com/office/drawing/2014/main" id="{6035876F-333E-E2D5-F97F-247B03819162}"/>
              </a:ext>
            </a:extLst>
          </p:cNvPr>
          <p:cNvSpPr/>
          <p:nvPr/>
        </p:nvSpPr>
        <p:spPr>
          <a:xfrm>
            <a:off x="6291013" y="4856003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CA5D5B-E02C-0636-D900-CA48D624AB54}"/>
              </a:ext>
            </a:extLst>
          </p:cNvPr>
          <p:cNvSpPr txBox="1"/>
          <p:nvPr/>
        </p:nvSpPr>
        <p:spPr>
          <a:xfrm>
            <a:off x="511277" y="719455"/>
            <a:ext cx="2938221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Vertex Centric Bottom Up</a:t>
            </a:r>
            <a:endParaRPr lang="ar-EG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AFA3A-419E-F3AA-221B-2AF7265EACB7}"/>
              </a:ext>
            </a:extLst>
          </p:cNvPr>
          <p:cNvSpPr txBox="1"/>
          <p:nvPr/>
        </p:nvSpPr>
        <p:spPr>
          <a:xfrm>
            <a:off x="463151" y="4536965"/>
            <a:ext cx="18445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Current level = 3 </a:t>
            </a:r>
            <a:endParaRPr lang="ar-EG" dirty="0"/>
          </a:p>
        </p:txBody>
      </p:sp>
      <p:sp>
        <p:nvSpPr>
          <p:cNvPr id="55" name="Arrow: Curved Down 54">
            <a:extLst>
              <a:ext uri="{FF2B5EF4-FFF2-40B4-BE49-F238E27FC236}">
                <a16:creationId xmlns:a16="http://schemas.microsoft.com/office/drawing/2014/main" id="{464C4B49-DE34-F98F-936F-19E1FC3AF528}"/>
              </a:ext>
            </a:extLst>
          </p:cNvPr>
          <p:cNvSpPr/>
          <p:nvPr/>
        </p:nvSpPr>
        <p:spPr>
          <a:xfrm>
            <a:off x="3503578" y="2477731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56" name="Arrow: Curved Down 55">
            <a:extLst>
              <a:ext uri="{FF2B5EF4-FFF2-40B4-BE49-F238E27FC236}">
                <a16:creationId xmlns:a16="http://schemas.microsoft.com/office/drawing/2014/main" id="{AE2BAA63-5F02-DF18-2475-FC4938B0B1F4}"/>
              </a:ext>
            </a:extLst>
          </p:cNvPr>
          <p:cNvSpPr/>
          <p:nvPr/>
        </p:nvSpPr>
        <p:spPr>
          <a:xfrm>
            <a:off x="8392401" y="1630833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58" name="Arrow: Curved Down 57">
            <a:extLst>
              <a:ext uri="{FF2B5EF4-FFF2-40B4-BE49-F238E27FC236}">
                <a16:creationId xmlns:a16="http://schemas.microsoft.com/office/drawing/2014/main" id="{82DA1990-1CFF-F140-0163-E1B4C856550B}"/>
              </a:ext>
            </a:extLst>
          </p:cNvPr>
          <p:cNvSpPr/>
          <p:nvPr/>
        </p:nvSpPr>
        <p:spPr>
          <a:xfrm>
            <a:off x="7128286" y="2100419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61" name="Arrow: Curved Down 60">
            <a:extLst>
              <a:ext uri="{FF2B5EF4-FFF2-40B4-BE49-F238E27FC236}">
                <a16:creationId xmlns:a16="http://schemas.microsoft.com/office/drawing/2014/main" id="{CD18DF1A-B938-1908-257E-A05F84DD64B7}"/>
              </a:ext>
            </a:extLst>
          </p:cNvPr>
          <p:cNvSpPr/>
          <p:nvPr/>
        </p:nvSpPr>
        <p:spPr>
          <a:xfrm>
            <a:off x="4651271" y="4710317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62" name="Arrow: Curved Down 61">
            <a:extLst>
              <a:ext uri="{FF2B5EF4-FFF2-40B4-BE49-F238E27FC236}">
                <a16:creationId xmlns:a16="http://schemas.microsoft.com/office/drawing/2014/main" id="{FE4BF79A-D4F6-09D2-ED85-2446DE358CBE}"/>
              </a:ext>
            </a:extLst>
          </p:cNvPr>
          <p:cNvSpPr/>
          <p:nvPr/>
        </p:nvSpPr>
        <p:spPr>
          <a:xfrm>
            <a:off x="3198062" y="3943872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66" name="Arrow: Curved Down 65">
            <a:extLst>
              <a:ext uri="{FF2B5EF4-FFF2-40B4-BE49-F238E27FC236}">
                <a16:creationId xmlns:a16="http://schemas.microsoft.com/office/drawing/2014/main" id="{6F08D7F6-A59D-3500-486B-8E9228F96B76}"/>
              </a:ext>
            </a:extLst>
          </p:cNvPr>
          <p:cNvSpPr/>
          <p:nvPr/>
        </p:nvSpPr>
        <p:spPr>
          <a:xfrm>
            <a:off x="6227832" y="965263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68" name="Arrow: Curved Down 67">
            <a:extLst>
              <a:ext uri="{FF2B5EF4-FFF2-40B4-BE49-F238E27FC236}">
                <a16:creationId xmlns:a16="http://schemas.microsoft.com/office/drawing/2014/main" id="{4FD72378-1949-08D3-BF09-28A1E9FF289F}"/>
              </a:ext>
            </a:extLst>
          </p:cNvPr>
          <p:cNvSpPr/>
          <p:nvPr/>
        </p:nvSpPr>
        <p:spPr>
          <a:xfrm>
            <a:off x="4362351" y="1392401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71" name="Arrow: Curved Down 70">
            <a:extLst>
              <a:ext uri="{FF2B5EF4-FFF2-40B4-BE49-F238E27FC236}">
                <a16:creationId xmlns:a16="http://schemas.microsoft.com/office/drawing/2014/main" id="{39A0FC38-15AF-7FDA-4D6D-7BCFD62AC7C2}"/>
              </a:ext>
            </a:extLst>
          </p:cNvPr>
          <p:cNvSpPr/>
          <p:nvPr/>
        </p:nvSpPr>
        <p:spPr>
          <a:xfrm>
            <a:off x="8776101" y="3690127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73" name="Arrow: Curved Down 72">
            <a:extLst>
              <a:ext uri="{FF2B5EF4-FFF2-40B4-BE49-F238E27FC236}">
                <a16:creationId xmlns:a16="http://schemas.microsoft.com/office/drawing/2014/main" id="{391B9807-7DC5-DFBC-D814-C8CE2F8D537A}"/>
              </a:ext>
            </a:extLst>
          </p:cNvPr>
          <p:cNvSpPr/>
          <p:nvPr/>
        </p:nvSpPr>
        <p:spPr>
          <a:xfrm>
            <a:off x="7971453" y="4865743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74" name="Arrow: Curved Down 73">
            <a:extLst>
              <a:ext uri="{FF2B5EF4-FFF2-40B4-BE49-F238E27FC236}">
                <a16:creationId xmlns:a16="http://schemas.microsoft.com/office/drawing/2014/main" id="{3600040E-EA33-44DD-1D02-F2EB35DD2FFD}"/>
              </a:ext>
            </a:extLst>
          </p:cNvPr>
          <p:cNvSpPr/>
          <p:nvPr/>
        </p:nvSpPr>
        <p:spPr>
          <a:xfrm>
            <a:off x="8486426" y="2735262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75" name="Arrow: Curved Down 74">
            <a:extLst>
              <a:ext uri="{FF2B5EF4-FFF2-40B4-BE49-F238E27FC236}">
                <a16:creationId xmlns:a16="http://schemas.microsoft.com/office/drawing/2014/main" id="{BE9EECEB-C17A-CD5C-102E-248159A46F14}"/>
              </a:ext>
            </a:extLst>
          </p:cNvPr>
          <p:cNvSpPr/>
          <p:nvPr/>
        </p:nvSpPr>
        <p:spPr>
          <a:xfrm>
            <a:off x="4351708" y="3516692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77" name="Arrow: Curved Down 76">
            <a:extLst>
              <a:ext uri="{FF2B5EF4-FFF2-40B4-BE49-F238E27FC236}">
                <a16:creationId xmlns:a16="http://schemas.microsoft.com/office/drawing/2014/main" id="{0AA9025E-F2A1-1047-7837-CBA2652AF71A}"/>
              </a:ext>
            </a:extLst>
          </p:cNvPr>
          <p:cNvSpPr/>
          <p:nvPr/>
        </p:nvSpPr>
        <p:spPr>
          <a:xfrm>
            <a:off x="6138944" y="2902412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8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2C84A0EC-E04D-A561-A42F-1B5130910623}"/>
              </a:ext>
            </a:extLst>
          </p:cNvPr>
          <p:cNvSpPr/>
          <p:nvPr/>
        </p:nvSpPr>
        <p:spPr>
          <a:xfrm>
            <a:off x="5682458" y="2389238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46B505-4DAF-01E2-EB90-F5B671EB7823}"/>
              </a:ext>
            </a:extLst>
          </p:cNvPr>
          <p:cNvSpPr/>
          <p:nvPr/>
        </p:nvSpPr>
        <p:spPr>
          <a:xfrm>
            <a:off x="4885092" y="3270145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C953229-C7E0-E12D-6A1E-2EFC7F0E111F}"/>
              </a:ext>
            </a:extLst>
          </p:cNvPr>
          <p:cNvSpPr/>
          <p:nvPr/>
        </p:nvSpPr>
        <p:spPr>
          <a:xfrm>
            <a:off x="5405850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236C3-E63A-403C-228D-2F6B32C590A7}"/>
              </a:ext>
            </a:extLst>
          </p:cNvPr>
          <p:cNvSpPr/>
          <p:nvPr/>
        </p:nvSpPr>
        <p:spPr>
          <a:xfrm>
            <a:off x="6186952" y="5292822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C83904-44F4-1961-B215-526EDED2A2AB}"/>
              </a:ext>
            </a:extLst>
          </p:cNvPr>
          <p:cNvSpPr/>
          <p:nvPr/>
        </p:nvSpPr>
        <p:spPr>
          <a:xfrm>
            <a:off x="7136677" y="358595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F280778-6D6F-7006-D324-B23646E4C3E6}"/>
              </a:ext>
            </a:extLst>
          </p:cNvPr>
          <p:cNvSpPr/>
          <p:nvPr/>
        </p:nvSpPr>
        <p:spPr>
          <a:xfrm>
            <a:off x="6191867" y="528975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8F191D-14BC-24CA-0F72-C47ABE84F282}"/>
              </a:ext>
            </a:extLst>
          </p:cNvPr>
          <p:cNvSpPr/>
          <p:nvPr/>
        </p:nvSpPr>
        <p:spPr>
          <a:xfrm>
            <a:off x="6882580" y="4522837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7</a:t>
            </a:r>
            <a:endParaRPr lang="ar-E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24AC43-641D-DCA0-D480-6C72F07B816B}"/>
              </a:ext>
            </a:extLst>
          </p:cNvPr>
          <p:cNvSpPr/>
          <p:nvPr/>
        </p:nvSpPr>
        <p:spPr>
          <a:xfrm>
            <a:off x="8558982" y="4139380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9</a:t>
            </a:r>
            <a:endParaRPr lang="ar-E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B94B68-366C-F3F4-F75B-E3208AD7A33A}"/>
              </a:ext>
            </a:extLst>
          </p:cNvPr>
          <p:cNvSpPr/>
          <p:nvPr/>
        </p:nvSpPr>
        <p:spPr>
          <a:xfrm>
            <a:off x="4886634" y="328397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DE7AF7-1941-D403-E7FE-C4DBB25F6054}"/>
              </a:ext>
            </a:extLst>
          </p:cNvPr>
          <p:cNvSpPr/>
          <p:nvPr/>
        </p:nvSpPr>
        <p:spPr>
          <a:xfrm>
            <a:off x="4232788" y="391323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8</a:t>
            </a:r>
            <a:endParaRPr lang="ar-E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1F7F5E-F50A-E710-B2F0-997F0E6CD87D}"/>
              </a:ext>
            </a:extLst>
          </p:cNvPr>
          <p:cNvSpPr/>
          <p:nvPr/>
        </p:nvSpPr>
        <p:spPr>
          <a:xfrm>
            <a:off x="5415118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61E889-1664-4F57-BAC7-9F13FB48397A}"/>
              </a:ext>
            </a:extLst>
          </p:cNvPr>
          <p:cNvSpPr/>
          <p:nvPr/>
        </p:nvSpPr>
        <p:spPr>
          <a:xfrm>
            <a:off x="7138219" y="3574026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7E1442-F21F-D4BA-07A5-A29DEEB1BDE8}"/>
              </a:ext>
            </a:extLst>
          </p:cNvPr>
          <p:cNvSpPr/>
          <p:nvPr/>
        </p:nvSpPr>
        <p:spPr>
          <a:xfrm>
            <a:off x="5670757" y="239415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DF862F-D517-9943-468C-8274BE89D076}"/>
              </a:ext>
            </a:extLst>
          </p:cNvPr>
          <p:cNvSpPr/>
          <p:nvPr/>
        </p:nvSpPr>
        <p:spPr>
          <a:xfrm>
            <a:off x="6007510" y="3318387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0</a:t>
            </a:r>
            <a:endParaRPr lang="ar-E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F884B5-6FA0-E84A-B2BF-28C67D64FD06}"/>
              </a:ext>
            </a:extLst>
          </p:cNvPr>
          <p:cNvSpPr/>
          <p:nvPr/>
        </p:nvSpPr>
        <p:spPr>
          <a:xfrm>
            <a:off x="8303343" y="3126658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1CD1AE-7555-D6E7-1E1A-FC755CE3540B}"/>
              </a:ext>
            </a:extLst>
          </p:cNvPr>
          <p:cNvSpPr/>
          <p:nvPr/>
        </p:nvSpPr>
        <p:spPr>
          <a:xfrm>
            <a:off x="6966158" y="250230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6</a:t>
            </a:r>
            <a:endParaRPr lang="ar-E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C2B36B-F01C-3F8D-B3E7-067A97EB702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4669191" y="3720377"/>
            <a:ext cx="292318" cy="26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513AE5-E8AE-DB05-203A-CB11180FEEE1}"/>
              </a:ext>
            </a:extLst>
          </p:cNvPr>
          <p:cNvCxnSpPr>
            <a:stCxn id="6" idx="5"/>
            <a:endCxn id="7" idx="2"/>
          </p:cNvCxnSpPr>
          <p:nvPr/>
        </p:nvCxnSpPr>
        <p:spPr>
          <a:xfrm>
            <a:off x="4669191" y="4349642"/>
            <a:ext cx="745927" cy="301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D1850A-2266-FEAA-A007-91710FE711AF}"/>
              </a:ext>
            </a:extLst>
          </p:cNvPr>
          <p:cNvCxnSpPr>
            <a:stCxn id="7" idx="7"/>
            <a:endCxn id="10" idx="3"/>
          </p:cNvCxnSpPr>
          <p:nvPr/>
        </p:nvCxnSpPr>
        <p:spPr>
          <a:xfrm flipV="1">
            <a:off x="5851521" y="3754790"/>
            <a:ext cx="230864" cy="715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F60E259-CBD5-FB85-004F-A5F5163B2877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5397912" y="3539613"/>
            <a:ext cx="609598" cy="34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1A51F6-6B58-2C9F-C88C-A38D7B73FDC3}"/>
              </a:ext>
            </a:extLst>
          </p:cNvPr>
          <p:cNvCxnSpPr>
            <a:cxnSpLocks/>
            <a:stCxn id="9" idx="5"/>
            <a:endCxn id="10" idx="0"/>
          </p:cNvCxnSpPr>
          <p:nvPr/>
        </p:nvCxnSpPr>
        <p:spPr>
          <a:xfrm>
            <a:off x="6107160" y="2830557"/>
            <a:ext cx="155989" cy="487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A4D890-5DC2-0652-BA7A-586DA7DDCFB8}"/>
              </a:ext>
            </a:extLst>
          </p:cNvPr>
          <p:cNvCxnSpPr>
            <a:stCxn id="10" idx="5"/>
            <a:endCxn id="8" idx="2"/>
          </p:cNvCxnSpPr>
          <p:nvPr/>
        </p:nvCxnSpPr>
        <p:spPr>
          <a:xfrm>
            <a:off x="6443913" y="3754790"/>
            <a:ext cx="694306" cy="74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3D86A8-B34A-BCC3-ECC0-96FAD2D17361}"/>
              </a:ext>
            </a:extLst>
          </p:cNvPr>
          <p:cNvCxnSpPr>
            <a:stCxn id="10" idx="4"/>
            <a:endCxn id="2" idx="0"/>
          </p:cNvCxnSpPr>
          <p:nvPr/>
        </p:nvCxnSpPr>
        <p:spPr>
          <a:xfrm>
            <a:off x="6263149" y="3829665"/>
            <a:ext cx="184357" cy="1460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6E4491-BB0C-20CE-07EE-BA62D191C117}"/>
              </a:ext>
            </a:extLst>
          </p:cNvPr>
          <p:cNvCxnSpPr>
            <a:stCxn id="8" idx="4"/>
          </p:cNvCxnSpPr>
          <p:nvPr/>
        </p:nvCxnSpPr>
        <p:spPr>
          <a:xfrm flipH="1">
            <a:off x="7213094" y="4085304"/>
            <a:ext cx="180764" cy="565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2D09EA-F6FD-D813-ED64-FB5BC4192874}"/>
              </a:ext>
            </a:extLst>
          </p:cNvPr>
          <p:cNvCxnSpPr>
            <a:stCxn id="8" idx="0"/>
            <a:endCxn id="12" idx="4"/>
          </p:cNvCxnSpPr>
          <p:nvPr/>
        </p:nvCxnSpPr>
        <p:spPr>
          <a:xfrm flipH="1" flipV="1">
            <a:off x="7221797" y="3013587"/>
            <a:ext cx="172061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DB7D62-7AB4-8EA5-14DF-9C027E203005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7393858" y="4575783"/>
            <a:ext cx="1239999" cy="202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2903D7-1EC1-4582-6795-C9726DA3C13C}"/>
              </a:ext>
            </a:extLst>
          </p:cNvPr>
          <p:cNvCxnSpPr>
            <a:stCxn id="4" idx="0"/>
            <a:endCxn id="11" idx="5"/>
          </p:cNvCxnSpPr>
          <p:nvPr/>
        </p:nvCxnSpPr>
        <p:spPr>
          <a:xfrm flipH="1" flipV="1">
            <a:off x="8739746" y="3563061"/>
            <a:ext cx="74875" cy="576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5DCD03-01F7-9097-4863-C1840A875802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6182035" y="2649793"/>
            <a:ext cx="814750" cy="78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C964A82-692F-7CCC-2957-FA3D087F5DB6}"/>
              </a:ext>
            </a:extLst>
          </p:cNvPr>
          <p:cNvSpPr/>
          <p:nvPr/>
        </p:nvSpPr>
        <p:spPr>
          <a:xfrm>
            <a:off x="3293805" y="2905432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33C5E1F-A233-584D-6E45-E3D98B959673}"/>
              </a:ext>
            </a:extLst>
          </p:cNvPr>
          <p:cNvSpPr/>
          <p:nvPr/>
        </p:nvSpPr>
        <p:spPr>
          <a:xfrm>
            <a:off x="5954666" y="1367816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7439FCD-B29E-31CC-EAAB-0C60EBD564FD}"/>
              </a:ext>
            </a:extLst>
          </p:cNvPr>
          <p:cNvSpPr/>
          <p:nvPr/>
        </p:nvSpPr>
        <p:spPr>
          <a:xfrm>
            <a:off x="8077396" y="20844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2309625-FBA0-0D9D-7630-57A7A0796C17}"/>
              </a:ext>
            </a:extLst>
          </p:cNvPr>
          <p:cNvSpPr/>
          <p:nvPr/>
        </p:nvSpPr>
        <p:spPr>
          <a:xfrm>
            <a:off x="3003756" y="4358148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5A477C7-7DF0-E301-A0A2-E37E47153B7F}"/>
              </a:ext>
            </a:extLst>
          </p:cNvPr>
          <p:cNvSpPr/>
          <p:nvPr/>
        </p:nvSpPr>
        <p:spPr>
          <a:xfrm>
            <a:off x="4166421" y="19233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FCDD5B8-ECCF-9679-54FB-7E55E20434D1}"/>
              </a:ext>
            </a:extLst>
          </p:cNvPr>
          <p:cNvSpPr/>
          <p:nvPr/>
        </p:nvSpPr>
        <p:spPr>
          <a:xfrm>
            <a:off x="7689392" y="528975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B5751A4-B27F-D421-30D1-EBF30E965B1F}"/>
              </a:ext>
            </a:extLst>
          </p:cNvPr>
          <p:cNvSpPr/>
          <p:nvPr/>
        </p:nvSpPr>
        <p:spPr>
          <a:xfrm>
            <a:off x="4380271" y="513376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B433421-BC43-6299-2ABA-631334A6974A}"/>
              </a:ext>
            </a:extLst>
          </p:cNvPr>
          <p:cNvCxnSpPr>
            <a:cxnSpLocks/>
            <a:stCxn id="44" idx="6"/>
            <a:endCxn id="5" idx="2"/>
          </p:cNvCxnSpPr>
          <p:nvPr/>
        </p:nvCxnSpPr>
        <p:spPr>
          <a:xfrm>
            <a:off x="3942734" y="3197942"/>
            <a:ext cx="943900" cy="341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9AABE5-85DB-BE61-907A-716BBF543451}"/>
              </a:ext>
            </a:extLst>
          </p:cNvPr>
          <p:cNvCxnSpPr>
            <a:cxnSpLocks/>
            <a:stCxn id="49" idx="7"/>
            <a:endCxn id="6" idx="3"/>
          </p:cNvCxnSpPr>
          <p:nvPr/>
        </p:nvCxnSpPr>
        <p:spPr>
          <a:xfrm flipV="1">
            <a:off x="3557652" y="4349642"/>
            <a:ext cx="750011" cy="94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62C3789-9100-715C-CA70-99115943501A}"/>
              </a:ext>
            </a:extLst>
          </p:cNvPr>
          <p:cNvCxnSpPr>
            <a:cxnSpLocks/>
            <a:stCxn id="52" idx="2"/>
            <a:endCxn id="49" idx="5"/>
          </p:cNvCxnSpPr>
          <p:nvPr/>
        </p:nvCxnSpPr>
        <p:spPr>
          <a:xfrm flipH="1" flipV="1">
            <a:off x="3557652" y="4857493"/>
            <a:ext cx="822619" cy="568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828832B-B52E-05C3-FD32-BEAE5436EF90}"/>
              </a:ext>
            </a:extLst>
          </p:cNvPr>
          <p:cNvCxnSpPr>
            <a:stCxn id="2" idx="2"/>
            <a:endCxn id="52" idx="6"/>
          </p:cNvCxnSpPr>
          <p:nvPr/>
        </p:nvCxnSpPr>
        <p:spPr>
          <a:xfrm flipH="1" flipV="1">
            <a:off x="5029200" y="5426274"/>
            <a:ext cx="1162667" cy="11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CE723D2-2438-6A25-F8C1-51FED46567B6}"/>
              </a:ext>
            </a:extLst>
          </p:cNvPr>
          <p:cNvCxnSpPr>
            <a:stCxn id="3" idx="5"/>
            <a:endCxn id="51" idx="1"/>
          </p:cNvCxnSpPr>
          <p:nvPr/>
        </p:nvCxnSpPr>
        <p:spPr>
          <a:xfrm>
            <a:off x="7318983" y="4959240"/>
            <a:ext cx="465442" cy="41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82E9BD5-197E-B4FD-706F-48A325551AEB}"/>
              </a:ext>
            </a:extLst>
          </p:cNvPr>
          <p:cNvCxnSpPr>
            <a:cxnSpLocks/>
            <a:stCxn id="12" idx="7"/>
            <a:endCxn id="48" idx="2"/>
          </p:cNvCxnSpPr>
          <p:nvPr/>
        </p:nvCxnSpPr>
        <p:spPr>
          <a:xfrm flipV="1">
            <a:off x="7402561" y="2376949"/>
            <a:ext cx="674835" cy="200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9140ECB-5A04-2433-02D0-79AA1C1AFDC4}"/>
              </a:ext>
            </a:extLst>
          </p:cNvPr>
          <p:cNvCxnSpPr>
            <a:stCxn id="9" idx="1"/>
            <a:endCxn id="50" idx="6"/>
          </p:cNvCxnSpPr>
          <p:nvPr/>
        </p:nvCxnSpPr>
        <p:spPr>
          <a:xfrm flipH="1" flipV="1">
            <a:off x="4815350" y="2215849"/>
            <a:ext cx="930282" cy="25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0593396-6176-E2AE-C74B-862177150DE8}"/>
              </a:ext>
            </a:extLst>
          </p:cNvPr>
          <p:cNvCxnSpPr>
            <a:stCxn id="50" idx="7"/>
            <a:endCxn id="47" idx="2"/>
          </p:cNvCxnSpPr>
          <p:nvPr/>
        </p:nvCxnSpPr>
        <p:spPr>
          <a:xfrm flipV="1">
            <a:off x="4720317" y="1660326"/>
            <a:ext cx="1234349" cy="348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CA5D5B-E02C-0636-D900-CA48D624AB54}"/>
              </a:ext>
            </a:extLst>
          </p:cNvPr>
          <p:cNvSpPr txBox="1"/>
          <p:nvPr/>
        </p:nvSpPr>
        <p:spPr>
          <a:xfrm>
            <a:off x="511277" y="719455"/>
            <a:ext cx="2938221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Vertex Centric Bottom Up</a:t>
            </a:r>
            <a:endParaRPr lang="ar-EG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AFA3A-419E-F3AA-221B-2AF7265EACB7}"/>
              </a:ext>
            </a:extLst>
          </p:cNvPr>
          <p:cNvSpPr txBox="1"/>
          <p:nvPr/>
        </p:nvSpPr>
        <p:spPr>
          <a:xfrm>
            <a:off x="463151" y="4536965"/>
            <a:ext cx="18445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Current level = 3 </a:t>
            </a:r>
            <a:endParaRPr lang="ar-EG" dirty="0"/>
          </a:p>
        </p:txBody>
      </p:sp>
      <p:sp>
        <p:nvSpPr>
          <p:cNvPr id="55" name="Arrow: Curved Down 54">
            <a:extLst>
              <a:ext uri="{FF2B5EF4-FFF2-40B4-BE49-F238E27FC236}">
                <a16:creationId xmlns:a16="http://schemas.microsoft.com/office/drawing/2014/main" id="{464C4B49-DE34-F98F-936F-19E1FC3AF528}"/>
              </a:ext>
            </a:extLst>
          </p:cNvPr>
          <p:cNvSpPr/>
          <p:nvPr/>
        </p:nvSpPr>
        <p:spPr>
          <a:xfrm>
            <a:off x="3503578" y="2477731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58" name="Arrow: Curved Down 57">
            <a:extLst>
              <a:ext uri="{FF2B5EF4-FFF2-40B4-BE49-F238E27FC236}">
                <a16:creationId xmlns:a16="http://schemas.microsoft.com/office/drawing/2014/main" id="{82DA1990-1CFF-F140-0163-E1B4C856550B}"/>
              </a:ext>
            </a:extLst>
          </p:cNvPr>
          <p:cNvSpPr/>
          <p:nvPr/>
        </p:nvSpPr>
        <p:spPr>
          <a:xfrm>
            <a:off x="7128286" y="2100419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61" name="Arrow: Curved Down 60">
            <a:extLst>
              <a:ext uri="{FF2B5EF4-FFF2-40B4-BE49-F238E27FC236}">
                <a16:creationId xmlns:a16="http://schemas.microsoft.com/office/drawing/2014/main" id="{CD18DF1A-B938-1908-257E-A05F84DD64B7}"/>
              </a:ext>
            </a:extLst>
          </p:cNvPr>
          <p:cNvSpPr/>
          <p:nvPr/>
        </p:nvSpPr>
        <p:spPr>
          <a:xfrm>
            <a:off x="4651271" y="4710317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68" name="Arrow: Curved Down 67">
            <a:extLst>
              <a:ext uri="{FF2B5EF4-FFF2-40B4-BE49-F238E27FC236}">
                <a16:creationId xmlns:a16="http://schemas.microsoft.com/office/drawing/2014/main" id="{4FD72378-1949-08D3-BF09-28A1E9FF289F}"/>
              </a:ext>
            </a:extLst>
          </p:cNvPr>
          <p:cNvSpPr/>
          <p:nvPr/>
        </p:nvSpPr>
        <p:spPr>
          <a:xfrm>
            <a:off x="4362351" y="1392401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75" name="Arrow: Curved Down 74">
            <a:extLst>
              <a:ext uri="{FF2B5EF4-FFF2-40B4-BE49-F238E27FC236}">
                <a16:creationId xmlns:a16="http://schemas.microsoft.com/office/drawing/2014/main" id="{BE9EECEB-C17A-CD5C-102E-248159A46F14}"/>
              </a:ext>
            </a:extLst>
          </p:cNvPr>
          <p:cNvSpPr/>
          <p:nvPr/>
        </p:nvSpPr>
        <p:spPr>
          <a:xfrm>
            <a:off x="4351708" y="3516692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2B834485-18FB-9DCF-9A7C-425BCBF9BAB1}"/>
              </a:ext>
            </a:extLst>
          </p:cNvPr>
          <p:cNvSpPr/>
          <p:nvPr/>
        </p:nvSpPr>
        <p:spPr>
          <a:xfrm>
            <a:off x="6996785" y="4081620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1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2C84A0EC-E04D-A561-A42F-1B5130910623}"/>
              </a:ext>
            </a:extLst>
          </p:cNvPr>
          <p:cNvSpPr/>
          <p:nvPr/>
        </p:nvSpPr>
        <p:spPr>
          <a:xfrm>
            <a:off x="5682458" y="2389238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46B505-4DAF-01E2-EB90-F5B671EB7823}"/>
              </a:ext>
            </a:extLst>
          </p:cNvPr>
          <p:cNvSpPr/>
          <p:nvPr/>
        </p:nvSpPr>
        <p:spPr>
          <a:xfrm>
            <a:off x="4885092" y="3270145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C953229-C7E0-E12D-6A1E-2EFC7F0E111F}"/>
              </a:ext>
            </a:extLst>
          </p:cNvPr>
          <p:cNvSpPr/>
          <p:nvPr/>
        </p:nvSpPr>
        <p:spPr>
          <a:xfrm>
            <a:off x="5405850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236C3-E63A-403C-228D-2F6B32C590A7}"/>
              </a:ext>
            </a:extLst>
          </p:cNvPr>
          <p:cNvSpPr/>
          <p:nvPr/>
        </p:nvSpPr>
        <p:spPr>
          <a:xfrm>
            <a:off x="6186952" y="5292822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C83904-44F4-1961-B215-526EDED2A2AB}"/>
              </a:ext>
            </a:extLst>
          </p:cNvPr>
          <p:cNvSpPr/>
          <p:nvPr/>
        </p:nvSpPr>
        <p:spPr>
          <a:xfrm>
            <a:off x="7136677" y="358595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F280778-6D6F-7006-D324-B23646E4C3E6}"/>
              </a:ext>
            </a:extLst>
          </p:cNvPr>
          <p:cNvSpPr/>
          <p:nvPr/>
        </p:nvSpPr>
        <p:spPr>
          <a:xfrm>
            <a:off x="6191867" y="528975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8F191D-14BC-24CA-0F72-C47ABE84F282}"/>
              </a:ext>
            </a:extLst>
          </p:cNvPr>
          <p:cNvSpPr/>
          <p:nvPr/>
        </p:nvSpPr>
        <p:spPr>
          <a:xfrm>
            <a:off x="6882580" y="4522837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ar-E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24AC43-641D-DCA0-D480-6C72F07B816B}"/>
              </a:ext>
            </a:extLst>
          </p:cNvPr>
          <p:cNvSpPr/>
          <p:nvPr/>
        </p:nvSpPr>
        <p:spPr>
          <a:xfrm>
            <a:off x="8558982" y="4139380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9</a:t>
            </a:r>
            <a:endParaRPr lang="ar-E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B94B68-366C-F3F4-F75B-E3208AD7A33A}"/>
              </a:ext>
            </a:extLst>
          </p:cNvPr>
          <p:cNvSpPr/>
          <p:nvPr/>
        </p:nvSpPr>
        <p:spPr>
          <a:xfrm>
            <a:off x="4886634" y="328397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DE7AF7-1941-D403-E7FE-C4DBB25F6054}"/>
              </a:ext>
            </a:extLst>
          </p:cNvPr>
          <p:cNvSpPr/>
          <p:nvPr/>
        </p:nvSpPr>
        <p:spPr>
          <a:xfrm>
            <a:off x="4232788" y="391323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ar-E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1F7F5E-F50A-E710-B2F0-997F0E6CD87D}"/>
              </a:ext>
            </a:extLst>
          </p:cNvPr>
          <p:cNvSpPr/>
          <p:nvPr/>
        </p:nvSpPr>
        <p:spPr>
          <a:xfrm>
            <a:off x="5415118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61E889-1664-4F57-BAC7-9F13FB48397A}"/>
              </a:ext>
            </a:extLst>
          </p:cNvPr>
          <p:cNvSpPr/>
          <p:nvPr/>
        </p:nvSpPr>
        <p:spPr>
          <a:xfrm>
            <a:off x="7138219" y="3574026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7E1442-F21F-D4BA-07A5-A29DEEB1BDE8}"/>
              </a:ext>
            </a:extLst>
          </p:cNvPr>
          <p:cNvSpPr/>
          <p:nvPr/>
        </p:nvSpPr>
        <p:spPr>
          <a:xfrm>
            <a:off x="5670757" y="239415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DF862F-D517-9943-468C-8274BE89D076}"/>
              </a:ext>
            </a:extLst>
          </p:cNvPr>
          <p:cNvSpPr/>
          <p:nvPr/>
        </p:nvSpPr>
        <p:spPr>
          <a:xfrm>
            <a:off x="6007510" y="3318387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0</a:t>
            </a:r>
            <a:endParaRPr lang="ar-E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F884B5-6FA0-E84A-B2BF-28C67D64FD06}"/>
              </a:ext>
            </a:extLst>
          </p:cNvPr>
          <p:cNvSpPr/>
          <p:nvPr/>
        </p:nvSpPr>
        <p:spPr>
          <a:xfrm>
            <a:off x="8303343" y="3126658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1CD1AE-7555-D6E7-1E1A-FC755CE3540B}"/>
              </a:ext>
            </a:extLst>
          </p:cNvPr>
          <p:cNvSpPr/>
          <p:nvPr/>
        </p:nvSpPr>
        <p:spPr>
          <a:xfrm>
            <a:off x="6966158" y="250230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ar-E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C2B36B-F01C-3F8D-B3E7-067A97EB702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4669191" y="3720377"/>
            <a:ext cx="292318" cy="26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513AE5-E8AE-DB05-203A-CB11180FEEE1}"/>
              </a:ext>
            </a:extLst>
          </p:cNvPr>
          <p:cNvCxnSpPr>
            <a:stCxn id="6" idx="5"/>
            <a:endCxn id="7" idx="2"/>
          </p:cNvCxnSpPr>
          <p:nvPr/>
        </p:nvCxnSpPr>
        <p:spPr>
          <a:xfrm>
            <a:off x="4669191" y="4349642"/>
            <a:ext cx="745927" cy="301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D1850A-2266-FEAA-A007-91710FE711AF}"/>
              </a:ext>
            </a:extLst>
          </p:cNvPr>
          <p:cNvCxnSpPr>
            <a:stCxn id="7" idx="7"/>
            <a:endCxn id="10" idx="3"/>
          </p:cNvCxnSpPr>
          <p:nvPr/>
        </p:nvCxnSpPr>
        <p:spPr>
          <a:xfrm flipV="1">
            <a:off x="5851521" y="3754790"/>
            <a:ext cx="230864" cy="715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F60E259-CBD5-FB85-004F-A5F5163B2877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5397912" y="3539613"/>
            <a:ext cx="609598" cy="34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1A51F6-6B58-2C9F-C88C-A38D7B73FDC3}"/>
              </a:ext>
            </a:extLst>
          </p:cNvPr>
          <p:cNvCxnSpPr>
            <a:cxnSpLocks/>
            <a:stCxn id="9" idx="5"/>
            <a:endCxn id="10" idx="0"/>
          </p:cNvCxnSpPr>
          <p:nvPr/>
        </p:nvCxnSpPr>
        <p:spPr>
          <a:xfrm>
            <a:off x="6107160" y="2830557"/>
            <a:ext cx="155989" cy="487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A4D890-5DC2-0652-BA7A-586DA7DDCFB8}"/>
              </a:ext>
            </a:extLst>
          </p:cNvPr>
          <p:cNvCxnSpPr>
            <a:stCxn id="10" idx="5"/>
            <a:endCxn id="8" idx="2"/>
          </p:cNvCxnSpPr>
          <p:nvPr/>
        </p:nvCxnSpPr>
        <p:spPr>
          <a:xfrm>
            <a:off x="6443913" y="3754790"/>
            <a:ext cx="694306" cy="74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3D86A8-B34A-BCC3-ECC0-96FAD2D17361}"/>
              </a:ext>
            </a:extLst>
          </p:cNvPr>
          <p:cNvCxnSpPr>
            <a:stCxn id="10" idx="4"/>
            <a:endCxn id="2" idx="0"/>
          </p:cNvCxnSpPr>
          <p:nvPr/>
        </p:nvCxnSpPr>
        <p:spPr>
          <a:xfrm>
            <a:off x="6263149" y="3829665"/>
            <a:ext cx="184357" cy="1460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6E4491-BB0C-20CE-07EE-BA62D191C117}"/>
              </a:ext>
            </a:extLst>
          </p:cNvPr>
          <p:cNvCxnSpPr>
            <a:stCxn id="8" idx="4"/>
          </p:cNvCxnSpPr>
          <p:nvPr/>
        </p:nvCxnSpPr>
        <p:spPr>
          <a:xfrm flipH="1">
            <a:off x="7213094" y="4085304"/>
            <a:ext cx="180764" cy="565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2D09EA-F6FD-D813-ED64-FB5BC4192874}"/>
              </a:ext>
            </a:extLst>
          </p:cNvPr>
          <p:cNvCxnSpPr>
            <a:stCxn id="8" idx="0"/>
            <a:endCxn id="12" idx="4"/>
          </p:cNvCxnSpPr>
          <p:nvPr/>
        </p:nvCxnSpPr>
        <p:spPr>
          <a:xfrm flipH="1" flipV="1">
            <a:off x="7221797" y="3013587"/>
            <a:ext cx="172061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DB7D62-7AB4-8EA5-14DF-9C027E203005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7393858" y="4575783"/>
            <a:ext cx="1239999" cy="202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2903D7-1EC1-4582-6795-C9726DA3C13C}"/>
              </a:ext>
            </a:extLst>
          </p:cNvPr>
          <p:cNvCxnSpPr>
            <a:stCxn id="4" idx="0"/>
            <a:endCxn id="11" idx="5"/>
          </p:cNvCxnSpPr>
          <p:nvPr/>
        </p:nvCxnSpPr>
        <p:spPr>
          <a:xfrm flipH="1" flipV="1">
            <a:off x="8739746" y="3563061"/>
            <a:ext cx="74875" cy="576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5DCD03-01F7-9097-4863-C1840A875802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6182035" y="2649793"/>
            <a:ext cx="814750" cy="78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C964A82-692F-7CCC-2957-FA3D087F5DB6}"/>
              </a:ext>
            </a:extLst>
          </p:cNvPr>
          <p:cNvSpPr/>
          <p:nvPr/>
        </p:nvSpPr>
        <p:spPr>
          <a:xfrm>
            <a:off x="3293805" y="2905432"/>
            <a:ext cx="648929" cy="58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ar-EG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33C5E1F-A233-584D-6E45-E3D98B959673}"/>
              </a:ext>
            </a:extLst>
          </p:cNvPr>
          <p:cNvSpPr/>
          <p:nvPr/>
        </p:nvSpPr>
        <p:spPr>
          <a:xfrm>
            <a:off x="5954666" y="1367816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7439FCD-B29E-31CC-EAAB-0C60EBD564FD}"/>
              </a:ext>
            </a:extLst>
          </p:cNvPr>
          <p:cNvSpPr/>
          <p:nvPr/>
        </p:nvSpPr>
        <p:spPr>
          <a:xfrm>
            <a:off x="8077396" y="20844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2309625-FBA0-0D9D-7630-57A7A0796C17}"/>
              </a:ext>
            </a:extLst>
          </p:cNvPr>
          <p:cNvSpPr/>
          <p:nvPr/>
        </p:nvSpPr>
        <p:spPr>
          <a:xfrm>
            <a:off x="3003756" y="4358148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5A477C7-7DF0-E301-A0A2-E37E47153B7F}"/>
              </a:ext>
            </a:extLst>
          </p:cNvPr>
          <p:cNvSpPr/>
          <p:nvPr/>
        </p:nvSpPr>
        <p:spPr>
          <a:xfrm>
            <a:off x="4166421" y="1923339"/>
            <a:ext cx="648929" cy="58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ar-EG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FCDD5B8-ECCF-9679-54FB-7E55E20434D1}"/>
              </a:ext>
            </a:extLst>
          </p:cNvPr>
          <p:cNvSpPr/>
          <p:nvPr/>
        </p:nvSpPr>
        <p:spPr>
          <a:xfrm>
            <a:off x="7689392" y="528975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B5751A4-B27F-D421-30D1-EBF30E965B1F}"/>
              </a:ext>
            </a:extLst>
          </p:cNvPr>
          <p:cNvSpPr/>
          <p:nvPr/>
        </p:nvSpPr>
        <p:spPr>
          <a:xfrm>
            <a:off x="4380271" y="5133764"/>
            <a:ext cx="648929" cy="58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ar-EG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B433421-BC43-6299-2ABA-631334A6974A}"/>
              </a:ext>
            </a:extLst>
          </p:cNvPr>
          <p:cNvCxnSpPr>
            <a:cxnSpLocks/>
            <a:stCxn id="44" idx="6"/>
            <a:endCxn id="5" idx="2"/>
          </p:cNvCxnSpPr>
          <p:nvPr/>
        </p:nvCxnSpPr>
        <p:spPr>
          <a:xfrm>
            <a:off x="3942734" y="3197942"/>
            <a:ext cx="943900" cy="341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9AABE5-85DB-BE61-907A-716BBF543451}"/>
              </a:ext>
            </a:extLst>
          </p:cNvPr>
          <p:cNvCxnSpPr>
            <a:cxnSpLocks/>
            <a:stCxn id="49" idx="7"/>
            <a:endCxn id="6" idx="3"/>
          </p:cNvCxnSpPr>
          <p:nvPr/>
        </p:nvCxnSpPr>
        <p:spPr>
          <a:xfrm flipV="1">
            <a:off x="3557652" y="4349642"/>
            <a:ext cx="750011" cy="94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62C3789-9100-715C-CA70-99115943501A}"/>
              </a:ext>
            </a:extLst>
          </p:cNvPr>
          <p:cNvCxnSpPr>
            <a:cxnSpLocks/>
            <a:stCxn id="52" idx="2"/>
            <a:endCxn id="49" idx="5"/>
          </p:cNvCxnSpPr>
          <p:nvPr/>
        </p:nvCxnSpPr>
        <p:spPr>
          <a:xfrm flipH="1" flipV="1">
            <a:off x="3557652" y="4857493"/>
            <a:ext cx="822619" cy="568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828832B-B52E-05C3-FD32-BEAE5436EF90}"/>
              </a:ext>
            </a:extLst>
          </p:cNvPr>
          <p:cNvCxnSpPr>
            <a:stCxn id="2" idx="2"/>
            <a:endCxn id="52" idx="6"/>
          </p:cNvCxnSpPr>
          <p:nvPr/>
        </p:nvCxnSpPr>
        <p:spPr>
          <a:xfrm flipH="1" flipV="1">
            <a:off x="5029200" y="5426274"/>
            <a:ext cx="1162667" cy="11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CE723D2-2438-6A25-F8C1-51FED46567B6}"/>
              </a:ext>
            </a:extLst>
          </p:cNvPr>
          <p:cNvCxnSpPr>
            <a:stCxn id="3" idx="5"/>
            <a:endCxn id="51" idx="1"/>
          </p:cNvCxnSpPr>
          <p:nvPr/>
        </p:nvCxnSpPr>
        <p:spPr>
          <a:xfrm>
            <a:off x="7318983" y="4959240"/>
            <a:ext cx="465442" cy="41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82E9BD5-197E-B4FD-706F-48A325551AEB}"/>
              </a:ext>
            </a:extLst>
          </p:cNvPr>
          <p:cNvCxnSpPr>
            <a:cxnSpLocks/>
            <a:stCxn id="12" idx="7"/>
            <a:endCxn id="48" idx="2"/>
          </p:cNvCxnSpPr>
          <p:nvPr/>
        </p:nvCxnSpPr>
        <p:spPr>
          <a:xfrm flipV="1">
            <a:off x="7402561" y="2376949"/>
            <a:ext cx="674835" cy="200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9140ECB-5A04-2433-02D0-79AA1C1AFDC4}"/>
              </a:ext>
            </a:extLst>
          </p:cNvPr>
          <p:cNvCxnSpPr>
            <a:stCxn id="9" idx="1"/>
            <a:endCxn id="50" idx="6"/>
          </p:cNvCxnSpPr>
          <p:nvPr/>
        </p:nvCxnSpPr>
        <p:spPr>
          <a:xfrm flipH="1" flipV="1">
            <a:off x="4815350" y="2215849"/>
            <a:ext cx="930282" cy="25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0593396-6176-E2AE-C74B-862177150DE8}"/>
              </a:ext>
            </a:extLst>
          </p:cNvPr>
          <p:cNvCxnSpPr>
            <a:stCxn id="50" idx="7"/>
            <a:endCxn id="47" idx="2"/>
          </p:cNvCxnSpPr>
          <p:nvPr/>
        </p:nvCxnSpPr>
        <p:spPr>
          <a:xfrm flipV="1">
            <a:off x="4720317" y="1660326"/>
            <a:ext cx="1234349" cy="348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CA5D5B-E02C-0636-D900-CA48D624AB54}"/>
              </a:ext>
            </a:extLst>
          </p:cNvPr>
          <p:cNvSpPr txBox="1"/>
          <p:nvPr/>
        </p:nvSpPr>
        <p:spPr>
          <a:xfrm>
            <a:off x="511277" y="719455"/>
            <a:ext cx="2938221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Vertex Centric Bottom Up</a:t>
            </a:r>
            <a:endParaRPr lang="ar-EG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AFA3A-419E-F3AA-221B-2AF7265EACB7}"/>
              </a:ext>
            </a:extLst>
          </p:cNvPr>
          <p:cNvSpPr txBox="1"/>
          <p:nvPr/>
        </p:nvSpPr>
        <p:spPr>
          <a:xfrm>
            <a:off x="463151" y="4536965"/>
            <a:ext cx="18445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Current level = 3 </a:t>
            </a:r>
            <a:endParaRPr lang="ar-EG" dirty="0"/>
          </a:p>
        </p:txBody>
      </p:sp>
      <p:sp>
        <p:nvSpPr>
          <p:cNvPr id="55" name="Arrow: Curved Down 54">
            <a:extLst>
              <a:ext uri="{FF2B5EF4-FFF2-40B4-BE49-F238E27FC236}">
                <a16:creationId xmlns:a16="http://schemas.microsoft.com/office/drawing/2014/main" id="{464C4B49-DE34-F98F-936F-19E1FC3AF528}"/>
              </a:ext>
            </a:extLst>
          </p:cNvPr>
          <p:cNvSpPr/>
          <p:nvPr/>
        </p:nvSpPr>
        <p:spPr>
          <a:xfrm>
            <a:off x="3503578" y="2477731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58" name="Arrow: Curved Down 57">
            <a:extLst>
              <a:ext uri="{FF2B5EF4-FFF2-40B4-BE49-F238E27FC236}">
                <a16:creationId xmlns:a16="http://schemas.microsoft.com/office/drawing/2014/main" id="{82DA1990-1CFF-F140-0163-E1B4C856550B}"/>
              </a:ext>
            </a:extLst>
          </p:cNvPr>
          <p:cNvSpPr/>
          <p:nvPr/>
        </p:nvSpPr>
        <p:spPr>
          <a:xfrm>
            <a:off x="7128286" y="2100419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61" name="Arrow: Curved Down 60">
            <a:extLst>
              <a:ext uri="{FF2B5EF4-FFF2-40B4-BE49-F238E27FC236}">
                <a16:creationId xmlns:a16="http://schemas.microsoft.com/office/drawing/2014/main" id="{CD18DF1A-B938-1908-257E-A05F84DD64B7}"/>
              </a:ext>
            </a:extLst>
          </p:cNvPr>
          <p:cNvSpPr/>
          <p:nvPr/>
        </p:nvSpPr>
        <p:spPr>
          <a:xfrm>
            <a:off x="4651271" y="4710317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68" name="Arrow: Curved Down 67">
            <a:extLst>
              <a:ext uri="{FF2B5EF4-FFF2-40B4-BE49-F238E27FC236}">
                <a16:creationId xmlns:a16="http://schemas.microsoft.com/office/drawing/2014/main" id="{4FD72378-1949-08D3-BF09-28A1E9FF289F}"/>
              </a:ext>
            </a:extLst>
          </p:cNvPr>
          <p:cNvSpPr/>
          <p:nvPr/>
        </p:nvSpPr>
        <p:spPr>
          <a:xfrm>
            <a:off x="4362351" y="1392401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75" name="Arrow: Curved Down 74">
            <a:extLst>
              <a:ext uri="{FF2B5EF4-FFF2-40B4-BE49-F238E27FC236}">
                <a16:creationId xmlns:a16="http://schemas.microsoft.com/office/drawing/2014/main" id="{BE9EECEB-C17A-CD5C-102E-248159A46F14}"/>
              </a:ext>
            </a:extLst>
          </p:cNvPr>
          <p:cNvSpPr/>
          <p:nvPr/>
        </p:nvSpPr>
        <p:spPr>
          <a:xfrm>
            <a:off x="4351708" y="3516692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2B834485-18FB-9DCF-9A7C-425BCBF9BAB1}"/>
              </a:ext>
            </a:extLst>
          </p:cNvPr>
          <p:cNvSpPr/>
          <p:nvPr/>
        </p:nvSpPr>
        <p:spPr>
          <a:xfrm>
            <a:off x="6996785" y="4081620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2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32B2E-8232-B55D-20D5-7E4446380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Vertex Centric Top Down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B6549A1-BB28-330E-40E3-E88BCA6DF829}"/>
              </a:ext>
            </a:extLst>
          </p:cNvPr>
          <p:cNvSpPr txBox="1">
            <a:spLocks/>
          </p:cNvSpPr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0"/>
              </a:spcBef>
            </a:pPr>
            <a:r>
              <a:rPr lang="en-US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Vertex Centric Top Down</a:t>
            </a: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5F85A8-430B-8219-58C3-9629D2E66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50" y="1966293"/>
            <a:ext cx="973149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3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2B2E-8232-B55D-20D5-7E4446380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/>
              <a:t>Edge Centric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675473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val 115">
            <a:extLst>
              <a:ext uri="{FF2B5EF4-FFF2-40B4-BE49-F238E27FC236}">
                <a16:creationId xmlns:a16="http://schemas.microsoft.com/office/drawing/2014/main" id="{E7DA3BCA-249D-D79E-7295-BD1D4547087E}"/>
              </a:ext>
            </a:extLst>
          </p:cNvPr>
          <p:cNvSpPr/>
          <p:nvPr/>
        </p:nvSpPr>
        <p:spPr>
          <a:xfrm>
            <a:off x="5682458" y="2389238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74D0E26-EB2A-0E40-A8DA-5D6E9B02BD69}"/>
              </a:ext>
            </a:extLst>
          </p:cNvPr>
          <p:cNvSpPr/>
          <p:nvPr/>
        </p:nvSpPr>
        <p:spPr>
          <a:xfrm>
            <a:off x="4885092" y="3270145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B87C76B-DA5D-A352-53B9-F12168303E9A}"/>
              </a:ext>
            </a:extLst>
          </p:cNvPr>
          <p:cNvSpPr/>
          <p:nvPr/>
        </p:nvSpPr>
        <p:spPr>
          <a:xfrm>
            <a:off x="5405850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D7F3CFF-2002-2539-D06C-6B97CAA4B307}"/>
              </a:ext>
            </a:extLst>
          </p:cNvPr>
          <p:cNvSpPr/>
          <p:nvPr/>
        </p:nvSpPr>
        <p:spPr>
          <a:xfrm>
            <a:off x="6186952" y="5292822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EE8840A-B671-D354-2652-944262D3A29C}"/>
              </a:ext>
            </a:extLst>
          </p:cNvPr>
          <p:cNvSpPr/>
          <p:nvPr/>
        </p:nvSpPr>
        <p:spPr>
          <a:xfrm>
            <a:off x="7136677" y="358595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A9C2A5A-4D12-F895-F7B9-DAE1AAED91B6}"/>
              </a:ext>
            </a:extLst>
          </p:cNvPr>
          <p:cNvSpPr/>
          <p:nvPr/>
        </p:nvSpPr>
        <p:spPr>
          <a:xfrm>
            <a:off x="6191867" y="5289754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ar-EG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3FC89A4-4511-73E8-C02D-C2E33277C6C0}"/>
              </a:ext>
            </a:extLst>
          </p:cNvPr>
          <p:cNvSpPr/>
          <p:nvPr/>
        </p:nvSpPr>
        <p:spPr>
          <a:xfrm>
            <a:off x="6882580" y="4522837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7</a:t>
            </a:r>
            <a:endParaRPr lang="ar-EG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78D1D3A-6463-1DD7-E730-CE293F59B2CF}"/>
              </a:ext>
            </a:extLst>
          </p:cNvPr>
          <p:cNvSpPr/>
          <p:nvPr/>
        </p:nvSpPr>
        <p:spPr>
          <a:xfrm>
            <a:off x="8558982" y="4139380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9</a:t>
            </a:r>
            <a:endParaRPr lang="ar-EG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094BBE6-C91D-7DAA-E3CD-ACF54B4FC754}"/>
              </a:ext>
            </a:extLst>
          </p:cNvPr>
          <p:cNvSpPr/>
          <p:nvPr/>
        </p:nvSpPr>
        <p:spPr>
          <a:xfrm>
            <a:off x="4886634" y="3283974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ar-EG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171C761-23FA-75BC-EC9B-CEF796CFB95A}"/>
              </a:ext>
            </a:extLst>
          </p:cNvPr>
          <p:cNvSpPr/>
          <p:nvPr/>
        </p:nvSpPr>
        <p:spPr>
          <a:xfrm>
            <a:off x="4232788" y="391323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8</a:t>
            </a:r>
            <a:endParaRPr lang="ar-EG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91D6D11-55C0-87D7-F331-685A5683C948}"/>
              </a:ext>
            </a:extLst>
          </p:cNvPr>
          <p:cNvSpPr/>
          <p:nvPr/>
        </p:nvSpPr>
        <p:spPr>
          <a:xfrm>
            <a:off x="5415118" y="439501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6284544-44F5-CFDB-E4F8-7FBAFC93F713}"/>
              </a:ext>
            </a:extLst>
          </p:cNvPr>
          <p:cNvSpPr/>
          <p:nvPr/>
        </p:nvSpPr>
        <p:spPr>
          <a:xfrm>
            <a:off x="7138219" y="3574026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ar-EG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FD77D77-72DA-E2F8-1BFD-D120BEBFC143}"/>
              </a:ext>
            </a:extLst>
          </p:cNvPr>
          <p:cNvSpPr/>
          <p:nvPr/>
        </p:nvSpPr>
        <p:spPr>
          <a:xfrm>
            <a:off x="5670757" y="2394154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3ECB7D4-E9BA-05D3-1EA9-F829295FC0F8}"/>
              </a:ext>
            </a:extLst>
          </p:cNvPr>
          <p:cNvSpPr/>
          <p:nvPr/>
        </p:nvSpPr>
        <p:spPr>
          <a:xfrm>
            <a:off x="6007510" y="3318387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0</a:t>
            </a:r>
            <a:endParaRPr lang="ar-EG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186CC958-A6E7-BF42-3776-C79983BDF4B7}"/>
              </a:ext>
            </a:extLst>
          </p:cNvPr>
          <p:cNvSpPr/>
          <p:nvPr/>
        </p:nvSpPr>
        <p:spPr>
          <a:xfrm>
            <a:off x="8303343" y="3126658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7D654506-A976-D352-5ADA-782B671191EF}"/>
              </a:ext>
            </a:extLst>
          </p:cNvPr>
          <p:cNvSpPr/>
          <p:nvPr/>
        </p:nvSpPr>
        <p:spPr>
          <a:xfrm>
            <a:off x="6966158" y="250230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6</a:t>
            </a:r>
            <a:endParaRPr lang="ar-EG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1EA398-E7EC-82FD-1C25-48CCA743BD9C}"/>
              </a:ext>
            </a:extLst>
          </p:cNvPr>
          <p:cNvCxnSpPr>
            <a:stCxn id="125" idx="7"/>
            <a:endCxn id="124" idx="3"/>
          </p:cNvCxnSpPr>
          <p:nvPr/>
        </p:nvCxnSpPr>
        <p:spPr>
          <a:xfrm flipV="1">
            <a:off x="4669191" y="3720377"/>
            <a:ext cx="292318" cy="26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B03FBD7-74F3-4CFA-0C17-BF020BBE9467}"/>
              </a:ext>
            </a:extLst>
          </p:cNvPr>
          <p:cNvCxnSpPr>
            <a:stCxn id="125" idx="5"/>
            <a:endCxn id="126" idx="2"/>
          </p:cNvCxnSpPr>
          <p:nvPr/>
        </p:nvCxnSpPr>
        <p:spPr>
          <a:xfrm>
            <a:off x="4669191" y="4349642"/>
            <a:ext cx="745927" cy="301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43C56E2-4010-E1CF-A6A6-D015A9EDA8F7}"/>
              </a:ext>
            </a:extLst>
          </p:cNvPr>
          <p:cNvCxnSpPr>
            <a:stCxn id="126" idx="7"/>
            <a:endCxn id="129" idx="3"/>
          </p:cNvCxnSpPr>
          <p:nvPr/>
        </p:nvCxnSpPr>
        <p:spPr>
          <a:xfrm flipV="1">
            <a:off x="5851521" y="3754790"/>
            <a:ext cx="230864" cy="715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2DAEBCB-0907-B67F-C213-E45DC8D76AA7}"/>
              </a:ext>
            </a:extLst>
          </p:cNvPr>
          <p:cNvCxnSpPr>
            <a:stCxn id="124" idx="6"/>
            <a:endCxn id="129" idx="2"/>
          </p:cNvCxnSpPr>
          <p:nvPr/>
        </p:nvCxnSpPr>
        <p:spPr>
          <a:xfrm>
            <a:off x="5397912" y="3539613"/>
            <a:ext cx="609598" cy="34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813A8E8-80D4-8308-2561-BC702E4DC0BC}"/>
              </a:ext>
            </a:extLst>
          </p:cNvPr>
          <p:cNvCxnSpPr>
            <a:cxnSpLocks/>
            <a:stCxn id="128" idx="5"/>
            <a:endCxn id="129" idx="0"/>
          </p:cNvCxnSpPr>
          <p:nvPr/>
        </p:nvCxnSpPr>
        <p:spPr>
          <a:xfrm>
            <a:off x="6107160" y="2830557"/>
            <a:ext cx="155989" cy="487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157AB57-E4B2-3C9E-F74F-B772370F81E0}"/>
              </a:ext>
            </a:extLst>
          </p:cNvPr>
          <p:cNvCxnSpPr>
            <a:stCxn id="129" idx="5"/>
            <a:endCxn id="127" idx="2"/>
          </p:cNvCxnSpPr>
          <p:nvPr/>
        </p:nvCxnSpPr>
        <p:spPr>
          <a:xfrm>
            <a:off x="6443913" y="3754790"/>
            <a:ext cx="694306" cy="74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039C597-963C-5FF0-9204-1544462A7528}"/>
              </a:ext>
            </a:extLst>
          </p:cNvPr>
          <p:cNvCxnSpPr>
            <a:stCxn id="129" idx="4"/>
            <a:endCxn id="121" idx="0"/>
          </p:cNvCxnSpPr>
          <p:nvPr/>
        </p:nvCxnSpPr>
        <p:spPr>
          <a:xfrm>
            <a:off x="6263149" y="3829665"/>
            <a:ext cx="184357" cy="1460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6FF97D5-4A4B-096F-014A-726B132E61F3}"/>
              </a:ext>
            </a:extLst>
          </p:cNvPr>
          <p:cNvCxnSpPr>
            <a:stCxn id="127" idx="4"/>
          </p:cNvCxnSpPr>
          <p:nvPr/>
        </p:nvCxnSpPr>
        <p:spPr>
          <a:xfrm flipH="1">
            <a:off x="7213094" y="4085304"/>
            <a:ext cx="180764" cy="565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1032AD-B412-4234-B43E-44495C94650D}"/>
              </a:ext>
            </a:extLst>
          </p:cNvPr>
          <p:cNvCxnSpPr>
            <a:stCxn id="127" idx="0"/>
            <a:endCxn id="131" idx="4"/>
          </p:cNvCxnSpPr>
          <p:nvPr/>
        </p:nvCxnSpPr>
        <p:spPr>
          <a:xfrm flipH="1" flipV="1">
            <a:off x="7221797" y="3013587"/>
            <a:ext cx="172061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F7BC7D6-64A2-07B3-D9B9-B4ED0139B8F7}"/>
              </a:ext>
            </a:extLst>
          </p:cNvPr>
          <p:cNvCxnSpPr>
            <a:cxnSpLocks/>
            <a:stCxn id="122" idx="6"/>
            <a:endCxn id="123" idx="3"/>
          </p:cNvCxnSpPr>
          <p:nvPr/>
        </p:nvCxnSpPr>
        <p:spPr>
          <a:xfrm flipV="1">
            <a:off x="7393858" y="4575783"/>
            <a:ext cx="1239999" cy="202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768590D-0DD9-D8CE-705C-9621643684E2}"/>
              </a:ext>
            </a:extLst>
          </p:cNvPr>
          <p:cNvCxnSpPr>
            <a:stCxn id="123" idx="0"/>
            <a:endCxn id="130" idx="5"/>
          </p:cNvCxnSpPr>
          <p:nvPr/>
        </p:nvCxnSpPr>
        <p:spPr>
          <a:xfrm flipH="1" flipV="1">
            <a:off x="8739746" y="3563061"/>
            <a:ext cx="74875" cy="576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A99327C-19A8-962F-3E48-CA98F08A7A46}"/>
              </a:ext>
            </a:extLst>
          </p:cNvPr>
          <p:cNvCxnSpPr>
            <a:cxnSpLocks/>
            <a:stCxn id="128" idx="6"/>
          </p:cNvCxnSpPr>
          <p:nvPr/>
        </p:nvCxnSpPr>
        <p:spPr>
          <a:xfrm>
            <a:off x="6182035" y="2649793"/>
            <a:ext cx="814750" cy="78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84A0D0DA-8C00-FF0B-7153-DE6E80FA7377}"/>
              </a:ext>
            </a:extLst>
          </p:cNvPr>
          <p:cNvSpPr/>
          <p:nvPr/>
        </p:nvSpPr>
        <p:spPr>
          <a:xfrm>
            <a:off x="3293805" y="2905432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58BA6CA-6DBD-0D93-EC10-7BCFB9863AEF}"/>
              </a:ext>
            </a:extLst>
          </p:cNvPr>
          <p:cNvSpPr/>
          <p:nvPr/>
        </p:nvSpPr>
        <p:spPr>
          <a:xfrm>
            <a:off x="5954666" y="1367816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F2B6B14-0D34-F308-C994-1B21E201FBDA}"/>
              </a:ext>
            </a:extLst>
          </p:cNvPr>
          <p:cNvSpPr/>
          <p:nvPr/>
        </p:nvSpPr>
        <p:spPr>
          <a:xfrm>
            <a:off x="8077396" y="20844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D01D9DC-CD95-C1A5-91DD-A87354CA264B}"/>
              </a:ext>
            </a:extLst>
          </p:cNvPr>
          <p:cNvSpPr/>
          <p:nvPr/>
        </p:nvSpPr>
        <p:spPr>
          <a:xfrm>
            <a:off x="3003756" y="4358148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83009A7-0F97-BAF2-5B6C-B07203434C5C}"/>
              </a:ext>
            </a:extLst>
          </p:cNvPr>
          <p:cNvSpPr/>
          <p:nvPr/>
        </p:nvSpPr>
        <p:spPr>
          <a:xfrm>
            <a:off x="4166421" y="19233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B388FF1-2123-5AA1-20F9-95E07A384FB0}"/>
              </a:ext>
            </a:extLst>
          </p:cNvPr>
          <p:cNvSpPr/>
          <p:nvPr/>
        </p:nvSpPr>
        <p:spPr>
          <a:xfrm>
            <a:off x="7689392" y="528975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B3F3031-F3B5-107E-E50A-7B5846AC2323}"/>
              </a:ext>
            </a:extLst>
          </p:cNvPr>
          <p:cNvSpPr/>
          <p:nvPr/>
        </p:nvSpPr>
        <p:spPr>
          <a:xfrm>
            <a:off x="4380271" y="513376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635B2F0-4DB3-BEAE-C2AD-7B81D4306063}"/>
              </a:ext>
            </a:extLst>
          </p:cNvPr>
          <p:cNvCxnSpPr>
            <a:cxnSpLocks/>
            <a:stCxn id="144" idx="6"/>
            <a:endCxn id="124" idx="2"/>
          </p:cNvCxnSpPr>
          <p:nvPr/>
        </p:nvCxnSpPr>
        <p:spPr>
          <a:xfrm>
            <a:off x="3942734" y="3197942"/>
            <a:ext cx="943900" cy="341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A048A90-9929-EBE2-09E0-49504AB76A16}"/>
              </a:ext>
            </a:extLst>
          </p:cNvPr>
          <p:cNvCxnSpPr>
            <a:cxnSpLocks/>
            <a:stCxn id="147" idx="7"/>
            <a:endCxn id="125" idx="3"/>
          </p:cNvCxnSpPr>
          <p:nvPr/>
        </p:nvCxnSpPr>
        <p:spPr>
          <a:xfrm flipV="1">
            <a:off x="3557652" y="4349642"/>
            <a:ext cx="750011" cy="94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0F513CE-614C-48DD-C19D-3F6F0C8CAE02}"/>
              </a:ext>
            </a:extLst>
          </p:cNvPr>
          <p:cNvCxnSpPr>
            <a:cxnSpLocks/>
            <a:stCxn id="150" idx="2"/>
            <a:endCxn id="147" idx="5"/>
          </p:cNvCxnSpPr>
          <p:nvPr/>
        </p:nvCxnSpPr>
        <p:spPr>
          <a:xfrm flipH="1" flipV="1">
            <a:off x="3557652" y="4857493"/>
            <a:ext cx="822619" cy="568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0269D77-C0F4-D756-6D9A-633FA69F2B39}"/>
              </a:ext>
            </a:extLst>
          </p:cNvPr>
          <p:cNvCxnSpPr>
            <a:stCxn id="121" idx="2"/>
            <a:endCxn id="150" idx="6"/>
          </p:cNvCxnSpPr>
          <p:nvPr/>
        </p:nvCxnSpPr>
        <p:spPr>
          <a:xfrm flipH="1" flipV="1">
            <a:off x="5029200" y="5426274"/>
            <a:ext cx="1162667" cy="11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A22E9B0-08A5-8A8C-4665-BA7359E80608}"/>
              </a:ext>
            </a:extLst>
          </p:cNvPr>
          <p:cNvCxnSpPr>
            <a:stCxn id="122" idx="5"/>
            <a:endCxn id="149" idx="1"/>
          </p:cNvCxnSpPr>
          <p:nvPr/>
        </p:nvCxnSpPr>
        <p:spPr>
          <a:xfrm>
            <a:off x="7318983" y="4959240"/>
            <a:ext cx="465442" cy="41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EB44853-696C-D8F1-6320-3444F7920E60}"/>
              </a:ext>
            </a:extLst>
          </p:cNvPr>
          <p:cNvCxnSpPr>
            <a:cxnSpLocks/>
            <a:stCxn id="131" idx="7"/>
            <a:endCxn id="146" idx="2"/>
          </p:cNvCxnSpPr>
          <p:nvPr/>
        </p:nvCxnSpPr>
        <p:spPr>
          <a:xfrm flipV="1">
            <a:off x="7402561" y="2376949"/>
            <a:ext cx="674835" cy="200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66C864-1B62-8EC4-F8E9-274C89CB5926}"/>
              </a:ext>
            </a:extLst>
          </p:cNvPr>
          <p:cNvCxnSpPr>
            <a:stCxn id="128" idx="1"/>
            <a:endCxn id="148" idx="6"/>
          </p:cNvCxnSpPr>
          <p:nvPr/>
        </p:nvCxnSpPr>
        <p:spPr>
          <a:xfrm flipH="1" flipV="1">
            <a:off x="4815350" y="2215849"/>
            <a:ext cx="930282" cy="25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B1F7B29-2FD6-72B8-88F6-D4170B6EB936}"/>
              </a:ext>
            </a:extLst>
          </p:cNvPr>
          <p:cNvCxnSpPr>
            <a:stCxn id="148" idx="7"/>
            <a:endCxn id="145" idx="2"/>
          </p:cNvCxnSpPr>
          <p:nvPr/>
        </p:nvCxnSpPr>
        <p:spPr>
          <a:xfrm flipV="1">
            <a:off x="4720317" y="1660326"/>
            <a:ext cx="1234349" cy="348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Arrow: Curved Down 158">
            <a:extLst>
              <a:ext uri="{FF2B5EF4-FFF2-40B4-BE49-F238E27FC236}">
                <a16:creationId xmlns:a16="http://schemas.microsoft.com/office/drawing/2014/main" id="{B0A6FAB1-6517-6C20-1239-45B92773C60E}"/>
              </a:ext>
            </a:extLst>
          </p:cNvPr>
          <p:cNvSpPr/>
          <p:nvPr/>
        </p:nvSpPr>
        <p:spPr>
          <a:xfrm>
            <a:off x="4367436" y="2902974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60" name="Arrow: Curved Down 159">
            <a:extLst>
              <a:ext uri="{FF2B5EF4-FFF2-40B4-BE49-F238E27FC236}">
                <a16:creationId xmlns:a16="http://schemas.microsoft.com/office/drawing/2014/main" id="{F2480D6B-8859-84A2-FB03-58DB27CC0A4E}"/>
              </a:ext>
            </a:extLst>
          </p:cNvPr>
          <p:cNvSpPr/>
          <p:nvPr/>
        </p:nvSpPr>
        <p:spPr>
          <a:xfrm>
            <a:off x="7175942" y="4094213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61" name="Arrow: Curved Down 160">
            <a:extLst>
              <a:ext uri="{FF2B5EF4-FFF2-40B4-BE49-F238E27FC236}">
                <a16:creationId xmlns:a16="http://schemas.microsoft.com/office/drawing/2014/main" id="{1D788622-13D0-02F5-9A51-F36869D3E8F2}"/>
              </a:ext>
            </a:extLst>
          </p:cNvPr>
          <p:cNvSpPr/>
          <p:nvPr/>
        </p:nvSpPr>
        <p:spPr>
          <a:xfrm>
            <a:off x="6460931" y="2252721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62" name="Arrow: Curved Down 161">
            <a:extLst>
              <a:ext uri="{FF2B5EF4-FFF2-40B4-BE49-F238E27FC236}">
                <a16:creationId xmlns:a16="http://schemas.microsoft.com/office/drawing/2014/main" id="{8B31FA78-E7CA-75E0-CC26-3D17F4D0988D}"/>
              </a:ext>
            </a:extLst>
          </p:cNvPr>
          <p:cNvSpPr/>
          <p:nvPr/>
        </p:nvSpPr>
        <p:spPr>
          <a:xfrm>
            <a:off x="7503955" y="2055506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63" name="Arrow: Curved Down 162">
            <a:extLst>
              <a:ext uri="{FF2B5EF4-FFF2-40B4-BE49-F238E27FC236}">
                <a16:creationId xmlns:a16="http://schemas.microsoft.com/office/drawing/2014/main" id="{85A2AF47-6328-4872-D0B3-3B131D3B1201}"/>
              </a:ext>
            </a:extLst>
          </p:cNvPr>
          <p:cNvSpPr/>
          <p:nvPr/>
        </p:nvSpPr>
        <p:spPr>
          <a:xfrm>
            <a:off x="5255647" y="1953716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64" name="Arrow: Curved Down 163">
            <a:extLst>
              <a:ext uri="{FF2B5EF4-FFF2-40B4-BE49-F238E27FC236}">
                <a16:creationId xmlns:a16="http://schemas.microsoft.com/office/drawing/2014/main" id="{9807CA01-4B51-CC39-DB84-AE09B0866E34}"/>
              </a:ext>
            </a:extLst>
          </p:cNvPr>
          <p:cNvSpPr/>
          <p:nvPr/>
        </p:nvSpPr>
        <p:spPr>
          <a:xfrm>
            <a:off x="3945802" y="4697555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65" name="Arrow: Curved Down 164">
            <a:extLst>
              <a:ext uri="{FF2B5EF4-FFF2-40B4-BE49-F238E27FC236}">
                <a16:creationId xmlns:a16="http://schemas.microsoft.com/office/drawing/2014/main" id="{18C3A3A1-3C5E-CC12-DC60-34774CC0FA9E}"/>
              </a:ext>
            </a:extLst>
          </p:cNvPr>
          <p:cNvSpPr/>
          <p:nvPr/>
        </p:nvSpPr>
        <p:spPr>
          <a:xfrm>
            <a:off x="3753466" y="3971874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66" name="Arrow: Curved Down 165">
            <a:extLst>
              <a:ext uri="{FF2B5EF4-FFF2-40B4-BE49-F238E27FC236}">
                <a16:creationId xmlns:a16="http://schemas.microsoft.com/office/drawing/2014/main" id="{6E704B31-EB40-89F4-9890-978BABF0BAE0}"/>
              </a:ext>
            </a:extLst>
          </p:cNvPr>
          <p:cNvSpPr/>
          <p:nvPr/>
        </p:nvSpPr>
        <p:spPr>
          <a:xfrm>
            <a:off x="5608587" y="3060290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68" name="Arrow: Curved Down 167">
            <a:extLst>
              <a:ext uri="{FF2B5EF4-FFF2-40B4-BE49-F238E27FC236}">
                <a16:creationId xmlns:a16="http://schemas.microsoft.com/office/drawing/2014/main" id="{A0477360-CB5A-83EA-3133-3AE416F054D2}"/>
              </a:ext>
            </a:extLst>
          </p:cNvPr>
          <p:cNvSpPr/>
          <p:nvPr/>
        </p:nvSpPr>
        <p:spPr>
          <a:xfrm>
            <a:off x="5241008" y="1340779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69" name="Arrow: Curved Down 168">
            <a:extLst>
              <a:ext uri="{FF2B5EF4-FFF2-40B4-BE49-F238E27FC236}">
                <a16:creationId xmlns:a16="http://schemas.microsoft.com/office/drawing/2014/main" id="{4562E967-7668-3368-17B2-0F708C7BFACC}"/>
              </a:ext>
            </a:extLst>
          </p:cNvPr>
          <p:cNvSpPr/>
          <p:nvPr/>
        </p:nvSpPr>
        <p:spPr>
          <a:xfrm>
            <a:off x="7284273" y="3139516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70" name="Arrow: Curved Down 169">
            <a:extLst>
              <a:ext uri="{FF2B5EF4-FFF2-40B4-BE49-F238E27FC236}">
                <a16:creationId xmlns:a16="http://schemas.microsoft.com/office/drawing/2014/main" id="{737F4B6B-2F08-6970-CB78-86B37D791C42}"/>
              </a:ext>
            </a:extLst>
          </p:cNvPr>
          <p:cNvSpPr/>
          <p:nvPr/>
        </p:nvSpPr>
        <p:spPr>
          <a:xfrm>
            <a:off x="8722021" y="3714705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71" name="Arrow: Curved Down 170">
            <a:extLst>
              <a:ext uri="{FF2B5EF4-FFF2-40B4-BE49-F238E27FC236}">
                <a16:creationId xmlns:a16="http://schemas.microsoft.com/office/drawing/2014/main" id="{746AEFCE-1152-259A-A1B6-1A30FE89594A}"/>
              </a:ext>
            </a:extLst>
          </p:cNvPr>
          <p:cNvSpPr/>
          <p:nvPr/>
        </p:nvSpPr>
        <p:spPr>
          <a:xfrm>
            <a:off x="7598806" y="4838228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72" name="Arrow: Curved Down 171">
            <a:extLst>
              <a:ext uri="{FF2B5EF4-FFF2-40B4-BE49-F238E27FC236}">
                <a16:creationId xmlns:a16="http://schemas.microsoft.com/office/drawing/2014/main" id="{2EE59BF7-11E6-A14D-F61D-BBABDEE61760}"/>
              </a:ext>
            </a:extLst>
          </p:cNvPr>
          <p:cNvSpPr/>
          <p:nvPr/>
        </p:nvSpPr>
        <p:spPr>
          <a:xfrm>
            <a:off x="8432346" y="2759840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73" name="Arrow: Curved Down 172">
            <a:extLst>
              <a:ext uri="{FF2B5EF4-FFF2-40B4-BE49-F238E27FC236}">
                <a16:creationId xmlns:a16="http://schemas.microsoft.com/office/drawing/2014/main" id="{C345BD1B-50CB-D7F7-F727-15A748D9A6C4}"/>
              </a:ext>
            </a:extLst>
          </p:cNvPr>
          <p:cNvSpPr/>
          <p:nvPr/>
        </p:nvSpPr>
        <p:spPr>
          <a:xfrm>
            <a:off x="5058807" y="4109885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74" name="Arrow: Curved Down 173">
            <a:extLst>
              <a:ext uri="{FF2B5EF4-FFF2-40B4-BE49-F238E27FC236}">
                <a16:creationId xmlns:a16="http://schemas.microsoft.com/office/drawing/2014/main" id="{B473B405-C91B-52B4-2827-F33D55B963DD}"/>
              </a:ext>
            </a:extLst>
          </p:cNvPr>
          <p:cNvSpPr/>
          <p:nvPr/>
        </p:nvSpPr>
        <p:spPr>
          <a:xfrm>
            <a:off x="4602417" y="3510118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75" name="Arrow: Curved Down 174">
            <a:extLst>
              <a:ext uri="{FF2B5EF4-FFF2-40B4-BE49-F238E27FC236}">
                <a16:creationId xmlns:a16="http://schemas.microsoft.com/office/drawing/2014/main" id="{1DD92390-0E67-6E98-A774-2814D47B630E}"/>
              </a:ext>
            </a:extLst>
          </p:cNvPr>
          <p:cNvSpPr/>
          <p:nvPr/>
        </p:nvSpPr>
        <p:spPr>
          <a:xfrm>
            <a:off x="6311672" y="4402393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76" name="Arrow: Curved Down 175">
            <a:extLst>
              <a:ext uri="{FF2B5EF4-FFF2-40B4-BE49-F238E27FC236}">
                <a16:creationId xmlns:a16="http://schemas.microsoft.com/office/drawing/2014/main" id="{DFFD22F6-E903-DE63-2F15-4004DAD76027}"/>
              </a:ext>
            </a:extLst>
          </p:cNvPr>
          <p:cNvSpPr/>
          <p:nvPr/>
        </p:nvSpPr>
        <p:spPr>
          <a:xfrm>
            <a:off x="6101752" y="2926421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16F9312-B23B-475E-613B-B5AB10C04C26}"/>
              </a:ext>
            </a:extLst>
          </p:cNvPr>
          <p:cNvSpPr txBox="1"/>
          <p:nvPr/>
        </p:nvSpPr>
        <p:spPr>
          <a:xfrm>
            <a:off x="511277" y="719455"/>
            <a:ext cx="293822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Edge Centric</a:t>
            </a:r>
            <a:endParaRPr lang="ar-EG" sz="28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A6D24B2-DEB8-BD43-CD18-A058D478C235}"/>
              </a:ext>
            </a:extLst>
          </p:cNvPr>
          <p:cNvSpPr txBox="1"/>
          <p:nvPr/>
        </p:nvSpPr>
        <p:spPr>
          <a:xfrm>
            <a:off x="463151" y="4536965"/>
            <a:ext cx="18445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Current level = 1 </a:t>
            </a:r>
            <a:endParaRPr lang="ar-EG" dirty="0"/>
          </a:p>
        </p:txBody>
      </p:sp>
      <p:sp>
        <p:nvSpPr>
          <p:cNvPr id="179" name="Arrow: Curved Down 178">
            <a:extLst>
              <a:ext uri="{FF2B5EF4-FFF2-40B4-BE49-F238E27FC236}">
                <a16:creationId xmlns:a16="http://schemas.microsoft.com/office/drawing/2014/main" id="{CFC1A759-914B-ED3F-BA6D-E8550268A7BB}"/>
              </a:ext>
            </a:extLst>
          </p:cNvPr>
          <p:cNvSpPr/>
          <p:nvPr/>
        </p:nvSpPr>
        <p:spPr>
          <a:xfrm>
            <a:off x="5751974" y="3870320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80" name="Arrow: Curved Down 179">
            <a:extLst>
              <a:ext uri="{FF2B5EF4-FFF2-40B4-BE49-F238E27FC236}">
                <a16:creationId xmlns:a16="http://schemas.microsoft.com/office/drawing/2014/main" id="{73955261-7783-43A4-AC74-23DFEC49FEA6}"/>
              </a:ext>
            </a:extLst>
          </p:cNvPr>
          <p:cNvSpPr/>
          <p:nvPr/>
        </p:nvSpPr>
        <p:spPr>
          <a:xfrm>
            <a:off x="5461483" y="5060796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81" name="Arrow: Curved Down 180">
            <a:extLst>
              <a:ext uri="{FF2B5EF4-FFF2-40B4-BE49-F238E27FC236}">
                <a16:creationId xmlns:a16="http://schemas.microsoft.com/office/drawing/2014/main" id="{B1551BA2-0C3D-AF51-CBED-B1CCCF7A2AC9}"/>
              </a:ext>
            </a:extLst>
          </p:cNvPr>
          <p:cNvSpPr/>
          <p:nvPr/>
        </p:nvSpPr>
        <p:spPr>
          <a:xfrm>
            <a:off x="7832420" y="4245077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82" name="Arrow: Curved Down 181">
            <a:extLst>
              <a:ext uri="{FF2B5EF4-FFF2-40B4-BE49-F238E27FC236}">
                <a16:creationId xmlns:a16="http://schemas.microsoft.com/office/drawing/2014/main" id="{2A6325E1-E0D3-A914-2FD6-52B76B085AD7}"/>
              </a:ext>
            </a:extLst>
          </p:cNvPr>
          <p:cNvSpPr/>
          <p:nvPr/>
        </p:nvSpPr>
        <p:spPr>
          <a:xfrm>
            <a:off x="6757530" y="3349776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60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val 115">
            <a:extLst>
              <a:ext uri="{FF2B5EF4-FFF2-40B4-BE49-F238E27FC236}">
                <a16:creationId xmlns:a16="http://schemas.microsoft.com/office/drawing/2014/main" id="{E7DA3BCA-249D-D79E-7295-BD1D4547087E}"/>
              </a:ext>
            </a:extLst>
          </p:cNvPr>
          <p:cNvSpPr/>
          <p:nvPr/>
        </p:nvSpPr>
        <p:spPr>
          <a:xfrm>
            <a:off x="5682458" y="2389238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74D0E26-EB2A-0E40-A8DA-5D6E9B02BD69}"/>
              </a:ext>
            </a:extLst>
          </p:cNvPr>
          <p:cNvSpPr/>
          <p:nvPr/>
        </p:nvSpPr>
        <p:spPr>
          <a:xfrm>
            <a:off x="4885092" y="3270145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B87C76B-DA5D-A352-53B9-F12168303E9A}"/>
              </a:ext>
            </a:extLst>
          </p:cNvPr>
          <p:cNvSpPr/>
          <p:nvPr/>
        </p:nvSpPr>
        <p:spPr>
          <a:xfrm>
            <a:off x="5405850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D7F3CFF-2002-2539-D06C-6B97CAA4B307}"/>
              </a:ext>
            </a:extLst>
          </p:cNvPr>
          <p:cNvSpPr/>
          <p:nvPr/>
        </p:nvSpPr>
        <p:spPr>
          <a:xfrm>
            <a:off x="6186952" y="5292822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EE8840A-B671-D354-2652-944262D3A29C}"/>
              </a:ext>
            </a:extLst>
          </p:cNvPr>
          <p:cNvSpPr/>
          <p:nvPr/>
        </p:nvSpPr>
        <p:spPr>
          <a:xfrm>
            <a:off x="7136677" y="358595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A9C2A5A-4D12-F895-F7B9-DAE1AAED91B6}"/>
              </a:ext>
            </a:extLst>
          </p:cNvPr>
          <p:cNvSpPr/>
          <p:nvPr/>
        </p:nvSpPr>
        <p:spPr>
          <a:xfrm>
            <a:off x="6191867" y="5289754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ar-EG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3FC89A4-4511-73E8-C02D-C2E33277C6C0}"/>
              </a:ext>
            </a:extLst>
          </p:cNvPr>
          <p:cNvSpPr/>
          <p:nvPr/>
        </p:nvSpPr>
        <p:spPr>
          <a:xfrm>
            <a:off x="6882580" y="4522837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7</a:t>
            </a:r>
            <a:endParaRPr lang="ar-EG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78D1D3A-6463-1DD7-E730-CE293F59B2CF}"/>
              </a:ext>
            </a:extLst>
          </p:cNvPr>
          <p:cNvSpPr/>
          <p:nvPr/>
        </p:nvSpPr>
        <p:spPr>
          <a:xfrm>
            <a:off x="8558982" y="4139380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9</a:t>
            </a:r>
            <a:endParaRPr lang="ar-EG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094BBE6-C91D-7DAA-E3CD-ACF54B4FC754}"/>
              </a:ext>
            </a:extLst>
          </p:cNvPr>
          <p:cNvSpPr/>
          <p:nvPr/>
        </p:nvSpPr>
        <p:spPr>
          <a:xfrm>
            <a:off x="4886634" y="3283974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ar-EG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171C761-23FA-75BC-EC9B-CEF796CFB95A}"/>
              </a:ext>
            </a:extLst>
          </p:cNvPr>
          <p:cNvSpPr/>
          <p:nvPr/>
        </p:nvSpPr>
        <p:spPr>
          <a:xfrm>
            <a:off x="4232788" y="391323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8</a:t>
            </a:r>
            <a:endParaRPr lang="ar-EG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91D6D11-55C0-87D7-F331-685A5683C948}"/>
              </a:ext>
            </a:extLst>
          </p:cNvPr>
          <p:cNvSpPr/>
          <p:nvPr/>
        </p:nvSpPr>
        <p:spPr>
          <a:xfrm>
            <a:off x="5415118" y="439501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6284544-44F5-CFDB-E4F8-7FBAFC93F713}"/>
              </a:ext>
            </a:extLst>
          </p:cNvPr>
          <p:cNvSpPr/>
          <p:nvPr/>
        </p:nvSpPr>
        <p:spPr>
          <a:xfrm>
            <a:off x="7138219" y="3574026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ar-EG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FD77D77-72DA-E2F8-1BFD-D120BEBFC143}"/>
              </a:ext>
            </a:extLst>
          </p:cNvPr>
          <p:cNvSpPr/>
          <p:nvPr/>
        </p:nvSpPr>
        <p:spPr>
          <a:xfrm>
            <a:off x="5670757" y="2394154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3ECB7D4-E9BA-05D3-1EA9-F829295FC0F8}"/>
              </a:ext>
            </a:extLst>
          </p:cNvPr>
          <p:cNvSpPr/>
          <p:nvPr/>
        </p:nvSpPr>
        <p:spPr>
          <a:xfrm>
            <a:off x="6007510" y="3318387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0</a:t>
            </a:r>
            <a:endParaRPr lang="ar-EG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186CC958-A6E7-BF42-3776-C79983BDF4B7}"/>
              </a:ext>
            </a:extLst>
          </p:cNvPr>
          <p:cNvSpPr/>
          <p:nvPr/>
        </p:nvSpPr>
        <p:spPr>
          <a:xfrm>
            <a:off x="8303343" y="3126658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7D654506-A976-D352-5ADA-782B671191EF}"/>
              </a:ext>
            </a:extLst>
          </p:cNvPr>
          <p:cNvSpPr/>
          <p:nvPr/>
        </p:nvSpPr>
        <p:spPr>
          <a:xfrm>
            <a:off x="6966158" y="250230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6</a:t>
            </a:r>
            <a:endParaRPr lang="ar-EG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1EA398-E7EC-82FD-1C25-48CCA743BD9C}"/>
              </a:ext>
            </a:extLst>
          </p:cNvPr>
          <p:cNvCxnSpPr>
            <a:stCxn id="125" idx="7"/>
            <a:endCxn id="124" idx="3"/>
          </p:cNvCxnSpPr>
          <p:nvPr/>
        </p:nvCxnSpPr>
        <p:spPr>
          <a:xfrm flipV="1">
            <a:off x="4669191" y="3720377"/>
            <a:ext cx="292318" cy="26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B03FBD7-74F3-4CFA-0C17-BF020BBE9467}"/>
              </a:ext>
            </a:extLst>
          </p:cNvPr>
          <p:cNvCxnSpPr>
            <a:stCxn id="125" idx="5"/>
            <a:endCxn id="126" idx="2"/>
          </p:cNvCxnSpPr>
          <p:nvPr/>
        </p:nvCxnSpPr>
        <p:spPr>
          <a:xfrm>
            <a:off x="4669191" y="4349642"/>
            <a:ext cx="745927" cy="301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43C56E2-4010-E1CF-A6A6-D015A9EDA8F7}"/>
              </a:ext>
            </a:extLst>
          </p:cNvPr>
          <p:cNvCxnSpPr>
            <a:stCxn id="126" idx="7"/>
            <a:endCxn id="129" idx="3"/>
          </p:cNvCxnSpPr>
          <p:nvPr/>
        </p:nvCxnSpPr>
        <p:spPr>
          <a:xfrm flipV="1">
            <a:off x="5851521" y="3754790"/>
            <a:ext cx="230864" cy="715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2DAEBCB-0907-B67F-C213-E45DC8D76AA7}"/>
              </a:ext>
            </a:extLst>
          </p:cNvPr>
          <p:cNvCxnSpPr>
            <a:stCxn id="124" idx="6"/>
            <a:endCxn id="129" idx="2"/>
          </p:cNvCxnSpPr>
          <p:nvPr/>
        </p:nvCxnSpPr>
        <p:spPr>
          <a:xfrm>
            <a:off x="5397912" y="3539613"/>
            <a:ext cx="609598" cy="34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813A8E8-80D4-8308-2561-BC702E4DC0BC}"/>
              </a:ext>
            </a:extLst>
          </p:cNvPr>
          <p:cNvCxnSpPr>
            <a:cxnSpLocks/>
            <a:stCxn id="128" idx="5"/>
            <a:endCxn id="129" idx="0"/>
          </p:cNvCxnSpPr>
          <p:nvPr/>
        </p:nvCxnSpPr>
        <p:spPr>
          <a:xfrm>
            <a:off x="6107160" y="2830557"/>
            <a:ext cx="155989" cy="487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157AB57-E4B2-3C9E-F74F-B772370F81E0}"/>
              </a:ext>
            </a:extLst>
          </p:cNvPr>
          <p:cNvCxnSpPr>
            <a:stCxn id="129" idx="5"/>
            <a:endCxn id="127" idx="2"/>
          </p:cNvCxnSpPr>
          <p:nvPr/>
        </p:nvCxnSpPr>
        <p:spPr>
          <a:xfrm>
            <a:off x="6443913" y="3754790"/>
            <a:ext cx="694306" cy="74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039C597-963C-5FF0-9204-1544462A7528}"/>
              </a:ext>
            </a:extLst>
          </p:cNvPr>
          <p:cNvCxnSpPr>
            <a:stCxn id="129" idx="4"/>
            <a:endCxn id="121" idx="0"/>
          </p:cNvCxnSpPr>
          <p:nvPr/>
        </p:nvCxnSpPr>
        <p:spPr>
          <a:xfrm>
            <a:off x="6263149" y="3829665"/>
            <a:ext cx="184357" cy="1460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6FF97D5-4A4B-096F-014A-726B132E61F3}"/>
              </a:ext>
            </a:extLst>
          </p:cNvPr>
          <p:cNvCxnSpPr>
            <a:stCxn id="127" idx="4"/>
          </p:cNvCxnSpPr>
          <p:nvPr/>
        </p:nvCxnSpPr>
        <p:spPr>
          <a:xfrm flipH="1">
            <a:off x="7213094" y="4085304"/>
            <a:ext cx="180764" cy="565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1032AD-B412-4234-B43E-44495C94650D}"/>
              </a:ext>
            </a:extLst>
          </p:cNvPr>
          <p:cNvCxnSpPr>
            <a:stCxn id="127" idx="0"/>
            <a:endCxn id="131" idx="4"/>
          </p:cNvCxnSpPr>
          <p:nvPr/>
        </p:nvCxnSpPr>
        <p:spPr>
          <a:xfrm flipH="1" flipV="1">
            <a:off x="7221797" y="3013587"/>
            <a:ext cx="172061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F7BC7D6-64A2-07B3-D9B9-B4ED0139B8F7}"/>
              </a:ext>
            </a:extLst>
          </p:cNvPr>
          <p:cNvCxnSpPr>
            <a:cxnSpLocks/>
            <a:stCxn id="122" idx="6"/>
            <a:endCxn id="123" idx="3"/>
          </p:cNvCxnSpPr>
          <p:nvPr/>
        </p:nvCxnSpPr>
        <p:spPr>
          <a:xfrm flipV="1">
            <a:off x="7393858" y="4575783"/>
            <a:ext cx="1239999" cy="202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768590D-0DD9-D8CE-705C-9621643684E2}"/>
              </a:ext>
            </a:extLst>
          </p:cNvPr>
          <p:cNvCxnSpPr>
            <a:stCxn id="123" idx="0"/>
            <a:endCxn id="130" idx="5"/>
          </p:cNvCxnSpPr>
          <p:nvPr/>
        </p:nvCxnSpPr>
        <p:spPr>
          <a:xfrm flipH="1" flipV="1">
            <a:off x="8739746" y="3563061"/>
            <a:ext cx="74875" cy="576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A99327C-19A8-962F-3E48-CA98F08A7A46}"/>
              </a:ext>
            </a:extLst>
          </p:cNvPr>
          <p:cNvCxnSpPr>
            <a:cxnSpLocks/>
            <a:stCxn id="128" idx="6"/>
          </p:cNvCxnSpPr>
          <p:nvPr/>
        </p:nvCxnSpPr>
        <p:spPr>
          <a:xfrm>
            <a:off x="6182035" y="2649793"/>
            <a:ext cx="814750" cy="78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84A0D0DA-8C00-FF0B-7153-DE6E80FA7377}"/>
              </a:ext>
            </a:extLst>
          </p:cNvPr>
          <p:cNvSpPr/>
          <p:nvPr/>
        </p:nvSpPr>
        <p:spPr>
          <a:xfrm>
            <a:off x="3293805" y="2905432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58BA6CA-6DBD-0D93-EC10-7BCFB9863AEF}"/>
              </a:ext>
            </a:extLst>
          </p:cNvPr>
          <p:cNvSpPr/>
          <p:nvPr/>
        </p:nvSpPr>
        <p:spPr>
          <a:xfrm>
            <a:off x="5954666" y="1367816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F2B6B14-0D34-F308-C994-1B21E201FBDA}"/>
              </a:ext>
            </a:extLst>
          </p:cNvPr>
          <p:cNvSpPr/>
          <p:nvPr/>
        </p:nvSpPr>
        <p:spPr>
          <a:xfrm>
            <a:off x="8077396" y="20844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D01D9DC-CD95-C1A5-91DD-A87354CA264B}"/>
              </a:ext>
            </a:extLst>
          </p:cNvPr>
          <p:cNvSpPr/>
          <p:nvPr/>
        </p:nvSpPr>
        <p:spPr>
          <a:xfrm>
            <a:off x="3003756" y="4358148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83009A7-0F97-BAF2-5B6C-B07203434C5C}"/>
              </a:ext>
            </a:extLst>
          </p:cNvPr>
          <p:cNvSpPr/>
          <p:nvPr/>
        </p:nvSpPr>
        <p:spPr>
          <a:xfrm>
            <a:off x="4166421" y="19233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B388FF1-2123-5AA1-20F9-95E07A384FB0}"/>
              </a:ext>
            </a:extLst>
          </p:cNvPr>
          <p:cNvSpPr/>
          <p:nvPr/>
        </p:nvSpPr>
        <p:spPr>
          <a:xfrm>
            <a:off x="7689392" y="528975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B3F3031-F3B5-107E-E50A-7B5846AC2323}"/>
              </a:ext>
            </a:extLst>
          </p:cNvPr>
          <p:cNvSpPr/>
          <p:nvPr/>
        </p:nvSpPr>
        <p:spPr>
          <a:xfrm>
            <a:off x="4380271" y="513376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635B2F0-4DB3-BEAE-C2AD-7B81D4306063}"/>
              </a:ext>
            </a:extLst>
          </p:cNvPr>
          <p:cNvCxnSpPr>
            <a:cxnSpLocks/>
            <a:stCxn id="144" idx="6"/>
            <a:endCxn id="124" idx="2"/>
          </p:cNvCxnSpPr>
          <p:nvPr/>
        </p:nvCxnSpPr>
        <p:spPr>
          <a:xfrm>
            <a:off x="3942734" y="3197942"/>
            <a:ext cx="943900" cy="341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A048A90-9929-EBE2-09E0-49504AB76A16}"/>
              </a:ext>
            </a:extLst>
          </p:cNvPr>
          <p:cNvCxnSpPr>
            <a:cxnSpLocks/>
            <a:stCxn id="147" idx="7"/>
            <a:endCxn id="125" idx="3"/>
          </p:cNvCxnSpPr>
          <p:nvPr/>
        </p:nvCxnSpPr>
        <p:spPr>
          <a:xfrm flipV="1">
            <a:off x="3557652" y="4349642"/>
            <a:ext cx="750011" cy="94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0F513CE-614C-48DD-C19D-3F6F0C8CAE02}"/>
              </a:ext>
            </a:extLst>
          </p:cNvPr>
          <p:cNvCxnSpPr>
            <a:cxnSpLocks/>
            <a:stCxn id="150" idx="2"/>
            <a:endCxn id="147" idx="5"/>
          </p:cNvCxnSpPr>
          <p:nvPr/>
        </p:nvCxnSpPr>
        <p:spPr>
          <a:xfrm flipH="1" flipV="1">
            <a:off x="3557652" y="4857493"/>
            <a:ext cx="822619" cy="568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0269D77-C0F4-D756-6D9A-633FA69F2B39}"/>
              </a:ext>
            </a:extLst>
          </p:cNvPr>
          <p:cNvCxnSpPr>
            <a:stCxn id="121" idx="2"/>
            <a:endCxn id="150" idx="6"/>
          </p:cNvCxnSpPr>
          <p:nvPr/>
        </p:nvCxnSpPr>
        <p:spPr>
          <a:xfrm flipH="1" flipV="1">
            <a:off x="5029200" y="5426274"/>
            <a:ext cx="1162667" cy="11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A22E9B0-08A5-8A8C-4665-BA7359E80608}"/>
              </a:ext>
            </a:extLst>
          </p:cNvPr>
          <p:cNvCxnSpPr>
            <a:stCxn id="122" idx="5"/>
            <a:endCxn id="149" idx="1"/>
          </p:cNvCxnSpPr>
          <p:nvPr/>
        </p:nvCxnSpPr>
        <p:spPr>
          <a:xfrm>
            <a:off x="7318983" y="4959240"/>
            <a:ext cx="465442" cy="41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EB44853-696C-D8F1-6320-3444F7920E60}"/>
              </a:ext>
            </a:extLst>
          </p:cNvPr>
          <p:cNvCxnSpPr>
            <a:cxnSpLocks/>
            <a:stCxn id="131" idx="7"/>
            <a:endCxn id="146" idx="2"/>
          </p:cNvCxnSpPr>
          <p:nvPr/>
        </p:nvCxnSpPr>
        <p:spPr>
          <a:xfrm flipV="1">
            <a:off x="7402561" y="2376949"/>
            <a:ext cx="674835" cy="200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66C864-1B62-8EC4-F8E9-274C89CB5926}"/>
              </a:ext>
            </a:extLst>
          </p:cNvPr>
          <p:cNvCxnSpPr>
            <a:stCxn id="128" idx="1"/>
            <a:endCxn id="148" idx="6"/>
          </p:cNvCxnSpPr>
          <p:nvPr/>
        </p:nvCxnSpPr>
        <p:spPr>
          <a:xfrm flipH="1" flipV="1">
            <a:off x="4815350" y="2215849"/>
            <a:ext cx="930282" cy="25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B1F7B29-2FD6-72B8-88F6-D4170B6EB936}"/>
              </a:ext>
            </a:extLst>
          </p:cNvPr>
          <p:cNvCxnSpPr>
            <a:stCxn id="148" idx="7"/>
            <a:endCxn id="145" idx="2"/>
          </p:cNvCxnSpPr>
          <p:nvPr/>
        </p:nvCxnSpPr>
        <p:spPr>
          <a:xfrm flipV="1">
            <a:off x="4720317" y="1660326"/>
            <a:ext cx="1234349" cy="348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Arrow: Curved Down 165">
            <a:extLst>
              <a:ext uri="{FF2B5EF4-FFF2-40B4-BE49-F238E27FC236}">
                <a16:creationId xmlns:a16="http://schemas.microsoft.com/office/drawing/2014/main" id="{6E704B31-EB40-89F4-9890-978BABF0BAE0}"/>
              </a:ext>
            </a:extLst>
          </p:cNvPr>
          <p:cNvSpPr/>
          <p:nvPr/>
        </p:nvSpPr>
        <p:spPr>
          <a:xfrm>
            <a:off x="5608587" y="3060290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75" name="Arrow: Curved Down 174">
            <a:extLst>
              <a:ext uri="{FF2B5EF4-FFF2-40B4-BE49-F238E27FC236}">
                <a16:creationId xmlns:a16="http://schemas.microsoft.com/office/drawing/2014/main" id="{1DD92390-0E67-6E98-A774-2814D47B630E}"/>
              </a:ext>
            </a:extLst>
          </p:cNvPr>
          <p:cNvSpPr/>
          <p:nvPr/>
        </p:nvSpPr>
        <p:spPr>
          <a:xfrm>
            <a:off x="6311672" y="4402393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76" name="Arrow: Curved Down 175">
            <a:extLst>
              <a:ext uri="{FF2B5EF4-FFF2-40B4-BE49-F238E27FC236}">
                <a16:creationId xmlns:a16="http://schemas.microsoft.com/office/drawing/2014/main" id="{DFFD22F6-E903-DE63-2F15-4004DAD76027}"/>
              </a:ext>
            </a:extLst>
          </p:cNvPr>
          <p:cNvSpPr/>
          <p:nvPr/>
        </p:nvSpPr>
        <p:spPr>
          <a:xfrm>
            <a:off x="6101752" y="2926421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16F9312-B23B-475E-613B-B5AB10C04C26}"/>
              </a:ext>
            </a:extLst>
          </p:cNvPr>
          <p:cNvSpPr txBox="1"/>
          <p:nvPr/>
        </p:nvSpPr>
        <p:spPr>
          <a:xfrm>
            <a:off x="511277" y="719455"/>
            <a:ext cx="293822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Edge Centric</a:t>
            </a:r>
            <a:endParaRPr lang="ar-EG" sz="28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A6D24B2-DEB8-BD43-CD18-A058D478C235}"/>
              </a:ext>
            </a:extLst>
          </p:cNvPr>
          <p:cNvSpPr txBox="1"/>
          <p:nvPr/>
        </p:nvSpPr>
        <p:spPr>
          <a:xfrm>
            <a:off x="463151" y="4536965"/>
            <a:ext cx="18445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Current level = 1 </a:t>
            </a:r>
            <a:endParaRPr lang="ar-EG" dirty="0"/>
          </a:p>
        </p:txBody>
      </p:sp>
      <p:sp>
        <p:nvSpPr>
          <p:cNvPr id="179" name="Arrow: Curved Down 178">
            <a:extLst>
              <a:ext uri="{FF2B5EF4-FFF2-40B4-BE49-F238E27FC236}">
                <a16:creationId xmlns:a16="http://schemas.microsoft.com/office/drawing/2014/main" id="{CFC1A759-914B-ED3F-BA6D-E8550268A7BB}"/>
              </a:ext>
            </a:extLst>
          </p:cNvPr>
          <p:cNvSpPr/>
          <p:nvPr/>
        </p:nvSpPr>
        <p:spPr>
          <a:xfrm>
            <a:off x="5751974" y="3870320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82" name="Arrow: Curved Down 181">
            <a:extLst>
              <a:ext uri="{FF2B5EF4-FFF2-40B4-BE49-F238E27FC236}">
                <a16:creationId xmlns:a16="http://schemas.microsoft.com/office/drawing/2014/main" id="{2A6325E1-E0D3-A914-2FD6-52B76B085AD7}"/>
              </a:ext>
            </a:extLst>
          </p:cNvPr>
          <p:cNvSpPr/>
          <p:nvPr/>
        </p:nvSpPr>
        <p:spPr>
          <a:xfrm>
            <a:off x="6757530" y="3349776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839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val 115">
            <a:extLst>
              <a:ext uri="{FF2B5EF4-FFF2-40B4-BE49-F238E27FC236}">
                <a16:creationId xmlns:a16="http://schemas.microsoft.com/office/drawing/2014/main" id="{E7DA3BCA-249D-D79E-7295-BD1D4547087E}"/>
              </a:ext>
            </a:extLst>
          </p:cNvPr>
          <p:cNvSpPr/>
          <p:nvPr/>
        </p:nvSpPr>
        <p:spPr>
          <a:xfrm>
            <a:off x="5682458" y="2389238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74D0E26-EB2A-0E40-A8DA-5D6E9B02BD69}"/>
              </a:ext>
            </a:extLst>
          </p:cNvPr>
          <p:cNvSpPr/>
          <p:nvPr/>
        </p:nvSpPr>
        <p:spPr>
          <a:xfrm>
            <a:off x="4885092" y="3270145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B87C76B-DA5D-A352-53B9-F12168303E9A}"/>
              </a:ext>
            </a:extLst>
          </p:cNvPr>
          <p:cNvSpPr/>
          <p:nvPr/>
        </p:nvSpPr>
        <p:spPr>
          <a:xfrm>
            <a:off x="5405850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D7F3CFF-2002-2539-D06C-6B97CAA4B307}"/>
              </a:ext>
            </a:extLst>
          </p:cNvPr>
          <p:cNvSpPr/>
          <p:nvPr/>
        </p:nvSpPr>
        <p:spPr>
          <a:xfrm>
            <a:off x="6186952" y="5292822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EE8840A-B671-D354-2652-944262D3A29C}"/>
              </a:ext>
            </a:extLst>
          </p:cNvPr>
          <p:cNvSpPr/>
          <p:nvPr/>
        </p:nvSpPr>
        <p:spPr>
          <a:xfrm>
            <a:off x="7136677" y="358595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A9C2A5A-4D12-F895-F7B9-DAE1AAED91B6}"/>
              </a:ext>
            </a:extLst>
          </p:cNvPr>
          <p:cNvSpPr/>
          <p:nvPr/>
        </p:nvSpPr>
        <p:spPr>
          <a:xfrm>
            <a:off x="6191867" y="528975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3FC89A4-4511-73E8-C02D-C2E33277C6C0}"/>
              </a:ext>
            </a:extLst>
          </p:cNvPr>
          <p:cNvSpPr/>
          <p:nvPr/>
        </p:nvSpPr>
        <p:spPr>
          <a:xfrm>
            <a:off x="6882580" y="4522837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7</a:t>
            </a:r>
            <a:endParaRPr lang="ar-EG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78D1D3A-6463-1DD7-E730-CE293F59B2CF}"/>
              </a:ext>
            </a:extLst>
          </p:cNvPr>
          <p:cNvSpPr/>
          <p:nvPr/>
        </p:nvSpPr>
        <p:spPr>
          <a:xfrm>
            <a:off x="8558982" y="4139380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9</a:t>
            </a:r>
            <a:endParaRPr lang="ar-EG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094BBE6-C91D-7DAA-E3CD-ACF54B4FC754}"/>
              </a:ext>
            </a:extLst>
          </p:cNvPr>
          <p:cNvSpPr/>
          <p:nvPr/>
        </p:nvSpPr>
        <p:spPr>
          <a:xfrm>
            <a:off x="4886634" y="328397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171C761-23FA-75BC-EC9B-CEF796CFB95A}"/>
              </a:ext>
            </a:extLst>
          </p:cNvPr>
          <p:cNvSpPr/>
          <p:nvPr/>
        </p:nvSpPr>
        <p:spPr>
          <a:xfrm>
            <a:off x="4232788" y="391323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8</a:t>
            </a:r>
            <a:endParaRPr lang="ar-EG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91D6D11-55C0-87D7-F331-685A5683C948}"/>
              </a:ext>
            </a:extLst>
          </p:cNvPr>
          <p:cNvSpPr/>
          <p:nvPr/>
        </p:nvSpPr>
        <p:spPr>
          <a:xfrm>
            <a:off x="5415118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6284544-44F5-CFDB-E4F8-7FBAFC93F713}"/>
              </a:ext>
            </a:extLst>
          </p:cNvPr>
          <p:cNvSpPr/>
          <p:nvPr/>
        </p:nvSpPr>
        <p:spPr>
          <a:xfrm>
            <a:off x="7138219" y="3574026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FD77D77-72DA-E2F8-1BFD-D120BEBFC143}"/>
              </a:ext>
            </a:extLst>
          </p:cNvPr>
          <p:cNvSpPr/>
          <p:nvPr/>
        </p:nvSpPr>
        <p:spPr>
          <a:xfrm>
            <a:off x="5670757" y="239415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3ECB7D4-E9BA-05D3-1EA9-F829295FC0F8}"/>
              </a:ext>
            </a:extLst>
          </p:cNvPr>
          <p:cNvSpPr/>
          <p:nvPr/>
        </p:nvSpPr>
        <p:spPr>
          <a:xfrm>
            <a:off x="6007510" y="3318387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0</a:t>
            </a:r>
            <a:endParaRPr lang="ar-EG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186CC958-A6E7-BF42-3776-C79983BDF4B7}"/>
              </a:ext>
            </a:extLst>
          </p:cNvPr>
          <p:cNvSpPr/>
          <p:nvPr/>
        </p:nvSpPr>
        <p:spPr>
          <a:xfrm>
            <a:off x="8303343" y="3126658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7D654506-A976-D352-5ADA-782B671191EF}"/>
              </a:ext>
            </a:extLst>
          </p:cNvPr>
          <p:cNvSpPr/>
          <p:nvPr/>
        </p:nvSpPr>
        <p:spPr>
          <a:xfrm>
            <a:off x="6966158" y="250230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6</a:t>
            </a:r>
            <a:endParaRPr lang="ar-EG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1EA398-E7EC-82FD-1C25-48CCA743BD9C}"/>
              </a:ext>
            </a:extLst>
          </p:cNvPr>
          <p:cNvCxnSpPr>
            <a:stCxn id="125" idx="7"/>
            <a:endCxn id="124" idx="3"/>
          </p:cNvCxnSpPr>
          <p:nvPr/>
        </p:nvCxnSpPr>
        <p:spPr>
          <a:xfrm flipV="1">
            <a:off x="4669191" y="3720377"/>
            <a:ext cx="292318" cy="26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B03FBD7-74F3-4CFA-0C17-BF020BBE9467}"/>
              </a:ext>
            </a:extLst>
          </p:cNvPr>
          <p:cNvCxnSpPr>
            <a:stCxn id="125" idx="5"/>
            <a:endCxn id="126" idx="2"/>
          </p:cNvCxnSpPr>
          <p:nvPr/>
        </p:nvCxnSpPr>
        <p:spPr>
          <a:xfrm>
            <a:off x="4669191" y="4349642"/>
            <a:ext cx="745927" cy="301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43C56E2-4010-E1CF-A6A6-D015A9EDA8F7}"/>
              </a:ext>
            </a:extLst>
          </p:cNvPr>
          <p:cNvCxnSpPr>
            <a:stCxn id="126" idx="7"/>
            <a:endCxn id="129" idx="3"/>
          </p:cNvCxnSpPr>
          <p:nvPr/>
        </p:nvCxnSpPr>
        <p:spPr>
          <a:xfrm flipV="1">
            <a:off x="5851521" y="3754790"/>
            <a:ext cx="230864" cy="715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2DAEBCB-0907-B67F-C213-E45DC8D76AA7}"/>
              </a:ext>
            </a:extLst>
          </p:cNvPr>
          <p:cNvCxnSpPr>
            <a:stCxn id="124" idx="6"/>
            <a:endCxn id="129" idx="2"/>
          </p:cNvCxnSpPr>
          <p:nvPr/>
        </p:nvCxnSpPr>
        <p:spPr>
          <a:xfrm>
            <a:off x="5397912" y="3539613"/>
            <a:ext cx="609598" cy="34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813A8E8-80D4-8308-2561-BC702E4DC0BC}"/>
              </a:ext>
            </a:extLst>
          </p:cNvPr>
          <p:cNvCxnSpPr>
            <a:cxnSpLocks/>
            <a:stCxn id="128" idx="5"/>
            <a:endCxn id="129" idx="0"/>
          </p:cNvCxnSpPr>
          <p:nvPr/>
        </p:nvCxnSpPr>
        <p:spPr>
          <a:xfrm>
            <a:off x="6107160" y="2830557"/>
            <a:ext cx="155989" cy="487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157AB57-E4B2-3C9E-F74F-B772370F81E0}"/>
              </a:ext>
            </a:extLst>
          </p:cNvPr>
          <p:cNvCxnSpPr>
            <a:stCxn id="129" idx="5"/>
            <a:endCxn id="127" idx="2"/>
          </p:cNvCxnSpPr>
          <p:nvPr/>
        </p:nvCxnSpPr>
        <p:spPr>
          <a:xfrm>
            <a:off x="6443913" y="3754790"/>
            <a:ext cx="694306" cy="74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039C597-963C-5FF0-9204-1544462A7528}"/>
              </a:ext>
            </a:extLst>
          </p:cNvPr>
          <p:cNvCxnSpPr>
            <a:stCxn id="129" idx="4"/>
            <a:endCxn id="121" idx="0"/>
          </p:cNvCxnSpPr>
          <p:nvPr/>
        </p:nvCxnSpPr>
        <p:spPr>
          <a:xfrm>
            <a:off x="6263149" y="3829665"/>
            <a:ext cx="184357" cy="1460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6FF97D5-4A4B-096F-014A-726B132E61F3}"/>
              </a:ext>
            </a:extLst>
          </p:cNvPr>
          <p:cNvCxnSpPr>
            <a:stCxn id="127" idx="4"/>
          </p:cNvCxnSpPr>
          <p:nvPr/>
        </p:nvCxnSpPr>
        <p:spPr>
          <a:xfrm flipH="1">
            <a:off x="7213094" y="4085304"/>
            <a:ext cx="180764" cy="565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1032AD-B412-4234-B43E-44495C94650D}"/>
              </a:ext>
            </a:extLst>
          </p:cNvPr>
          <p:cNvCxnSpPr>
            <a:stCxn id="127" idx="0"/>
            <a:endCxn id="131" idx="4"/>
          </p:cNvCxnSpPr>
          <p:nvPr/>
        </p:nvCxnSpPr>
        <p:spPr>
          <a:xfrm flipH="1" flipV="1">
            <a:off x="7221797" y="3013587"/>
            <a:ext cx="172061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F7BC7D6-64A2-07B3-D9B9-B4ED0139B8F7}"/>
              </a:ext>
            </a:extLst>
          </p:cNvPr>
          <p:cNvCxnSpPr>
            <a:cxnSpLocks/>
            <a:stCxn id="122" idx="6"/>
            <a:endCxn id="123" idx="3"/>
          </p:cNvCxnSpPr>
          <p:nvPr/>
        </p:nvCxnSpPr>
        <p:spPr>
          <a:xfrm flipV="1">
            <a:off x="7393858" y="4575783"/>
            <a:ext cx="1239999" cy="202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768590D-0DD9-D8CE-705C-9621643684E2}"/>
              </a:ext>
            </a:extLst>
          </p:cNvPr>
          <p:cNvCxnSpPr>
            <a:stCxn id="123" idx="0"/>
            <a:endCxn id="130" idx="5"/>
          </p:cNvCxnSpPr>
          <p:nvPr/>
        </p:nvCxnSpPr>
        <p:spPr>
          <a:xfrm flipH="1" flipV="1">
            <a:off x="8739746" y="3563061"/>
            <a:ext cx="74875" cy="576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A99327C-19A8-962F-3E48-CA98F08A7A46}"/>
              </a:ext>
            </a:extLst>
          </p:cNvPr>
          <p:cNvCxnSpPr>
            <a:cxnSpLocks/>
            <a:stCxn id="128" idx="6"/>
          </p:cNvCxnSpPr>
          <p:nvPr/>
        </p:nvCxnSpPr>
        <p:spPr>
          <a:xfrm>
            <a:off x="6182035" y="2649793"/>
            <a:ext cx="814750" cy="78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84A0D0DA-8C00-FF0B-7153-DE6E80FA7377}"/>
              </a:ext>
            </a:extLst>
          </p:cNvPr>
          <p:cNvSpPr/>
          <p:nvPr/>
        </p:nvSpPr>
        <p:spPr>
          <a:xfrm>
            <a:off x="3293805" y="2905432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58BA6CA-6DBD-0D93-EC10-7BCFB9863AEF}"/>
              </a:ext>
            </a:extLst>
          </p:cNvPr>
          <p:cNvSpPr/>
          <p:nvPr/>
        </p:nvSpPr>
        <p:spPr>
          <a:xfrm>
            <a:off x="5954666" y="1367816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F2B6B14-0D34-F308-C994-1B21E201FBDA}"/>
              </a:ext>
            </a:extLst>
          </p:cNvPr>
          <p:cNvSpPr/>
          <p:nvPr/>
        </p:nvSpPr>
        <p:spPr>
          <a:xfrm>
            <a:off x="8077396" y="20844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D01D9DC-CD95-C1A5-91DD-A87354CA264B}"/>
              </a:ext>
            </a:extLst>
          </p:cNvPr>
          <p:cNvSpPr/>
          <p:nvPr/>
        </p:nvSpPr>
        <p:spPr>
          <a:xfrm>
            <a:off x="3003756" y="4358148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83009A7-0F97-BAF2-5B6C-B07203434C5C}"/>
              </a:ext>
            </a:extLst>
          </p:cNvPr>
          <p:cNvSpPr/>
          <p:nvPr/>
        </p:nvSpPr>
        <p:spPr>
          <a:xfrm>
            <a:off x="4166421" y="19233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B388FF1-2123-5AA1-20F9-95E07A384FB0}"/>
              </a:ext>
            </a:extLst>
          </p:cNvPr>
          <p:cNvSpPr/>
          <p:nvPr/>
        </p:nvSpPr>
        <p:spPr>
          <a:xfrm>
            <a:off x="7689392" y="528975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B3F3031-F3B5-107E-E50A-7B5846AC2323}"/>
              </a:ext>
            </a:extLst>
          </p:cNvPr>
          <p:cNvSpPr/>
          <p:nvPr/>
        </p:nvSpPr>
        <p:spPr>
          <a:xfrm>
            <a:off x="4380271" y="513376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635B2F0-4DB3-BEAE-C2AD-7B81D4306063}"/>
              </a:ext>
            </a:extLst>
          </p:cNvPr>
          <p:cNvCxnSpPr>
            <a:cxnSpLocks/>
            <a:stCxn id="144" idx="6"/>
            <a:endCxn id="124" idx="2"/>
          </p:cNvCxnSpPr>
          <p:nvPr/>
        </p:nvCxnSpPr>
        <p:spPr>
          <a:xfrm>
            <a:off x="3942734" y="3197942"/>
            <a:ext cx="943900" cy="341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A048A90-9929-EBE2-09E0-49504AB76A16}"/>
              </a:ext>
            </a:extLst>
          </p:cNvPr>
          <p:cNvCxnSpPr>
            <a:cxnSpLocks/>
            <a:stCxn id="147" idx="7"/>
            <a:endCxn id="125" idx="3"/>
          </p:cNvCxnSpPr>
          <p:nvPr/>
        </p:nvCxnSpPr>
        <p:spPr>
          <a:xfrm flipV="1">
            <a:off x="3557652" y="4349642"/>
            <a:ext cx="750011" cy="94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0F513CE-614C-48DD-C19D-3F6F0C8CAE02}"/>
              </a:ext>
            </a:extLst>
          </p:cNvPr>
          <p:cNvCxnSpPr>
            <a:cxnSpLocks/>
            <a:stCxn id="150" idx="2"/>
            <a:endCxn id="147" idx="5"/>
          </p:cNvCxnSpPr>
          <p:nvPr/>
        </p:nvCxnSpPr>
        <p:spPr>
          <a:xfrm flipH="1" flipV="1">
            <a:off x="3557652" y="4857493"/>
            <a:ext cx="822619" cy="568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0269D77-C0F4-D756-6D9A-633FA69F2B39}"/>
              </a:ext>
            </a:extLst>
          </p:cNvPr>
          <p:cNvCxnSpPr>
            <a:stCxn id="121" idx="2"/>
            <a:endCxn id="150" idx="6"/>
          </p:cNvCxnSpPr>
          <p:nvPr/>
        </p:nvCxnSpPr>
        <p:spPr>
          <a:xfrm flipH="1" flipV="1">
            <a:off x="5029200" y="5426274"/>
            <a:ext cx="1162667" cy="11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A22E9B0-08A5-8A8C-4665-BA7359E80608}"/>
              </a:ext>
            </a:extLst>
          </p:cNvPr>
          <p:cNvCxnSpPr>
            <a:stCxn id="122" idx="5"/>
            <a:endCxn id="149" idx="1"/>
          </p:cNvCxnSpPr>
          <p:nvPr/>
        </p:nvCxnSpPr>
        <p:spPr>
          <a:xfrm>
            <a:off x="7318983" y="4959240"/>
            <a:ext cx="465442" cy="41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EB44853-696C-D8F1-6320-3444F7920E60}"/>
              </a:ext>
            </a:extLst>
          </p:cNvPr>
          <p:cNvCxnSpPr>
            <a:cxnSpLocks/>
            <a:stCxn id="131" idx="7"/>
            <a:endCxn id="146" idx="2"/>
          </p:cNvCxnSpPr>
          <p:nvPr/>
        </p:nvCxnSpPr>
        <p:spPr>
          <a:xfrm flipV="1">
            <a:off x="7402561" y="2376949"/>
            <a:ext cx="674835" cy="200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66C864-1B62-8EC4-F8E9-274C89CB5926}"/>
              </a:ext>
            </a:extLst>
          </p:cNvPr>
          <p:cNvCxnSpPr>
            <a:stCxn id="128" idx="1"/>
            <a:endCxn id="148" idx="6"/>
          </p:cNvCxnSpPr>
          <p:nvPr/>
        </p:nvCxnSpPr>
        <p:spPr>
          <a:xfrm flipH="1" flipV="1">
            <a:off x="4815350" y="2215849"/>
            <a:ext cx="930282" cy="25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B1F7B29-2FD6-72B8-88F6-D4170B6EB936}"/>
              </a:ext>
            </a:extLst>
          </p:cNvPr>
          <p:cNvCxnSpPr>
            <a:stCxn id="148" idx="7"/>
            <a:endCxn id="145" idx="2"/>
          </p:cNvCxnSpPr>
          <p:nvPr/>
        </p:nvCxnSpPr>
        <p:spPr>
          <a:xfrm flipV="1">
            <a:off x="4720317" y="1660326"/>
            <a:ext cx="1234349" cy="348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Arrow: Curved Down 165">
            <a:extLst>
              <a:ext uri="{FF2B5EF4-FFF2-40B4-BE49-F238E27FC236}">
                <a16:creationId xmlns:a16="http://schemas.microsoft.com/office/drawing/2014/main" id="{6E704B31-EB40-89F4-9890-978BABF0BAE0}"/>
              </a:ext>
            </a:extLst>
          </p:cNvPr>
          <p:cNvSpPr/>
          <p:nvPr/>
        </p:nvSpPr>
        <p:spPr>
          <a:xfrm>
            <a:off x="5608587" y="3060290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75" name="Arrow: Curved Down 174">
            <a:extLst>
              <a:ext uri="{FF2B5EF4-FFF2-40B4-BE49-F238E27FC236}">
                <a16:creationId xmlns:a16="http://schemas.microsoft.com/office/drawing/2014/main" id="{1DD92390-0E67-6E98-A774-2814D47B630E}"/>
              </a:ext>
            </a:extLst>
          </p:cNvPr>
          <p:cNvSpPr/>
          <p:nvPr/>
        </p:nvSpPr>
        <p:spPr>
          <a:xfrm>
            <a:off x="6311672" y="4402393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76" name="Arrow: Curved Down 175">
            <a:extLst>
              <a:ext uri="{FF2B5EF4-FFF2-40B4-BE49-F238E27FC236}">
                <a16:creationId xmlns:a16="http://schemas.microsoft.com/office/drawing/2014/main" id="{DFFD22F6-E903-DE63-2F15-4004DAD76027}"/>
              </a:ext>
            </a:extLst>
          </p:cNvPr>
          <p:cNvSpPr/>
          <p:nvPr/>
        </p:nvSpPr>
        <p:spPr>
          <a:xfrm>
            <a:off x="6101752" y="2926421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16F9312-B23B-475E-613B-B5AB10C04C26}"/>
              </a:ext>
            </a:extLst>
          </p:cNvPr>
          <p:cNvSpPr txBox="1"/>
          <p:nvPr/>
        </p:nvSpPr>
        <p:spPr>
          <a:xfrm>
            <a:off x="511277" y="719455"/>
            <a:ext cx="293822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Edge Centric</a:t>
            </a:r>
            <a:endParaRPr lang="ar-EG" sz="28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A6D24B2-DEB8-BD43-CD18-A058D478C235}"/>
              </a:ext>
            </a:extLst>
          </p:cNvPr>
          <p:cNvSpPr txBox="1"/>
          <p:nvPr/>
        </p:nvSpPr>
        <p:spPr>
          <a:xfrm>
            <a:off x="463151" y="4536965"/>
            <a:ext cx="18445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Current level = 1 </a:t>
            </a:r>
            <a:endParaRPr lang="ar-EG" dirty="0"/>
          </a:p>
        </p:txBody>
      </p:sp>
      <p:sp>
        <p:nvSpPr>
          <p:cNvPr id="179" name="Arrow: Curved Down 178">
            <a:extLst>
              <a:ext uri="{FF2B5EF4-FFF2-40B4-BE49-F238E27FC236}">
                <a16:creationId xmlns:a16="http://schemas.microsoft.com/office/drawing/2014/main" id="{CFC1A759-914B-ED3F-BA6D-E8550268A7BB}"/>
              </a:ext>
            </a:extLst>
          </p:cNvPr>
          <p:cNvSpPr/>
          <p:nvPr/>
        </p:nvSpPr>
        <p:spPr>
          <a:xfrm>
            <a:off x="5751974" y="3870320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82" name="Arrow: Curved Down 181">
            <a:extLst>
              <a:ext uri="{FF2B5EF4-FFF2-40B4-BE49-F238E27FC236}">
                <a16:creationId xmlns:a16="http://schemas.microsoft.com/office/drawing/2014/main" id="{2A6325E1-E0D3-A914-2FD6-52B76B085AD7}"/>
              </a:ext>
            </a:extLst>
          </p:cNvPr>
          <p:cNvSpPr/>
          <p:nvPr/>
        </p:nvSpPr>
        <p:spPr>
          <a:xfrm>
            <a:off x="6757530" y="3349776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726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val 115">
            <a:extLst>
              <a:ext uri="{FF2B5EF4-FFF2-40B4-BE49-F238E27FC236}">
                <a16:creationId xmlns:a16="http://schemas.microsoft.com/office/drawing/2014/main" id="{E7DA3BCA-249D-D79E-7295-BD1D4547087E}"/>
              </a:ext>
            </a:extLst>
          </p:cNvPr>
          <p:cNvSpPr/>
          <p:nvPr/>
        </p:nvSpPr>
        <p:spPr>
          <a:xfrm>
            <a:off x="5682458" y="2389238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74D0E26-EB2A-0E40-A8DA-5D6E9B02BD69}"/>
              </a:ext>
            </a:extLst>
          </p:cNvPr>
          <p:cNvSpPr/>
          <p:nvPr/>
        </p:nvSpPr>
        <p:spPr>
          <a:xfrm>
            <a:off x="4885092" y="3270145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B87C76B-DA5D-A352-53B9-F12168303E9A}"/>
              </a:ext>
            </a:extLst>
          </p:cNvPr>
          <p:cNvSpPr/>
          <p:nvPr/>
        </p:nvSpPr>
        <p:spPr>
          <a:xfrm>
            <a:off x="5405850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D7F3CFF-2002-2539-D06C-6B97CAA4B307}"/>
              </a:ext>
            </a:extLst>
          </p:cNvPr>
          <p:cNvSpPr/>
          <p:nvPr/>
        </p:nvSpPr>
        <p:spPr>
          <a:xfrm>
            <a:off x="6186952" y="5292822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EE8840A-B671-D354-2652-944262D3A29C}"/>
              </a:ext>
            </a:extLst>
          </p:cNvPr>
          <p:cNvSpPr/>
          <p:nvPr/>
        </p:nvSpPr>
        <p:spPr>
          <a:xfrm>
            <a:off x="7136677" y="358595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A9C2A5A-4D12-F895-F7B9-DAE1AAED91B6}"/>
              </a:ext>
            </a:extLst>
          </p:cNvPr>
          <p:cNvSpPr/>
          <p:nvPr/>
        </p:nvSpPr>
        <p:spPr>
          <a:xfrm>
            <a:off x="6191867" y="528975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3FC89A4-4511-73E8-C02D-C2E33277C6C0}"/>
              </a:ext>
            </a:extLst>
          </p:cNvPr>
          <p:cNvSpPr/>
          <p:nvPr/>
        </p:nvSpPr>
        <p:spPr>
          <a:xfrm>
            <a:off x="6882580" y="4522837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7</a:t>
            </a:r>
            <a:endParaRPr lang="ar-EG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78D1D3A-6463-1DD7-E730-CE293F59B2CF}"/>
              </a:ext>
            </a:extLst>
          </p:cNvPr>
          <p:cNvSpPr/>
          <p:nvPr/>
        </p:nvSpPr>
        <p:spPr>
          <a:xfrm>
            <a:off x="8558982" y="4139380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9</a:t>
            </a:r>
            <a:endParaRPr lang="ar-EG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094BBE6-C91D-7DAA-E3CD-ACF54B4FC754}"/>
              </a:ext>
            </a:extLst>
          </p:cNvPr>
          <p:cNvSpPr/>
          <p:nvPr/>
        </p:nvSpPr>
        <p:spPr>
          <a:xfrm>
            <a:off x="4886634" y="328397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171C761-23FA-75BC-EC9B-CEF796CFB95A}"/>
              </a:ext>
            </a:extLst>
          </p:cNvPr>
          <p:cNvSpPr/>
          <p:nvPr/>
        </p:nvSpPr>
        <p:spPr>
          <a:xfrm>
            <a:off x="4232788" y="391323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8</a:t>
            </a:r>
            <a:endParaRPr lang="ar-EG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91D6D11-55C0-87D7-F331-685A5683C948}"/>
              </a:ext>
            </a:extLst>
          </p:cNvPr>
          <p:cNvSpPr/>
          <p:nvPr/>
        </p:nvSpPr>
        <p:spPr>
          <a:xfrm>
            <a:off x="5415118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6284544-44F5-CFDB-E4F8-7FBAFC93F713}"/>
              </a:ext>
            </a:extLst>
          </p:cNvPr>
          <p:cNvSpPr/>
          <p:nvPr/>
        </p:nvSpPr>
        <p:spPr>
          <a:xfrm>
            <a:off x="7138219" y="3574026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FD77D77-72DA-E2F8-1BFD-D120BEBFC143}"/>
              </a:ext>
            </a:extLst>
          </p:cNvPr>
          <p:cNvSpPr/>
          <p:nvPr/>
        </p:nvSpPr>
        <p:spPr>
          <a:xfrm>
            <a:off x="5670757" y="239415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3ECB7D4-E9BA-05D3-1EA9-F829295FC0F8}"/>
              </a:ext>
            </a:extLst>
          </p:cNvPr>
          <p:cNvSpPr/>
          <p:nvPr/>
        </p:nvSpPr>
        <p:spPr>
          <a:xfrm>
            <a:off x="6007510" y="3318387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0</a:t>
            </a:r>
            <a:endParaRPr lang="ar-EG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186CC958-A6E7-BF42-3776-C79983BDF4B7}"/>
              </a:ext>
            </a:extLst>
          </p:cNvPr>
          <p:cNvSpPr/>
          <p:nvPr/>
        </p:nvSpPr>
        <p:spPr>
          <a:xfrm>
            <a:off x="8303343" y="3126658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7D654506-A976-D352-5ADA-782B671191EF}"/>
              </a:ext>
            </a:extLst>
          </p:cNvPr>
          <p:cNvSpPr/>
          <p:nvPr/>
        </p:nvSpPr>
        <p:spPr>
          <a:xfrm>
            <a:off x="6966158" y="250230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6</a:t>
            </a:r>
            <a:endParaRPr lang="ar-EG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1EA398-E7EC-82FD-1C25-48CCA743BD9C}"/>
              </a:ext>
            </a:extLst>
          </p:cNvPr>
          <p:cNvCxnSpPr>
            <a:stCxn id="125" idx="7"/>
            <a:endCxn id="124" idx="3"/>
          </p:cNvCxnSpPr>
          <p:nvPr/>
        </p:nvCxnSpPr>
        <p:spPr>
          <a:xfrm flipV="1">
            <a:off x="4669191" y="3720377"/>
            <a:ext cx="292318" cy="26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B03FBD7-74F3-4CFA-0C17-BF020BBE9467}"/>
              </a:ext>
            </a:extLst>
          </p:cNvPr>
          <p:cNvCxnSpPr>
            <a:stCxn id="125" idx="5"/>
            <a:endCxn id="126" idx="2"/>
          </p:cNvCxnSpPr>
          <p:nvPr/>
        </p:nvCxnSpPr>
        <p:spPr>
          <a:xfrm>
            <a:off x="4669191" y="4349642"/>
            <a:ext cx="745927" cy="301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43C56E2-4010-E1CF-A6A6-D015A9EDA8F7}"/>
              </a:ext>
            </a:extLst>
          </p:cNvPr>
          <p:cNvCxnSpPr>
            <a:stCxn id="126" idx="7"/>
            <a:endCxn id="129" idx="3"/>
          </p:cNvCxnSpPr>
          <p:nvPr/>
        </p:nvCxnSpPr>
        <p:spPr>
          <a:xfrm flipV="1">
            <a:off x="5851521" y="3754790"/>
            <a:ext cx="230864" cy="715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2DAEBCB-0907-B67F-C213-E45DC8D76AA7}"/>
              </a:ext>
            </a:extLst>
          </p:cNvPr>
          <p:cNvCxnSpPr>
            <a:stCxn id="124" idx="6"/>
            <a:endCxn id="129" idx="2"/>
          </p:cNvCxnSpPr>
          <p:nvPr/>
        </p:nvCxnSpPr>
        <p:spPr>
          <a:xfrm>
            <a:off x="5397912" y="3539613"/>
            <a:ext cx="609598" cy="34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813A8E8-80D4-8308-2561-BC702E4DC0BC}"/>
              </a:ext>
            </a:extLst>
          </p:cNvPr>
          <p:cNvCxnSpPr>
            <a:cxnSpLocks/>
            <a:stCxn id="128" idx="5"/>
            <a:endCxn id="129" idx="0"/>
          </p:cNvCxnSpPr>
          <p:nvPr/>
        </p:nvCxnSpPr>
        <p:spPr>
          <a:xfrm>
            <a:off x="6107160" y="2830557"/>
            <a:ext cx="155989" cy="487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157AB57-E4B2-3C9E-F74F-B772370F81E0}"/>
              </a:ext>
            </a:extLst>
          </p:cNvPr>
          <p:cNvCxnSpPr>
            <a:stCxn id="129" idx="5"/>
            <a:endCxn id="127" idx="2"/>
          </p:cNvCxnSpPr>
          <p:nvPr/>
        </p:nvCxnSpPr>
        <p:spPr>
          <a:xfrm>
            <a:off x="6443913" y="3754790"/>
            <a:ext cx="694306" cy="74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039C597-963C-5FF0-9204-1544462A7528}"/>
              </a:ext>
            </a:extLst>
          </p:cNvPr>
          <p:cNvCxnSpPr>
            <a:stCxn id="129" idx="4"/>
            <a:endCxn id="121" idx="0"/>
          </p:cNvCxnSpPr>
          <p:nvPr/>
        </p:nvCxnSpPr>
        <p:spPr>
          <a:xfrm>
            <a:off x="6263149" y="3829665"/>
            <a:ext cx="184357" cy="1460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6FF97D5-4A4B-096F-014A-726B132E61F3}"/>
              </a:ext>
            </a:extLst>
          </p:cNvPr>
          <p:cNvCxnSpPr>
            <a:stCxn id="127" idx="4"/>
          </p:cNvCxnSpPr>
          <p:nvPr/>
        </p:nvCxnSpPr>
        <p:spPr>
          <a:xfrm flipH="1">
            <a:off x="7213094" y="4085304"/>
            <a:ext cx="180764" cy="565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1032AD-B412-4234-B43E-44495C94650D}"/>
              </a:ext>
            </a:extLst>
          </p:cNvPr>
          <p:cNvCxnSpPr>
            <a:stCxn id="127" idx="0"/>
            <a:endCxn id="131" idx="4"/>
          </p:cNvCxnSpPr>
          <p:nvPr/>
        </p:nvCxnSpPr>
        <p:spPr>
          <a:xfrm flipH="1" flipV="1">
            <a:off x="7221797" y="3013587"/>
            <a:ext cx="172061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F7BC7D6-64A2-07B3-D9B9-B4ED0139B8F7}"/>
              </a:ext>
            </a:extLst>
          </p:cNvPr>
          <p:cNvCxnSpPr>
            <a:cxnSpLocks/>
            <a:stCxn id="122" idx="6"/>
            <a:endCxn id="123" idx="3"/>
          </p:cNvCxnSpPr>
          <p:nvPr/>
        </p:nvCxnSpPr>
        <p:spPr>
          <a:xfrm flipV="1">
            <a:off x="7393858" y="4575783"/>
            <a:ext cx="1239999" cy="202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768590D-0DD9-D8CE-705C-9621643684E2}"/>
              </a:ext>
            </a:extLst>
          </p:cNvPr>
          <p:cNvCxnSpPr>
            <a:stCxn id="123" idx="0"/>
            <a:endCxn id="130" idx="5"/>
          </p:cNvCxnSpPr>
          <p:nvPr/>
        </p:nvCxnSpPr>
        <p:spPr>
          <a:xfrm flipH="1" flipV="1">
            <a:off x="8739746" y="3563061"/>
            <a:ext cx="74875" cy="576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A99327C-19A8-962F-3E48-CA98F08A7A46}"/>
              </a:ext>
            </a:extLst>
          </p:cNvPr>
          <p:cNvCxnSpPr>
            <a:cxnSpLocks/>
            <a:stCxn id="128" idx="6"/>
          </p:cNvCxnSpPr>
          <p:nvPr/>
        </p:nvCxnSpPr>
        <p:spPr>
          <a:xfrm>
            <a:off x="6182035" y="2649793"/>
            <a:ext cx="814750" cy="78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84A0D0DA-8C00-FF0B-7153-DE6E80FA7377}"/>
              </a:ext>
            </a:extLst>
          </p:cNvPr>
          <p:cNvSpPr/>
          <p:nvPr/>
        </p:nvSpPr>
        <p:spPr>
          <a:xfrm>
            <a:off x="3293805" y="2905432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58BA6CA-6DBD-0D93-EC10-7BCFB9863AEF}"/>
              </a:ext>
            </a:extLst>
          </p:cNvPr>
          <p:cNvSpPr/>
          <p:nvPr/>
        </p:nvSpPr>
        <p:spPr>
          <a:xfrm>
            <a:off x="5954666" y="1367816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F2B6B14-0D34-F308-C994-1B21E201FBDA}"/>
              </a:ext>
            </a:extLst>
          </p:cNvPr>
          <p:cNvSpPr/>
          <p:nvPr/>
        </p:nvSpPr>
        <p:spPr>
          <a:xfrm>
            <a:off x="8077396" y="20844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D01D9DC-CD95-C1A5-91DD-A87354CA264B}"/>
              </a:ext>
            </a:extLst>
          </p:cNvPr>
          <p:cNvSpPr/>
          <p:nvPr/>
        </p:nvSpPr>
        <p:spPr>
          <a:xfrm>
            <a:off x="3003756" y="4358148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83009A7-0F97-BAF2-5B6C-B07203434C5C}"/>
              </a:ext>
            </a:extLst>
          </p:cNvPr>
          <p:cNvSpPr/>
          <p:nvPr/>
        </p:nvSpPr>
        <p:spPr>
          <a:xfrm>
            <a:off x="4166421" y="19233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B388FF1-2123-5AA1-20F9-95E07A384FB0}"/>
              </a:ext>
            </a:extLst>
          </p:cNvPr>
          <p:cNvSpPr/>
          <p:nvPr/>
        </p:nvSpPr>
        <p:spPr>
          <a:xfrm>
            <a:off x="7689392" y="528975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B3F3031-F3B5-107E-E50A-7B5846AC2323}"/>
              </a:ext>
            </a:extLst>
          </p:cNvPr>
          <p:cNvSpPr/>
          <p:nvPr/>
        </p:nvSpPr>
        <p:spPr>
          <a:xfrm>
            <a:off x="4380271" y="513376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635B2F0-4DB3-BEAE-C2AD-7B81D4306063}"/>
              </a:ext>
            </a:extLst>
          </p:cNvPr>
          <p:cNvCxnSpPr>
            <a:cxnSpLocks/>
            <a:stCxn id="144" idx="6"/>
            <a:endCxn id="124" idx="2"/>
          </p:cNvCxnSpPr>
          <p:nvPr/>
        </p:nvCxnSpPr>
        <p:spPr>
          <a:xfrm>
            <a:off x="3942734" y="3197942"/>
            <a:ext cx="943900" cy="341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A048A90-9929-EBE2-09E0-49504AB76A16}"/>
              </a:ext>
            </a:extLst>
          </p:cNvPr>
          <p:cNvCxnSpPr>
            <a:cxnSpLocks/>
            <a:stCxn id="147" idx="7"/>
            <a:endCxn id="125" idx="3"/>
          </p:cNvCxnSpPr>
          <p:nvPr/>
        </p:nvCxnSpPr>
        <p:spPr>
          <a:xfrm flipV="1">
            <a:off x="3557652" y="4349642"/>
            <a:ext cx="750011" cy="94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0F513CE-614C-48DD-C19D-3F6F0C8CAE02}"/>
              </a:ext>
            </a:extLst>
          </p:cNvPr>
          <p:cNvCxnSpPr>
            <a:cxnSpLocks/>
            <a:stCxn id="150" idx="2"/>
            <a:endCxn id="147" idx="5"/>
          </p:cNvCxnSpPr>
          <p:nvPr/>
        </p:nvCxnSpPr>
        <p:spPr>
          <a:xfrm flipH="1" flipV="1">
            <a:off x="3557652" y="4857493"/>
            <a:ext cx="822619" cy="568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0269D77-C0F4-D756-6D9A-633FA69F2B39}"/>
              </a:ext>
            </a:extLst>
          </p:cNvPr>
          <p:cNvCxnSpPr>
            <a:stCxn id="121" idx="2"/>
            <a:endCxn id="150" idx="6"/>
          </p:cNvCxnSpPr>
          <p:nvPr/>
        </p:nvCxnSpPr>
        <p:spPr>
          <a:xfrm flipH="1" flipV="1">
            <a:off x="5029200" y="5426274"/>
            <a:ext cx="1162667" cy="11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A22E9B0-08A5-8A8C-4665-BA7359E80608}"/>
              </a:ext>
            </a:extLst>
          </p:cNvPr>
          <p:cNvCxnSpPr>
            <a:stCxn id="122" idx="5"/>
            <a:endCxn id="149" idx="1"/>
          </p:cNvCxnSpPr>
          <p:nvPr/>
        </p:nvCxnSpPr>
        <p:spPr>
          <a:xfrm>
            <a:off x="7318983" y="4959240"/>
            <a:ext cx="465442" cy="41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EB44853-696C-D8F1-6320-3444F7920E60}"/>
              </a:ext>
            </a:extLst>
          </p:cNvPr>
          <p:cNvCxnSpPr>
            <a:cxnSpLocks/>
            <a:stCxn id="131" idx="7"/>
            <a:endCxn id="146" idx="2"/>
          </p:cNvCxnSpPr>
          <p:nvPr/>
        </p:nvCxnSpPr>
        <p:spPr>
          <a:xfrm flipV="1">
            <a:off x="7402561" y="2376949"/>
            <a:ext cx="674835" cy="200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66C864-1B62-8EC4-F8E9-274C89CB5926}"/>
              </a:ext>
            </a:extLst>
          </p:cNvPr>
          <p:cNvCxnSpPr>
            <a:stCxn id="128" idx="1"/>
            <a:endCxn id="148" idx="6"/>
          </p:cNvCxnSpPr>
          <p:nvPr/>
        </p:nvCxnSpPr>
        <p:spPr>
          <a:xfrm flipH="1" flipV="1">
            <a:off x="4815350" y="2215849"/>
            <a:ext cx="930282" cy="25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B1F7B29-2FD6-72B8-88F6-D4170B6EB936}"/>
              </a:ext>
            </a:extLst>
          </p:cNvPr>
          <p:cNvCxnSpPr>
            <a:stCxn id="148" idx="7"/>
            <a:endCxn id="145" idx="2"/>
          </p:cNvCxnSpPr>
          <p:nvPr/>
        </p:nvCxnSpPr>
        <p:spPr>
          <a:xfrm flipV="1">
            <a:off x="4720317" y="1660326"/>
            <a:ext cx="1234349" cy="348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Arrow: Curved Down 165">
            <a:extLst>
              <a:ext uri="{FF2B5EF4-FFF2-40B4-BE49-F238E27FC236}">
                <a16:creationId xmlns:a16="http://schemas.microsoft.com/office/drawing/2014/main" id="{6E704B31-EB40-89F4-9890-978BABF0BAE0}"/>
              </a:ext>
            </a:extLst>
          </p:cNvPr>
          <p:cNvSpPr/>
          <p:nvPr/>
        </p:nvSpPr>
        <p:spPr>
          <a:xfrm>
            <a:off x="5608587" y="3060290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75" name="Arrow: Curved Down 174">
            <a:extLst>
              <a:ext uri="{FF2B5EF4-FFF2-40B4-BE49-F238E27FC236}">
                <a16:creationId xmlns:a16="http://schemas.microsoft.com/office/drawing/2014/main" id="{1DD92390-0E67-6E98-A774-2814D47B630E}"/>
              </a:ext>
            </a:extLst>
          </p:cNvPr>
          <p:cNvSpPr/>
          <p:nvPr/>
        </p:nvSpPr>
        <p:spPr>
          <a:xfrm>
            <a:off x="6311672" y="4402393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76" name="Arrow: Curved Down 175">
            <a:extLst>
              <a:ext uri="{FF2B5EF4-FFF2-40B4-BE49-F238E27FC236}">
                <a16:creationId xmlns:a16="http://schemas.microsoft.com/office/drawing/2014/main" id="{DFFD22F6-E903-DE63-2F15-4004DAD76027}"/>
              </a:ext>
            </a:extLst>
          </p:cNvPr>
          <p:cNvSpPr/>
          <p:nvPr/>
        </p:nvSpPr>
        <p:spPr>
          <a:xfrm>
            <a:off x="6101752" y="2926421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16F9312-B23B-475E-613B-B5AB10C04C26}"/>
              </a:ext>
            </a:extLst>
          </p:cNvPr>
          <p:cNvSpPr txBox="1"/>
          <p:nvPr/>
        </p:nvSpPr>
        <p:spPr>
          <a:xfrm>
            <a:off x="511277" y="719455"/>
            <a:ext cx="293822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Edge Centric</a:t>
            </a:r>
            <a:endParaRPr lang="ar-EG" sz="28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A6D24B2-DEB8-BD43-CD18-A058D478C235}"/>
              </a:ext>
            </a:extLst>
          </p:cNvPr>
          <p:cNvSpPr txBox="1"/>
          <p:nvPr/>
        </p:nvSpPr>
        <p:spPr>
          <a:xfrm>
            <a:off x="463151" y="4536965"/>
            <a:ext cx="18445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Current level = 2 </a:t>
            </a:r>
            <a:endParaRPr lang="ar-EG" dirty="0"/>
          </a:p>
        </p:txBody>
      </p:sp>
      <p:sp>
        <p:nvSpPr>
          <p:cNvPr id="179" name="Arrow: Curved Down 178">
            <a:extLst>
              <a:ext uri="{FF2B5EF4-FFF2-40B4-BE49-F238E27FC236}">
                <a16:creationId xmlns:a16="http://schemas.microsoft.com/office/drawing/2014/main" id="{CFC1A759-914B-ED3F-BA6D-E8550268A7BB}"/>
              </a:ext>
            </a:extLst>
          </p:cNvPr>
          <p:cNvSpPr/>
          <p:nvPr/>
        </p:nvSpPr>
        <p:spPr>
          <a:xfrm>
            <a:off x="5751974" y="3870320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82" name="Arrow: Curved Down 181">
            <a:extLst>
              <a:ext uri="{FF2B5EF4-FFF2-40B4-BE49-F238E27FC236}">
                <a16:creationId xmlns:a16="http://schemas.microsoft.com/office/drawing/2014/main" id="{2A6325E1-E0D3-A914-2FD6-52B76B085AD7}"/>
              </a:ext>
            </a:extLst>
          </p:cNvPr>
          <p:cNvSpPr/>
          <p:nvPr/>
        </p:nvSpPr>
        <p:spPr>
          <a:xfrm>
            <a:off x="6757530" y="3349776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E510529D-265E-255B-AC58-4BED5C918635}"/>
              </a:ext>
            </a:extLst>
          </p:cNvPr>
          <p:cNvSpPr/>
          <p:nvPr/>
        </p:nvSpPr>
        <p:spPr>
          <a:xfrm>
            <a:off x="4367436" y="2902974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C6401EBD-7D98-2772-37E6-553A93CEB798}"/>
              </a:ext>
            </a:extLst>
          </p:cNvPr>
          <p:cNvSpPr/>
          <p:nvPr/>
        </p:nvSpPr>
        <p:spPr>
          <a:xfrm>
            <a:off x="7175942" y="4094213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8932FC8B-FA34-0AF9-DA1D-E627F3055D8C}"/>
              </a:ext>
            </a:extLst>
          </p:cNvPr>
          <p:cNvSpPr/>
          <p:nvPr/>
        </p:nvSpPr>
        <p:spPr>
          <a:xfrm>
            <a:off x="6460931" y="2252721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718B61A6-0C27-B976-8B8A-1EB10A57337A}"/>
              </a:ext>
            </a:extLst>
          </p:cNvPr>
          <p:cNvSpPr/>
          <p:nvPr/>
        </p:nvSpPr>
        <p:spPr>
          <a:xfrm>
            <a:off x="7503955" y="2055506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DC7D6AC6-D8DC-39B9-F219-582B0E8181C8}"/>
              </a:ext>
            </a:extLst>
          </p:cNvPr>
          <p:cNvSpPr/>
          <p:nvPr/>
        </p:nvSpPr>
        <p:spPr>
          <a:xfrm>
            <a:off x="5255647" y="1953716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749C1E58-87D4-1EF3-B1F6-E5A571091C67}"/>
              </a:ext>
            </a:extLst>
          </p:cNvPr>
          <p:cNvSpPr/>
          <p:nvPr/>
        </p:nvSpPr>
        <p:spPr>
          <a:xfrm>
            <a:off x="3945802" y="4697555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8BC2F1E3-F81C-AAD8-EEFD-F8881AE2546E}"/>
              </a:ext>
            </a:extLst>
          </p:cNvPr>
          <p:cNvSpPr/>
          <p:nvPr/>
        </p:nvSpPr>
        <p:spPr>
          <a:xfrm>
            <a:off x="3753466" y="3971874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222D9ED1-E98B-8BF9-14EC-DF0A556E2C1B}"/>
              </a:ext>
            </a:extLst>
          </p:cNvPr>
          <p:cNvSpPr/>
          <p:nvPr/>
        </p:nvSpPr>
        <p:spPr>
          <a:xfrm>
            <a:off x="5241008" y="1340779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818B943C-18B5-D6E4-AAC0-903EB074B741}"/>
              </a:ext>
            </a:extLst>
          </p:cNvPr>
          <p:cNvSpPr/>
          <p:nvPr/>
        </p:nvSpPr>
        <p:spPr>
          <a:xfrm>
            <a:off x="7284273" y="3139516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9463C4C7-E70B-1FA5-E6BA-5F39A374349E}"/>
              </a:ext>
            </a:extLst>
          </p:cNvPr>
          <p:cNvSpPr/>
          <p:nvPr/>
        </p:nvSpPr>
        <p:spPr>
          <a:xfrm>
            <a:off x="8722021" y="3714705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3599D190-9DBC-D1AC-64AA-E4C1CE73F498}"/>
              </a:ext>
            </a:extLst>
          </p:cNvPr>
          <p:cNvSpPr/>
          <p:nvPr/>
        </p:nvSpPr>
        <p:spPr>
          <a:xfrm>
            <a:off x="7598806" y="4838228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4795AC94-5FC3-ED24-2E30-1FF3FA6F8BC0}"/>
              </a:ext>
            </a:extLst>
          </p:cNvPr>
          <p:cNvSpPr/>
          <p:nvPr/>
        </p:nvSpPr>
        <p:spPr>
          <a:xfrm>
            <a:off x="8432346" y="2759840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A635288E-4856-13A2-4515-3521339B4272}"/>
              </a:ext>
            </a:extLst>
          </p:cNvPr>
          <p:cNvSpPr/>
          <p:nvPr/>
        </p:nvSpPr>
        <p:spPr>
          <a:xfrm>
            <a:off x="5058807" y="4109885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A76DA4D3-05DA-40D5-5543-2E45697A4F1B}"/>
              </a:ext>
            </a:extLst>
          </p:cNvPr>
          <p:cNvSpPr/>
          <p:nvPr/>
        </p:nvSpPr>
        <p:spPr>
          <a:xfrm>
            <a:off x="4602417" y="3510118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9266457E-E398-FF59-0956-404868761818}"/>
              </a:ext>
            </a:extLst>
          </p:cNvPr>
          <p:cNvSpPr/>
          <p:nvPr/>
        </p:nvSpPr>
        <p:spPr>
          <a:xfrm>
            <a:off x="5461483" y="5060796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D97FEA93-061D-276D-05C4-889247135A67}"/>
              </a:ext>
            </a:extLst>
          </p:cNvPr>
          <p:cNvSpPr/>
          <p:nvPr/>
        </p:nvSpPr>
        <p:spPr>
          <a:xfrm>
            <a:off x="7832420" y="4245077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7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2B2E-8232-B55D-20D5-7E4446380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/>
              <a:t>Vertex Centric Top Down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356020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val 115">
            <a:extLst>
              <a:ext uri="{FF2B5EF4-FFF2-40B4-BE49-F238E27FC236}">
                <a16:creationId xmlns:a16="http://schemas.microsoft.com/office/drawing/2014/main" id="{E7DA3BCA-249D-D79E-7295-BD1D4547087E}"/>
              </a:ext>
            </a:extLst>
          </p:cNvPr>
          <p:cNvSpPr/>
          <p:nvPr/>
        </p:nvSpPr>
        <p:spPr>
          <a:xfrm>
            <a:off x="5682458" y="2389238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74D0E26-EB2A-0E40-A8DA-5D6E9B02BD69}"/>
              </a:ext>
            </a:extLst>
          </p:cNvPr>
          <p:cNvSpPr/>
          <p:nvPr/>
        </p:nvSpPr>
        <p:spPr>
          <a:xfrm>
            <a:off x="4885092" y="3270145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B87C76B-DA5D-A352-53B9-F12168303E9A}"/>
              </a:ext>
            </a:extLst>
          </p:cNvPr>
          <p:cNvSpPr/>
          <p:nvPr/>
        </p:nvSpPr>
        <p:spPr>
          <a:xfrm>
            <a:off x="5405850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D7F3CFF-2002-2539-D06C-6B97CAA4B307}"/>
              </a:ext>
            </a:extLst>
          </p:cNvPr>
          <p:cNvSpPr/>
          <p:nvPr/>
        </p:nvSpPr>
        <p:spPr>
          <a:xfrm>
            <a:off x="6186952" y="5292822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EE8840A-B671-D354-2652-944262D3A29C}"/>
              </a:ext>
            </a:extLst>
          </p:cNvPr>
          <p:cNvSpPr/>
          <p:nvPr/>
        </p:nvSpPr>
        <p:spPr>
          <a:xfrm>
            <a:off x="7136677" y="358595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3FC89A4-4511-73E8-C02D-C2E33277C6C0}"/>
              </a:ext>
            </a:extLst>
          </p:cNvPr>
          <p:cNvSpPr/>
          <p:nvPr/>
        </p:nvSpPr>
        <p:spPr>
          <a:xfrm>
            <a:off x="6882580" y="4522837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7</a:t>
            </a:r>
            <a:endParaRPr lang="ar-EG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78D1D3A-6463-1DD7-E730-CE293F59B2CF}"/>
              </a:ext>
            </a:extLst>
          </p:cNvPr>
          <p:cNvSpPr/>
          <p:nvPr/>
        </p:nvSpPr>
        <p:spPr>
          <a:xfrm>
            <a:off x="8558982" y="4139380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9</a:t>
            </a:r>
            <a:endParaRPr lang="ar-EG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094BBE6-C91D-7DAA-E3CD-ACF54B4FC754}"/>
              </a:ext>
            </a:extLst>
          </p:cNvPr>
          <p:cNvSpPr/>
          <p:nvPr/>
        </p:nvSpPr>
        <p:spPr>
          <a:xfrm>
            <a:off x="4886634" y="328397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171C761-23FA-75BC-EC9B-CEF796CFB95A}"/>
              </a:ext>
            </a:extLst>
          </p:cNvPr>
          <p:cNvSpPr/>
          <p:nvPr/>
        </p:nvSpPr>
        <p:spPr>
          <a:xfrm>
            <a:off x="4232788" y="391323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8</a:t>
            </a:r>
            <a:endParaRPr lang="ar-EG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91D6D11-55C0-87D7-F331-685A5683C948}"/>
              </a:ext>
            </a:extLst>
          </p:cNvPr>
          <p:cNvSpPr/>
          <p:nvPr/>
        </p:nvSpPr>
        <p:spPr>
          <a:xfrm>
            <a:off x="5415118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6284544-44F5-CFDB-E4F8-7FBAFC93F713}"/>
              </a:ext>
            </a:extLst>
          </p:cNvPr>
          <p:cNvSpPr/>
          <p:nvPr/>
        </p:nvSpPr>
        <p:spPr>
          <a:xfrm>
            <a:off x="7138219" y="3574026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FD77D77-72DA-E2F8-1BFD-D120BEBFC143}"/>
              </a:ext>
            </a:extLst>
          </p:cNvPr>
          <p:cNvSpPr/>
          <p:nvPr/>
        </p:nvSpPr>
        <p:spPr>
          <a:xfrm>
            <a:off x="5670757" y="239415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3ECB7D4-E9BA-05D3-1EA9-F829295FC0F8}"/>
              </a:ext>
            </a:extLst>
          </p:cNvPr>
          <p:cNvSpPr/>
          <p:nvPr/>
        </p:nvSpPr>
        <p:spPr>
          <a:xfrm>
            <a:off x="6007510" y="3318387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0</a:t>
            </a:r>
            <a:endParaRPr lang="ar-EG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186CC958-A6E7-BF42-3776-C79983BDF4B7}"/>
              </a:ext>
            </a:extLst>
          </p:cNvPr>
          <p:cNvSpPr/>
          <p:nvPr/>
        </p:nvSpPr>
        <p:spPr>
          <a:xfrm>
            <a:off x="8303343" y="3126658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7D654506-A976-D352-5ADA-782B671191EF}"/>
              </a:ext>
            </a:extLst>
          </p:cNvPr>
          <p:cNvSpPr/>
          <p:nvPr/>
        </p:nvSpPr>
        <p:spPr>
          <a:xfrm>
            <a:off x="6966158" y="250230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6</a:t>
            </a:r>
            <a:endParaRPr lang="ar-EG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1EA398-E7EC-82FD-1C25-48CCA743BD9C}"/>
              </a:ext>
            </a:extLst>
          </p:cNvPr>
          <p:cNvCxnSpPr>
            <a:stCxn id="125" idx="7"/>
            <a:endCxn id="124" idx="3"/>
          </p:cNvCxnSpPr>
          <p:nvPr/>
        </p:nvCxnSpPr>
        <p:spPr>
          <a:xfrm flipV="1">
            <a:off x="4669191" y="3720377"/>
            <a:ext cx="292318" cy="26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B03FBD7-74F3-4CFA-0C17-BF020BBE9467}"/>
              </a:ext>
            </a:extLst>
          </p:cNvPr>
          <p:cNvCxnSpPr>
            <a:stCxn id="125" idx="5"/>
            <a:endCxn id="126" idx="2"/>
          </p:cNvCxnSpPr>
          <p:nvPr/>
        </p:nvCxnSpPr>
        <p:spPr>
          <a:xfrm>
            <a:off x="4669191" y="4349642"/>
            <a:ext cx="745927" cy="301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43C56E2-4010-E1CF-A6A6-D015A9EDA8F7}"/>
              </a:ext>
            </a:extLst>
          </p:cNvPr>
          <p:cNvCxnSpPr>
            <a:stCxn id="126" idx="7"/>
            <a:endCxn id="129" idx="3"/>
          </p:cNvCxnSpPr>
          <p:nvPr/>
        </p:nvCxnSpPr>
        <p:spPr>
          <a:xfrm flipV="1">
            <a:off x="5851521" y="3754790"/>
            <a:ext cx="230864" cy="715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2DAEBCB-0907-B67F-C213-E45DC8D76AA7}"/>
              </a:ext>
            </a:extLst>
          </p:cNvPr>
          <p:cNvCxnSpPr>
            <a:stCxn id="124" idx="6"/>
            <a:endCxn id="129" idx="2"/>
          </p:cNvCxnSpPr>
          <p:nvPr/>
        </p:nvCxnSpPr>
        <p:spPr>
          <a:xfrm>
            <a:off x="5397912" y="3539613"/>
            <a:ext cx="609598" cy="34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813A8E8-80D4-8308-2561-BC702E4DC0BC}"/>
              </a:ext>
            </a:extLst>
          </p:cNvPr>
          <p:cNvCxnSpPr>
            <a:cxnSpLocks/>
            <a:stCxn id="128" idx="5"/>
            <a:endCxn id="129" idx="0"/>
          </p:cNvCxnSpPr>
          <p:nvPr/>
        </p:nvCxnSpPr>
        <p:spPr>
          <a:xfrm>
            <a:off x="6107160" y="2830557"/>
            <a:ext cx="155989" cy="487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157AB57-E4B2-3C9E-F74F-B772370F81E0}"/>
              </a:ext>
            </a:extLst>
          </p:cNvPr>
          <p:cNvCxnSpPr>
            <a:stCxn id="129" idx="5"/>
            <a:endCxn id="127" idx="2"/>
          </p:cNvCxnSpPr>
          <p:nvPr/>
        </p:nvCxnSpPr>
        <p:spPr>
          <a:xfrm>
            <a:off x="6443913" y="3754790"/>
            <a:ext cx="694306" cy="74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039C597-963C-5FF0-9204-1544462A7528}"/>
              </a:ext>
            </a:extLst>
          </p:cNvPr>
          <p:cNvCxnSpPr>
            <a:cxnSpLocks/>
            <a:stCxn id="129" idx="4"/>
          </p:cNvCxnSpPr>
          <p:nvPr/>
        </p:nvCxnSpPr>
        <p:spPr>
          <a:xfrm>
            <a:off x="6263149" y="3829665"/>
            <a:ext cx="184357" cy="1460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6FF97D5-4A4B-096F-014A-726B132E61F3}"/>
              </a:ext>
            </a:extLst>
          </p:cNvPr>
          <p:cNvCxnSpPr>
            <a:stCxn id="127" idx="4"/>
          </p:cNvCxnSpPr>
          <p:nvPr/>
        </p:nvCxnSpPr>
        <p:spPr>
          <a:xfrm flipH="1">
            <a:off x="7213094" y="4085304"/>
            <a:ext cx="180764" cy="565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1032AD-B412-4234-B43E-44495C94650D}"/>
              </a:ext>
            </a:extLst>
          </p:cNvPr>
          <p:cNvCxnSpPr>
            <a:stCxn id="127" idx="0"/>
            <a:endCxn id="131" idx="4"/>
          </p:cNvCxnSpPr>
          <p:nvPr/>
        </p:nvCxnSpPr>
        <p:spPr>
          <a:xfrm flipH="1" flipV="1">
            <a:off x="7221797" y="3013587"/>
            <a:ext cx="172061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F7BC7D6-64A2-07B3-D9B9-B4ED0139B8F7}"/>
              </a:ext>
            </a:extLst>
          </p:cNvPr>
          <p:cNvCxnSpPr>
            <a:cxnSpLocks/>
            <a:stCxn id="122" idx="6"/>
            <a:endCxn id="123" idx="3"/>
          </p:cNvCxnSpPr>
          <p:nvPr/>
        </p:nvCxnSpPr>
        <p:spPr>
          <a:xfrm flipV="1">
            <a:off x="7393858" y="4575783"/>
            <a:ext cx="1239999" cy="202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768590D-0DD9-D8CE-705C-9621643684E2}"/>
              </a:ext>
            </a:extLst>
          </p:cNvPr>
          <p:cNvCxnSpPr>
            <a:stCxn id="123" idx="0"/>
            <a:endCxn id="130" idx="5"/>
          </p:cNvCxnSpPr>
          <p:nvPr/>
        </p:nvCxnSpPr>
        <p:spPr>
          <a:xfrm flipH="1" flipV="1">
            <a:off x="8739746" y="3563061"/>
            <a:ext cx="74875" cy="576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A99327C-19A8-962F-3E48-CA98F08A7A46}"/>
              </a:ext>
            </a:extLst>
          </p:cNvPr>
          <p:cNvCxnSpPr>
            <a:cxnSpLocks/>
            <a:stCxn id="128" idx="6"/>
          </p:cNvCxnSpPr>
          <p:nvPr/>
        </p:nvCxnSpPr>
        <p:spPr>
          <a:xfrm>
            <a:off x="6182035" y="2649793"/>
            <a:ext cx="814750" cy="78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84A0D0DA-8C00-FF0B-7153-DE6E80FA7377}"/>
              </a:ext>
            </a:extLst>
          </p:cNvPr>
          <p:cNvSpPr/>
          <p:nvPr/>
        </p:nvSpPr>
        <p:spPr>
          <a:xfrm>
            <a:off x="3293805" y="2905432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58BA6CA-6DBD-0D93-EC10-7BCFB9863AEF}"/>
              </a:ext>
            </a:extLst>
          </p:cNvPr>
          <p:cNvSpPr/>
          <p:nvPr/>
        </p:nvSpPr>
        <p:spPr>
          <a:xfrm>
            <a:off x="5954666" y="1367816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F2B6B14-0D34-F308-C994-1B21E201FBDA}"/>
              </a:ext>
            </a:extLst>
          </p:cNvPr>
          <p:cNvSpPr/>
          <p:nvPr/>
        </p:nvSpPr>
        <p:spPr>
          <a:xfrm>
            <a:off x="8077396" y="20844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D01D9DC-CD95-C1A5-91DD-A87354CA264B}"/>
              </a:ext>
            </a:extLst>
          </p:cNvPr>
          <p:cNvSpPr/>
          <p:nvPr/>
        </p:nvSpPr>
        <p:spPr>
          <a:xfrm>
            <a:off x="3003756" y="4358148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83009A7-0F97-BAF2-5B6C-B07203434C5C}"/>
              </a:ext>
            </a:extLst>
          </p:cNvPr>
          <p:cNvSpPr/>
          <p:nvPr/>
        </p:nvSpPr>
        <p:spPr>
          <a:xfrm>
            <a:off x="4166421" y="19233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B388FF1-2123-5AA1-20F9-95E07A384FB0}"/>
              </a:ext>
            </a:extLst>
          </p:cNvPr>
          <p:cNvSpPr/>
          <p:nvPr/>
        </p:nvSpPr>
        <p:spPr>
          <a:xfrm>
            <a:off x="7689392" y="528975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B3F3031-F3B5-107E-E50A-7B5846AC2323}"/>
              </a:ext>
            </a:extLst>
          </p:cNvPr>
          <p:cNvSpPr/>
          <p:nvPr/>
        </p:nvSpPr>
        <p:spPr>
          <a:xfrm>
            <a:off x="4380271" y="513376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635B2F0-4DB3-BEAE-C2AD-7B81D4306063}"/>
              </a:ext>
            </a:extLst>
          </p:cNvPr>
          <p:cNvCxnSpPr>
            <a:cxnSpLocks/>
            <a:stCxn id="144" idx="6"/>
            <a:endCxn id="124" idx="2"/>
          </p:cNvCxnSpPr>
          <p:nvPr/>
        </p:nvCxnSpPr>
        <p:spPr>
          <a:xfrm>
            <a:off x="3942734" y="3197942"/>
            <a:ext cx="943900" cy="341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A048A90-9929-EBE2-09E0-49504AB76A16}"/>
              </a:ext>
            </a:extLst>
          </p:cNvPr>
          <p:cNvCxnSpPr>
            <a:cxnSpLocks/>
            <a:stCxn id="147" idx="7"/>
            <a:endCxn id="125" idx="3"/>
          </p:cNvCxnSpPr>
          <p:nvPr/>
        </p:nvCxnSpPr>
        <p:spPr>
          <a:xfrm flipV="1">
            <a:off x="3557652" y="4349642"/>
            <a:ext cx="750011" cy="94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0F513CE-614C-48DD-C19D-3F6F0C8CAE02}"/>
              </a:ext>
            </a:extLst>
          </p:cNvPr>
          <p:cNvCxnSpPr>
            <a:cxnSpLocks/>
            <a:stCxn id="150" idx="2"/>
            <a:endCxn id="147" idx="5"/>
          </p:cNvCxnSpPr>
          <p:nvPr/>
        </p:nvCxnSpPr>
        <p:spPr>
          <a:xfrm flipH="1" flipV="1">
            <a:off x="3557652" y="4857493"/>
            <a:ext cx="822619" cy="568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0269D77-C0F4-D756-6D9A-633FA69F2B39}"/>
              </a:ext>
            </a:extLst>
          </p:cNvPr>
          <p:cNvCxnSpPr>
            <a:cxnSpLocks/>
            <a:endCxn id="150" idx="6"/>
          </p:cNvCxnSpPr>
          <p:nvPr/>
        </p:nvCxnSpPr>
        <p:spPr>
          <a:xfrm flipH="1" flipV="1">
            <a:off x="5029200" y="5426274"/>
            <a:ext cx="1162667" cy="11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A22E9B0-08A5-8A8C-4665-BA7359E80608}"/>
              </a:ext>
            </a:extLst>
          </p:cNvPr>
          <p:cNvCxnSpPr>
            <a:stCxn id="122" idx="5"/>
            <a:endCxn id="149" idx="1"/>
          </p:cNvCxnSpPr>
          <p:nvPr/>
        </p:nvCxnSpPr>
        <p:spPr>
          <a:xfrm>
            <a:off x="7318983" y="4959240"/>
            <a:ext cx="465442" cy="41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EB44853-696C-D8F1-6320-3444F7920E60}"/>
              </a:ext>
            </a:extLst>
          </p:cNvPr>
          <p:cNvCxnSpPr>
            <a:cxnSpLocks/>
            <a:stCxn id="131" idx="7"/>
            <a:endCxn id="146" idx="2"/>
          </p:cNvCxnSpPr>
          <p:nvPr/>
        </p:nvCxnSpPr>
        <p:spPr>
          <a:xfrm flipV="1">
            <a:off x="7402561" y="2376949"/>
            <a:ext cx="674835" cy="200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66C864-1B62-8EC4-F8E9-274C89CB5926}"/>
              </a:ext>
            </a:extLst>
          </p:cNvPr>
          <p:cNvCxnSpPr>
            <a:stCxn id="128" idx="1"/>
            <a:endCxn id="148" idx="6"/>
          </p:cNvCxnSpPr>
          <p:nvPr/>
        </p:nvCxnSpPr>
        <p:spPr>
          <a:xfrm flipH="1" flipV="1">
            <a:off x="4815350" y="2215849"/>
            <a:ext cx="930282" cy="25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B1F7B29-2FD6-72B8-88F6-D4170B6EB936}"/>
              </a:ext>
            </a:extLst>
          </p:cNvPr>
          <p:cNvCxnSpPr>
            <a:stCxn id="148" idx="7"/>
            <a:endCxn id="145" idx="2"/>
          </p:cNvCxnSpPr>
          <p:nvPr/>
        </p:nvCxnSpPr>
        <p:spPr>
          <a:xfrm flipV="1">
            <a:off x="4720317" y="1660326"/>
            <a:ext cx="1234349" cy="348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F16F9312-B23B-475E-613B-B5AB10C04C26}"/>
              </a:ext>
            </a:extLst>
          </p:cNvPr>
          <p:cNvSpPr txBox="1"/>
          <p:nvPr/>
        </p:nvSpPr>
        <p:spPr>
          <a:xfrm>
            <a:off x="511277" y="719455"/>
            <a:ext cx="293822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Edge Centric</a:t>
            </a:r>
            <a:endParaRPr lang="ar-EG" sz="28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A6D24B2-DEB8-BD43-CD18-A058D478C235}"/>
              </a:ext>
            </a:extLst>
          </p:cNvPr>
          <p:cNvSpPr txBox="1"/>
          <p:nvPr/>
        </p:nvSpPr>
        <p:spPr>
          <a:xfrm>
            <a:off x="463151" y="4536965"/>
            <a:ext cx="18445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Current level = 2 </a:t>
            </a:r>
            <a:endParaRPr lang="ar-EG" dirty="0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E510529D-265E-255B-AC58-4BED5C918635}"/>
              </a:ext>
            </a:extLst>
          </p:cNvPr>
          <p:cNvSpPr/>
          <p:nvPr/>
        </p:nvSpPr>
        <p:spPr>
          <a:xfrm>
            <a:off x="4367436" y="2902974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C6401EBD-7D98-2772-37E6-553A93CEB798}"/>
              </a:ext>
            </a:extLst>
          </p:cNvPr>
          <p:cNvSpPr/>
          <p:nvPr/>
        </p:nvSpPr>
        <p:spPr>
          <a:xfrm>
            <a:off x="7175942" y="4094213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8932FC8B-FA34-0AF9-DA1D-E627F3055D8C}"/>
              </a:ext>
            </a:extLst>
          </p:cNvPr>
          <p:cNvSpPr/>
          <p:nvPr/>
        </p:nvSpPr>
        <p:spPr>
          <a:xfrm>
            <a:off x="6460931" y="2252721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DC7D6AC6-D8DC-39B9-F219-582B0E8181C8}"/>
              </a:ext>
            </a:extLst>
          </p:cNvPr>
          <p:cNvSpPr/>
          <p:nvPr/>
        </p:nvSpPr>
        <p:spPr>
          <a:xfrm>
            <a:off x="5255647" y="1953716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818B943C-18B5-D6E4-AAC0-903EB074B741}"/>
              </a:ext>
            </a:extLst>
          </p:cNvPr>
          <p:cNvSpPr/>
          <p:nvPr/>
        </p:nvSpPr>
        <p:spPr>
          <a:xfrm>
            <a:off x="7284273" y="3139516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A635288E-4856-13A2-4515-3521339B4272}"/>
              </a:ext>
            </a:extLst>
          </p:cNvPr>
          <p:cNvSpPr/>
          <p:nvPr/>
        </p:nvSpPr>
        <p:spPr>
          <a:xfrm>
            <a:off x="5058807" y="4109885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A76DA4D3-05DA-40D5-5543-2E45697A4F1B}"/>
              </a:ext>
            </a:extLst>
          </p:cNvPr>
          <p:cNvSpPr/>
          <p:nvPr/>
        </p:nvSpPr>
        <p:spPr>
          <a:xfrm>
            <a:off x="4602417" y="3510118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9266457E-E398-FF59-0956-404868761818}"/>
              </a:ext>
            </a:extLst>
          </p:cNvPr>
          <p:cNvSpPr/>
          <p:nvPr/>
        </p:nvSpPr>
        <p:spPr>
          <a:xfrm>
            <a:off x="5461483" y="5060796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404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val 115">
            <a:extLst>
              <a:ext uri="{FF2B5EF4-FFF2-40B4-BE49-F238E27FC236}">
                <a16:creationId xmlns:a16="http://schemas.microsoft.com/office/drawing/2014/main" id="{E7DA3BCA-249D-D79E-7295-BD1D4547087E}"/>
              </a:ext>
            </a:extLst>
          </p:cNvPr>
          <p:cNvSpPr/>
          <p:nvPr/>
        </p:nvSpPr>
        <p:spPr>
          <a:xfrm>
            <a:off x="5682458" y="2389238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74D0E26-EB2A-0E40-A8DA-5D6E9B02BD69}"/>
              </a:ext>
            </a:extLst>
          </p:cNvPr>
          <p:cNvSpPr/>
          <p:nvPr/>
        </p:nvSpPr>
        <p:spPr>
          <a:xfrm>
            <a:off x="4885092" y="3270145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B87C76B-DA5D-A352-53B9-F12168303E9A}"/>
              </a:ext>
            </a:extLst>
          </p:cNvPr>
          <p:cNvSpPr/>
          <p:nvPr/>
        </p:nvSpPr>
        <p:spPr>
          <a:xfrm>
            <a:off x="5405850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D7F3CFF-2002-2539-D06C-6B97CAA4B307}"/>
              </a:ext>
            </a:extLst>
          </p:cNvPr>
          <p:cNvSpPr/>
          <p:nvPr/>
        </p:nvSpPr>
        <p:spPr>
          <a:xfrm>
            <a:off x="6186952" y="5292822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EE8840A-B671-D354-2652-944262D3A29C}"/>
              </a:ext>
            </a:extLst>
          </p:cNvPr>
          <p:cNvSpPr/>
          <p:nvPr/>
        </p:nvSpPr>
        <p:spPr>
          <a:xfrm>
            <a:off x="7136677" y="358595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A9C2A5A-4D12-F895-F7B9-DAE1AAED91B6}"/>
              </a:ext>
            </a:extLst>
          </p:cNvPr>
          <p:cNvSpPr/>
          <p:nvPr/>
        </p:nvSpPr>
        <p:spPr>
          <a:xfrm>
            <a:off x="6191867" y="528975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3FC89A4-4511-73E8-C02D-C2E33277C6C0}"/>
              </a:ext>
            </a:extLst>
          </p:cNvPr>
          <p:cNvSpPr/>
          <p:nvPr/>
        </p:nvSpPr>
        <p:spPr>
          <a:xfrm>
            <a:off x="6882580" y="4522837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78D1D3A-6463-1DD7-E730-CE293F59B2CF}"/>
              </a:ext>
            </a:extLst>
          </p:cNvPr>
          <p:cNvSpPr/>
          <p:nvPr/>
        </p:nvSpPr>
        <p:spPr>
          <a:xfrm>
            <a:off x="8558982" y="4139380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9</a:t>
            </a:r>
            <a:endParaRPr lang="ar-EG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094BBE6-C91D-7DAA-E3CD-ACF54B4FC754}"/>
              </a:ext>
            </a:extLst>
          </p:cNvPr>
          <p:cNvSpPr/>
          <p:nvPr/>
        </p:nvSpPr>
        <p:spPr>
          <a:xfrm>
            <a:off x="4886634" y="328397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171C761-23FA-75BC-EC9B-CEF796CFB95A}"/>
              </a:ext>
            </a:extLst>
          </p:cNvPr>
          <p:cNvSpPr/>
          <p:nvPr/>
        </p:nvSpPr>
        <p:spPr>
          <a:xfrm>
            <a:off x="4232788" y="391323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91D6D11-55C0-87D7-F331-685A5683C948}"/>
              </a:ext>
            </a:extLst>
          </p:cNvPr>
          <p:cNvSpPr/>
          <p:nvPr/>
        </p:nvSpPr>
        <p:spPr>
          <a:xfrm>
            <a:off x="5415118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6284544-44F5-CFDB-E4F8-7FBAFC93F713}"/>
              </a:ext>
            </a:extLst>
          </p:cNvPr>
          <p:cNvSpPr/>
          <p:nvPr/>
        </p:nvSpPr>
        <p:spPr>
          <a:xfrm>
            <a:off x="7138219" y="3574026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FD77D77-72DA-E2F8-1BFD-D120BEBFC143}"/>
              </a:ext>
            </a:extLst>
          </p:cNvPr>
          <p:cNvSpPr/>
          <p:nvPr/>
        </p:nvSpPr>
        <p:spPr>
          <a:xfrm>
            <a:off x="5670757" y="239415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3ECB7D4-E9BA-05D3-1EA9-F829295FC0F8}"/>
              </a:ext>
            </a:extLst>
          </p:cNvPr>
          <p:cNvSpPr/>
          <p:nvPr/>
        </p:nvSpPr>
        <p:spPr>
          <a:xfrm>
            <a:off x="6007510" y="3318387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0</a:t>
            </a:r>
            <a:endParaRPr lang="ar-EG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186CC958-A6E7-BF42-3776-C79983BDF4B7}"/>
              </a:ext>
            </a:extLst>
          </p:cNvPr>
          <p:cNvSpPr/>
          <p:nvPr/>
        </p:nvSpPr>
        <p:spPr>
          <a:xfrm>
            <a:off x="8303343" y="3126658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7D654506-A976-D352-5ADA-782B671191EF}"/>
              </a:ext>
            </a:extLst>
          </p:cNvPr>
          <p:cNvSpPr/>
          <p:nvPr/>
        </p:nvSpPr>
        <p:spPr>
          <a:xfrm>
            <a:off x="6966158" y="250230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1EA398-E7EC-82FD-1C25-48CCA743BD9C}"/>
              </a:ext>
            </a:extLst>
          </p:cNvPr>
          <p:cNvCxnSpPr>
            <a:stCxn id="125" idx="7"/>
            <a:endCxn id="124" idx="3"/>
          </p:cNvCxnSpPr>
          <p:nvPr/>
        </p:nvCxnSpPr>
        <p:spPr>
          <a:xfrm flipV="1">
            <a:off x="4669191" y="3720377"/>
            <a:ext cx="292318" cy="26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B03FBD7-74F3-4CFA-0C17-BF020BBE9467}"/>
              </a:ext>
            </a:extLst>
          </p:cNvPr>
          <p:cNvCxnSpPr>
            <a:stCxn id="125" idx="5"/>
            <a:endCxn id="126" idx="2"/>
          </p:cNvCxnSpPr>
          <p:nvPr/>
        </p:nvCxnSpPr>
        <p:spPr>
          <a:xfrm>
            <a:off x="4669191" y="4349642"/>
            <a:ext cx="745927" cy="301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43C56E2-4010-E1CF-A6A6-D015A9EDA8F7}"/>
              </a:ext>
            </a:extLst>
          </p:cNvPr>
          <p:cNvCxnSpPr>
            <a:stCxn id="126" idx="7"/>
            <a:endCxn id="129" idx="3"/>
          </p:cNvCxnSpPr>
          <p:nvPr/>
        </p:nvCxnSpPr>
        <p:spPr>
          <a:xfrm flipV="1">
            <a:off x="5851521" y="3754790"/>
            <a:ext cx="230864" cy="715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2DAEBCB-0907-B67F-C213-E45DC8D76AA7}"/>
              </a:ext>
            </a:extLst>
          </p:cNvPr>
          <p:cNvCxnSpPr>
            <a:stCxn id="124" idx="6"/>
            <a:endCxn id="129" idx="2"/>
          </p:cNvCxnSpPr>
          <p:nvPr/>
        </p:nvCxnSpPr>
        <p:spPr>
          <a:xfrm>
            <a:off x="5397912" y="3539613"/>
            <a:ext cx="609598" cy="34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813A8E8-80D4-8308-2561-BC702E4DC0BC}"/>
              </a:ext>
            </a:extLst>
          </p:cNvPr>
          <p:cNvCxnSpPr>
            <a:cxnSpLocks/>
            <a:stCxn id="128" idx="5"/>
            <a:endCxn id="129" idx="0"/>
          </p:cNvCxnSpPr>
          <p:nvPr/>
        </p:nvCxnSpPr>
        <p:spPr>
          <a:xfrm>
            <a:off x="6107160" y="2830557"/>
            <a:ext cx="155989" cy="487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157AB57-E4B2-3C9E-F74F-B772370F81E0}"/>
              </a:ext>
            </a:extLst>
          </p:cNvPr>
          <p:cNvCxnSpPr>
            <a:stCxn id="129" idx="5"/>
            <a:endCxn id="127" idx="2"/>
          </p:cNvCxnSpPr>
          <p:nvPr/>
        </p:nvCxnSpPr>
        <p:spPr>
          <a:xfrm>
            <a:off x="6443913" y="3754790"/>
            <a:ext cx="694306" cy="74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039C597-963C-5FF0-9204-1544462A7528}"/>
              </a:ext>
            </a:extLst>
          </p:cNvPr>
          <p:cNvCxnSpPr>
            <a:stCxn id="129" idx="4"/>
            <a:endCxn id="121" idx="0"/>
          </p:cNvCxnSpPr>
          <p:nvPr/>
        </p:nvCxnSpPr>
        <p:spPr>
          <a:xfrm>
            <a:off x="6263149" y="3829665"/>
            <a:ext cx="184357" cy="1460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6FF97D5-4A4B-096F-014A-726B132E61F3}"/>
              </a:ext>
            </a:extLst>
          </p:cNvPr>
          <p:cNvCxnSpPr>
            <a:stCxn id="127" idx="4"/>
          </p:cNvCxnSpPr>
          <p:nvPr/>
        </p:nvCxnSpPr>
        <p:spPr>
          <a:xfrm flipH="1">
            <a:off x="7213094" y="4085304"/>
            <a:ext cx="180764" cy="565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1032AD-B412-4234-B43E-44495C94650D}"/>
              </a:ext>
            </a:extLst>
          </p:cNvPr>
          <p:cNvCxnSpPr>
            <a:stCxn id="127" idx="0"/>
            <a:endCxn id="131" idx="4"/>
          </p:cNvCxnSpPr>
          <p:nvPr/>
        </p:nvCxnSpPr>
        <p:spPr>
          <a:xfrm flipH="1" flipV="1">
            <a:off x="7221797" y="3013587"/>
            <a:ext cx="172061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F7BC7D6-64A2-07B3-D9B9-B4ED0139B8F7}"/>
              </a:ext>
            </a:extLst>
          </p:cNvPr>
          <p:cNvCxnSpPr>
            <a:cxnSpLocks/>
            <a:stCxn id="122" idx="6"/>
            <a:endCxn id="123" idx="3"/>
          </p:cNvCxnSpPr>
          <p:nvPr/>
        </p:nvCxnSpPr>
        <p:spPr>
          <a:xfrm flipV="1">
            <a:off x="7393858" y="4575783"/>
            <a:ext cx="1239999" cy="202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768590D-0DD9-D8CE-705C-9621643684E2}"/>
              </a:ext>
            </a:extLst>
          </p:cNvPr>
          <p:cNvCxnSpPr>
            <a:stCxn id="123" idx="0"/>
            <a:endCxn id="130" idx="5"/>
          </p:cNvCxnSpPr>
          <p:nvPr/>
        </p:nvCxnSpPr>
        <p:spPr>
          <a:xfrm flipH="1" flipV="1">
            <a:off x="8739746" y="3563061"/>
            <a:ext cx="74875" cy="576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A99327C-19A8-962F-3E48-CA98F08A7A46}"/>
              </a:ext>
            </a:extLst>
          </p:cNvPr>
          <p:cNvCxnSpPr>
            <a:cxnSpLocks/>
            <a:stCxn id="128" idx="6"/>
          </p:cNvCxnSpPr>
          <p:nvPr/>
        </p:nvCxnSpPr>
        <p:spPr>
          <a:xfrm>
            <a:off x="6182035" y="2649793"/>
            <a:ext cx="814750" cy="78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84A0D0DA-8C00-FF0B-7153-DE6E80FA7377}"/>
              </a:ext>
            </a:extLst>
          </p:cNvPr>
          <p:cNvSpPr/>
          <p:nvPr/>
        </p:nvSpPr>
        <p:spPr>
          <a:xfrm>
            <a:off x="3293805" y="2905432"/>
            <a:ext cx="648929" cy="58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58BA6CA-6DBD-0D93-EC10-7BCFB9863AEF}"/>
              </a:ext>
            </a:extLst>
          </p:cNvPr>
          <p:cNvSpPr/>
          <p:nvPr/>
        </p:nvSpPr>
        <p:spPr>
          <a:xfrm>
            <a:off x="5954666" y="1367816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F2B6B14-0D34-F308-C994-1B21E201FBDA}"/>
              </a:ext>
            </a:extLst>
          </p:cNvPr>
          <p:cNvSpPr/>
          <p:nvPr/>
        </p:nvSpPr>
        <p:spPr>
          <a:xfrm>
            <a:off x="8077396" y="20844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D01D9DC-CD95-C1A5-91DD-A87354CA264B}"/>
              </a:ext>
            </a:extLst>
          </p:cNvPr>
          <p:cNvSpPr/>
          <p:nvPr/>
        </p:nvSpPr>
        <p:spPr>
          <a:xfrm>
            <a:off x="3003756" y="4358148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83009A7-0F97-BAF2-5B6C-B07203434C5C}"/>
              </a:ext>
            </a:extLst>
          </p:cNvPr>
          <p:cNvSpPr/>
          <p:nvPr/>
        </p:nvSpPr>
        <p:spPr>
          <a:xfrm>
            <a:off x="4166421" y="1923339"/>
            <a:ext cx="648929" cy="58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B388FF1-2123-5AA1-20F9-95E07A384FB0}"/>
              </a:ext>
            </a:extLst>
          </p:cNvPr>
          <p:cNvSpPr/>
          <p:nvPr/>
        </p:nvSpPr>
        <p:spPr>
          <a:xfrm>
            <a:off x="7689392" y="528975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B3F3031-F3B5-107E-E50A-7B5846AC2323}"/>
              </a:ext>
            </a:extLst>
          </p:cNvPr>
          <p:cNvSpPr/>
          <p:nvPr/>
        </p:nvSpPr>
        <p:spPr>
          <a:xfrm>
            <a:off x="4380271" y="5133764"/>
            <a:ext cx="648929" cy="58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635B2F0-4DB3-BEAE-C2AD-7B81D4306063}"/>
              </a:ext>
            </a:extLst>
          </p:cNvPr>
          <p:cNvCxnSpPr>
            <a:cxnSpLocks/>
            <a:stCxn id="144" idx="6"/>
            <a:endCxn id="124" idx="2"/>
          </p:cNvCxnSpPr>
          <p:nvPr/>
        </p:nvCxnSpPr>
        <p:spPr>
          <a:xfrm>
            <a:off x="3942734" y="3197942"/>
            <a:ext cx="943900" cy="341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A048A90-9929-EBE2-09E0-49504AB76A16}"/>
              </a:ext>
            </a:extLst>
          </p:cNvPr>
          <p:cNvCxnSpPr>
            <a:cxnSpLocks/>
            <a:stCxn id="147" idx="7"/>
            <a:endCxn id="125" idx="3"/>
          </p:cNvCxnSpPr>
          <p:nvPr/>
        </p:nvCxnSpPr>
        <p:spPr>
          <a:xfrm flipV="1">
            <a:off x="3557652" y="4349642"/>
            <a:ext cx="750011" cy="94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0F513CE-614C-48DD-C19D-3F6F0C8CAE02}"/>
              </a:ext>
            </a:extLst>
          </p:cNvPr>
          <p:cNvCxnSpPr>
            <a:cxnSpLocks/>
            <a:stCxn id="150" idx="2"/>
            <a:endCxn id="147" idx="5"/>
          </p:cNvCxnSpPr>
          <p:nvPr/>
        </p:nvCxnSpPr>
        <p:spPr>
          <a:xfrm flipH="1" flipV="1">
            <a:off x="3557652" y="4857493"/>
            <a:ext cx="822619" cy="568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0269D77-C0F4-D756-6D9A-633FA69F2B39}"/>
              </a:ext>
            </a:extLst>
          </p:cNvPr>
          <p:cNvCxnSpPr>
            <a:stCxn id="121" idx="2"/>
            <a:endCxn id="150" idx="6"/>
          </p:cNvCxnSpPr>
          <p:nvPr/>
        </p:nvCxnSpPr>
        <p:spPr>
          <a:xfrm flipH="1" flipV="1">
            <a:off x="5029200" y="5426274"/>
            <a:ext cx="1162667" cy="11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A22E9B0-08A5-8A8C-4665-BA7359E80608}"/>
              </a:ext>
            </a:extLst>
          </p:cNvPr>
          <p:cNvCxnSpPr>
            <a:stCxn id="122" idx="5"/>
            <a:endCxn id="149" idx="1"/>
          </p:cNvCxnSpPr>
          <p:nvPr/>
        </p:nvCxnSpPr>
        <p:spPr>
          <a:xfrm>
            <a:off x="7318983" y="4959240"/>
            <a:ext cx="465442" cy="41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EB44853-696C-D8F1-6320-3444F7920E60}"/>
              </a:ext>
            </a:extLst>
          </p:cNvPr>
          <p:cNvCxnSpPr>
            <a:cxnSpLocks/>
            <a:stCxn id="131" idx="7"/>
            <a:endCxn id="146" idx="2"/>
          </p:cNvCxnSpPr>
          <p:nvPr/>
        </p:nvCxnSpPr>
        <p:spPr>
          <a:xfrm flipV="1">
            <a:off x="7402561" y="2376949"/>
            <a:ext cx="674835" cy="200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66C864-1B62-8EC4-F8E9-274C89CB5926}"/>
              </a:ext>
            </a:extLst>
          </p:cNvPr>
          <p:cNvCxnSpPr>
            <a:stCxn id="128" idx="1"/>
            <a:endCxn id="148" idx="6"/>
          </p:cNvCxnSpPr>
          <p:nvPr/>
        </p:nvCxnSpPr>
        <p:spPr>
          <a:xfrm flipH="1" flipV="1">
            <a:off x="4815350" y="2215849"/>
            <a:ext cx="930282" cy="25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B1F7B29-2FD6-72B8-88F6-D4170B6EB936}"/>
              </a:ext>
            </a:extLst>
          </p:cNvPr>
          <p:cNvCxnSpPr>
            <a:stCxn id="148" idx="7"/>
            <a:endCxn id="145" idx="2"/>
          </p:cNvCxnSpPr>
          <p:nvPr/>
        </p:nvCxnSpPr>
        <p:spPr>
          <a:xfrm flipV="1">
            <a:off x="4720317" y="1660326"/>
            <a:ext cx="1234349" cy="348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F16F9312-B23B-475E-613B-B5AB10C04C26}"/>
              </a:ext>
            </a:extLst>
          </p:cNvPr>
          <p:cNvSpPr txBox="1"/>
          <p:nvPr/>
        </p:nvSpPr>
        <p:spPr>
          <a:xfrm>
            <a:off x="511277" y="719455"/>
            <a:ext cx="293822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Edge Centric</a:t>
            </a:r>
            <a:endParaRPr lang="ar-EG" sz="28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A6D24B2-DEB8-BD43-CD18-A058D478C235}"/>
              </a:ext>
            </a:extLst>
          </p:cNvPr>
          <p:cNvSpPr txBox="1"/>
          <p:nvPr/>
        </p:nvSpPr>
        <p:spPr>
          <a:xfrm>
            <a:off x="463151" y="4536965"/>
            <a:ext cx="18445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Current level = 2 </a:t>
            </a:r>
            <a:endParaRPr lang="ar-EG" dirty="0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E510529D-265E-255B-AC58-4BED5C918635}"/>
              </a:ext>
            </a:extLst>
          </p:cNvPr>
          <p:cNvSpPr/>
          <p:nvPr/>
        </p:nvSpPr>
        <p:spPr>
          <a:xfrm>
            <a:off x="4367436" y="2902974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C6401EBD-7D98-2772-37E6-553A93CEB798}"/>
              </a:ext>
            </a:extLst>
          </p:cNvPr>
          <p:cNvSpPr/>
          <p:nvPr/>
        </p:nvSpPr>
        <p:spPr>
          <a:xfrm>
            <a:off x="7175942" y="4094213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8932FC8B-FA34-0AF9-DA1D-E627F3055D8C}"/>
              </a:ext>
            </a:extLst>
          </p:cNvPr>
          <p:cNvSpPr/>
          <p:nvPr/>
        </p:nvSpPr>
        <p:spPr>
          <a:xfrm>
            <a:off x="6460931" y="2252721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DC7D6AC6-D8DC-39B9-F219-582B0E8181C8}"/>
              </a:ext>
            </a:extLst>
          </p:cNvPr>
          <p:cNvSpPr/>
          <p:nvPr/>
        </p:nvSpPr>
        <p:spPr>
          <a:xfrm>
            <a:off x="5255647" y="1953716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818B943C-18B5-D6E4-AAC0-903EB074B741}"/>
              </a:ext>
            </a:extLst>
          </p:cNvPr>
          <p:cNvSpPr/>
          <p:nvPr/>
        </p:nvSpPr>
        <p:spPr>
          <a:xfrm>
            <a:off x="7284273" y="3139516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A635288E-4856-13A2-4515-3521339B4272}"/>
              </a:ext>
            </a:extLst>
          </p:cNvPr>
          <p:cNvSpPr/>
          <p:nvPr/>
        </p:nvSpPr>
        <p:spPr>
          <a:xfrm>
            <a:off x="5058807" y="4109885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A76DA4D3-05DA-40D5-5543-2E45697A4F1B}"/>
              </a:ext>
            </a:extLst>
          </p:cNvPr>
          <p:cNvSpPr/>
          <p:nvPr/>
        </p:nvSpPr>
        <p:spPr>
          <a:xfrm>
            <a:off x="4602417" y="3510118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9266457E-E398-FF59-0956-404868761818}"/>
              </a:ext>
            </a:extLst>
          </p:cNvPr>
          <p:cNvSpPr/>
          <p:nvPr/>
        </p:nvSpPr>
        <p:spPr>
          <a:xfrm>
            <a:off x="5461483" y="5060796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49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32B2E-8232-B55D-20D5-7E4446380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Edge Centric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B6549A1-BB28-330E-40E3-E88BCA6DF829}"/>
              </a:ext>
            </a:extLst>
          </p:cNvPr>
          <p:cNvSpPr txBox="1">
            <a:spLocks/>
          </p:cNvSpPr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0"/>
              </a:spcBef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ACA42-0098-7B1A-FC00-827455DDA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81" y="2317220"/>
            <a:ext cx="11260121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32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2B2E-8232-B55D-20D5-7E4446380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6260"/>
            <a:ext cx="9144000" cy="2387600"/>
          </a:xfrm>
        </p:spPr>
        <p:txBody>
          <a:bodyPr/>
          <a:lstStyle/>
          <a:p>
            <a:r>
              <a:rPr lang="en-US" sz="6000" b="1" dirty="0"/>
              <a:t>TOP-DOWN Approach with Frontier </a:t>
            </a:r>
            <a:endParaRPr lang="ar-EG" sz="6000" b="1" dirty="0"/>
          </a:p>
        </p:txBody>
      </p:sp>
    </p:spTree>
    <p:extLst>
      <p:ext uri="{BB962C8B-B14F-4D97-AF65-F5344CB8AC3E}">
        <p14:creationId xmlns:p14="http://schemas.microsoft.com/office/powerpoint/2010/main" val="2607228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>
            <a:extLst>
              <a:ext uri="{FF2B5EF4-FFF2-40B4-BE49-F238E27FC236}">
                <a16:creationId xmlns:a16="http://schemas.microsoft.com/office/drawing/2014/main" id="{F16F9312-B23B-475E-613B-B5AB10C04C26}"/>
              </a:ext>
            </a:extLst>
          </p:cNvPr>
          <p:cNvSpPr txBox="1"/>
          <p:nvPr/>
        </p:nvSpPr>
        <p:spPr>
          <a:xfrm>
            <a:off x="511277" y="719455"/>
            <a:ext cx="2938221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TOP-DOWN Approach with Frontier </a:t>
            </a:r>
            <a:endParaRPr lang="ar-EG" sz="28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A6D24B2-DEB8-BD43-CD18-A058D478C235}"/>
              </a:ext>
            </a:extLst>
          </p:cNvPr>
          <p:cNvSpPr txBox="1"/>
          <p:nvPr/>
        </p:nvSpPr>
        <p:spPr>
          <a:xfrm>
            <a:off x="463151" y="4536965"/>
            <a:ext cx="18445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Current level = 1 </a:t>
            </a:r>
            <a:endParaRPr lang="ar-E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85A812-602A-A0C3-4411-B26EA994FE7E}"/>
              </a:ext>
            </a:extLst>
          </p:cNvPr>
          <p:cNvSpPr/>
          <p:nvPr/>
        </p:nvSpPr>
        <p:spPr>
          <a:xfrm>
            <a:off x="707923" y="5874773"/>
            <a:ext cx="2487561" cy="585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ar-EG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883FCBA9-B4DE-85E9-EECC-E89F40B5A7CD}"/>
              </a:ext>
            </a:extLst>
          </p:cNvPr>
          <p:cNvSpPr/>
          <p:nvPr/>
        </p:nvSpPr>
        <p:spPr>
          <a:xfrm>
            <a:off x="5682458" y="2389238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B7101ED-0B4B-D038-701D-7E0C35C1864E}"/>
              </a:ext>
            </a:extLst>
          </p:cNvPr>
          <p:cNvSpPr/>
          <p:nvPr/>
        </p:nvSpPr>
        <p:spPr>
          <a:xfrm>
            <a:off x="4885092" y="3270145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7BCC090-FA8A-1006-5F8F-43F155B2BED1}"/>
              </a:ext>
            </a:extLst>
          </p:cNvPr>
          <p:cNvSpPr/>
          <p:nvPr/>
        </p:nvSpPr>
        <p:spPr>
          <a:xfrm>
            <a:off x="5405850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7ED3EDE-F390-8463-17AE-7FD1CCA7A94B}"/>
              </a:ext>
            </a:extLst>
          </p:cNvPr>
          <p:cNvSpPr/>
          <p:nvPr/>
        </p:nvSpPr>
        <p:spPr>
          <a:xfrm>
            <a:off x="6186952" y="5292822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6449C7B2-F1AA-42E0-1789-B083CC6BA515}"/>
              </a:ext>
            </a:extLst>
          </p:cNvPr>
          <p:cNvSpPr/>
          <p:nvPr/>
        </p:nvSpPr>
        <p:spPr>
          <a:xfrm>
            <a:off x="7136677" y="358595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278D5318-219F-21D7-C882-CCE0163402D6}"/>
              </a:ext>
            </a:extLst>
          </p:cNvPr>
          <p:cNvSpPr/>
          <p:nvPr/>
        </p:nvSpPr>
        <p:spPr>
          <a:xfrm>
            <a:off x="6191867" y="5289754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ar-EG" dirty="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5261DE8-B6AB-4689-A3C0-AC57D1F8CD71}"/>
              </a:ext>
            </a:extLst>
          </p:cNvPr>
          <p:cNvSpPr/>
          <p:nvPr/>
        </p:nvSpPr>
        <p:spPr>
          <a:xfrm>
            <a:off x="6882580" y="4522837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7</a:t>
            </a:r>
            <a:endParaRPr lang="ar-EG" dirty="0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A8D77F3E-A6E4-144A-30C4-AF0EFF1C3A57}"/>
              </a:ext>
            </a:extLst>
          </p:cNvPr>
          <p:cNvSpPr/>
          <p:nvPr/>
        </p:nvSpPr>
        <p:spPr>
          <a:xfrm>
            <a:off x="8558982" y="4139380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9</a:t>
            </a:r>
            <a:endParaRPr lang="ar-EG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601C0EEB-BA28-8D47-CE34-7ABB881911EA}"/>
              </a:ext>
            </a:extLst>
          </p:cNvPr>
          <p:cNvSpPr/>
          <p:nvPr/>
        </p:nvSpPr>
        <p:spPr>
          <a:xfrm>
            <a:off x="4886634" y="3283974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ar-EG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72FA8145-4396-63D1-9299-BDFAE5D52965}"/>
              </a:ext>
            </a:extLst>
          </p:cNvPr>
          <p:cNvSpPr/>
          <p:nvPr/>
        </p:nvSpPr>
        <p:spPr>
          <a:xfrm>
            <a:off x="4232788" y="391323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8</a:t>
            </a:r>
            <a:endParaRPr lang="ar-EG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AB0751A0-B59A-601B-8895-D953B5C2B209}"/>
              </a:ext>
            </a:extLst>
          </p:cNvPr>
          <p:cNvSpPr/>
          <p:nvPr/>
        </p:nvSpPr>
        <p:spPr>
          <a:xfrm>
            <a:off x="5415118" y="439501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98B3FA6C-B5B9-D19D-6D91-B7E79D0436DF}"/>
              </a:ext>
            </a:extLst>
          </p:cNvPr>
          <p:cNvSpPr/>
          <p:nvPr/>
        </p:nvSpPr>
        <p:spPr>
          <a:xfrm>
            <a:off x="7138219" y="3574026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ar-EG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3F5950C-3A7D-17EF-A538-3771132DF317}"/>
              </a:ext>
            </a:extLst>
          </p:cNvPr>
          <p:cNvSpPr/>
          <p:nvPr/>
        </p:nvSpPr>
        <p:spPr>
          <a:xfrm>
            <a:off x="5670757" y="2394154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EF5C074D-72DC-DF7F-AF11-3E5A54F545E3}"/>
              </a:ext>
            </a:extLst>
          </p:cNvPr>
          <p:cNvSpPr/>
          <p:nvPr/>
        </p:nvSpPr>
        <p:spPr>
          <a:xfrm>
            <a:off x="6007510" y="3318387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0</a:t>
            </a:r>
            <a:endParaRPr lang="ar-EG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2C51EB98-3FF7-83A1-D3F4-809E63A7AD37}"/>
              </a:ext>
            </a:extLst>
          </p:cNvPr>
          <p:cNvSpPr/>
          <p:nvPr/>
        </p:nvSpPr>
        <p:spPr>
          <a:xfrm>
            <a:off x="8303343" y="3126658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B86DE389-3333-87D1-B192-E23AED0B3639}"/>
              </a:ext>
            </a:extLst>
          </p:cNvPr>
          <p:cNvSpPr/>
          <p:nvPr/>
        </p:nvSpPr>
        <p:spPr>
          <a:xfrm>
            <a:off x="6966158" y="250230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6</a:t>
            </a:r>
            <a:endParaRPr lang="ar-EG" dirty="0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19DCB33-BCB4-7F58-DF9B-903247FCE51D}"/>
              </a:ext>
            </a:extLst>
          </p:cNvPr>
          <p:cNvCxnSpPr>
            <a:stCxn id="187" idx="7"/>
            <a:endCxn id="186" idx="3"/>
          </p:cNvCxnSpPr>
          <p:nvPr/>
        </p:nvCxnSpPr>
        <p:spPr>
          <a:xfrm flipV="1">
            <a:off x="4669191" y="3720377"/>
            <a:ext cx="292318" cy="26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66D3ED0-4F0C-7785-6370-0464E5CF1234}"/>
              </a:ext>
            </a:extLst>
          </p:cNvPr>
          <p:cNvCxnSpPr>
            <a:stCxn id="187" idx="5"/>
            <a:endCxn id="188" idx="2"/>
          </p:cNvCxnSpPr>
          <p:nvPr/>
        </p:nvCxnSpPr>
        <p:spPr>
          <a:xfrm>
            <a:off x="4669191" y="4349642"/>
            <a:ext cx="745927" cy="301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9CC10B7-BEE5-B325-34D1-95CE0140F8AD}"/>
              </a:ext>
            </a:extLst>
          </p:cNvPr>
          <p:cNvCxnSpPr>
            <a:stCxn id="188" idx="7"/>
            <a:endCxn id="191" idx="3"/>
          </p:cNvCxnSpPr>
          <p:nvPr/>
        </p:nvCxnSpPr>
        <p:spPr>
          <a:xfrm flipV="1">
            <a:off x="5851521" y="3754790"/>
            <a:ext cx="230864" cy="715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D2015623-5FD5-F06B-2C7A-6E5FAE1F8039}"/>
              </a:ext>
            </a:extLst>
          </p:cNvPr>
          <p:cNvCxnSpPr>
            <a:stCxn id="186" idx="6"/>
            <a:endCxn id="191" idx="2"/>
          </p:cNvCxnSpPr>
          <p:nvPr/>
        </p:nvCxnSpPr>
        <p:spPr>
          <a:xfrm>
            <a:off x="5397912" y="3539613"/>
            <a:ext cx="609598" cy="34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1D694EC-FB20-68C4-FD5F-CEADAD7F227B}"/>
              </a:ext>
            </a:extLst>
          </p:cNvPr>
          <p:cNvCxnSpPr>
            <a:cxnSpLocks/>
            <a:stCxn id="190" idx="5"/>
            <a:endCxn id="191" idx="0"/>
          </p:cNvCxnSpPr>
          <p:nvPr/>
        </p:nvCxnSpPr>
        <p:spPr>
          <a:xfrm>
            <a:off x="6107160" y="2830557"/>
            <a:ext cx="155989" cy="487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E9605DC-5C79-0BF0-328F-5DC2DC3BB5A5}"/>
              </a:ext>
            </a:extLst>
          </p:cNvPr>
          <p:cNvCxnSpPr>
            <a:stCxn id="191" idx="5"/>
            <a:endCxn id="189" idx="2"/>
          </p:cNvCxnSpPr>
          <p:nvPr/>
        </p:nvCxnSpPr>
        <p:spPr>
          <a:xfrm>
            <a:off x="6443913" y="3754790"/>
            <a:ext cx="694306" cy="74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3BE63D14-CCBD-95B0-3144-A6A2BF668D7C}"/>
              </a:ext>
            </a:extLst>
          </p:cNvPr>
          <p:cNvCxnSpPr>
            <a:stCxn id="191" idx="4"/>
            <a:endCxn id="183" idx="0"/>
          </p:cNvCxnSpPr>
          <p:nvPr/>
        </p:nvCxnSpPr>
        <p:spPr>
          <a:xfrm>
            <a:off x="6263149" y="3829665"/>
            <a:ext cx="184357" cy="1460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90A3F2E-CE1E-4F20-E58B-C5E6CCE4126C}"/>
              </a:ext>
            </a:extLst>
          </p:cNvPr>
          <p:cNvCxnSpPr>
            <a:stCxn id="189" idx="4"/>
          </p:cNvCxnSpPr>
          <p:nvPr/>
        </p:nvCxnSpPr>
        <p:spPr>
          <a:xfrm flipH="1">
            <a:off x="7213094" y="4085304"/>
            <a:ext cx="180764" cy="565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5F44F42-646C-2281-C56E-86F80B26E2D8}"/>
              </a:ext>
            </a:extLst>
          </p:cNvPr>
          <p:cNvCxnSpPr>
            <a:stCxn id="189" idx="0"/>
            <a:endCxn id="193" idx="4"/>
          </p:cNvCxnSpPr>
          <p:nvPr/>
        </p:nvCxnSpPr>
        <p:spPr>
          <a:xfrm flipH="1" flipV="1">
            <a:off x="7221797" y="3013587"/>
            <a:ext cx="172061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E9BF289-7768-9BA6-4A75-B881A439B1A4}"/>
              </a:ext>
            </a:extLst>
          </p:cNvPr>
          <p:cNvCxnSpPr>
            <a:cxnSpLocks/>
            <a:stCxn id="184" idx="6"/>
            <a:endCxn id="185" idx="3"/>
          </p:cNvCxnSpPr>
          <p:nvPr/>
        </p:nvCxnSpPr>
        <p:spPr>
          <a:xfrm flipV="1">
            <a:off x="7393858" y="4575783"/>
            <a:ext cx="1239999" cy="202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80A9C7A7-6A5E-2CBC-0650-1AD18E39992C}"/>
              </a:ext>
            </a:extLst>
          </p:cNvPr>
          <p:cNvCxnSpPr>
            <a:stCxn id="185" idx="0"/>
            <a:endCxn id="192" idx="5"/>
          </p:cNvCxnSpPr>
          <p:nvPr/>
        </p:nvCxnSpPr>
        <p:spPr>
          <a:xfrm flipH="1" flipV="1">
            <a:off x="8739746" y="3563061"/>
            <a:ext cx="74875" cy="576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DFF81BA-1A81-F911-5389-0CCEFAC45572}"/>
              </a:ext>
            </a:extLst>
          </p:cNvPr>
          <p:cNvCxnSpPr>
            <a:cxnSpLocks/>
            <a:stCxn id="190" idx="6"/>
          </p:cNvCxnSpPr>
          <p:nvPr/>
        </p:nvCxnSpPr>
        <p:spPr>
          <a:xfrm>
            <a:off x="6182035" y="2649793"/>
            <a:ext cx="814750" cy="78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Oval 205">
            <a:extLst>
              <a:ext uri="{FF2B5EF4-FFF2-40B4-BE49-F238E27FC236}">
                <a16:creationId xmlns:a16="http://schemas.microsoft.com/office/drawing/2014/main" id="{0EBB577B-C6DD-AFAD-7622-3106BEB7987D}"/>
              </a:ext>
            </a:extLst>
          </p:cNvPr>
          <p:cNvSpPr/>
          <p:nvPr/>
        </p:nvSpPr>
        <p:spPr>
          <a:xfrm>
            <a:off x="3293805" y="2905432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1A4CF5EE-F674-2CA1-EB24-6520A5528ACC}"/>
              </a:ext>
            </a:extLst>
          </p:cNvPr>
          <p:cNvSpPr/>
          <p:nvPr/>
        </p:nvSpPr>
        <p:spPr>
          <a:xfrm>
            <a:off x="5954666" y="1367816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0A533FB0-F38E-30EE-F3B0-06D86B90ACC4}"/>
              </a:ext>
            </a:extLst>
          </p:cNvPr>
          <p:cNvSpPr/>
          <p:nvPr/>
        </p:nvSpPr>
        <p:spPr>
          <a:xfrm>
            <a:off x="8077396" y="20844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75B24868-8E99-A805-5676-01440A4321E5}"/>
              </a:ext>
            </a:extLst>
          </p:cNvPr>
          <p:cNvSpPr/>
          <p:nvPr/>
        </p:nvSpPr>
        <p:spPr>
          <a:xfrm>
            <a:off x="3003756" y="4358148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817A8D08-FF15-BEE2-DF8F-3FC6C3C64A33}"/>
              </a:ext>
            </a:extLst>
          </p:cNvPr>
          <p:cNvSpPr/>
          <p:nvPr/>
        </p:nvSpPr>
        <p:spPr>
          <a:xfrm>
            <a:off x="4166421" y="19233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1C754ABE-4BFF-7D52-6A13-AF0DB9469070}"/>
              </a:ext>
            </a:extLst>
          </p:cNvPr>
          <p:cNvSpPr/>
          <p:nvPr/>
        </p:nvSpPr>
        <p:spPr>
          <a:xfrm>
            <a:off x="7689392" y="528975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52252AC6-F90D-DCF2-8EBA-833D88F34F93}"/>
              </a:ext>
            </a:extLst>
          </p:cNvPr>
          <p:cNvSpPr/>
          <p:nvPr/>
        </p:nvSpPr>
        <p:spPr>
          <a:xfrm>
            <a:off x="4380271" y="513376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CE63FBB-A26F-13B3-CE6C-8970C98F76B9}"/>
              </a:ext>
            </a:extLst>
          </p:cNvPr>
          <p:cNvCxnSpPr>
            <a:cxnSpLocks/>
            <a:stCxn id="206" idx="6"/>
            <a:endCxn id="186" idx="2"/>
          </p:cNvCxnSpPr>
          <p:nvPr/>
        </p:nvCxnSpPr>
        <p:spPr>
          <a:xfrm>
            <a:off x="3942734" y="3197942"/>
            <a:ext cx="943900" cy="341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FCB64EAD-976D-CDF3-32AA-EA267132440D}"/>
              </a:ext>
            </a:extLst>
          </p:cNvPr>
          <p:cNvCxnSpPr>
            <a:cxnSpLocks/>
            <a:stCxn id="209" idx="7"/>
            <a:endCxn id="187" idx="3"/>
          </p:cNvCxnSpPr>
          <p:nvPr/>
        </p:nvCxnSpPr>
        <p:spPr>
          <a:xfrm flipV="1">
            <a:off x="3557652" y="4349642"/>
            <a:ext cx="750011" cy="94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4A7ED00-4055-163F-C7A9-ADFD90979F96}"/>
              </a:ext>
            </a:extLst>
          </p:cNvPr>
          <p:cNvCxnSpPr>
            <a:cxnSpLocks/>
            <a:stCxn id="212" idx="2"/>
            <a:endCxn id="209" idx="5"/>
          </p:cNvCxnSpPr>
          <p:nvPr/>
        </p:nvCxnSpPr>
        <p:spPr>
          <a:xfrm flipH="1" flipV="1">
            <a:off x="3557652" y="4857493"/>
            <a:ext cx="822619" cy="568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5302479D-A963-4526-BD53-FAEB5109BE54}"/>
              </a:ext>
            </a:extLst>
          </p:cNvPr>
          <p:cNvCxnSpPr>
            <a:stCxn id="183" idx="2"/>
            <a:endCxn id="212" idx="6"/>
          </p:cNvCxnSpPr>
          <p:nvPr/>
        </p:nvCxnSpPr>
        <p:spPr>
          <a:xfrm flipH="1" flipV="1">
            <a:off x="5029200" y="5426274"/>
            <a:ext cx="1162667" cy="11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EB4A7CCD-EF7C-F0FD-B4C7-757D08E2A138}"/>
              </a:ext>
            </a:extLst>
          </p:cNvPr>
          <p:cNvCxnSpPr>
            <a:stCxn id="184" idx="5"/>
            <a:endCxn id="211" idx="1"/>
          </p:cNvCxnSpPr>
          <p:nvPr/>
        </p:nvCxnSpPr>
        <p:spPr>
          <a:xfrm>
            <a:off x="7318983" y="4959240"/>
            <a:ext cx="465442" cy="41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F9CF556-CFCD-79EC-DD0C-BD65D3909E33}"/>
              </a:ext>
            </a:extLst>
          </p:cNvPr>
          <p:cNvCxnSpPr>
            <a:cxnSpLocks/>
            <a:stCxn id="193" idx="7"/>
            <a:endCxn id="208" idx="2"/>
          </p:cNvCxnSpPr>
          <p:nvPr/>
        </p:nvCxnSpPr>
        <p:spPr>
          <a:xfrm flipV="1">
            <a:off x="7402561" y="2376949"/>
            <a:ext cx="674835" cy="200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03CE0BE0-2DEC-7193-DF48-77CE4818C5B6}"/>
              </a:ext>
            </a:extLst>
          </p:cNvPr>
          <p:cNvCxnSpPr>
            <a:stCxn id="190" idx="1"/>
            <a:endCxn id="210" idx="6"/>
          </p:cNvCxnSpPr>
          <p:nvPr/>
        </p:nvCxnSpPr>
        <p:spPr>
          <a:xfrm flipH="1" flipV="1">
            <a:off x="4815350" y="2215849"/>
            <a:ext cx="930282" cy="25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74EA1496-89E4-7A9E-E683-263434BEF03F}"/>
              </a:ext>
            </a:extLst>
          </p:cNvPr>
          <p:cNvCxnSpPr>
            <a:stCxn id="210" idx="7"/>
            <a:endCxn id="207" idx="2"/>
          </p:cNvCxnSpPr>
          <p:nvPr/>
        </p:nvCxnSpPr>
        <p:spPr>
          <a:xfrm flipV="1">
            <a:off x="4720317" y="1660326"/>
            <a:ext cx="1234349" cy="348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Arrow: Curved Down 235">
            <a:extLst>
              <a:ext uri="{FF2B5EF4-FFF2-40B4-BE49-F238E27FC236}">
                <a16:creationId xmlns:a16="http://schemas.microsoft.com/office/drawing/2014/main" id="{E4EF1BC7-0F01-00C4-E99D-AD237B1AFC08}"/>
              </a:ext>
            </a:extLst>
          </p:cNvPr>
          <p:cNvSpPr/>
          <p:nvPr/>
        </p:nvSpPr>
        <p:spPr>
          <a:xfrm>
            <a:off x="6101752" y="2926421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2718C2B5-8831-7D6E-7771-9C939C762770}"/>
              </a:ext>
            </a:extLst>
          </p:cNvPr>
          <p:cNvSpPr txBox="1"/>
          <p:nvPr/>
        </p:nvSpPr>
        <p:spPr>
          <a:xfrm>
            <a:off x="707923" y="5468571"/>
            <a:ext cx="14369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Prev Frontier</a:t>
            </a:r>
            <a:endParaRPr lang="ar-EG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BDF31A4D-CB2C-388F-E491-37F3F11B0B0C}"/>
              </a:ext>
            </a:extLst>
          </p:cNvPr>
          <p:cNvSpPr/>
          <p:nvPr/>
        </p:nvSpPr>
        <p:spPr>
          <a:xfrm>
            <a:off x="9168581" y="5874773"/>
            <a:ext cx="2487561" cy="585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ar-EG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4566409-6ED0-6192-2442-2B4881E1A8D5}"/>
              </a:ext>
            </a:extLst>
          </p:cNvPr>
          <p:cNvSpPr txBox="1"/>
          <p:nvPr/>
        </p:nvSpPr>
        <p:spPr>
          <a:xfrm>
            <a:off x="9168581" y="5468571"/>
            <a:ext cx="176971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Current Frontier</a:t>
            </a:r>
            <a:endParaRPr lang="ar-EG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4B58741F-ED01-1C54-C8DB-4D8EBCE71C20}"/>
              </a:ext>
            </a:extLst>
          </p:cNvPr>
          <p:cNvSpPr/>
          <p:nvPr/>
        </p:nvSpPr>
        <p:spPr>
          <a:xfrm>
            <a:off x="791497" y="591164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0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866714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>
            <a:extLst>
              <a:ext uri="{FF2B5EF4-FFF2-40B4-BE49-F238E27FC236}">
                <a16:creationId xmlns:a16="http://schemas.microsoft.com/office/drawing/2014/main" id="{F16F9312-B23B-475E-613B-B5AB10C04C26}"/>
              </a:ext>
            </a:extLst>
          </p:cNvPr>
          <p:cNvSpPr txBox="1"/>
          <p:nvPr/>
        </p:nvSpPr>
        <p:spPr>
          <a:xfrm>
            <a:off x="511277" y="719455"/>
            <a:ext cx="2938221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TOP-DOWN Approach with Frontier </a:t>
            </a:r>
            <a:endParaRPr lang="ar-EG" sz="28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A6D24B2-DEB8-BD43-CD18-A058D478C235}"/>
              </a:ext>
            </a:extLst>
          </p:cNvPr>
          <p:cNvSpPr txBox="1"/>
          <p:nvPr/>
        </p:nvSpPr>
        <p:spPr>
          <a:xfrm>
            <a:off x="463151" y="4536965"/>
            <a:ext cx="18445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Current level = 1 </a:t>
            </a:r>
            <a:endParaRPr lang="ar-E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85A812-602A-A0C3-4411-B26EA994FE7E}"/>
              </a:ext>
            </a:extLst>
          </p:cNvPr>
          <p:cNvSpPr/>
          <p:nvPr/>
        </p:nvSpPr>
        <p:spPr>
          <a:xfrm>
            <a:off x="707923" y="5874773"/>
            <a:ext cx="2487561" cy="585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ar-EG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883FCBA9-B4DE-85E9-EECC-E89F40B5A7CD}"/>
              </a:ext>
            </a:extLst>
          </p:cNvPr>
          <p:cNvSpPr/>
          <p:nvPr/>
        </p:nvSpPr>
        <p:spPr>
          <a:xfrm>
            <a:off x="5682458" y="2389238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B7101ED-0B4B-D038-701D-7E0C35C1864E}"/>
              </a:ext>
            </a:extLst>
          </p:cNvPr>
          <p:cNvSpPr/>
          <p:nvPr/>
        </p:nvSpPr>
        <p:spPr>
          <a:xfrm>
            <a:off x="4885092" y="3270145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7BCC090-FA8A-1006-5F8F-43F155B2BED1}"/>
              </a:ext>
            </a:extLst>
          </p:cNvPr>
          <p:cNvSpPr/>
          <p:nvPr/>
        </p:nvSpPr>
        <p:spPr>
          <a:xfrm>
            <a:off x="5405850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7ED3EDE-F390-8463-17AE-7FD1CCA7A94B}"/>
              </a:ext>
            </a:extLst>
          </p:cNvPr>
          <p:cNvSpPr/>
          <p:nvPr/>
        </p:nvSpPr>
        <p:spPr>
          <a:xfrm>
            <a:off x="6186952" y="5292822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6449C7B2-F1AA-42E0-1789-B083CC6BA515}"/>
              </a:ext>
            </a:extLst>
          </p:cNvPr>
          <p:cNvSpPr/>
          <p:nvPr/>
        </p:nvSpPr>
        <p:spPr>
          <a:xfrm>
            <a:off x="7136677" y="358595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278D5318-219F-21D7-C882-CCE0163402D6}"/>
              </a:ext>
            </a:extLst>
          </p:cNvPr>
          <p:cNvSpPr/>
          <p:nvPr/>
        </p:nvSpPr>
        <p:spPr>
          <a:xfrm>
            <a:off x="6191867" y="528975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5261DE8-B6AB-4689-A3C0-AC57D1F8CD71}"/>
              </a:ext>
            </a:extLst>
          </p:cNvPr>
          <p:cNvSpPr/>
          <p:nvPr/>
        </p:nvSpPr>
        <p:spPr>
          <a:xfrm>
            <a:off x="6882580" y="4522837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7</a:t>
            </a:r>
            <a:endParaRPr lang="ar-EG" dirty="0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A8D77F3E-A6E4-144A-30C4-AF0EFF1C3A57}"/>
              </a:ext>
            </a:extLst>
          </p:cNvPr>
          <p:cNvSpPr/>
          <p:nvPr/>
        </p:nvSpPr>
        <p:spPr>
          <a:xfrm>
            <a:off x="8558982" y="4139380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9</a:t>
            </a:r>
            <a:endParaRPr lang="ar-EG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601C0EEB-BA28-8D47-CE34-7ABB881911EA}"/>
              </a:ext>
            </a:extLst>
          </p:cNvPr>
          <p:cNvSpPr/>
          <p:nvPr/>
        </p:nvSpPr>
        <p:spPr>
          <a:xfrm>
            <a:off x="4886634" y="328397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72FA8145-4396-63D1-9299-BDFAE5D52965}"/>
              </a:ext>
            </a:extLst>
          </p:cNvPr>
          <p:cNvSpPr/>
          <p:nvPr/>
        </p:nvSpPr>
        <p:spPr>
          <a:xfrm>
            <a:off x="4232788" y="391323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8</a:t>
            </a:r>
            <a:endParaRPr lang="ar-EG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AB0751A0-B59A-601B-8895-D953B5C2B209}"/>
              </a:ext>
            </a:extLst>
          </p:cNvPr>
          <p:cNvSpPr/>
          <p:nvPr/>
        </p:nvSpPr>
        <p:spPr>
          <a:xfrm>
            <a:off x="5415118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98B3FA6C-B5B9-D19D-6D91-B7E79D0436DF}"/>
              </a:ext>
            </a:extLst>
          </p:cNvPr>
          <p:cNvSpPr/>
          <p:nvPr/>
        </p:nvSpPr>
        <p:spPr>
          <a:xfrm>
            <a:off x="7138219" y="3574026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3F5950C-3A7D-17EF-A538-3771132DF317}"/>
              </a:ext>
            </a:extLst>
          </p:cNvPr>
          <p:cNvSpPr/>
          <p:nvPr/>
        </p:nvSpPr>
        <p:spPr>
          <a:xfrm>
            <a:off x="5670757" y="239415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EF5C074D-72DC-DF7F-AF11-3E5A54F545E3}"/>
              </a:ext>
            </a:extLst>
          </p:cNvPr>
          <p:cNvSpPr/>
          <p:nvPr/>
        </p:nvSpPr>
        <p:spPr>
          <a:xfrm>
            <a:off x="6007510" y="3318387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0</a:t>
            </a:r>
            <a:endParaRPr lang="ar-EG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2C51EB98-3FF7-83A1-D3F4-809E63A7AD37}"/>
              </a:ext>
            </a:extLst>
          </p:cNvPr>
          <p:cNvSpPr/>
          <p:nvPr/>
        </p:nvSpPr>
        <p:spPr>
          <a:xfrm>
            <a:off x="8303343" y="3126658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B86DE389-3333-87D1-B192-E23AED0B3639}"/>
              </a:ext>
            </a:extLst>
          </p:cNvPr>
          <p:cNvSpPr/>
          <p:nvPr/>
        </p:nvSpPr>
        <p:spPr>
          <a:xfrm>
            <a:off x="6966158" y="250230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6</a:t>
            </a:r>
            <a:endParaRPr lang="ar-EG" dirty="0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19DCB33-BCB4-7F58-DF9B-903247FCE51D}"/>
              </a:ext>
            </a:extLst>
          </p:cNvPr>
          <p:cNvCxnSpPr>
            <a:stCxn id="187" idx="7"/>
            <a:endCxn id="186" idx="3"/>
          </p:cNvCxnSpPr>
          <p:nvPr/>
        </p:nvCxnSpPr>
        <p:spPr>
          <a:xfrm flipV="1">
            <a:off x="4669191" y="3720377"/>
            <a:ext cx="292318" cy="26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66D3ED0-4F0C-7785-6370-0464E5CF1234}"/>
              </a:ext>
            </a:extLst>
          </p:cNvPr>
          <p:cNvCxnSpPr>
            <a:stCxn id="187" idx="5"/>
            <a:endCxn id="188" idx="2"/>
          </p:cNvCxnSpPr>
          <p:nvPr/>
        </p:nvCxnSpPr>
        <p:spPr>
          <a:xfrm>
            <a:off x="4669191" y="4349642"/>
            <a:ext cx="745927" cy="301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9CC10B7-BEE5-B325-34D1-95CE0140F8AD}"/>
              </a:ext>
            </a:extLst>
          </p:cNvPr>
          <p:cNvCxnSpPr>
            <a:stCxn id="188" idx="7"/>
            <a:endCxn id="191" idx="3"/>
          </p:cNvCxnSpPr>
          <p:nvPr/>
        </p:nvCxnSpPr>
        <p:spPr>
          <a:xfrm flipV="1">
            <a:off x="5851521" y="3754790"/>
            <a:ext cx="230864" cy="715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D2015623-5FD5-F06B-2C7A-6E5FAE1F8039}"/>
              </a:ext>
            </a:extLst>
          </p:cNvPr>
          <p:cNvCxnSpPr>
            <a:stCxn id="186" idx="6"/>
            <a:endCxn id="191" idx="2"/>
          </p:cNvCxnSpPr>
          <p:nvPr/>
        </p:nvCxnSpPr>
        <p:spPr>
          <a:xfrm>
            <a:off x="5397912" y="3539613"/>
            <a:ext cx="609598" cy="34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1D694EC-FB20-68C4-FD5F-CEADAD7F227B}"/>
              </a:ext>
            </a:extLst>
          </p:cNvPr>
          <p:cNvCxnSpPr>
            <a:cxnSpLocks/>
            <a:stCxn id="190" idx="5"/>
            <a:endCxn id="191" idx="0"/>
          </p:cNvCxnSpPr>
          <p:nvPr/>
        </p:nvCxnSpPr>
        <p:spPr>
          <a:xfrm>
            <a:off x="6107160" y="2830557"/>
            <a:ext cx="155989" cy="487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E9605DC-5C79-0BF0-328F-5DC2DC3BB5A5}"/>
              </a:ext>
            </a:extLst>
          </p:cNvPr>
          <p:cNvCxnSpPr>
            <a:stCxn id="191" idx="5"/>
            <a:endCxn id="189" idx="2"/>
          </p:cNvCxnSpPr>
          <p:nvPr/>
        </p:nvCxnSpPr>
        <p:spPr>
          <a:xfrm>
            <a:off x="6443913" y="3754790"/>
            <a:ext cx="694306" cy="74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3BE63D14-CCBD-95B0-3144-A6A2BF668D7C}"/>
              </a:ext>
            </a:extLst>
          </p:cNvPr>
          <p:cNvCxnSpPr>
            <a:stCxn id="191" idx="4"/>
            <a:endCxn id="183" idx="0"/>
          </p:cNvCxnSpPr>
          <p:nvPr/>
        </p:nvCxnSpPr>
        <p:spPr>
          <a:xfrm>
            <a:off x="6263149" y="3829665"/>
            <a:ext cx="184357" cy="1460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90A3F2E-CE1E-4F20-E58B-C5E6CCE4126C}"/>
              </a:ext>
            </a:extLst>
          </p:cNvPr>
          <p:cNvCxnSpPr>
            <a:stCxn id="189" idx="4"/>
          </p:cNvCxnSpPr>
          <p:nvPr/>
        </p:nvCxnSpPr>
        <p:spPr>
          <a:xfrm flipH="1">
            <a:off x="7213094" y="4085304"/>
            <a:ext cx="180764" cy="565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5F44F42-646C-2281-C56E-86F80B26E2D8}"/>
              </a:ext>
            </a:extLst>
          </p:cNvPr>
          <p:cNvCxnSpPr>
            <a:stCxn id="189" idx="0"/>
            <a:endCxn id="193" idx="4"/>
          </p:cNvCxnSpPr>
          <p:nvPr/>
        </p:nvCxnSpPr>
        <p:spPr>
          <a:xfrm flipH="1" flipV="1">
            <a:off x="7221797" y="3013587"/>
            <a:ext cx="172061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E9BF289-7768-9BA6-4A75-B881A439B1A4}"/>
              </a:ext>
            </a:extLst>
          </p:cNvPr>
          <p:cNvCxnSpPr>
            <a:cxnSpLocks/>
            <a:stCxn id="184" idx="6"/>
            <a:endCxn id="185" idx="3"/>
          </p:cNvCxnSpPr>
          <p:nvPr/>
        </p:nvCxnSpPr>
        <p:spPr>
          <a:xfrm flipV="1">
            <a:off x="7393858" y="4575783"/>
            <a:ext cx="1239999" cy="202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80A9C7A7-6A5E-2CBC-0650-1AD18E39992C}"/>
              </a:ext>
            </a:extLst>
          </p:cNvPr>
          <p:cNvCxnSpPr>
            <a:stCxn id="185" idx="0"/>
            <a:endCxn id="192" idx="5"/>
          </p:cNvCxnSpPr>
          <p:nvPr/>
        </p:nvCxnSpPr>
        <p:spPr>
          <a:xfrm flipH="1" flipV="1">
            <a:off x="8739746" y="3563061"/>
            <a:ext cx="74875" cy="576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DFF81BA-1A81-F911-5389-0CCEFAC45572}"/>
              </a:ext>
            </a:extLst>
          </p:cNvPr>
          <p:cNvCxnSpPr>
            <a:cxnSpLocks/>
            <a:stCxn id="190" idx="6"/>
          </p:cNvCxnSpPr>
          <p:nvPr/>
        </p:nvCxnSpPr>
        <p:spPr>
          <a:xfrm>
            <a:off x="6182035" y="2649793"/>
            <a:ext cx="814750" cy="78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Oval 205">
            <a:extLst>
              <a:ext uri="{FF2B5EF4-FFF2-40B4-BE49-F238E27FC236}">
                <a16:creationId xmlns:a16="http://schemas.microsoft.com/office/drawing/2014/main" id="{0EBB577B-C6DD-AFAD-7622-3106BEB7987D}"/>
              </a:ext>
            </a:extLst>
          </p:cNvPr>
          <p:cNvSpPr/>
          <p:nvPr/>
        </p:nvSpPr>
        <p:spPr>
          <a:xfrm>
            <a:off x="3293805" y="2905432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1A4CF5EE-F674-2CA1-EB24-6520A5528ACC}"/>
              </a:ext>
            </a:extLst>
          </p:cNvPr>
          <p:cNvSpPr/>
          <p:nvPr/>
        </p:nvSpPr>
        <p:spPr>
          <a:xfrm>
            <a:off x="5954666" y="1367816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0A533FB0-F38E-30EE-F3B0-06D86B90ACC4}"/>
              </a:ext>
            </a:extLst>
          </p:cNvPr>
          <p:cNvSpPr/>
          <p:nvPr/>
        </p:nvSpPr>
        <p:spPr>
          <a:xfrm>
            <a:off x="8077396" y="20844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75B24868-8E99-A805-5676-01440A4321E5}"/>
              </a:ext>
            </a:extLst>
          </p:cNvPr>
          <p:cNvSpPr/>
          <p:nvPr/>
        </p:nvSpPr>
        <p:spPr>
          <a:xfrm>
            <a:off x="3003756" y="4358148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817A8D08-FF15-BEE2-DF8F-3FC6C3C64A33}"/>
              </a:ext>
            </a:extLst>
          </p:cNvPr>
          <p:cNvSpPr/>
          <p:nvPr/>
        </p:nvSpPr>
        <p:spPr>
          <a:xfrm>
            <a:off x="4166421" y="19233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1C754ABE-4BFF-7D52-6A13-AF0DB9469070}"/>
              </a:ext>
            </a:extLst>
          </p:cNvPr>
          <p:cNvSpPr/>
          <p:nvPr/>
        </p:nvSpPr>
        <p:spPr>
          <a:xfrm>
            <a:off x="7689392" y="528975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52252AC6-F90D-DCF2-8EBA-833D88F34F93}"/>
              </a:ext>
            </a:extLst>
          </p:cNvPr>
          <p:cNvSpPr/>
          <p:nvPr/>
        </p:nvSpPr>
        <p:spPr>
          <a:xfrm>
            <a:off x="4380271" y="513376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CE63FBB-A26F-13B3-CE6C-8970C98F76B9}"/>
              </a:ext>
            </a:extLst>
          </p:cNvPr>
          <p:cNvCxnSpPr>
            <a:cxnSpLocks/>
            <a:stCxn id="206" idx="6"/>
            <a:endCxn id="186" idx="2"/>
          </p:cNvCxnSpPr>
          <p:nvPr/>
        </p:nvCxnSpPr>
        <p:spPr>
          <a:xfrm>
            <a:off x="3942734" y="3197942"/>
            <a:ext cx="943900" cy="341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FCB64EAD-976D-CDF3-32AA-EA267132440D}"/>
              </a:ext>
            </a:extLst>
          </p:cNvPr>
          <p:cNvCxnSpPr>
            <a:cxnSpLocks/>
            <a:stCxn id="209" idx="7"/>
            <a:endCxn id="187" idx="3"/>
          </p:cNvCxnSpPr>
          <p:nvPr/>
        </p:nvCxnSpPr>
        <p:spPr>
          <a:xfrm flipV="1">
            <a:off x="3557652" y="4349642"/>
            <a:ext cx="750011" cy="94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4A7ED00-4055-163F-C7A9-ADFD90979F96}"/>
              </a:ext>
            </a:extLst>
          </p:cNvPr>
          <p:cNvCxnSpPr>
            <a:cxnSpLocks/>
            <a:stCxn id="212" idx="2"/>
            <a:endCxn id="209" idx="5"/>
          </p:cNvCxnSpPr>
          <p:nvPr/>
        </p:nvCxnSpPr>
        <p:spPr>
          <a:xfrm flipH="1" flipV="1">
            <a:off x="3557652" y="4857493"/>
            <a:ext cx="822619" cy="568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5302479D-A963-4526-BD53-FAEB5109BE54}"/>
              </a:ext>
            </a:extLst>
          </p:cNvPr>
          <p:cNvCxnSpPr>
            <a:stCxn id="183" idx="2"/>
            <a:endCxn id="212" idx="6"/>
          </p:cNvCxnSpPr>
          <p:nvPr/>
        </p:nvCxnSpPr>
        <p:spPr>
          <a:xfrm flipH="1" flipV="1">
            <a:off x="5029200" y="5426274"/>
            <a:ext cx="1162667" cy="11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EB4A7CCD-EF7C-F0FD-B4C7-757D08E2A138}"/>
              </a:ext>
            </a:extLst>
          </p:cNvPr>
          <p:cNvCxnSpPr>
            <a:stCxn id="184" idx="5"/>
            <a:endCxn id="211" idx="1"/>
          </p:cNvCxnSpPr>
          <p:nvPr/>
        </p:nvCxnSpPr>
        <p:spPr>
          <a:xfrm>
            <a:off x="7318983" y="4959240"/>
            <a:ext cx="465442" cy="41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F9CF556-CFCD-79EC-DD0C-BD65D3909E33}"/>
              </a:ext>
            </a:extLst>
          </p:cNvPr>
          <p:cNvCxnSpPr>
            <a:cxnSpLocks/>
            <a:stCxn id="193" idx="7"/>
            <a:endCxn id="208" idx="2"/>
          </p:cNvCxnSpPr>
          <p:nvPr/>
        </p:nvCxnSpPr>
        <p:spPr>
          <a:xfrm flipV="1">
            <a:off x="7402561" y="2376949"/>
            <a:ext cx="674835" cy="200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03CE0BE0-2DEC-7193-DF48-77CE4818C5B6}"/>
              </a:ext>
            </a:extLst>
          </p:cNvPr>
          <p:cNvCxnSpPr>
            <a:stCxn id="190" idx="1"/>
            <a:endCxn id="210" idx="6"/>
          </p:cNvCxnSpPr>
          <p:nvPr/>
        </p:nvCxnSpPr>
        <p:spPr>
          <a:xfrm flipH="1" flipV="1">
            <a:off x="4815350" y="2215849"/>
            <a:ext cx="930282" cy="25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74EA1496-89E4-7A9E-E683-263434BEF03F}"/>
              </a:ext>
            </a:extLst>
          </p:cNvPr>
          <p:cNvCxnSpPr>
            <a:stCxn id="210" idx="7"/>
            <a:endCxn id="207" idx="2"/>
          </p:cNvCxnSpPr>
          <p:nvPr/>
        </p:nvCxnSpPr>
        <p:spPr>
          <a:xfrm flipV="1">
            <a:off x="4720317" y="1660326"/>
            <a:ext cx="1234349" cy="348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Arrow: Curved Down 235">
            <a:extLst>
              <a:ext uri="{FF2B5EF4-FFF2-40B4-BE49-F238E27FC236}">
                <a16:creationId xmlns:a16="http://schemas.microsoft.com/office/drawing/2014/main" id="{E4EF1BC7-0F01-00C4-E99D-AD237B1AFC08}"/>
              </a:ext>
            </a:extLst>
          </p:cNvPr>
          <p:cNvSpPr/>
          <p:nvPr/>
        </p:nvSpPr>
        <p:spPr>
          <a:xfrm>
            <a:off x="6101752" y="2926421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2718C2B5-8831-7D6E-7771-9C939C762770}"/>
              </a:ext>
            </a:extLst>
          </p:cNvPr>
          <p:cNvSpPr txBox="1"/>
          <p:nvPr/>
        </p:nvSpPr>
        <p:spPr>
          <a:xfrm>
            <a:off x="707923" y="5468571"/>
            <a:ext cx="14369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Prev Frontier</a:t>
            </a:r>
            <a:endParaRPr lang="ar-EG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BDF31A4D-CB2C-388F-E491-37F3F11B0B0C}"/>
              </a:ext>
            </a:extLst>
          </p:cNvPr>
          <p:cNvSpPr/>
          <p:nvPr/>
        </p:nvSpPr>
        <p:spPr>
          <a:xfrm>
            <a:off x="9168582" y="5860782"/>
            <a:ext cx="2816758" cy="585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ar-EG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4566409-6ED0-6192-2442-2B4881E1A8D5}"/>
              </a:ext>
            </a:extLst>
          </p:cNvPr>
          <p:cNvSpPr txBox="1"/>
          <p:nvPr/>
        </p:nvSpPr>
        <p:spPr>
          <a:xfrm>
            <a:off x="9168581" y="5468571"/>
            <a:ext cx="176971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Current Frontier</a:t>
            </a:r>
            <a:endParaRPr lang="ar-EG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4B58741F-ED01-1C54-C8DB-4D8EBCE71C20}"/>
              </a:ext>
            </a:extLst>
          </p:cNvPr>
          <p:cNvSpPr/>
          <p:nvPr/>
        </p:nvSpPr>
        <p:spPr>
          <a:xfrm>
            <a:off x="791497" y="591164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EB6FFE-B997-162A-DD91-6C015542477B}"/>
              </a:ext>
            </a:extLst>
          </p:cNvPr>
          <p:cNvSpPr/>
          <p:nvPr/>
        </p:nvSpPr>
        <p:spPr>
          <a:xfrm>
            <a:off x="9252155" y="589765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EDD8B9-CAC8-4F8A-94C5-3A3D76DE1E18}"/>
              </a:ext>
            </a:extLst>
          </p:cNvPr>
          <p:cNvSpPr/>
          <p:nvPr/>
        </p:nvSpPr>
        <p:spPr>
          <a:xfrm>
            <a:off x="9827343" y="589765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83BFB3-8A68-2815-BE70-2A38C21ECA10}"/>
              </a:ext>
            </a:extLst>
          </p:cNvPr>
          <p:cNvSpPr/>
          <p:nvPr/>
        </p:nvSpPr>
        <p:spPr>
          <a:xfrm>
            <a:off x="10402531" y="589765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276D0C-4C0C-CDC7-6678-FBEA95C5F79C}"/>
              </a:ext>
            </a:extLst>
          </p:cNvPr>
          <p:cNvSpPr/>
          <p:nvPr/>
        </p:nvSpPr>
        <p:spPr>
          <a:xfrm>
            <a:off x="10938296" y="591164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0D2629-9360-D60F-E1E6-9CF1773D36C4}"/>
              </a:ext>
            </a:extLst>
          </p:cNvPr>
          <p:cNvSpPr/>
          <p:nvPr/>
        </p:nvSpPr>
        <p:spPr>
          <a:xfrm>
            <a:off x="11474061" y="589765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103588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>
            <a:extLst>
              <a:ext uri="{FF2B5EF4-FFF2-40B4-BE49-F238E27FC236}">
                <a16:creationId xmlns:a16="http://schemas.microsoft.com/office/drawing/2014/main" id="{F16F9312-B23B-475E-613B-B5AB10C04C26}"/>
              </a:ext>
            </a:extLst>
          </p:cNvPr>
          <p:cNvSpPr txBox="1"/>
          <p:nvPr/>
        </p:nvSpPr>
        <p:spPr>
          <a:xfrm>
            <a:off x="511277" y="719455"/>
            <a:ext cx="2938221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TOP-DOWN Approach with Frontier </a:t>
            </a:r>
            <a:endParaRPr lang="ar-EG" sz="28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A6D24B2-DEB8-BD43-CD18-A058D478C235}"/>
              </a:ext>
            </a:extLst>
          </p:cNvPr>
          <p:cNvSpPr txBox="1"/>
          <p:nvPr/>
        </p:nvSpPr>
        <p:spPr>
          <a:xfrm>
            <a:off x="463151" y="4536965"/>
            <a:ext cx="18445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Current level = 1 </a:t>
            </a:r>
            <a:endParaRPr lang="ar-EG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883FCBA9-B4DE-85E9-EECC-E89F40B5A7CD}"/>
              </a:ext>
            </a:extLst>
          </p:cNvPr>
          <p:cNvSpPr/>
          <p:nvPr/>
        </p:nvSpPr>
        <p:spPr>
          <a:xfrm>
            <a:off x="5682458" y="2389238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B7101ED-0B4B-D038-701D-7E0C35C1864E}"/>
              </a:ext>
            </a:extLst>
          </p:cNvPr>
          <p:cNvSpPr/>
          <p:nvPr/>
        </p:nvSpPr>
        <p:spPr>
          <a:xfrm>
            <a:off x="4885092" y="3270145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7BCC090-FA8A-1006-5F8F-43F155B2BED1}"/>
              </a:ext>
            </a:extLst>
          </p:cNvPr>
          <p:cNvSpPr/>
          <p:nvPr/>
        </p:nvSpPr>
        <p:spPr>
          <a:xfrm>
            <a:off x="5405850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7ED3EDE-F390-8463-17AE-7FD1CCA7A94B}"/>
              </a:ext>
            </a:extLst>
          </p:cNvPr>
          <p:cNvSpPr/>
          <p:nvPr/>
        </p:nvSpPr>
        <p:spPr>
          <a:xfrm>
            <a:off x="6186952" y="5292822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6449C7B2-F1AA-42E0-1789-B083CC6BA515}"/>
              </a:ext>
            </a:extLst>
          </p:cNvPr>
          <p:cNvSpPr/>
          <p:nvPr/>
        </p:nvSpPr>
        <p:spPr>
          <a:xfrm>
            <a:off x="7136677" y="358595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278D5318-219F-21D7-C882-CCE0163402D6}"/>
              </a:ext>
            </a:extLst>
          </p:cNvPr>
          <p:cNvSpPr/>
          <p:nvPr/>
        </p:nvSpPr>
        <p:spPr>
          <a:xfrm>
            <a:off x="6191867" y="528975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5261DE8-B6AB-4689-A3C0-AC57D1F8CD71}"/>
              </a:ext>
            </a:extLst>
          </p:cNvPr>
          <p:cNvSpPr/>
          <p:nvPr/>
        </p:nvSpPr>
        <p:spPr>
          <a:xfrm>
            <a:off x="6882580" y="4522837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7</a:t>
            </a:r>
            <a:endParaRPr lang="ar-EG" dirty="0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A8D77F3E-A6E4-144A-30C4-AF0EFF1C3A57}"/>
              </a:ext>
            </a:extLst>
          </p:cNvPr>
          <p:cNvSpPr/>
          <p:nvPr/>
        </p:nvSpPr>
        <p:spPr>
          <a:xfrm>
            <a:off x="8558982" y="4139380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9</a:t>
            </a:r>
            <a:endParaRPr lang="ar-EG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601C0EEB-BA28-8D47-CE34-7ABB881911EA}"/>
              </a:ext>
            </a:extLst>
          </p:cNvPr>
          <p:cNvSpPr/>
          <p:nvPr/>
        </p:nvSpPr>
        <p:spPr>
          <a:xfrm>
            <a:off x="4886634" y="328397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72FA8145-4396-63D1-9299-BDFAE5D52965}"/>
              </a:ext>
            </a:extLst>
          </p:cNvPr>
          <p:cNvSpPr/>
          <p:nvPr/>
        </p:nvSpPr>
        <p:spPr>
          <a:xfrm>
            <a:off x="4232788" y="391323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8</a:t>
            </a:r>
            <a:endParaRPr lang="ar-EG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AB0751A0-B59A-601B-8895-D953B5C2B209}"/>
              </a:ext>
            </a:extLst>
          </p:cNvPr>
          <p:cNvSpPr/>
          <p:nvPr/>
        </p:nvSpPr>
        <p:spPr>
          <a:xfrm>
            <a:off x="5415118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98B3FA6C-B5B9-D19D-6D91-B7E79D0436DF}"/>
              </a:ext>
            </a:extLst>
          </p:cNvPr>
          <p:cNvSpPr/>
          <p:nvPr/>
        </p:nvSpPr>
        <p:spPr>
          <a:xfrm>
            <a:off x="7138219" y="3574026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3F5950C-3A7D-17EF-A538-3771132DF317}"/>
              </a:ext>
            </a:extLst>
          </p:cNvPr>
          <p:cNvSpPr/>
          <p:nvPr/>
        </p:nvSpPr>
        <p:spPr>
          <a:xfrm>
            <a:off x="5670757" y="239415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EF5C074D-72DC-DF7F-AF11-3E5A54F545E3}"/>
              </a:ext>
            </a:extLst>
          </p:cNvPr>
          <p:cNvSpPr/>
          <p:nvPr/>
        </p:nvSpPr>
        <p:spPr>
          <a:xfrm>
            <a:off x="6007510" y="3318387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0</a:t>
            </a:r>
            <a:endParaRPr lang="ar-EG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2C51EB98-3FF7-83A1-D3F4-809E63A7AD37}"/>
              </a:ext>
            </a:extLst>
          </p:cNvPr>
          <p:cNvSpPr/>
          <p:nvPr/>
        </p:nvSpPr>
        <p:spPr>
          <a:xfrm>
            <a:off x="8303343" y="3126658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B86DE389-3333-87D1-B192-E23AED0B3639}"/>
              </a:ext>
            </a:extLst>
          </p:cNvPr>
          <p:cNvSpPr/>
          <p:nvPr/>
        </p:nvSpPr>
        <p:spPr>
          <a:xfrm>
            <a:off x="6966158" y="250230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6</a:t>
            </a:r>
            <a:endParaRPr lang="ar-EG" dirty="0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19DCB33-BCB4-7F58-DF9B-903247FCE51D}"/>
              </a:ext>
            </a:extLst>
          </p:cNvPr>
          <p:cNvCxnSpPr>
            <a:stCxn id="187" idx="7"/>
            <a:endCxn id="186" idx="3"/>
          </p:cNvCxnSpPr>
          <p:nvPr/>
        </p:nvCxnSpPr>
        <p:spPr>
          <a:xfrm flipV="1">
            <a:off x="4669191" y="3720377"/>
            <a:ext cx="292318" cy="26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66D3ED0-4F0C-7785-6370-0464E5CF1234}"/>
              </a:ext>
            </a:extLst>
          </p:cNvPr>
          <p:cNvCxnSpPr>
            <a:stCxn id="187" idx="5"/>
            <a:endCxn id="188" idx="2"/>
          </p:cNvCxnSpPr>
          <p:nvPr/>
        </p:nvCxnSpPr>
        <p:spPr>
          <a:xfrm>
            <a:off x="4669191" y="4349642"/>
            <a:ext cx="745927" cy="301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9CC10B7-BEE5-B325-34D1-95CE0140F8AD}"/>
              </a:ext>
            </a:extLst>
          </p:cNvPr>
          <p:cNvCxnSpPr>
            <a:stCxn id="188" idx="7"/>
            <a:endCxn id="191" idx="3"/>
          </p:cNvCxnSpPr>
          <p:nvPr/>
        </p:nvCxnSpPr>
        <p:spPr>
          <a:xfrm flipV="1">
            <a:off x="5851521" y="3754790"/>
            <a:ext cx="230864" cy="715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D2015623-5FD5-F06B-2C7A-6E5FAE1F8039}"/>
              </a:ext>
            </a:extLst>
          </p:cNvPr>
          <p:cNvCxnSpPr>
            <a:stCxn id="186" idx="6"/>
            <a:endCxn id="191" idx="2"/>
          </p:cNvCxnSpPr>
          <p:nvPr/>
        </p:nvCxnSpPr>
        <p:spPr>
          <a:xfrm>
            <a:off x="5397912" y="3539613"/>
            <a:ext cx="609598" cy="34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1D694EC-FB20-68C4-FD5F-CEADAD7F227B}"/>
              </a:ext>
            </a:extLst>
          </p:cNvPr>
          <p:cNvCxnSpPr>
            <a:cxnSpLocks/>
            <a:stCxn id="190" idx="5"/>
            <a:endCxn id="191" idx="0"/>
          </p:cNvCxnSpPr>
          <p:nvPr/>
        </p:nvCxnSpPr>
        <p:spPr>
          <a:xfrm>
            <a:off x="6107160" y="2830557"/>
            <a:ext cx="155989" cy="487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E9605DC-5C79-0BF0-328F-5DC2DC3BB5A5}"/>
              </a:ext>
            </a:extLst>
          </p:cNvPr>
          <p:cNvCxnSpPr>
            <a:stCxn id="191" idx="5"/>
            <a:endCxn id="189" idx="2"/>
          </p:cNvCxnSpPr>
          <p:nvPr/>
        </p:nvCxnSpPr>
        <p:spPr>
          <a:xfrm>
            <a:off x="6443913" y="3754790"/>
            <a:ext cx="694306" cy="74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3BE63D14-CCBD-95B0-3144-A6A2BF668D7C}"/>
              </a:ext>
            </a:extLst>
          </p:cNvPr>
          <p:cNvCxnSpPr>
            <a:stCxn id="191" idx="4"/>
            <a:endCxn id="183" idx="0"/>
          </p:cNvCxnSpPr>
          <p:nvPr/>
        </p:nvCxnSpPr>
        <p:spPr>
          <a:xfrm>
            <a:off x="6263149" y="3829665"/>
            <a:ext cx="184357" cy="1460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90A3F2E-CE1E-4F20-E58B-C5E6CCE4126C}"/>
              </a:ext>
            </a:extLst>
          </p:cNvPr>
          <p:cNvCxnSpPr>
            <a:stCxn id="189" idx="4"/>
          </p:cNvCxnSpPr>
          <p:nvPr/>
        </p:nvCxnSpPr>
        <p:spPr>
          <a:xfrm flipH="1">
            <a:off x="7213094" y="4085304"/>
            <a:ext cx="180764" cy="565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5F44F42-646C-2281-C56E-86F80B26E2D8}"/>
              </a:ext>
            </a:extLst>
          </p:cNvPr>
          <p:cNvCxnSpPr>
            <a:stCxn id="189" idx="0"/>
            <a:endCxn id="193" idx="4"/>
          </p:cNvCxnSpPr>
          <p:nvPr/>
        </p:nvCxnSpPr>
        <p:spPr>
          <a:xfrm flipH="1" flipV="1">
            <a:off x="7221797" y="3013587"/>
            <a:ext cx="172061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E9BF289-7768-9BA6-4A75-B881A439B1A4}"/>
              </a:ext>
            </a:extLst>
          </p:cNvPr>
          <p:cNvCxnSpPr>
            <a:cxnSpLocks/>
            <a:stCxn id="184" idx="6"/>
            <a:endCxn id="185" idx="3"/>
          </p:cNvCxnSpPr>
          <p:nvPr/>
        </p:nvCxnSpPr>
        <p:spPr>
          <a:xfrm flipV="1">
            <a:off x="7393858" y="4575783"/>
            <a:ext cx="1239999" cy="202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80A9C7A7-6A5E-2CBC-0650-1AD18E39992C}"/>
              </a:ext>
            </a:extLst>
          </p:cNvPr>
          <p:cNvCxnSpPr>
            <a:stCxn id="185" idx="0"/>
            <a:endCxn id="192" idx="5"/>
          </p:cNvCxnSpPr>
          <p:nvPr/>
        </p:nvCxnSpPr>
        <p:spPr>
          <a:xfrm flipH="1" flipV="1">
            <a:off x="8739746" y="3563061"/>
            <a:ext cx="74875" cy="576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DFF81BA-1A81-F911-5389-0CCEFAC45572}"/>
              </a:ext>
            </a:extLst>
          </p:cNvPr>
          <p:cNvCxnSpPr>
            <a:cxnSpLocks/>
            <a:stCxn id="190" idx="6"/>
          </p:cNvCxnSpPr>
          <p:nvPr/>
        </p:nvCxnSpPr>
        <p:spPr>
          <a:xfrm>
            <a:off x="6182035" y="2649793"/>
            <a:ext cx="814750" cy="78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Oval 205">
            <a:extLst>
              <a:ext uri="{FF2B5EF4-FFF2-40B4-BE49-F238E27FC236}">
                <a16:creationId xmlns:a16="http://schemas.microsoft.com/office/drawing/2014/main" id="{0EBB577B-C6DD-AFAD-7622-3106BEB7987D}"/>
              </a:ext>
            </a:extLst>
          </p:cNvPr>
          <p:cNvSpPr/>
          <p:nvPr/>
        </p:nvSpPr>
        <p:spPr>
          <a:xfrm>
            <a:off x="3293805" y="2905432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1A4CF5EE-F674-2CA1-EB24-6520A5528ACC}"/>
              </a:ext>
            </a:extLst>
          </p:cNvPr>
          <p:cNvSpPr/>
          <p:nvPr/>
        </p:nvSpPr>
        <p:spPr>
          <a:xfrm>
            <a:off x="5954666" y="1367816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0A533FB0-F38E-30EE-F3B0-06D86B90ACC4}"/>
              </a:ext>
            </a:extLst>
          </p:cNvPr>
          <p:cNvSpPr/>
          <p:nvPr/>
        </p:nvSpPr>
        <p:spPr>
          <a:xfrm>
            <a:off x="8077396" y="20844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75B24868-8E99-A805-5676-01440A4321E5}"/>
              </a:ext>
            </a:extLst>
          </p:cNvPr>
          <p:cNvSpPr/>
          <p:nvPr/>
        </p:nvSpPr>
        <p:spPr>
          <a:xfrm>
            <a:off x="3003756" y="4358148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817A8D08-FF15-BEE2-DF8F-3FC6C3C64A33}"/>
              </a:ext>
            </a:extLst>
          </p:cNvPr>
          <p:cNvSpPr/>
          <p:nvPr/>
        </p:nvSpPr>
        <p:spPr>
          <a:xfrm>
            <a:off x="4166421" y="19233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1C754ABE-4BFF-7D52-6A13-AF0DB9469070}"/>
              </a:ext>
            </a:extLst>
          </p:cNvPr>
          <p:cNvSpPr/>
          <p:nvPr/>
        </p:nvSpPr>
        <p:spPr>
          <a:xfrm>
            <a:off x="7689392" y="528975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52252AC6-F90D-DCF2-8EBA-833D88F34F93}"/>
              </a:ext>
            </a:extLst>
          </p:cNvPr>
          <p:cNvSpPr/>
          <p:nvPr/>
        </p:nvSpPr>
        <p:spPr>
          <a:xfrm>
            <a:off x="4380271" y="513376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CE63FBB-A26F-13B3-CE6C-8970C98F76B9}"/>
              </a:ext>
            </a:extLst>
          </p:cNvPr>
          <p:cNvCxnSpPr>
            <a:cxnSpLocks/>
            <a:stCxn id="206" idx="6"/>
            <a:endCxn id="186" idx="2"/>
          </p:cNvCxnSpPr>
          <p:nvPr/>
        </p:nvCxnSpPr>
        <p:spPr>
          <a:xfrm>
            <a:off x="3942734" y="3197942"/>
            <a:ext cx="943900" cy="341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FCB64EAD-976D-CDF3-32AA-EA267132440D}"/>
              </a:ext>
            </a:extLst>
          </p:cNvPr>
          <p:cNvCxnSpPr>
            <a:cxnSpLocks/>
            <a:stCxn id="209" idx="7"/>
            <a:endCxn id="187" idx="3"/>
          </p:cNvCxnSpPr>
          <p:nvPr/>
        </p:nvCxnSpPr>
        <p:spPr>
          <a:xfrm flipV="1">
            <a:off x="3557652" y="4349642"/>
            <a:ext cx="750011" cy="94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4A7ED00-4055-163F-C7A9-ADFD90979F96}"/>
              </a:ext>
            </a:extLst>
          </p:cNvPr>
          <p:cNvCxnSpPr>
            <a:cxnSpLocks/>
            <a:stCxn id="212" idx="2"/>
            <a:endCxn id="209" idx="5"/>
          </p:cNvCxnSpPr>
          <p:nvPr/>
        </p:nvCxnSpPr>
        <p:spPr>
          <a:xfrm flipH="1" flipV="1">
            <a:off x="3557652" y="4857493"/>
            <a:ext cx="822619" cy="568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5302479D-A963-4526-BD53-FAEB5109BE54}"/>
              </a:ext>
            </a:extLst>
          </p:cNvPr>
          <p:cNvCxnSpPr>
            <a:stCxn id="183" idx="2"/>
            <a:endCxn id="212" idx="6"/>
          </p:cNvCxnSpPr>
          <p:nvPr/>
        </p:nvCxnSpPr>
        <p:spPr>
          <a:xfrm flipH="1" flipV="1">
            <a:off x="5029200" y="5426274"/>
            <a:ext cx="1162667" cy="11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EB4A7CCD-EF7C-F0FD-B4C7-757D08E2A138}"/>
              </a:ext>
            </a:extLst>
          </p:cNvPr>
          <p:cNvCxnSpPr>
            <a:stCxn id="184" idx="5"/>
            <a:endCxn id="211" idx="1"/>
          </p:cNvCxnSpPr>
          <p:nvPr/>
        </p:nvCxnSpPr>
        <p:spPr>
          <a:xfrm>
            <a:off x="7318983" y="4959240"/>
            <a:ext cx="465442" cy="41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F9CF556-CFCD-79EC-DD0C-BD65D3909E33}"/>
              </a:ext>
            </a:extLst>
          </p:cNvPr>
          <p:cNvCxnSpPr>
            <a:cxnSpLocks/>
            <a:stCxn id="193" idx="7"/>
            <a:endCxn id="208" idx="2"/>
          </p:cNvCxnSpPr>
          <p:nvPr/>
        </p:nvCxnSpPr>
        <p:spPr>
          <a:xfrm flipV="1">
            <a:off x="7402561" y="2376949"/>
            <a:ext cx="674835" cy="200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03CE0BE0-2DEC-7193-DF48-77CE4818C5B6}"/>
              </a:ext>
            </a:extLst>
          </p:cNvPr>
          <p:cNvCxnSpPr>
            <a:stCxn id="190" idx="1"/>
            <a:endCxn id="210" idx="6"/>
          </p:cNvCxnSpPr>
          <p:nvPr/>
        </p:nvCxnSpPr>
        <p:spPr>
          <a:xfrm flipH="1" flipV="1">
            <a:off x="4815350" y="2215849"/>
            <a:ext cx="930282" cy="25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74EA1496-89E4-7A9E-E683-263434BEF03F}"/>
              </a:ext>
            </a:extLst>
          </p:cNvPr>
          <p:cNvCxnSpPr>
            <a:stCxn id="210" idx="7"/>
            <a:endCxn id="207" idx="2"/>
          </p:cNvCxnSpPr>
          <p:nvPr/>
        </p:nvCxnSpPr>
        <p:spPr>
          <a:xfrm flipV="1">
            <a:off x="4720317" y="1660326"/>
            <a:ext cx="1234349" cy="348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Arrow: Curved Down 235">
            <a:extLst>
              <a:ext uri="{FF2B5EF4-FFF2-40B4-BE49-F238E27FC236}">
                <a16:creationId xmlns:a16="http://schemas.microsoft.com/office/drawing/2014/main" id="{E4EF1BC7-0F01-00C4-E99D-AD237B1AFC08}"/>
              </a:ext>
            </a:extLst>
          </p:cNvPr>
          <p:cNvSpPr/>
          <p:nvPr/>
        </p:nvSpPr>
        <p:spPr>
          <a:xfrm>
            <a:off x="6328684" y="4852702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2718C2B5-8831-7D6E-7771-9C939C762770}"/>
              </a:ext>
            </a:extLst>
          </p:cNvPr>
          <p:cNvSpPr txBox="1"/>
          <p:nvPr/>
        </p:nvSpPr>
        <p:spPr>
          <a:xfrm>
            <a:off x="707923" y="5468571"/>
            <a:ext cx="14369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Prev Frontier</a:t>
            </a:r>
            <a:endParaRPr lang="ar-EG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BDF31A4D-CB2C-388F-E491-37F3F11B0B0C}"/>
              </a:ext>
            </a:extLst>
          </p:cNvPr>
          <p:cNvSpPr/>
          <p:nvPr/>
        </p:nvSpPr>
        <p:spPr>
          <a:xfrm>
            <a:off x="9168581" y="5874773"/>
            <a:ext cx="2487561" cy="585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ar-EG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4566409-6ED0-6192-2442-2B4881E1A8D5}"/>
              </a:ext>
            </a:extLst>
          </p:cNvPr>
          <p:cNvSpPr txBox="1"/>
          <p:nvPr/>
        </p:nvSpPr>
        <p:spPr>
          <a:xfrm>
            <a:off x="9168581" y="5468571"/>
            <a:ext cx="176971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Current Frontier</a:t>
            </a:r>
            <a:endParaRPr lang="ar-E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F699E6-A756-05B6-D81C-70518FEF50A9}"/>
              </a:ext>
            </a:extLst>
          </p:cNvPr>
          <p:cNvSpPr/>
          <p:nvPr/>
        </p:nvSpPr>
        <p:spPr>
          <a:xfrm>
            <a:off x="806244" y="5874773"/>
            <a:ext cx="2846441" cy="585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ar-E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07035E-6D7D-B0E7-7DAD-80D70F66C290}"/>
              </a:ext>
            </a:extLst>
          </p:cNvPr>
          <p:cNvSpPr/>
          <p:nvPr/>
        </p:nvSpPr>
        <p:spPr>
          <a:xfrm>
            <a:off x="889818" y="589765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6E86B7-88A1-C994-CF0B-E0B589CC8E45}"/>
              </a:ext>
            </a:extLst>
          </p:cNvPr>
          <p:cNvSpPr/>
          <p:nvPr/>
        </p:nvSpPr>
        <p:spPr>
          <a:xfrm>
            <a:off x="1465006" y="589765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0BEAAB-4EA0-95B6-3335-161F52A96AAB}"/>
              </a:ext>
            </a:extLst>
          </p:cNvPr>
          <p:cNvSpPr/>
          <p:nvPr/>
        </p:nvSpPr>
        <p:spPr>
          <a:xfrm>
            <a:off x="2040194" y="589765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0694E8-5B97-9B7D-4326-DF6641BA2503}"/>
              </a:ext>
            </a:extLst>
          </p:cNvPr>
          <p:cNvSpPr/>
          <p:nvPr/>
        </p:nvSpPr>
        <p:spPr>
          <a:xfrm>
            <a:off x="2575959" y="591164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A592A8-089A-2EBC-7197-08C6FB446BCD}"/>
              </a:ext>
            </a:extLst>
          </p:cNvPr>
          <p:cNvSpPr/>
          <p:nvPr/>
        </p:nvSpPr>
        <p:spPr>
          <a:xfrm>
            <a:off x="3126001" y="5916542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C446F13D-2A29-4869-19AB-19C5490FE2B0}"/>
              </a:ext>
            </a:extLst>
          </p:cNvPr>
          <p:cNvSpPr/>
          <p:nvPr/>
        </p:nvSpPr>
        <p:spPr>
          <a:xfrm>
            <a:off x="5517489" y="3977715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F62F2335-F0E4-9408-1921-C283821BB16B}"/>
              </a:ext>
            </a:extLst>
          </p:cNvPr>
          <p:cNvSpPr/>
          <p:nvPr/>
        </p:nvSpPr>
        <p:spPr>
          <a:xfrm>
            <a:off x="5029200" y="2894018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FB890A26-4514-9A47-D544-9DF4BB8110DE}"/>
              </a:ext>
            </a:extLst>
          </p:cNvPr>
          <p:cNvSpPr/>
          <p:nvPr/>
        </p:nvSpPr>
        <p:spPr>
          <a:xfrm>
            <a:off x="5822240" y="1998212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CC923927-E1D0-0193-7447-D307DB3CEB8C}"/>
              </a:ext>
            </a:extLst>
          </p:cNvPr>
          <p:cNvSpPr/>
          <p:nvPr/>
        </p:nvSpPr>
        <p:spPr>
          <a:xfrm>
            <a:off x="7291647" y="3181347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89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>
            <a:extLst>
              <a:ext uri="{FF2B5EF4-FFF2-40B4-BE49-F238E27FC236}">
                <a16:creationId xmlns:a16="http://schemas.microsoft.com/office/drawing/2014/main" id="{F16F9312-B23B-475E-613B-B5AB10C04C26}"/>
              </a:ext>
            </a:extLst>
          </p:cNvPr>
          <p:cNvSpPr txBox="1"/>
          <p:nvPr/>
        </p:nvSpPr>
        <p:spPr>
          <a:xfrm>
            <a:off x="511277" y="719455"/>
            <a:ext cx="2938221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TOP-DOWN Approach with Frontier </a:t>
            </a:r>
            <a:endParaRPr lang="ar-EG" sz="28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A6D24B2-DEB8-BD43-CD18-A058D478C235}"/>
              </a:ext>
            </a:extLst>
          </p:cNvPr>
          <p:cNvSpPr txBox="1"/>
          <p:nvPr/>
        </p:nvSpPr>
        <p:spPr>
          <a:xfrm>
            <a:off x="463151" y="4536965"/>
            <a:ext cx="18445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Current level = 2 </a:t>
            </a:r>
            <a:endParaRPr lang="ar-EG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883FCBA9-B4DE-85E9-EECC-E89F40B5A7CD}"/>
              </a:ext>
            </a:extLst>
          </p:cNvPr>
          <p:cNvSpPr/>
          <p:nvPr/>
        </p:nvSpPr>
        <p:spPr>
          <a:xfrm>
            <a:off x="5682458" y="2389238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B7101ED-0B4B-D038-701D-7E0C35C1864E}"/>
              </a:ext>
            </a:extLst>
          </p:cNvPr>
          <p:cNvSpPr/>
          <p:nvPr/>
        </p:nvSpPr>
        <p:spPr>
          <a:xfrm>
            <a:off x="4885092" y="3270145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7BCC090-FA8A-1006-5F8F-43F155B2BED1}"/>
              </a:ext>
            </a:extLst>
          </p:cNvPr>
          <p:cNvSpPr/>
          <p:nvPr/>
        </p:nvSpPr>
        <p:spPr>
          <a:xfrm>
            <a:off x="5405850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7ED3EDE-F390-8463-17AE-7FD1CCA7A94B}"/>
              </a:ext>
            </a:extLst>
          </p:cNvPr>
          <p:cNvSpPr/>
          <p:nvPr/>
        </p:nvSpPr>
        <p:spPr>
          <a:xfrm>
            <a:off x="6186952" y="5292822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6449C7B2-F1AA-42E0-1789-B083CC6BA515}"/>
              </a:ext>
            </a:extLst>
          </p:cNvPr>
          <p:cNvSpPr/>
          <p:nvPr/>
        </p:nvSpPr>
        <p:spPr>
          <a:xfrm>
            <a:off x="7136677" y="358595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278D5318-219F-21D7-C882-CCE0163402D6}"/>
              </a:ext>
            </a:extLst>
          </p:cNvPr>
          <p:cNvSpPr/>
          <p:nvPr/>
        </p:nvSpPr>
        <p:spPr>
          <a:xfrm>
            <a:off x="6191867" y="528975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5261DE8-B6AB-4689-A3C0-AC57D1F8CD71}"/>
              </a:ext>
            </a:extLst>
          </p:cNvPr>
          <p:cNvSpPr/>
          <p:nvPr/>
        </p:nvSpPr>
        <p:spPr>
          <a:xfrm>
            <a:off x="6882580" y="4522837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7</a:t>
            </a:r>
            <a:endParaRPr lang="ar-EG" dirty="0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A8D77F3E-A6E4-144A-30C4-AF0EFF1C3A57}"/>
              </a:ext>
            </a:extLst>
          </p:cNvPr>
          <p:cNvSpPr/>
          <p:nvPr/>
        </p:nvSpPr>
        <p:spPr>
          <a:xfrm>
            <a:off x="8558982" y="4139380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9</a:t>
            </a:r>
            <a:endParaRPr lang="ar-EG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601C0EEB-BA28-8D47-CE34-7ABB881911EA}"/>
              </a:ext>
            </a:extLst>
          </p:cNvPr>
          <p:cNvSpPr/>
          <p:nvPr/>
        </p:nvSpPr>
        <p:spPr>
          <a:xfrm>
            <a:off x="4886634" y="328397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72FA8145-4396-63D1-9299-BDFAE5D52965}"/>
              </a:ext>
            </a:extLst>
          </p:cNvPr>
          <p:cNvSpPr/>
          <p:nvPr/>
        </p:nvSpPr>
        <p:spPr>
          <a:xfrm>
            <a:off x="4232788" y="391323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8</a:t>
            </a:r>
            <a:endParaRPr lang="ar-EG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AB0751A0-B59A-601B-8895-D953B5C2B209}"/>
              </a:ext>
            </a:extLst>
          </p:cNvPr>
          <p:cNvSpPr/>
          <p:nvPr/>
        </p:nvSpPr>
        <p:spPr>
          <a:xfrm>
            <a:off x="5415118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98B3FA6C-B5B9-D19D-6D91-B7E79D0436DF}"/>
              </a:ext>
            </a:extLst>
          </p:cNvPr>
          <p:cNvSpPr/>
          <p:nvPr/>
        </p:nvSpPr>
        <p:spPr>
          <a:xfrm>
            <a:off x="7138219" y="3574026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3F5950C-3A7D-17EF-A538-3771132DF317}"/>
              </a:ext>
            </a:extLst>
          </p:cNvPr>
          <p:cNvSpPr/>
          <p:nvPr/>
        </p:nvSpPr>
        <p:spPr>
          <a:xfrm>
            <a:off x="5670757" y="239415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EF5C074D-72DC-DF7F-AF11-3E5A54F545E3}"/>
              </a:ext>
            </a:extLst>
          </p:cNvPr>
          <p:cNvSpPr/>
          <p:nvPr/>
        </p:nvSpPr>
        <p:spPr>
          <a:xfrm>
            <a:off x="6007510" y="3318387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0</a:t>
            </a:r>
            <a:endParaRPr lang="ar-EG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2C51EB98-3FF7-83A1-D3F4-809E63A7AD37}"/>
              </a:ext>
            </a:extLst>
          </p:cNvPr>
          <p:cNvSpPr/>
          <p:nvPr/>
        </p:nvSpPr>
        <p:spPr>
          <a:xfrm>
            <a:off x="8303343" y="3126658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B86DE389-3333-87D1-B192-E23AED0B3639}"/>
              </a:ext>
            </a:extLst>
          </p:cNvPr>
          <p:cNvSpPr/>
          <p:nvPr/>
        </p:nvSpPr>
        <p:spPr>
          <a:xfrm>
            <a:off x="6966158" y="250230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6</a:t>
            </a:r>
            <a:endParaRPr lang="ar-EG" dirty="0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19DCB33-BCB4-7F58-DF9B-903247FCE51D}"/>
              </a:ext>
            </a:extLst>
          </p:cNvPr>
          <p:cNvCxnSpPr>
            <a:stCxn id="187" idx="7"/>
            <a:endCxn id="186" idx="3"/>
          </p:cNvCxnSpPr>
          <p:nvPr/>
        </p:nvCxnSpPr>
        <p:spPr>
          <a:xfrm flipV="1">
            <a:off x="4669191" y="3720377"/>
            <a:ext cx="292318" cy="26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66D3ED0-4F0C-7785-6370-0464E5CF1234}"/>
              </a:ext>
            </a:extLst>
          </p:cNvPr>
          <p:cNvCxnSpPr>
            <a:stCxn id="187" idx="5"/>
            <a:endCxn id="188" idx="2"/>
          </p:cNvCxnSpPr>
          <p:nvPr/>
        </p:nvCxnSpPr>
        <p:spPr>
          <a:xfrm>
            <a:off x="4669191" y="4349642"/>
            <a:ext cx="745927" cy="301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9CC10B7-BEE5-B325-34D1-95CE0140F8AD}"/>
              </a:ext>
            </a:extLst>
          </p:cNvPr>
          <p:cNvCxnSpPr>
            <a:stCxn id="188" idx="7"/>
            <a:endCxn id="191" idx="3"/>
          </p:cNvCxnSpPr>
          <p:nvPr/>
        </p:nvCxnSpPr>
        <p:spPr>
          <a:xfrm flipV="1">
            <a:off x="5851521" y="3754790"/>
            <a:ext cx="230864" cy="715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D2015623-5FD5-F06B-2C7A-6E5FAE1F8039}"/>
              </a:ext>
            </a:extLst>
          </p:cNvPr>
          <p:cNvCxnSpPr>
            <a:stCxn id="186" idx="6"/>
            <a:endCxn id="191" idx="2"/>
          </p:cNvCxnSpPr>
          <p:nvPr/>
        </p:nvCxnSpPr>
        <p:spPr>
          <a:xfrm>
            <a:off x="5397912" y="3539613"/>
            <a:ext cx="609598" cy="34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1D694EC-FB20-68C4-FD5F-CEADAD7F227B}"/>
              </a:ext>
            </a:extLst>
          </p:cNvPr>
          <p:cNvCxnSpPr>
            <a:cxnSpLocks/>
            <a:stCxn id="190" idx="5"/>
            <a:endCxn id="191" idx="0"/>
          </p:cNvCxnSpPr>
          <p:nvPr/>
        </p:nvCxnSpPr>
        <p:spPr>
          <a:xfrm>
            <a:off x="6107160" y="2830557"/>
            <a:ext cx="155989" cy="487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E9605DC-5C79-0BF0-328F-5DC2DC3BB5A5}"/>
              </a:ext>
            </a:extLst>
          </p:cNvPr>
          <p:cNvCxnSpPr>
            <a:stCxn id="191" idx="5"/>
            <a:endCxn id="189" idx="2"/>
          </p:cNvCxnSpPr>
          <p:nvPr/>
        </p:nvCxnSpPr>
        <p:spPr>
          <a:xfrm>
            <a:off x="6443913" y="3754790"/>
            <a:ext cx="694306" cy="74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3BE63D14-CCBD-95B0-3144-A6A2BF668D7C}"/>
              </a:ext>
            </a:extLst>
          </p:cNvPr>
          <p:cNvCxnSpPr>
            <a:stCxn id="191" idx="4"/>
            <a:endCxn id="183" idx="0"/>
          </p:cNvCxnSpPr>
          <p:nvPr/>
        </p:nvCxnSpPr>
        <p:spPr>
          <a:xfrm>
            <a:off x="6263149" y="3829665"/>
            <a:ext cx="184357" cy="1460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90A3F2E-CE1E-4F20-E58B-C5E6CCE4126C}"/>
              </a:ext>
            </a:extLst>
          </p:cNvPr>
          <p:cNvCxnSpPr>
            <a:stCxn id="189" idx="4"/>
          </p:cNvCxnSpPr>
          <p:nvPr/>
        </p:nvCxnSpPr>
        <p:spPr>
          <a:xfrm flipH="1">
            <a:off x="7213094" y="4085304"/>
            <a:ext cx="180764" cy="565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5F44F42-646C-2281-C56E-86F80B26E2D8}"/>
              </a:ext>
            </a:extLst>
          </p:cNvPr>
          <p:cNvCxnSpPr>
            <a:stCxn id="189" idx="0"/>
            <a:endCxn id="193" idx="4"/>
          </p:cNvCxnSpPr>
          <p:nvPr/>
        </p:nvCxnSpPr>
        <p:spPr>
          <a:xfrm flipH="1" flipV="1">
            <a:off x="7221797" y="3013587"/>
            <a:ext cx="172061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E9BF289-7768-9BA6-4A75-B881A439B1A4}"/>
              </a:ext>
            </a:extLst>
          </p:cNvPr>
          <p:cNvCxnSpPr>
            <a:cxnSpLocks/>
            <a:stCxn id="184" idx="6"/>
            <a:endCxn id="185" idx="3"/>
          </p:cNvCxnSpPr>
          <p:nvPr/>
        </p:nvCxnSpPr>
        <p:spPr>
          <a:xfrm flipV="1">
            <a:off x="7393858" y="4575783"/>
            <a:ext cx="1239999" cy="202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80A9C7A7-6A5E-2CBC-0650-1AD18E39992C}"/>
              </a:ext>
            </a:extLst>
          </p:cNvPr>
          <p:cNvCxnSpPr>
            <a:stCxn id="185" idx="0"/>
            <a:endCxn id="192" idx="5"/>
          </p:cNvCxnSpPr>
          <p:nvPr/>
        </p:nvCxnSpPr>
        <p:spPr>
          <a:xfrm flipH="1" flipV="1">
            <a:off x="8739746" y="3563061"/>
            <a:ext cx="74875" cy="576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DFF81BA-1A81-F911-5389-0CCEFAC45572}"/>
              </a:ext>
            </a:extLst>
          </p:cNvPr>
          <p:cNvCxnSpPr>
            <a:cxnSpLocks/>
            <a:stCxn id="190" idx="6"/>
          </p:cNvCxnSpPr>
          <p:nvPr/>
        </p:nvCxnSpPr>
        <p:spPr>
          <a:xfrm>
            <a:off x="6182035" y="2649793"/>
            <a:ext cx="814750" cy="78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Oval 205">
            <a:extLst>
              <a:ext uri="{FF2B5EF4-FFF2-40B4-BE49-F238E27FC236}">
                <a16:creationId xmlns:a16="http://schemas.microsoft.com/office/drawing/2014/main" id="{0EBB577B-C6DD-AFAD-7622-3106BEB7987D}"/>
              </a:ext>
            </a:extLst>
          </p:cNvPr>
          <p:cNvSpPr/>
          <p:nvPr/>
        </p:nvSpPr>
        <p:spPr>
          <a:xfrm>
            <a:off x="3293805" y="2905432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1A4CF5EE-F674-2CA1-EB24-6520A5528ACC}"/>
              </a:ext>
            </a:extLst>
          </p:cNvPr>
          <p:cNvSpPr/>
          <p:nvPr/>
        </p:nvSpPr>
        <p:spPr>
          <a:xfrm>
            <a:off x="5954666" y="1367816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0A533FB0-F38E-30EE-F3B0-06D86B90ACC4}"/>
              </a:ext>
            </a:extLst>
          </p:cNvPr>
          <p:cNvSpPr/>
          <p:nvPr/>
        </p:nvSpPr>
        <p:spPr>
          <a:xfrm>
            <a:off x="8077396" y="20844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75B24868-8E99-A805-5676-01440A4321E5}"/>
              </a:ext>
            </a:extLst>
          </p:cNvPr>
          <p:cNvSpPr/>
          <p:nvPr/>
        </p:nvSpPr>
        <p:spPr>
          <a:xfrm>
            <a:off x="3003756" y="4358148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817A8D08-FF15-BEE2-DF8F-3FC6C3C64A33}"/>
              </a:ext>
            </a:extLst>
          </p:cNvPr>
          <p:cNvSpPr/>
          <p:nvPr/>
        </p:nvSpPr>
        <p:spPr>
          <a:xfrm>
            <a:off x="4166421" y="19233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1C754ABE-4BFF-7D52-6A13-AF0DB9469070}"/>
              </a:ext>
            </a:extLst>
          </p:cNvPr>
          <p:cNvSpPr/>
          <p:nvPr/>
        </p:nvSpPr>
        <p:spPr>
          <a:xfrm>
            <a:off x="7689392" y="528975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52252AC6-F90D-DCF2-8EBA-833D88F34F93}"/>
              </a:ext>
            </a:extLst>
          </p:cNvPr>
          <p:cNvSpPr/>
          <p:nvPr/>
        </p:nvSpPr>
        <p:spPr>
          <a:xfrm>
            <a:off x="4380271" y="513376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CE63FBB-A26F-13B3-CE6C-8970C98F76B9}"/>
              </a:ext>
            </a:extLst>
          </p:cNvPr>
          <p:cNvCxnSpPr>
            <a:cxnSpLocks/>
            <a:stCxn id="206" idx="6"/>
            <a:endCxn id="186" idx="2"/>
          </p:cNvCxnSpPr>
          <p:nvPr/>
        </p:nvCxnSpPr>
        <p:spPr>
          <a:xfrm>
            <a:off x="3942734" y="3197942"/>
            <a:ext cx="943900" cy="341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FCB64EAD-976D-CDF3-32AA-EA267132440D}"/>
              </a:ext>
            </a:extLst>
          </p:cNvPr>
          <p:cNvCxnSpPr>
            <a:cxnSpLocks/>
            <a:stCxn id="209" idx="7"/>
            <a:endCxn id="187" idx="3"/>
          </p:cNvCxnSpPr>
          <p:nvPr/>
        </p:nvCxnSpPr>
        <p:spPr>
          <a:xfrm flipV="1">
            <a:off x="3557652" y="4349642"/>
            <a:ext cx="750011" cy="94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4A7ED00-4055-163F-C7A9-ADFD90979F96}"/>
              </a:ext>
            </a:extLst>
          </p:cNvPr>
          <p:cNvCxnSpPr>
            <a:cxnSpLocks/>
            <a:stCxn id="212" idx="2"/>
            <a:endCxn id="209" idx="5"/>
          </p:cNvCxnSpPr>
          <p:nvPr/>
        </p:nvCxnSpPr>
        <p:spPr>
          <a:xfrm flipH="1" flipV="1">
            <a:off x="3557652" y="4857493"/>
            <a:ext cx="822619" cy="568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5302479D-A963-4526-BD53-FAEB5109BE54}"/>
              </a:ext>
            </a:extLst>
          </p:cNvPr>
          <p:cNvCxnSpPr>
            <a:stCxn id="183" idx="2"/>
            <a:endCxn id="212" idx="6"/>
          </p:cNvCxnSpPr>
          <p:nvPr/>
        </p:nvCxnSpPr>
        <p:spPr>
          <a:xfrm flipH="1" flipV="1">
            <a:off x="5029200" y="5426274"/>
            <a:ext cx="1162667" cy="11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EB4A7CCD-EF7C-F0FD-B4C7-757D08E2A138}"/>
              </a:ext>
            </a:extLst>
          </p:cNvPr>
          <p:cNvCxnSpPr>
            <a:stCxn id="184" idx="5"/>
            <a:endCxn id="211" idx="1"/>
          </p:cNvCxnSpPr>
          <p:nvPr/>
        </p:nvCxnSpPr>
        <p:spPr>
          <a:xfrm>
            <a:off x="7318983" y="4959240"/>
            <a:ext cx="465442" cy="41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F9CF556-CFCD-79EC-DD0C-BD65D3909E33}"/>
              </a:ext>
            </a:extLst>
          </p:cNvPr>
          <p:cNvCxnSpPr>
            <a:cxnSpLocks/>
            <a:stCxn id="193" idx="7"/>
            <a:endCxn id="208" idx="2"/>
          </p:cNvCxnSpPr>
          <p:nvPr/>
        </p:nvCxnSpPr>
        <p:spPr>
          <a:xfrm flipV="1">
            <a:off x="7402561" y="2376949"/>
            <a:ext cx="674835" cy="200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03CE0BE0-2DEC-7193-DF48-77CE4818C5B6}"/>
              </a:ext>
            </a:extLst>
          </p:cNvPr>
          <p:cNvCxnSpPr>
            <a:stCxn id="190" idx="1"/>
            <a:endCxn id="210" idx="6"/>
          </p:cNvCxnSpPr>
          <p:nvPr/>
        </p:nvCxnSpPr>
        <p:spPr>
          <a:xfrm flipH="1" flipV="1">
            <a:off x="4815350" y="2215849"/>
            <a:ext cx="930282" cy="25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74EA1496-89E4-7A9E-E683-263434BEF03F}"/>
              </a:ext>
            </a:extLst>
          </p:cNvPr>
          <p:cNvCxnSpPr>
            <a:stCxn id="210" idx="7"/>
            <a:endCxn id="207" idx="2"/>
          </p:cNvCxnSpPr>
          <p:nvPr/>
        </p:nvCxnSpPr>
        <p:spPr>
          <a:xfrm flipV="1">
            <a:off x="4720317" y="1660326"/>
            <a:ext cx="1234349" cy="348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Arrow: Curved Down 235">
            <a:extLst>
              <a:ext uri="{FF2B5EF4-FFF2-40B4-BE49-F238E27FC236}">
                <a16:creationId xmlns:a16="http://schemas.microsoft.com/office/drawing/2014/main" id="{E4EF1BC7-0F01-00C4-E99D-AD237B1AFC08}"/>
              </a:ext>
            </a:extLst>
          </p:cNvPr>
          <p:cNvSpPr/>
          <p:nvPr/>
        </p:nvSpPr>
        <p:spPr>
          <a:xfrm>
            <a:off x="6328684" y="4852702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2718C2B5-8831-7D6E-7771-9C939C762770}"/>
              </a:ext>
            </a:extLst>
          </p:cNvPr>
          <p:cNvSpPr txBox="1"/>
          <p:nvPr/>
        </p:nvSpPr>
        <p:spPr>
          <a:xfrm>
            <a:off x="707923" y="5468571"/>
            <a:ext cx="14369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Prev Frontier</a:t>
            </a:r>
            <a:endParaRPr lang="ar-EG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4566409-6ED0-6192-2442-2B4881E1A8D5}"/>
              </a:ext>
            </a:extLst>
          </p:cNvPr>
          <p:cNvSpPr txBox="1"/>
          <p:nvPr/>
        </p:nvSpPr>
        <p:spPr>
          <a:xfrm>
            <a:off x="8458859" y="5451869"/>
            <a:ext cx="176971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Current Frontier</a:t>
            </a:r>
            <a:endParaRPr lang="ar-E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F699E6-A756-05B6-D81C-70518FEF50A9}"/>
              </a:ext>
            </a:extLst>
          </p:cNvPr>
          <p:cNvSpPr/>
          <p:nvPr/>
        </p:nvSpPr>
        <p:spPr>
          <a:xfrm>
            <a:off x="806244" y="5874773"/>
            <a:ext cx="2846441" cy="585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ar-E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07035E-6D7D-B0E7-7DAD-80D70F66C290}"/>
              </a:ext>
            </a:extLst>
          </p:cNvPr>
          <p:cNvSpPr/>
          <p:nvPr/>
        </p:nvSpPr>
        <p:spPr>
          <a:xfrm>
            <a:off x="889818" y="589765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6E86B7-88A1-C994-CF0B-E0B589CC8E45}"/>
              </a:ext>
            </a:extLst>
          </p:cNvPr>
          <p:cNvSpPr/>
          <p:nvPr/>
        </p:nvSpPr>
        <p:spPr>
          <a:xfrm>
            <a:off x="1465006" y="589765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0BEAAB-4EA0-95B6-3335-161F52A96AAB}"/>
              </a:ext>
            </a:extLst>
          </p:cNvPr>
          <p:cNvSpPr/>
          <p:nvPr/>
        </p:nvSpPr>
        <p:spPr>
          <a:xfrm>
            <a:off x="2040194" y="589765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0694E8-5B97-9B7D-4326-DF6641BA2503}"/>
              </a:ext>
            </a:extLst>
          </p:cNvPr>
          <p:cNvSpPr/>
          <p:nvPr/>
        </p:nvSpPr>
        <p:spPr>
          <a:xfrm>
            <a:off x="2575959" y="591164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A592A8-089A-2EBC-7197-08C6FB446BCD}"/>
              </a:ext>
            </a:extLst>
          </p:cNvPr>
          <p:cNvSpPr/>
          <p:nvPr/>
        </p:nvSpPr>
        <p:spPr>
          <a:xfrm>
            <a:off x="3126001" y="5916542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C446F13D-2A29-4869-19AB-19C5490FE2B0}"/>
              </a:ext>
            </a:extLst>
          </p:cNvPr>
          <p:cNvSpPr/>
          <p:nvPr/>
        </p:nvSpPr>
        <p:spPr>
          <a:xfrm>
            <a:off x="5517489" y="3977715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F62F2335-F0E4-9408-1921-C283821BB16B}"/>
              </a:ext>
            </a:extLst>
          </p:cNvPr>
          <p:cNvSpPr/>
          <p:nvPr/>
        </p:nvSpPr>
        <p:spPr>
          <a:xfrm>
            <a:off x="5029200" y="2894018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FB890A26-4514-9A47-D544-9DF4BB8110DE}"/>
              </a:ext>
            </a:extLst>
          </p:cNvPr>
          <p:cNvSpPr/>
          <p:nvPr/>
        </p:nvSpPr>
        <p:spPr>
          <a:xfrm>
            <a:off x="5822240" y="1998212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CC923927-E1D0-0193-7447-D307DB3CEB8C}"/>
              </a:ext>
            </a:extLst>
          </p:cNvPr>
          <p:cNvSpPr/>
          <p:nvPr/>
        </p:nvSpPr>
        <p:spPr>
          <a:xfrm>
            <a:off x="7291647" y="3181347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6D9446-DA76-FBA8-95B3-F74444D0965A}"/>
              </a:ext>
            </a:extLst>
          </p:cNvPr>
          <p:cNvSpPr/>
          <p:nvPr/>
        </p:nvSpPr>
        <p:spPr>
          <a:xfrm>
            <a:off x="8533481" y="5874773"/>
            <a:ext cx="3508017" cy="585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ar-E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2B82D7-5C7B-1765-0040-F1D8BF373A3D}"/>
              </a:ext>
            </a:extLst>
          </p:cNvPr>
          <p:cNvSpPr/>
          <p:nvPr/>
        </p:nvSpPr>
        <p:spPr>
          <a:xfrm>
            <a:off x="9278631" y="589765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F5A32C-784D-3F7B-FF37-0831487BBBD7}"/>
              </a:ext>
            </a:extLst>
          </p:cNvPr>
          <p:cNvSpPr/>
          <p:nvPr/>
        </p:nvSpPr>
        <p:spPr>
          <a:xfrm>
            <a:off x="9853819" y="589765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0F0F2F-89B9-584C-E0C7-06A4DB575C1D}"/>
              </a:ext>
            </a:extLst>
          </p:cNvPr>
          <p:cNvSpPr/>
          <p:nvPr/>
        </p:nvSpPr>
        <p:spPr>
          <a:xfrm>
            <a:off x="10429007" y="589765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0ABDD8-4DEE-9952-32C0-86BFD3F50C62}"/>
              </a:ext>
            </a:extLst>
          </p:cNvPr>
          <p:cNvSpPr/>
          <p:nvPr/>
        </p:nvSpPr>
        <p:spPr>
          <a:xfrm>
            <a:off x="10964772" y="591164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F83201-1515-DAF9-2DE1-9FAE4642E7E7}"/>
              </a:ext>
            </a:extLst>
          </p:cNvPr>
          <p:cNvSpPr/>
          <p:nvPr/>
        </p:nvSpPr>
        <p:spPr>
          <a:xfrm>
            <a:off x="11514814" y="5916542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B272AA-2BCE-E11B-1173-5FA7F43332BC}"/>
              </a:ext>
            </a:extLst>
          </p:cNvPr>
          <p:cNvSpPr/>
          <p:nvPr/>
        </p:nvSpPr>
        <p:spPr>
          <a:xfrm>
            <a:off x="8682027" y="591164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021936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>
            <a:extLst>
              <a:ext uri="{FF2B5EF4-FFF2-40B4-BE49-F238E27FC236}">
                <a16:creationId xmlns:a16="http://schemas.microsoft.com/office/drawing/2014/main" id="{F16F9312-B23B-475E-613B-B5AB10C04C26}"/>
              </a:ext>
            </a:extLst>
          </p:cNvPr>
          <p:cNvSpPr txBox="1"/>
          <p:nvPr/>
        </p:nvSpPr>
        <p:spPr>
          <a:xfrm>
            <a:off x="511277" y="719455"/>
            <a:ext cx="2938221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TOP-DOWN Approach with Frontier </a:t>
            </a:r>
            <a:endParaRPr lang="ar-EG" sz="28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A6D24B2-DEB8-BD43-CD18-A058D478C235}"/>
              </a:ext>
            </a:extLst>
          </p:cNvPr>
          <p:cNvSpPr txBox="1"/>
          <p:nvPr/>
        </p:nvSpPr>
        <p:spPr>
          <a:xfrm>
            <a:off x="463151" y="4536965"/>
            <a:ext cx="18445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Current level = 2 </a:t>
            </a:r>
            <a:endParaRPr lang="ar-EG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883FCBA9-B4DE-85E9-EECC-E89F40B5A7CD}"/>
              </a:ext>
            </a:extLst>
          </p:cNvPr>
          <p:cNvSpPr/>
          <p:nvPr/>
        </p:nvSpPr>
        <p:spPr>
          <a:xfrm>
            <a:off x="5682458" y="2389238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B7101ED-0B4B-D038-701D-7E0C35C1864E}"/>
              </a:ext>
            </a:extLst>
          </p:cNvPr>
          <p:cNvSpPr/>
          <p:nvPr/>
        </p:nvSpPr>
        <p:spPr>
          <a:xfrm>
            <a:off x="4885092" y="3270145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7BCC090-FA8A-1006-5F8F-43F155B2BED1}"/>
              </a:ext>
            </a:extLst>
          </p:cNvPr>
          <p:cNvSpPr/>
          <p:nvPr/>
        </p:nvSpPr>
        <p:spPr>
          <a:xfrm>
            <a:off x="5405850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7ED3EDE-F390-8463-17AE-7FD1CCA7A94B}"/>
              </a:ext>
            </a:extLst>
          </p:cNvPr>
          <p:cNvSpPr/>
          <p:nvPr/>
        </p:nvSpPr>
        <p:spPr>
          <a:xfrm>
            <a:off x="6186952" y="5292822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6449C7B2-F1AA-42E0-1789-B083CC6BA515}"/>
              </a:ext>
            </a:extLst>
          </p:cNvPr>
          <p:cNvSpPr/>
          <p:nvPr/>
        </p:nvSpPr>
        <p:spPr>
          <a:xfrm>
            <a:off x="7136677" y="358595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278D5318-219F-21D7-C882-CCE0163402D6}"/>
              </a:ext>
            </a:extLst>
          </p:cNvPr>
          <p:cNvSpPr/>
          <p:nvPr/>
        </p:nvSpPr>
        <p:spPr>
          <a:xfrm>
            <a:off x="6191867" y="528975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5261DE8-B6AB-4689-A3C0-AC57D1F8CD71}"/>
              </a:ext>
            </a:extLst>
          </p:cNvPr>
          <p:cNvSpPr/>
          <p:nvPr/>
        </p:nvSpPr>
        <p:spPr>
          <a:xfrm>
            <a:off x="6882580" y="4522837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7</a:t>
            </a:r>
            <a:endParaRPr lang="ar-EG" dirty="0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A8D77F3E-A6E4-144A-30C4-AF0EFF1C3A57}"/>
              </a:ext>
            </a:extLst>
          </p:cNvPr>
          <p:cNvSpPr/>
          <p:nvPr/>
        </p:nvSpPr>
        <p:spPr>
          <a:xfrm>
            <a:off x="8558982" y="4139380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9</a:t>
            </a:r>
            <a:endParaRPr lang="ar-EG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601C0EEB-BA28-8D47-CE34-7ABB881911EA}"/>
              </a:ext>
            </a:extLst>
          </p:cNvPr>
          <p:cNvSpPr/>
          <p:nvPr/>
        </p:nvSpPr>
        <p:spPr>
          <a:xfrm>
            <a:off x="4886634" y="328397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72FA8145-4396-63D1-9299-BDFAE5D52965}"/>
              </a:ext>
            </a:extLst>
          </p:cNvPr>
          <p:cNvSpPr/>
          <p:nvPr/>
        </p:nvSpPr>
        <p:spPr>
          <a:xfrm>
            <a:off x="4232788" y="391323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8</a:t>
            </a:r>
            <a:endParaRPr lang="ar-EG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AB0751A0-B59A-601B-8895-D953B5C2B209}"/>
              </a:ext>
            </a:extLst>
          </p:cNvPr>
          <p:cNvSpPr/>
          <p:nvPr/>
        </p:nvSpPr>
        <p:spPr>
          <a:xfrm>
            <a:off x="5415118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98B3FA6C-B5B9-D19D-6D91-B7E79D0436DF}"/>
              </a:ext>
            </a:extLst>
          </p:cNvPr>
          <p:cNvSpPr/>
          <p:nvPr/>
        </p:nvSpPr>
        <p:spPr>
          <a:xfrm>
            <a:off x="7138219" y="3574026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3F5950C-3A7D-17EF-A538-3771132DF317}"/>
              </a:ext>
            </a:extLst>
          </p:cNvPr>
          <p:cNvSpPr/>
          <p:nvPr/>
        </p:nvSpPr>
        <p:spPr>
          <a:xfrm>
            <a:off x="5670757" y="2394154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EF5C074D-72DC-DF7F-AF11-3E5A54F545E3}"/>
              </a:ext>
            </a:extLst>
          </p:cNvPr>
          <p:cNvSpPr/>
          <p:nvPr/>
        </p:nvSpPr>
        <p:spPr>
          <a:xfrm>
            <a:off x="6007510" y="3318387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0</a:t>
            </a:r>
            <a:endParaRPr lang="ar-EG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2C51EB98-3FF7-83A1-D3F4-809E63A7AD37}"/>
              </a:ext>
            </a:extLst>
          </p:cNvPr>
          <p:cNvSpPr/>
          <p:nvPr/>
        </p:nvSpPr>
        <p:spPr>
          <a:xfrm>
            <a:off x="8303343" y="3126658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B86DE389-3333-87D1-B192-E23AED0B3639}"/>
              </a:ext>
            </a:extLst>
          </p:cNvPr>
          <p:cNvSpPr/>
          <p:nvPr/>
        </p:nvSpPr>
        <p:spPr>
          <a:xfrm>
            <a:off x="6966158" y="250230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6</a:t>
            </a:r>
            <a:endParaRPr lang="ar-EG" dirty="0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19DCB33-BCB4-7F58-DF9B-903247FCE51D}"/>
              </a:ext>
            </a:extLst>
          </p:cNvPr>
          <p:cNvCxnSpPr>
            <a:stCxn id="187" idx="7"/>
            <a:endCxn id="186" idx="3"/>
          </p:cNvCxnSpPr>
          <p:nvPr/>
        </p:nvCxnSpPr>
        <p:spPr>
          <a:xfrm flipV="1">
            <a:off x="4669191" y="3720377"/>
            <a:ext cx="292318" cy="26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66D3ED0-4F0C-7785-6370-0464E5CF1234}"/>
              </a:ext>
            </a:extLst>
          </p:cNvPr>
          <p:cNvCxnSpPr>
            <a:stCxn id="187" idx="5"/>
            <a:endCxn id="188" idx="2"/>
          </p:cNvCxnSpPr>
          <p:nvPr/>
        </p:nvCxnSpPr>
        <p:spPr>
          <a:xfrm>
            <a:off x="4669191" y="4349642"/>
            <a:ext cx="745927" cy="301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9CC10B7-BEE5-B325-34D1-95CE0140F8AD}"/>
              </a:ext>
            </a:extLst>
          </p:cNvPr>
          <p:cNvCxnSpPr>
            <a:stCxn id="188" idx="7"/>
            <a:endCxn id="191" idx="3"/>
          </p:cNvCxnSpPr>
          <p:nvPr/>
        </p:nvCxnSpPr>
        <p:spPr>
          <a:xfrm flipV="1">
            <a:off x="5851521" y="3754790"/>
            <a:ext cx="230864" cy="715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D2015623-5FD5-F06B-2C7A-6E5FAE1F8039}"/>
              </a:ext>
            </a:extLst>
          </p:cNvPr>
          <p:cNvCxnSpPr>
            <a:stCxn id="186" idx="6"/>
            <a:endCxn id="191" idx="2"/>
          </p:cNvCxnSpPr>
          <p:nvPr/>
        </p:nvCxnSpPr>
        <p:spPr>
          <a:xfrm>
            <a:off x="5397912" y="3539613"/>
            <a:ext cx="609598" cy="34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1D694EC-FB20-68C4-FD5F-CEADAD7F227B}"/>
              </a:ext>
            </a:extLst>
          </p:cNvPr>
          <p:cNvCxnSpPr>
            <a:cxnSpLocks/>
            <a:stCxn id="190" idx="5"/>
            <a:endCxn id="191" idx="0"/>
          </p:cNvCxnSpPr>
          <p:nvPr/>
        </p:nvCxnSpPr>
        <p:spPr>
          <a:xfrm>
            <a:off x="6107160" y="2830557"/>
            <a:ext cx="155989" cy="487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E9605DC-5C79-0BF0-328F-5DC2DC3BB5A5}"/>
              </a:ext>
            </a:extLst>
          </p:cNvPr>
          <p:cNvCxnSpPr>
            <a:stCxn id="191" idx="5"/>
            <a:endCxn id="189" idx="2"/>
          </p:cNvCxnSpPr>
          <p:nvPr/>
        </p:nvCxnSpPr>
        <p:spPr>
          <a:xfrm>
            <a:off x="6443913" y="3754790"/>
            <a:ext cx="694306" cy="74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3BE63D14-CCBD-95B0-3144-A6A2BF668D7C}"/>
              </a:ext>
            </a:extLst>
          </p:cNvPr>
          <p:cNvCxnSpPr>
            <a:stCxn id="191" idx="4"/>
            <a:endCxn id="183" idx="0"/>
          </p:cNvCxnSpPr>
          <p:nvPr/>
        </p:nvCxnSpPr>
        <p:spPr>
          <a:xfrm>
            <a:off x="6263149" y="3829665"/>
            <a:ext cx="184357" cy="1460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90A3F2E-CE1E-4F20-E58B-C5E6CCE4126C}"/>
              </a:ext>
            </a:extLst>
          </p:cNvPr>
          <p:cNvCxnSpPr>
            <a:stCxn id="189" idx="4"/>
          </p:cNvCxnSpPr>
          <p:nvPr/>
        </p:nvCxnSpPr>
        <p:spPr>
          <a:xfrm flipH="1">
            <a:off x="7213094" y="4085304"/>
            <a:ext cx="180764" cy="565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5F44F42-646C-2281-C56E-86F80B26E2D8}"/>
              </a:ext>
            </a:extLst>
          </p:cNvPr>
          <p:cNvCxnSpPr>
            <a:stCxn id="189" idx="0"/>
            <a:endCxn id="193" idx="4"/>
          </p:cNvCxnSpPr>
          <p:nvPr/>
        </p:nvCxnSpPr>
        <p:spPr>
          <a:xfrm flipH="1" flipV="1">
            <a:off x="7221797" y="3013587"/>
            <a:ext cx="172061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E9BF289-7768-9BA6-4A75-B881A439B1A4}"/>
              </a:ext>
            </a:extLst>
          </p:cNvPr>
          <p:cNvCxnSpPr>
            <a:cxnSpLocks/>
            <a:stCxn id="184" idx="6"/>
            <a:endCxn id="185" idx="3"/>
          </p:cNvCxnSpPr>
          <p:nvPr/>
        </p:nvCxnSpPr>
        <p:spPr>
          <a:xfrm flipV="1">
            <a:off x="7393858" y="4575783"/>
            <a:ext cx="1239999" cy="202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80A9C7A7-6A5E-2CBC-0650-1AD18E39992C}"/>
              </a:ext>
            </a:extLst>
          </p:cNvPr>
          <p:cNvCxnSpPr>
            <a:stCxn id="185" idx="0"/>
            <a:endCxn id="192" idx="5"/>
          </p:cNvCxnSpPr>
          <p:nvPr/>
        </p:nvCxnSpPr>
        <p:spPr>
          <a:xfrm flipH="1" flipV="1">
            <a:off x="8739746" y="3563061"/>
            <a:ext cx="74875" cy="576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DFF81BA-1A81-F911-5389-0CCEFAC45572}"/>
              </a:ext>
            </a:extLst>
          </p:cNvPr>
          <p:cNvCxnSpPr>
            <a:cxnSpLocks/>
            <a:stCxn id="190" idx="6"/>
          </p:cNvCxnSpPr>
          <p:nvPr/>
        </p:nvCxnSpPr>
        <p:spPr>
          <a:xfrm>
            <a:off x="6182035" y="2649793"/>
            <a:ext cx="814750" cy="78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Oval 205">
            <a:extLst>
              <a:ext uri="{FF2B5EF4-FFF2-40B4-BE49-F238E27FC236}">
                <a16:creationId xmlns:a16="http://schemas.microsoft.com/office/drawing/2014/main" id="{0EBB577B-C6DD-AFAD-7622-3106BEB7987D}"/>
              </a:ext>
            </a:extLst>
          </p:cNvPr>
          <p:cNvSpPr/>
          <p:nvPr/>
        </p:nvSpPr>
        <p:spPr>
          <a:xfrm>
            <a:off x="3293805" y="2905432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1A4CF5EE-F674-2CA1-EB24-6520A5528ACC}"/>
              </a:ext>
            </a:extLst>
          </p:cNvPr>
          <p:cNvSpPr/>
          <p:nvPr/>
        </p:nvSpPr>
        <p:spPr>
          <a:xfrm>
            <a:off x="5954666" y="1367816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0A533FB0-F38E-30EE-F3B0-06D86B90ACC4}"/>
              </a:ext>
            </a:extLst>
          </p:cNvPr>
          <p:cNvSpPr/>
          <p:nvPr/>
        </p:nvSpPr>
        <p:spPr>
          <a:xfrm>
            <a:off x="8077396" y="20844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75B24868-8E99-A805-5676-01440A4321E5}"/>
              </a:ext>
            </a:extLst>
          </p:cNvPr>
          <p:cNvSpPr/>
          <p:nvPr/>
        </p:nvSpPr>
        <p:spPr>
          <a:xfrm>
            <a:off x="3003756" y="4358148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817A8D08-FF15-BEE2-DF8F-3FC6C3C64A33}"/>
              </a:ext>
            </a:extLst>
          </p:cNvPr>
          <p:cNvSpPr/>
          <p:nvPr/>
        </p:nvSpPr>
        <p:spPr>
          <a:xfrm>
            <a:off x="4166421" y="19233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1C754ABE-4BFF-7D52-6A13-AF0DB9469070}"/>
              </a:ext>
            </a:extLst>
          </p:cNvPr>
          <p:cNvSpPr/>
          <p:nvPr/>
        </p:nvSpPr>
        <p:spPr>
          <a:xfrm>
            <a:off x="7689392" y="528975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52252AC6-F90D-DCF2-8EBA-833D88F34F93}"/>
              </a:ext>
            </a:extLst>
          </p:cNvPr>
          <p:cNvSpPr/>
          <p:nvPr/>
        </p:nvSpPr>
        <p:spPr>
          <a:xfrm>
            <a:off x="4380271" y="513376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CE63FBB-A26F-13B3-CE6C-8970C98F76B9}"/>
              </a:ext>
            </a:extLst>
          </p:cNvPr>
          <p:cNvCxnSpPr>
            <a:cxnSpLocks/>
            <a:stCxn id="206" idx="6"/>
            <a:endCxn id="186" idx="2"/>
          </p:cNvCxnSpPr>
          <p:nvPr/>
        </p:nvCxnSpPr>
        <p:spPr>
          <a:xfrm>
            <a:off x="3942734" y="3197942"/>
            <a:ext cx="943900" cy="341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FCB64EAD-976D-CDF3-32AA-EA267132440D}"/>
              </a:ext>
            </a:extLst>
          </p:cNvPr>
          <p:cNvCxnSpPr>
            <a:cxnSpLocks/>
            <a:stCxn id="209" idx="7"/>
            <a:endCxn id="187" idx="3"/>
          </p:cNvCxnSpPr>
          <p:nvPr/>
        </p:nvCxnSpPr>
        <p:spPr>
          <a:xfrm flipV="1">
            <a:off x="3557652" y="4349642"/>
            <a:ext cx="750011" cy="94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4A7ED00-4055-163F-C7A9-ADFD90979F96}"/>
              </a:ext>
            </a:extLst>
          </p:cNvPr>
          <p:cNvCxnSpPr>
            <a:cxnSpLocks/>
            <a:stCxn id="212" idx="2"/>
            <a:endCxn id="209" idx="5"/>
          </p:cNvCxnSpPr>
          <p:nvPr/>
        </p:nvCxnSpPr>
        <p:spPr>
          <a:xfrm flipH="1" flipV="1">
            <a:off x="3557652" y="4857493"/>
            <a:ext cx="822619" cy="568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5302479D-A963-4526-BD53-FAEB5109BE54}"/>
              </a:ext>
            </a:extLst>
          </p:cNvPr>
          <p:cNvCxnSpPr>
            <a:stCxn id="183" idx="2"/>
            <a:endCxn id="212" idx="6"/>
          </p:cNvCxnSpPr>
          <p:nvPr/>
        </p:nvCxnSpPr>
        <p:spPr>
          <a:xfrm flipH="1" flipV="1">
            <a:off x="5029200" y="5426274"/>
            <a:ext cx="1162667" cy="11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EB4A7CCD-EF7C-F0FD-B4C7-757D08E2A138}"/>
              </a:ext>
            </a:extLst>
          </p:cNvPr>
          <p:cNvCxnSpPr>
            <a:stCxn id="184" idx="5"/>
            <a:endCxn id="211" idx="1"/>
          </p:cNvCxnSpPr>
          <p:nvPr/>
        </p:nvCxnSpPr>
        <p:spPr>
          <a:xfrm>
            <a:off x="7318983" y="4959240"/>
            <a:ext cx="465442" cy="41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F9CF556-CFCD-79EC-DD0C-BD65D3909E33}"/>
              </a:ext>
            </a:extLst>
          </p:cNvPr>
          <p:cNvCxnSpPr>
            <a:cxnSpLocks/>
            <a:stCxn id="193" idx="7"/>
            <a:endCxn id="208" idx="2"/>
          </p:cNvCxnSpPr>
          <p:nvPr/>
        </p:nvCxnSpPr>
        <p:spPr>
          <a:xfrm flipV="1">
            <a:off x="7402561" y="2376949"/>
            <a:ext cx="674835" cy="200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03CE0BE0-2DEC-7193-DF48-77CE4818C5B6}"/>
              </a:ext>
            </a:extLst>
          </p:cNvPr>
          <p:cNvCxnSpPr>
            <a:stCxn id="190" idx="1"/>
            <a:endCxn id="210" idx="6"/>
          </p:cNvCxnSpPr>
          <p:nvPr/>
        </p:nvCxnSpPr>
        <p:spPr>
          <a:xfrm flipH="1" flipV="1">
            <a:off x="4815350" y="2215849"/>
            <a:ext cx="930282" cy="25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74EA1496-89E4-7A9E-E683-263434BEF03F}"/>
              </a:ext>
            </a:extLst>
          </p:cNvPr>
          <p:cNvCxnSpPr>
            <a:stCxn id="210" idx="7"/>
            <a:endCxn id="207" idx="2"/>
          </p:cNvCxnSpPr>
          <p:nvPr/>
        </p:nvCxnSpPr>
        <p:spPr>
          <a:xfrm flipV="1">
            <a:off x="4720317" y="1660326"/>
            <a:ext cx="1234349" cy="348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Arrow: Curved Down 235">
            <a:extLst>
              <a:ext uri="{FF2B5EF4-FFF2-40B4-BE49-F238E27FC236}">
                <a16:creationId xmlns:a16="http://schemas.microsoft.com/office/drawing/2014/main" id="{E4EF1BC7-0F01-00C4-E99D-AD237B1AFC08}"/>
              </a:ext>
            </a:extLst>
          </p:cNvPr>
          <p:cNvSpPr/>
          <p:nvPr/>
        </p:nvSpPr>
        <p:spPr>
          <a:xfrm>
            <a:off x="6328684" y="4852702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2718C2B5-8831-7D6E-7771-9C939C762770}"/>
              </a:ext>
            </a:extLst>
          </p:cNvPr>
          <p:cNvSpPr txBox="1"/>
          <p:nvPr/>
        </p:nvSpPr>
        <p:spPr>
          <a:xfrm>
            <a:off x="707923" y="5468571"/>
            <a:ext cx="14369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Prev Frontier</a:t>
            </a:r>
            <a:endParaRPr lang="ar-EG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4566409-6ED0-6192-2442-2B4881E1A8D5}"/>
              </a:ext>
            </a:extLst>
          </p:cNvPr>
          <p:cNvSpPr txBox="1"/>
          <p:nvPr/>
        </p:nvSpPr>
        <p:spPr>
          <a:xfrm>
            <a:off x="8458859" y="5451869"/>
            <a:ext cx="176971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Current Frontier</a:t>
            </a:r>
            <a:endParaRPr lang="ar-E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F699E6-A756-05B6-D81C-70518FEF50A9}"/>
              </a:ext>
            </a:extLst>
          </p:cNvPr>
          <p:cNvSpPr/>
          <p:nvPr/>
        </p:nvSpPr>
        <p:spPr>
          <a:xfrm>
            <a:off x="806244" y="5874773"/>
            <a:ext cx="2846441" cy="585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ar-E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07035E-6D7D-B0E7-7DAD-80D70F66C290}"/>
              </a:ext>
            </a:extLst>
          </p:cNvPr>
          <p:cNvSpPr/>
          <p:nvPr/>
        </p:nvSpPr>
        <p:spPr>
          <a:xfrm>
            <a:off x="889818" y="589765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6E86B7-88A1-C994-CF0B-E0B589CC8E45}"/>
              </a:ext>
            </a:extLst>
          </p:cNvPr>
          <p:cNvSpPr/>
          <p:nvPr/>
        </p:nvSpPr>
        <p:spPr>
          <a:xfrm>
            <a:off x="1465006" y="589765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0BEAAB-4EA0-95B6-3335-161F52A96AAB}"/>
              </a:ext>
            </a:extLst>
          </p:cNvPr>
          <p:cNvSpPr/>
          <p:nvPr/>
        </p:nvSpPr>
        <p:spPr>
          <a:xfrm>
            <a:off x="2040194" y="589765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0694E8-5B97-9B7D-4326-DF6641BA2503}"/>
              </a:ext>
            </a:extLst>
          </p:cNvPr>
          <p:cNvSpPr/>
          <p:nvPr/>
        </p:nvSpPr>
        <p:spPr>
          <a:xfrm>
            <a:off x="2575959" y="591164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A592A8-089A-2EBC-7197-08C6FB446BCD}"/>
              </a:ext>
            </a:extLst>
          </p:cNvPr>
          <p:cNvSpPr/>
          <p:nvPr/>
        </p:nvSpPr>
        <p:spPr>
          <a:xfrm>
            <a:off x="3126001" y="5916542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C446F13D-2A29-4869-19AB-19C5490FE2B0}"/>
              </a:ext>
            </a:extLst>
          </p:cNvPr>
          <p:cNvSpPr/>
          <p:nvPr/>
        </p:nvSpPr>
        <p:spPr>
          <a:xfrm>
            <a:off x="5517489" y="3977715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F62F2335-F0E4-9408-1921-C283821BB16B}"/>
              </a:ext>
            </a:extLst>
          </p:cNvPr>
          <p:cNvSpPr/>
          <p:nvPr/>
        </p:nvSpPr>
        <p:spPr>
          <a:xfrm>
            <a:off x="5029200" y="2894018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FB890A26-4514-9A47-D544-9DF4BB8110DE}"/>
              </a:ext>
            </a:extLst>
          </p:cNvPr>
          <p:cNvSpPr/>
          <p:nvPr/>
        </p:nvSpPr>
        <p:spPr>
          <a:xfrm>
            <a:off x="5822240" y="1998212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CC923927-E1D0-0193-7447-D307DB3CEB8C}"/>
              </a:ext>
            </a:extLst>
          </p:cNvPr>
          <p:cNvSpPr/>
          <p:nvPr/>
        </p:nvSpPr>
        <p:spPr>
          <a:xfrm>
            <a:off x="7291647" y="3181347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6D9446-DA76-FBA8-95B3-F74444D0965A}"/>
              </a:ext>
            </a:extLst>
          </p:cNvPr>
          <p:cNvSpPr/>
          <p:nvPr/>
        </p:nvSpPr>
        <p:spPr>
          <a:xfrm>
            <a:off x="8533481" y="5874773"/>
            <a:ext cx="3508017" cy="585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ar-E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2B82D7-5C7B-1765-0040-F1D8BF373A3D}"/>
              </a:ext>
            </a:extLst>
          </p:cNvPr>
          <p:cNvSpPr/>
          <p:nvPr/>
        </p:nvSpPr>
        <p:spPr>
          <a:xfrm>
            <a:off x="9278631" y="589765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F5A32C-784D-3F7B-FF37-0831487BBBD7}"/>
              </a:ext>
            </a:extLst>
          </p:cNvPr>
          <p:cNvSpPr/>
          <p:nvPr/>
        </p:nvSpPr>
        <p:spPr>
          <a:xfrm>
            <a:off x="9853819" y="589765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0F0F2F-89B9-584C-E0C7-06A4DB575C1D}"/>
              </a:ext>
            </a:extLst>
          </p:cNvPr>
          <p:cNvSpPr/>
          <p:nvPr/>
        </p:nvSpPr>
        <p:spPr>
          <a:xfrm>
            <a:off x="10429007" y="589765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0ABDD8-4DEE-9952-32C0-86BFD3F50C62}"/>
              </a:ext>
            </a:extLst>
          </p:cNvPr>
          <p:cNvSpPr/>
          <p:nvPr/>
        </p:nvSpPr>
        <p:spPr>
          <a:xfrm>
            <a:off x="10964772" y="591164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F83201-1515-DAF9-2DE1-9FAE4642E7E7}"/>
              </a:ext>
            </a:extLst>
          </p:cNvPr>
          <p:cNvSpPr/>
          <p:nvPr/>
        </p:nvSpPr>
        <p:spPr>
          <a:xfrm>
            <a:off x="11514814" y="5916542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B272AA-2BCE-E11B-1173-5FA7F43332BC}"/>
              </a:ext>
            </a:extLst>
          </p:cNvPr>
          <p:cNvSpPr/>
          <p:nvPr/>
        </p:nvSpPr>
        <p:spPr>
          <a:xfrm>
            <a:off x="8682027" y="591164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8DD399-2753-8167-4F48-99B4C415D02C}"/>
              </a:ext>
            </a:extLst>
          </p:cNvPr>
          <p:cNvSpPr txBox="1"/>
          <p:nvPr/>
        </p:nvSpPr>
        <p:spPr>
          <a:xfrm>
            <a:off x="4306531" y="6053589"/>
            <a:ext cx="34778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ATOMIC OPERATION NEEDED !</a:t>
            </a:r>
            <a:endParaRPr lang="ar-E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595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32B2E-8232-B55D-20D5-7E4446380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DOWN FRONTIER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B6549A1-BB28-330E-40E3-E88BCA6DF829}"/>
              </a:ext>
            </a:extLst>
          </p:cNvPr>
          <p:cNvSpPr txBox="1">
            <a:spLocks/>
          </p:cNvSpPr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0"/>
              </a:spcBef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15505-A66D-5AC6-D742-E7CD2FE6A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44" y="2084440"/>
            <a:ext cx="11183911" cy="40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0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2C84A0EC-E04D-A561-A42F-1B5130910623}"/>
              </a:ext>
            </a:extLst>
          </p:cNvPr>
          <p:cNvSpPr/>
          <p:nvPr/>
        </p:nvSpPr>
        <p:spPr>
          <a:xfrm>
            <a:off x="5682458" y="2389238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46B505-4DAF-01E2-EB90-F5B671EB7823}"/>
              </a:ext>
            </a:extLst>
          </p:cNvPr>
          <p:cNvSpPr/>
          <p:nvPr/>
        </p:nvSpPr>
        <p:spPr>
          <a:xfrm>
            <a:off x="4885092" y="3270145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C953229-C7E0-E12D-6A1E-2EFC7F0E111F}"/>
              </a:ext>
            </a:extLst>
          </p:cNvPr>
          <p:cNvSpPr/>
          <p:nvPr/>
        </p:nvSpPr>
        <p:spPr>
          <a:xfrm>
            <a:off x="5405850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236C3-E63A-403C-228D-2F6B32C590A7}"/>
              </a:ext>
            </a:extLst>
          </p:cNvPr>
          <p:cNvSpPr/>
          <p:nvPr/>
        </p:nvSpPr>
        <p:spPr>
          <a:xfrm>
            <a:off x="6186952" y="5292822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C83904-44F4-1961-B215-526EDED2A2AB}"/>
              </a:ext>
            </a:extLst>
          </p:cNvPr>
          <p:cNvSpPr/>
          <p:nvPr/>
        </p:nvSpPr>
        <p:spPr>
          <a:xfrm>
            <a:off x="7136677" y="358595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F280778-6D6F-7006-D324-B23646E4C3E6}"/>
              </a:ext>
            </a:extLst>
          </p:cNvPr>
          <p:cNvSpPr/>
          <p:nvPr/>
        </p:nvSpPr>
        <p:spPr>
          <a:xfrm>
            <a:off x="6191867" y="5289754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ar-E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8F191D-14BC-24CA-0F72-C47ABE84F282}"/>
              </a:ext>
            </a:extLst>
          </p:cNvPr>
          <p:cNvSpPr/>
          <p:nvPr/>
        </p:nvSpPr>
        <p:spPr>
          <a:xfrm>
            <a:off x="6882580" y="4522837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7</a:t>
            </a:r>
            <a:endParaRPr lang="ar-E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24AC43-641D-DCA0-D480-6C72F07B816B}"/>
              </a:ext>
            </a:extLst>
          </p:cNvPr>
          <p:cNvSpPr/>
          <p:nvPr/>
        </p:nvSpPr>
        <p:spPr>
          <a:xfrm>
            <a:off x="8558982" y="4139380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9</a:t>
            </a:r>
            <a:endParaRPr lang="ar-E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B94B68-366C-F3F4-F75B-E3208AD7A33A}"/>
              </a:ext>
            </a:extLst>
          </p:cNvPr>
          <p:cNvSpPr/>
          <p:nvPr/>
        </p:nvSpPr>
        <p:spPr>
          <a:xfrm>
            <a:off x="4886634" y="3283974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ar-E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DE7AF7-1941-D403-E7FE-C4DBB25F6054}"/>
              </a:ext>
            </a:extLst>
          </p:cNvPr>
          <p:cNvSpPr/>
          <p:nvPr/>
        </p:nvSpPr>
        <p:spPr>
          <a:xfrm>
            <a:off x="4232788" y="391323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8</a:t>
            </a:r>
            <a:endParaRPr lang="ar-E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1F7F5E-F50A-E710-B2F0-997F0E6CD87D}"/>
              </a:ext>
            </a:extLst>
          </p:cNvPr>
          <p:cNvSpPr/>
          <p:nvPr/>
        </p:nvSpPr>
        <p:spPr>
          <a:xfrm>
            <a:off x="5415118" y="439501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61E889-1664-4F57-BAC7-9F13FB48397A}"/>
              </a:ext>
            </a:extLst>
          </p:cNvPr>
          <p:cNvSpPr/>
          <p:nvPr/>
        </p:nvSpPr>
        <p:spPr>
          <a:xfrm>
            <a:off x="7138219" y="3574026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ar-E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7E1442-F21F-D4BA-07A5-A29DEEB1BDE8}"/>
              </a:ext>
            </a:extLst>
          </p:cNvPr>
          <p:cNvSpPr/>
          <p:nvPr/>
        </p:nvSpPr>
        <p:spPr>
          <a:xfrm>
            <a:off x="5670757" y="2394154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DF862F-D517-9943-468C-8274BE89D076}"/>
              </a:ext>
            </a:extLst>
          </p:cNvPr>
          <p:cNvSpPr/>
          <p:nvPr/>
        </p:nvSpPr>
        <p:spPr>
          <a:xfrm>
            <a:off x="6007510" y="3318387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0</a:t>
            </a:r>
            <a:endParaRPr lang="ar-E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F884B5-6FA0-E84A-B2BF-28C67D64FD06}"/>
              </a:ext>
            </a:extLst>
          </p:cNvPr>
          <p:cNvSpPr/>
          <p:nvPr/>
        </p:nvSpPr>
        <p:spPr>
          <a:xfrm>
            <a:off x="8303343" y="3126658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1CD1AE-7555-D6E7-1E1A-FC755CE3540B}"/>
              </a:ext>
            </a:extLst>
          </p:cNvPr>
          <p:cNvSpPr/>
          <p:nvPr/>
        </p:nvSpPr>
        <p:spPr>
          <a:xfrm>
            <a:off x="6966158" y="250230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6</a:t>
            </a:r>
            <a:endParaRPr lang="ar-E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C2B36B-F01C-3F8D-B3E7-067A97EB702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4669191" y="3720377"/>
            <a:ext cx="292318" cy="26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513AE5-E8AE-DB05-203A-CB11180FEEE1}"/>
              </a:ext>
            </a:extLst>
          </p:cNvPr>
          <p:cNvCxnSpPr>
            <a:stCxn id="6" idx="5"/>
            <a:endCxn id="7" idx="2"/>
          </p:cNvCxnSpPr>
          <p:nvPr/>
        </p:nvCxnSpPr>
        <p:spPr>
          <a:xfrm>
            <a:off x="4669191" y="4349642"/>
            <a:ext cx="745927" cy="301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D1850A-2266-FEAA-A007-91710FE711AF}"/>
              </a:ext>
            </a:extLst>
          </p:cNvPr>
          <p:cNvCxnSpPr>
            <a:stCxn id="7" idx="7"/>
            <a:endCxn id="10" idx="3"/>
          </p:cNvCxnSpPr>
          <p:nvPr/>
        </p:nvCxnSpPr>
        <p:spPr>
          <a:xfrm flipV="1">
            <a:off x="5851521" y="3754790"/>
            <a:ext cx="230864" cy="715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F60E259-CBD5-FB85-004F-A5F5163B2877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5397912" y="3539613"/>
            <a:ext cx="609598" cy="34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1A51F6-6B58-2C9F-C88C-A38D7B73FDC3}"/>
              </a:ext>
            </a:extLst>
          </p:cNvPr>
          <p:cNvCxnSpPr>
            <a:cxnSpLocks/>
            <a:stCxn id="9" idx="5"/>
            <a:endCxn id="10" idx="0"/>
          </p:cNvCxnSpPr>
          <p:nvPr/>
        </p:nvCxnSpPr>
        <p:spPr>
          <a:xfrm>
            <a:off x="6107160" y="2830557"/>
            <a:ext cx="155989" cy="487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A4D890-5DC2-0652-BA7A-586DA7DDCFB8}"/>
              </a:ext>
            </a:extLst>
          </p:cNvPr>
          <p:cNvCxnSpPr>
            <a:stCxn id="10" idx="5"/>
            <a:endCxn id="8" idx="2"/>
          </p:cNvCxnSpPr>
          <p:nvPr/>
        </p:nvCxnSpPr>
        <p:spPr>
          <a:xfrm>
            <a:off x="6443913" y="3754790"/>
            <a:ext cx="694306" cy="74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3D86A8-B34A-BCC3-ECC0-96FAD2D17361}"/>
              </a:ext>
            </a:extLst>
          </p:cNvPr>
          <p:cNvCxnSpPr>
            <a:stCxn id="10" idx="4"/>
            <a:endCxn id="2" idx="0"/>
          </p:cNvCxnSpPr>
          <p:nvPr/>
        </p:nvCxnSpPr>
        <p:spPr>
          <a:xfrm>
            <a:off x="6263149" y="3829665"/>
            <a:ext cx="184357" cy="1460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6E4491-BB0C-20CE-07EE-BA62D191C117}"/>
              </a:ext>
            </a:extLst>
          </p:cNvPr>
          <p:cNvCxnSpPr>
            <a:stCxn id="8" idx="4"/>
          </p:cNvCxnSpPr>
          <p:nvPr/>
        </p:nvCxnSpPr>
        <p:spPr>
          <a:xfrm flipH="1">
            <a:off x="7213094" y="4085304"/>
            <a:ext cx="180764" cy="565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2D09EA-F6FD-D813-ED64-FB5BC4192874}"/>
              </a:ext>
            </a:extLst>
          </p:cNvPr>
          <p:cNvCxnSpPr>
            <a:stCxn id="8" idx="0"/>
            <a:endCxn id="12" idx="4"/>
          </p:cNvCxnSpPr>
          <p:nvPr/>
        </p:nvCxnSpPr>
        <p:spPr>
          <a:xfrm flipH="1" flipV="1">
            <a:off x="7221797" y="3013587"/>
            <a:ext cx="172061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DB7D62-7AB4-8EA5-14DF-9C027E203005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7393858" y="4575783"/>
            <a:ext cx="1239999" cy="202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2903D7-1EC1-4582-6795-C9726DA3C13C}"/>
              </a:ext>
            </a:extLst>
          </p:cNvPr>
          <p:cNvCxnSpPr>
            <a:stCxn id="4" idx="0"/>
            <a:endCxn id="11" idx="5"/>
          </p:cNvCxnSpPr>
          <p:nvPr/>
        </p:nvCxnSpPr>
        <p:spPr>
          <a:xfrm flipH="1" flipV="1">
            <a:off x="8739746" y="3563061"/>
            <a:ext cx="74875" cy="576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5DCD03-01F7-9097-4863-C1840A875802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6182035" y="2649793"/>
            <a:ext cx="814750" cy="78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C964A82-692F-7CCC-2957-FA3D087F5DB6}"/>
              </a:ext>
            </a:extLst>
          </p:cNvPr>
          <p:cNvSpPr/>
          <p:nvPr/>
        </p:nvSpPr>
        <p:spPr>
          <a:xfrm>
            <a:off x="3293805" y="2905432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33C5E1F-A233-584D-6E45-E3D98B959673}"/>
              </a:ext>
            </a:extLst>
          </p:cNvPr>
          <p:cNvSpPr/>
          <p:nvPr/>
        </p:nvSpPr>
        <p:spPr>
          <a:xfrm>
            <a:off x="5954666" y="1367816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7439FCD-B29E-31CC-EAAB-0C60EBD564FD}"/>
              </a:ext>
            </a:extLst>
          </p:cNvPr>
          <p:cNvSpPr/>
          <p:nvPr/>
        </p:nvSpPr>
        <p:spPr>
          <a:xfrm>
            <a:off x="8077396" y="20844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2309625-FBA0-0D9D-7630-57A7A0796C17}"/>
              </a:ext>
            </a:extLst>
          </p:cNvPr>
          <p:cNvSpPr/>
          <p:nvPr/>
        </p:nvSpPr>
        <p:spPr>
          <a:xfrm>
            <a:off x="3003756" y="4358148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5A477C7-7DF0-E301-A0A2-E37E47153B7F}"/>
              </a:ext>
            </a:extLst>
          </p:cNvPr>
          <p:cNvSpPr/>
          <p:nvPr/>
        </p:nvSpPr>
        <p:spPr>
          <a:xfrm>
            <a:off x="4166421" y="19233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FCDD5B8-ECCF-9679-54FB-7E55E20434D1}"/>
              </a:ext>
            </a:extLst>
          </p:cNvPr>
          <p:cNvSpPr/>
          <p:nvPr/>
        </p:nvSpPr>
        <p:spPr>
          <a:xfrm>
            <a:off x="7689392" y="528975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B5751A4-B27F-D421-30D1-EBF30E965B1F}"/>
              </a:ext>
            </a:extLst>
          </p:cNvPr>
          <p:cNvSpPr/>
          <p:nvPr/>
        </p:nvSpPr>
        <p:spPr>
          <a:xfrm>
            <a:off x="4380271" y="513376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B433421-BC43-6299-2ABA-631334A6974A}"/>
              </a:ext>
            </a:extLst>
          </p:cNvPr>
          <p:cNvCxnSpPr>
            <a:cxnSpLocks/>
            <a:stCxn id="44" idx="6"/>
            <a:endCxn id="5" idx="2"/>
          </p:cNvCxnSpPr>
          <p:nvPr/>
        </p:nvCxnSpPr>
        <p:spPr>
          <a:xfrm>
            <a:off x="3942734" y="3197942"/>
            <a:ext cx="943900" cy="341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9AABE5-85DB-BE61-907A-716BBF543451}"/>
              </a:ext>
            </a:extLst>
          </p:cNvPr>
          <p:cNvCxnSpPr>
            <a:cxnSpLocks/>
            <a:stCxn id="49" idx="7"/>
            <a:endCxn id="6" idx="3"/>
          </p:cNvCxnSpPr>
          <p:nvPr/>
        </p:nvCxnSpPr>
        <p:spPr>
          <a:xfrm flipV="1">
            <a:off x="3557652" y="4349642"/>
            <a:ext cx="750011" cy="94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62C3789-9100-715C-CA70-99115943501A}"/>
              </a:ext>
            </a:extLst>
          </p:cNvPr>
          <p:cNvCxnSpPr>
            <a:cxnSpLocks/>
            <a:stCxn id="52" idx="2"/>
            <a:endCxn id="49" idx="5"/>
          </p:cNvCxnSpPr>
          <p:nvPr/>
        </p:nvCxnSpPr>
        <p:spPr>
          <a:xfrm flipH="1" flipV="1">
            <a:off x="3557652" y="4857493"/>
            <a:ext cx="822619" cy="568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828832B-B52E-05C3-FD32-BEAE5436EF90}"/>
              </a:ext>
            </a:extLst>
          </p:cNvPr>
          <p:cNvCxnSpPr>
            <a:stCxn id="2" idx="2"/>
            <a:endCxn id="52" idx="6"/>
          </p:cNvCxnSpPr>
          <p:nvPr/>
        </p:nvCxnSpPr>
        <p:spPr>
          <a:xfrm flipH="1" flipV="1">
            <a:off x="5029200" y="5426274"/>
            <a:ext cx="1162667" cy="11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CE723D2-2438-6A25-F8C1-51FED46567B6}"/>
              </a:ext>
            </a:extLst>
          </p:cNvPr>
          <p:cNvCxnSpPr>
            <a:stCxn id="3" idx="5"/>
            <a:endCxn id="51" idx="1"/>
          </p:cNvCxnSpPr>
          <p:nvPr/>
        </p:nvCxnSpPr>
        <p:spPr>
          <a:xfrm>
            <a:off x="7318983" y="4959240"/>
            <a:ext cx="465442" cy="41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82E9BD5-197E-B4FD-706F-48A325551AEB}"/>
              </a:ext>
            </a:extLst>
          </p:cNvPr>
          <p:cNvCxnSpPr>
            <a:cxnSpLocks/>
            <a:stCxn id="12" idx="7"/>
            <a:endCxn id="48" idx="2"/>
          </p:cNvCxnSpPr>
          <p:nvPr/>
        </p:nvCxnSpPr>
        <p:spPr>
          <a:xfrm flipV="1">
            <a:off x="7402561" y="2376949"/>
            <a:ext cx="674835" cy="200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9140ECB-5A04-2433-02D0-79AA1C1AFDC4}"/>
              </a:ext>
            </a:extLst>
          </p:cNvPr>
          <p:cNvCxnSpPr>
            <a:stCxn id="9" idx="1"/>
            <a:endCxn id="50" idx="6"/>
          </p:cNvCxnSpPr>
          <p:nvPr/>
        </p:nvCxnSpPr>
        <p:spPr>
          <a:xfrm flipH="1" flipV="1">
            <a:off x="4815350" y="2215849"/>
            <a:ext cx="930282" cy="25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0593396-6176-E2AE-C74B-862177150DE8}"/>
              </a:ext>
            </a:extLst>
          </p:cNvPr>
          <p:cNvCxnSpPr>
            <a:stCxn id="50" idx="7"/>
            <a:endCxn id="47" idx="2"/>
          </p:cNvCxnSpPr>
          <p:nvPr/>
        </p:nvCxnSpPr>
        <p:spPr>
          <a:xfrm flipV="1">
            <a:off x="4720317" y="1660326"/>
            <a:ext cx="1234349" cy="348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Arrow: Curved Down 84">
            <a:extLst>
              <a:ext uri="{FF2B5EF4-FFF2-40B4-BE49-F238E27FC236}">
                <a16:creationId xmlns:a16="http://schemas.microsoft.com/office/drawing/2014/main" id="{B69FBAF7-2564-C4D5-4A2E-B0BF9A3718C6}"/>
              </a:ext>
            </a:extLst>
          </p:cNvPr>
          <p:cNvSpPr/>
          <p:nvPr/>
        </p:nvSpPr>
        <p:spPr>
          <a:xfrm>
            <a:off x="3449498" y="2502309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86" name="Arrow: Curved Down 85">
            <a:extLst>
              <a:ext uri="{FF2B5EF4-FFF2-40B4-BE49-F238E27FC236}">
                <a16:creationId xmlns:a16="http://schemas.microsoft.com/office/drawing/2014/main" id="{89B46E70-4BB6-3C48-04F1-7551A6C1D047}"/>
              </a:ext>
            </a:extLst>
          </p:cNvPr>
          <p:cNvSpPr/>
          <p:nvPr/>
        </p:nvSpPr>
        <p:spPr>
          <a:xfrm>
            <a:off x="6992677" y="4129190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87" name="Arrow: Curved Down 86">
            <a:extLst>
              <a:ext uri="{FF2B5EF4-FFF2-40B4-BE49-F238E27FC236}">
                <a16:creationId xmlns:a16="http://schemas.microsoft.com/office/drawing/2014/main" id="{E8A7CD04-66EC-93B7-DD1E-8AD9CA316381}"/>
              </a:ext>
            </a:extLst>
          </p:cNvPr>
          <p:cNvSpPr/>
          <p:nvPr/>
        </p:nvSpPr>
        <p:spPr>
          <a:xfrm>
            <a:off x="8338321" y="1655411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88" name="Arrow: Curved Down 87">
            <a:extLst>
              <a:ext uri="{FF2B5EF4-FFF2-40B4-BE49-F238E27FC236}">
                <a16:creationId xmlns:a16="http://schemas.microsoft.com/office/drawing/2014/main" id="{E03373DD-2015-1B6E-1370-F8C3B4608ECC}"/>
              </a:ext>
            </a:extLst>
          </p:cNvPr>
          <p:cNvSpPr/>
          <p:nvPr/>
        </p:nvSpPr>
        <p:spPr>
          <a:xfrm>
            <a:off x="7074206" y="2124997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89" name="Arrow: Curved Down 88">
            <a:extLst>
              <a:ext uri="{FF2B5EF4-FFF2-40B4-BE49-F238E27FC236}">
                <a16:creationId xmlns:a16="http://schemas.microsoft.com/office/drawing/2014/main" id="{5425588C-48C3-9973-DCA0-7428CF3533FD}"/>
              </a:ext>
            </a:extLst>
          </p:cNvPr>
          <p:cNvSpPr/>
          <p:nvPr/>
        </p:nvSpPr>
        <p:spPr>
          <a:xfrm>
            <a:off x="5779521" y="2030002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0" name="Arrow: Curved Down 89">
            <a:extLst>
              <a:ext uri="{FF2B5EF4-FFF2-40B4-BE49-F238E27FC236}">
                <a16:creationId xmlns:a16="http://schemas.microsoft.com/office/drawing/2014/main" id="{3AB26CD1-6D26-87EA-F1C1-C12C73C4520A}"/>
              </a:ext>
            </a:extLst>
          </p:cNvPr>
          <p:cNvSpPr/>
          <p:nvPr/>
        </p:nvSpPr>
        <p:spPr>
          <a:xfrm>
            <a:off x="4597191" y="4734895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1" name="Arrow: Curved Down 90">
            <a:extLst>
              <a:ext uri="{FF2B5EF4-FFF2-40B4-BE49-F238E27FC236}">
                <a16:creationId xmlns:a16="http://schemas.microsoft.com/office/drawing/2014/main" id="{8EBEC6EF-389B-62A2-D1C4-24B3EB8809F0}"/>
              </a:ext>
            </a:extLst>
          </p:cNvPr>
          <p:cNvSpPr/>
          <p:nvPr/>
        </p:nvSpPr>
        <p:spPr>
          <a:xfrm>
            <a:off x="3143982" y="3968450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2" name="Arrow: Curved Down 91">
            <a:extLst>
              <a:ext uri="{FF2B5EF4-FFF2-40B4-BE49-F238E27FC236}">
                <a16:creationId xmlns:a16="http://schemas.microsoft.com/office/drawing/2014/main" id="{1F764710-CD3B-53A7-727E-7183F538EE06}"/>
              </a:ext>
            </a:extLst>
          </p:cNvPr>
          <p:cNvSpPr/>
          <p:nvPr/>
        </p:nvSpPr>
        <p:spPr>
          <a:xfrm>
            <a:off x="5019260" y="2885105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3" name="Arrow: Curved Down 92">
            <a:extLst>
              <a:ext uri="{FF2B5EF4-FFF2-40B4-BE49-F238E27FC236}">
                <a16:creationId xmlns:a16="http://schemas.microsoft.com/office/drawing/2014/main" id="{E1CD6A33-BD81-0023-110F-B592CD5D0F39}"/>
              </a:ext>
            </a:extLst>
          </p:cNvPr>
          <p:cNvSpPr/>
          <p:nvPr/>
        </p:nvSpPr>
        <p:spPr>
          <a:xfrm>
            <a:off x="6173752" y="989841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4" name="Arrow: Curved Down 93">
            <a:extLst>
              <a:ext uri="{FF2B5EF4-FFF2-40B4-BE49-F238E27FC236}">
                <a16:creationId xmlns:a16="http://schemas.microsoft.com/office/drawing/2014/main" id="{A4A4CCA1-692C-D9C1-2800-C02AACA030CB}"/>
              </a:ext>
            </a:extLst>
          </p:cNvPr>
          <p:cNvSpPr/>
          <p:nvPr/>
        </p:nvSpPr>
        <p:spPr>
          <a:xfrm>
            <a:off x="4308271" y="1416979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5" name="Arrow: Curved Down 94">
            <a:extLst>
              <a:ext uri="{FF2B5EF4-FFF2-40B4-BE49-F238E27FC236}">
                <a16:creationId xmlns:a16="http://schemas.microsoft.com/office/drawing/2014/main" id="{B101E6D6-3389-EC74-D6C3-CD91E86CD02B}"/>
              </a:ext>
            </a:extLst>
          </p:cNvPr>
          <p:cNvSpPr/>
          <p:nvPr/>
        </p:nvSpPr>
        <p:spPr>
          <a:xfrm>
            <a:off x="7284273" y="3139516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6" name="Arrow: Curved Down 95">
            <a:extLst>
              <a:ext uri="{FF2B5EF4-FFF2-40B4-BE49-F238E27FC236}">
                <a16:creationId xmlns:a16="http://schemas.microsoft.com/office/drawing/2014/main" id="{88287042-23C5-6477-B61A-BCFBA7A7412E}"/>
              </a:ext>
            </a:extLst>
          </p:cNvPr>
          <p:cNvSpPr/>
          <p:nvPr/>
        </p:nvSpPr>
        <p:spPr>
          <a:xfrm>
            <a:off x="8722021" y="3714705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7" name="Arrow: Curved Down 96">
            <a:extLst>
              <a:ext uri="{FF2B5EF4-FFF2-40B4-BE49-F238E27FC236}">
                <a16:creationId xmlns:a16="http://schemas.microsoft.com/office/drawing/2014/main" id="{0D63F472-ECB3-AC64-9F2E-1737BDCBEF79}"/>
              </a:ext>
            </a:extLst>
          </p:cNvPr>
          <p:cNvSpPr/>
          <p:nvPr/>
        </p:nvSpPr>
        <p:spPr>
          <a:xfrm>
            <a:off x="7917373" y="4890321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8" name="Arrow: Curved Down 97">
            <a:extLst>
              <a:ext uri="{FF2B5EF4-FFF2-40B4-BE49-F238E27FC236}">
                <a16:creationId xmlns:a16="http://schemas.microsoft.com/office/drawing/2014/main" id="{23767850-51A5-88ED-6163-15B39A2FE14E}"/>
              </a:ext>
            </a:extLst>
          </p:cNvPr>
          <p:cNvSpPr/>
          <p:nvPr/>
        </p:nvSpPr>
        <p:spPr>
          <a:xfrm>
            <a:off x="8432346" y="2759840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9" name="Arrow: Curved Down 98">
            <a:extLst>
              <a:ext uri="{FF2B5EF4-FFF2-40B4-BE49-F238E27FC236}">
                <a16:creationId xmlns:a16="http://schemas.microsoft.com/office/drawing/2014/main" id="{3DDC7FE4-5A0E-F5C5-D674-9E5D381C8D20}"/>
              </a:ext>
            </a:extLst>
          </p:cNvPr>
          <p:cNvSpPr/>
          <p:nvPr/>
        </p:nvSpPr>
        <p:spPr>
          <a:xfrm>
            <a:off x="5558711" y="3982064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00" name="Arrow: Curved Down 99">
            <a:extLst>
              <a:ext uri="{FF2B5EF4-FFF2-40B4-BE49-F238E27FC236}">
                <a16:creationId xmlns:a16="http://schemas.microsoft.com/office/drawing/2014/main" id="{FF413D96-9BA8-7E40-D606-1B2919E27875}"/>
              </a:ext>
            </a:extLst>
          </p:cNvPr>
          <p:cNvSpPr/>
          <p:nvPr/>
        </p:nvSpPr>
        <p:spPr>
          <a:xfrm>
            <a:off x="4297628" y="3541270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01" name="Arrow: Curved Down 100">
            <a:extLst>
              <a:ext uri="{FF2B5EF4-FFF2-40B4-BE49-F238E27FC236}">
                <a16:creationId xmlns:a16="http://schemas.microsoft.com/office/drawing/2014/main" id="{6035876F-333E-E2D5-F97F-247B03819162}"/>
              </a:ext>
            </a:extLst>
          </p:cNvPr>
          <p:cNvSpPr/>
          <p:nvPr/>
        </p:nvSpPr>
        <p:spPr>
          <a:xfrm>
            <a:off x="6291013" y="4856003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02" name="Arrow: Curved Down 101">
            <a:extLst>
              <a:ext uri="{FF2B5EF4-FFF2-40B4-BE49-F238E27FC236}">
                <a16:creationId xmlns:a16="http://schemas.microsoft.com/office/drawing/2014/main" id="{EA56897B-C58C-8668-820B-8B1FFA1A97B1}"/>
              </a:ext>
            </a:extLst>
          </p:cNvPr>
          <p:cNvSpPr/>
          <p:nvPr/>
        </p:nvSpPr>
        <p:spPr>
          <a:xfrm>
            <a:off x="6101752" y="2926421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CA5D5B-E02C-0636-D900-CA48D624AB54}"/>
              </a:ext>
            </a:extLst>
          </p:cNvPr>
          <p:cNvSpPr txBox="1"/>
          <p:nvPr/>
        </p:nvSpPr>
        <p:spPr>
          <a:xfrm>
            <a:off x="511277" y="719455"/>
            <a:ext cx="2938221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Vertex Centric Top Down</a:t>
            </a:r>
            <a:endParaRPr lang="ar-EG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AFA3A-419E-F3AA-221B-2AF7265EACB7}"/>
              </a:ext>
            </a:extLst>
          </p:cNvPr>
          <p:cNvSpPr txBox="1"/>
          <p:nvPr/>
        </p:nvSpPr>
        <p:spPr>
          <a:xfrm>
            <a:off x="463151" y="4536965"/>
            <a:ext cx="18445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Current level = 1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87454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5" grpId="0" animBg="1"/>
      <p:bldP spid="5" grpId="1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85" grpId="0" animBg="1"/>
      <p:bldP spid="85" grpId="1" animBg="1"/>
      <p:bldP spid="85" grpId="2" animBg="1"/>
      <p:bldP spid="85" grpId="3" animBg="1"/>
      <p:bldP spid="86" grpId="0" animBg="1"/>
      <p:bldP spid="86" grpId="1" animBg="1"/>
      <p:bldP spid="86" grpId="2" animBg="1"/>
      <p:bldP spid="86" grpId="3" animBg="1"/>
      <p:bldP spid="87" grpId="0" animBg="1"/>
      <p:bldP spid="87" grpId="1" animBg="1"/>
      <p:bldP spid="87" grpId="2" animBg="1"/>
      <p:bldP spid="87" grpId="3" animBg="1"/>
      <p:bldP spid="88" grpId="0" animBg="1"/>
      <p:bldP spid="88" grpId="1" animBg="1"/>
      <p:bldP spid="88" grpId="2" animBg="1"/>
      <p:bldP spid="88" grpId="3" animBg="1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0" grpId="3" animBg="1"/>
      <p:bldP spid="91" grpId="0" animBg="1"/>
      <p:bldP spid="91" grpId="1" animBg="1"/>
      <p:bldP spid="91" grpId="2" animBg="1"/>
      <p:bldP spid="91" grpId="3" animBg="1"/>
      <p:bldP spid="92" grpId="0" animBg="1"/>
      <p:bldP spid="92" grpId="1" animBg="1"/>
      <p:bldP spid="92" grpId="2" animBg="1"/>
      <p:bldP spid="93" grpId="0" animBg="1"/>
      <p:bldP spid="93" grpId="1" animBg="1"/>
      <p:bldP spid="93" grpId="2" animBg="1"/>
      <p:bldP spid="93" grpId="3" animBg="1"/>
      <p:bldP spid="94" grpId="0" animBg="1"/>
      <p:bldP spid="94" grpId="1" animBg="1"/>
      <p:bldP spid="94" grpId="2" animBg="1"/>
      <p:bldP spid="94" grpId="3" animBg="1"/>
      <p:bldP spid="95" grpId="0" animBg="1"/>
      <p:bldP spid="95" grpId="1" animBg="1"/>
      <p:bldP spid="95" grpId="2" animBg="1"/>
      <p:bldP spid="96" grpId="0" animBg="1"/>
      <p:bldP spid="96" grpId="1" animBg="1"/>
      <p:bldP spid="96" grpId="2" animBg="1"/>
      <p:bldP spid="96" grpId="3" animBg="1"/>
      <p:bldP spid="97" grpId="0" animBg="1"/>
      <p:bldP spid="97" grpId="1" animBg="1"/>
      <p:bldP spid="97" grpId="2" animBg="1"/>
      <p:bldP spid="97" grpId="3" animBg="1"/>
      <p:bldP spid="98" grpId="0" animBg="1"/>
      <p:bldP spid="98" grpId="1" animBg="1"/>
      <p:bldP spid="98" grpId="2" animBg="1"/>
      <p:bldP spid="98" grpId="3" animBg="1"/>
      <p:bldP spid="99" grpId="0" animBg="1"/>
      <p:bldP spid="99" grpId="1" animBg="1"/>
      <p:bldP spid="99" grpId="2" animBg="1"/>
      <p:bldP spid="100" grpId="0" animBg="1"/>
      <p:bldP spid="100" grpId="1" animBg="1"/>
      <p:bldP spid="100" grpId="2" animBg="1"/>
      <p:bldP spid="100" grpId="3" animBg="1"/>
      <p:bldP spid="101" grpId="0" animBg="1"/>
      <p:bldP spid="101" grpId="1" animBg="1"/>
      <p:bldP spid="101" grpId="2" animBg="1"/>
      <p:bldP spid="102" grpId="0" animBg="1"/>
      <p:bldP spid="102" grpId="1" animBg="1"/>
      <p:bldP spid="102" grpId="2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>
            <a:extLst>
              <a:ext uri="{FF2B5EF4-FFF2-40B4-BE49-F238E27FC236}">
                <a16:creationId xmlns:a16="http://schemas.microsoft.com/office/drawing/2014/main" id="{F16F9312-B23B-475E-613B-B5AB10C04C26}"/>
              </a:ext>
            </a:extLst>
          </p:cNvPr>
          <p:cNvSpPr txBox="1"/>
          <p:nvPr/>
        </p:nvSpPr>
        <p:spPr>
          <a:xfrm>
            <a:off x="3085227" y="508847"/>
            <a:ext cx="602154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TOP-DOWN Approach with Frontier</a:t>
            </a:r>
          </a:p>
          <a:p>
            <a:pPr algn="ctr"/>
            <a:r>
              <a:rPr lang="en-US" sz="2800" b="1" dirty="0"/>
              <a:t>Privatization  </a:t>
            </a:r>
            <a:endParaRPr lang="ar-EG" sz="28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23EDAB-277C-8B29-66CF-CC0FF6E4FA0A}"/>
              </a:ext>
            </a:extLst>
          </p:cNvPr>
          <p:cNvSpPr/>
          <p:nvPr/>
        </p:nvSpPr>
        <p:spPr>
          <a:xfrm>
            <a:off x="1739654" y="1894705"/>
            <a:ext cx="1553496" cy="1553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B1</a:t>
            </a:r>
            <a:endParaRPr lang="ar-E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87C02-C775-852B-A90C-C64DDEF09A4C}"/>
              </a:ext>
            </a:extLst>
          </p:cNvPr>
          <p:cNvSpPr/>
          <p:nvPr/>
        </p:nvSpPr>
        <p:spPr>
          <a:xfrm>
            <a:off x="5127523" y="1875504"/>
            <a:ext cx="1553496" cy="1553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B2</a:t>
            </a:r>
            <a:endParaRPr lang="ar-E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10C0D8-D820-AE01-B8A7-6C6EFB1AFE23}"/>
              </a:ext>
            </a:extLst>
          </p:cNvPr>
          <p:cNvSpPr/>
          <p:nvPr/>
        </p:nvSpPr>
        <p:spPr>
          <a:xfrm>
            <a:off x="8663750" y="1894705"/>
            <a:ext cx="1553496" cy="1553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B3</a:t>
            </a:r>
            <a:endParaRPr lang="ar-E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9E2D69-33FA-90E0-6AD7-BA972DF522B0}"/>
              </a:ext>
            </a:extLst>
          </p:cNvPr>
          <p:cNvSpPr/>
          <p:nvPr/>
        </p:nvSpPr>
        <p:spPr>
          <a:xfrm>
            <a:off x="973393" y="4222953"/>
            <a:ext cx="2846441" cy="585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ar-E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DCBF56-D6B5-C9B4-4536-9A5B7E8A11F7}"/>
              </a:ext>
            </a:extLst>
          </p:cNvPr>
          <p:cNvSpPr/>
          <p:nvPr/>
        </p:nvSpPr>
        <p:spPr>
          <a:xfrm>
            <a:off x="1056967" y="424583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A54DBD-0E32-4B61-6123-16E3F107E6EF}"/>
              </a:ext>
            </a:extLst>
          </p:cNvPr>
          <p:cNvSpPr/>
          <p:nvPr/>
        </p:nvSpPr>
        <p:spPr>
          <a:xfrm>
            <a:off x="1632155" y="424583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EE74324-7029-FA24-AD4A-2FADBB63E407}"/>
              </a:ext>
            </a:extLst>
          </p:cNvPr>
          <p:cNvSpPr/>
          <p:nvPr/>
        </p:nvSpPr>
        <p:spPr>
          <a:xfrm>
            <a:off x="2207343" y="4245833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4158A2-B9AE-18A5-FFF0-C985EF067ED7}"/>
              </a:ext>
            </a:extLst>
          </p:cNvPr>
          <p:cNvSpPr/>
          <p:nvPr/>
        </p:nvSpPr>
        <p:spPr>
          <a:xfrm>
            <a:off x="8191892" y="4121231"/>
            <a:ext cx="2846441" cy="585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ar-EG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559B4A7-86F6-0052-27CE-0FA4E0385250}"/>
              </a:ext>
            </a:extLst>
          </p:cNvPr>
          <p:cNvSpPr/>
          <p:nvPr/>
        </p:nvSpPr>
        <p:spPr>
          <a:xfrm>
            <a:off x="8275466" y="4144111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A3B9034-6395-D91E-DD78-96C8AF2F1BC5}"/>
              </a:ext>
            </a:extLst>
          </p:cNvPr>
          <p:cNvSpPr/>
          <p:nvPr/>
        </p:nvSpPr>
        <p:spPr>
          <a:xfrm>
            <a:off x="8850654" y="4144111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3B68EFF-C2B6-C847-11A0-FF34C91C16ED}"/>
              </a:ext>
            </a:extLst>
          </p:cNvPr>
          <p:cNvSpPr/>
          <p:nvPr/>
        </p:nvSpPr>
        <p:spPr>
          <a:xfrm>
            <a:off x="9425842" y="4144111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9D239F4-3B29-B5AB-9D33-1DEED1735782}"/>
              </a:ext>
            </a:extLst>
          </p:cNvPr>
          <p:cNvSpPr/>
          <p:nvPr/>
        </p:nvSpPr>
        <p:spPr>
          <a:xfrm>
            <a:off x="4659742" y="4172092"/>
            <a:ext cx="2846441" cy="585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ar-EG" dirty="0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64618E0D-D16C-4902-C2EF-4CA7DB6B2879}"/>
              </a:ext>
            </a:extLst>
          </p:cNvPr>
          <p:cNvSpPr/>
          <p:nvPr/>
        </p:nvSpPr>
        <p:spPr>
          <a:xfrm>
            <a:off x="4743316" y="4194972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AC6CAFC5-4BEA-49E2-3B6D-CE1CDF3BE8EE}"/>
              </a:ext>
            </a:extLst>
          </p:cNvPr>
          <p:cNvSpPr/>
          <p:nvPr/>
        </p:nvSpPr>
        <p:spPr>
          <a:xfrm>
            <a:off x="5318504" y="4194972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907883B8-AF5B-AFB9-6019-1FFE6E38441B}"/>
              </a:ext>
            </a:extLst>
          </p:cNvPr>
          <p:cNvSpPr/>
          <p:nvPr/>
        </p:nvSpPr>
        <p:spPr>
          <a:xfrm>
            <a:off x="5893692" y="4194972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DA59EFCC-F747-AC53-3FD2-83799E7C4629}"/>
              </a:ext>
            </a:extLst>
          </p:cNvPr>
          <p:cNvSpPr/>
          <p:nvPr/>
        </p:nvSpPr>
        <p:spPr>
          <a:xfrm>
            <a:off x="6429457" y="4208962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D39C050D-C1E6-4C8C-ECEE-188F87ED54E9}"/>
              </a:ext>
            </a:extLst>
          </p:cNvPr>
          <p:cNvCxnSpPr>
            <a:stCxn id="2" idx="2"/>
            <a:endCxn id="25" idx="0"/>
          </p:cNvCxnSpPr>
          <p:nvPr/>
        </p:nvCxnSpPr>
        <p:spPr>
          <a:xfrm flipH="1">
            <a:off x="2462982" y="3448201"/>
            <a:ext cx="53420" cy="797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FA93C1FB-D6D7-E4BC-F250-08A45105176F}"/>
              </a:ext>
            </a:extLst>
          </p:cNvPr>
          <p:cNvCxnSpPr>
            <a:stCxn id="20" idx="2"/>
            <a:endCxn id="226" idx="0"/>
          </p:cNvCxnSpPr>
          <p:nvPr/>
        </p:nvCxnSpPr>
        <p:spPr>
          <a:xfrm>
            <a:off x="5904271" y="3429000"/>
            <a:ext cx="178692" cy="743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17AE27F-F867-E731-3138-D81642743EF5}"/>
              </a:ext>
            </a:extLst>
          </p:cNvPr>
          <p:cNvCxnSpPr>
            <a:stCxn id="21" idx="2"/>
            <a:endCxn id="28" idx="0"/>
          </p:cNvCxnSpPr>
          <p:nvPr/>
        </p:nvCxnSpPr>
        <p:spPr>
          <a:xfrm>
            <a:off x="9440498" y="3448201"/>
            <a:ext cx="174615" cy="673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1B4D557B-00C7-ADB8-93B1-5C201EBF5B5C}"/>
              </a:ext>
            </a:extLst>
          </p:cNvPr>
          <p:cNvSpPr/>
          <p:nvPr/>
        </p:nvSpPr>
        <p:spPr>
          <a:xfrm>
            <a:off x="1801367" y="5493366"/>
            <a:ext cx="2846441" cy="585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ar-EG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84583330-DD44-9DD7-A14F-FE3F02FE73DD}"/>
              </a:ext>
            </a:extLst>
          </p:cNvPr>
          <p:cNvSpPr/>
          <p:nvPr/>
        </p:nvSpPr>
        <p:spPr>
          <a:xfrm>
            <a:off x="1884941" y="5516246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678E2AF1-44C1-F626-B445-3DD5ED837EF9}"/>
              </a:ext>
            </a:extLst>
          </p:cNvPr>
          <p:cNvSpPr/>
          <p:nvPr/>
        </p:nvSpPr>
        <p:spPr>
          <a:xfrm>
            <a:off x="2460129" y="5516246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693C4512-F8CB-9E14-A164-1027311053E3}"/>
              </a:ext>
            </a:extLst>
          </p:cNvPr>
          <p:cNvSpPr/>
          <p:nvPr/>
        </p:nvSpPr>
        <p:spPr>
          <a:xfrm>
            <a:off x="3035317" y="5516246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51356AE0-F7F7-7EEF-3793-9B1D93650D5B}"/>
              </a:ext>
            </a:extLst>
          </p:cNvPr>
          <p:cNvSpPr/>
          <p:nvPr/>
        </p:nvSpPr>
        <p:spPr>
          <a:xfrm>
            <a:off x="3571082" y="5530236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883F0175-525E-9F05-2777-8214AE1F187E}"/>
              </a:ext>
            </a:extLst>
          </p:cNvPr>
          <p:cNvSpPr/>
          <p:nvPr/>
        </p:nvSpPr>
        <p:spPr>
          <a:xfrm>
            <a:off x="4121124" y="5535135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5EC21410-B390-C4F3-8D7D-252B69D4E45B}"/>
              </a:ext>
            </a:extLst>
          </p:cNvPr>
          <p:cNvSpPr/>
          <p:nvPr/>
        </p:nvSpPr>
        <p:spPr>
          <a:xfrm>
            <a:off x="7515264" y="5503681"/>
            <a:ext cx="2846441" cy="585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ar-EG" dirty="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398B58D9-3794-BBAA-3C65-863B01121C96}"/>
              </a:ext>
            </a:extLst>
          </p:cNvPr>
          <p:cNvSpPr/>
          <p:nvPr/>
        </p:nvSpPr>
        <p:spPr>
          <a:xfrm>
            <a:off x="4659742" y="5503681"/>
            <a:ext cx="2846441" cy="585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ar-EG" dirty="0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8FFFCF18-AA75-8E5B-8A70-18D7D2E1275C}"/>
              </a:ext>
            </a:extLst>
          </p:cNvPr>
          <p:cNvSpPr/>
          <p:nvPr/>
        </p:nvSpPr>
        <p:spPr>
          <a:xfrm>
            <a:off x="4743316" y="5526561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345FE637-9612-CD23-5114-5E4C892EC5D8}"/>
              </a:ext>
            </a:extLst>
          </p:cNvPr>
          <p:cNvSpPr/>
          <p:nvPr/>
        </p:nvSpPr>
        <p:spPr>
          <a:xfrm>
            <a:off x="5318504" y="5526561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DBC3982-38B7-77E1-D2C5-C60A955EFE0A}"/>
              </a:ext>
            </a:extLst>
          </p:cNvPr>
          <p:cNvSpPr/>
          <p:nvPr/>
        </p:nvSpPr>
        <p:spPr>
          <a:xfrm>
            <a:off x="5893692" y="5526561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E14C5B75-20A4-E464-DE48-54875E1FCB7C}"/>
              </a:ext>
            </a:extLst>
          </p:cNvPr>
          <p:cNvSpPr/>
          <p:nvPr/>
        </p:nvSpPr>
        <p:spPr>
          <a:xfrm>
            <a:off x="6429457" y="5540551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3D1C23FA-3331-5B72-48EA-F81397E078EA}"/>
              </a:ext>
            </a:extLst>
          </p:cNvPr>
          <p:cNvSpPr/>
          <p:nvPr/>
        </p:nvSpPr>
        <p:spPr>
          <a:xfrm>
            <a:off x="6979499" y="5545450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06FD2DA-23CC-B3A5-36F3-CBB248F66C32}"/>
              </a:ext>
            </a:extLst>
          </p:cNvPr>
          <p:cNvCxnSpPr>
            <a:stCxn id="22" idx="2"/>
          </p:cNvCxnSpPr>
          <p:nvPr/>
        </p:nvCxnSpPr>
        <p:spPr>
          <a:xfrm>
            <a:off x="2396614" y="4807972"/>
            <a:ext cx="2857980" cy="685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E596C98-3BFE-9DB3-3EBD-5BCC90F464D4}"/>
              </a:ext>
            </a:extLst>
          </p:cNvPr>
          <p:cNvCxnSpPr>
            <a:stCxn id="226" idx="2"/>
          </p:cNvCxnSpPr>
          <p:nvPr/>
        </p:nvCxnSpPr>
        <p:spPr>
          <a:xfrm flipH="1">
            <a:off x="5234358" y="4757111"/>
            <a:ext cx="848605" cy="718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154CD91-EE71-1794-E261-44D7B19436B7}"/>
              </a:ext>
            </a:extLst>
          </p:cNvPr>
          <p:cNvCxnSpPr>
            <a:stCxn id="28" idx="2"/>
          </p:cNvCxnSpPr>
          <p:nvPr/>
        </p:nvCxnSpPr>
        <p:spPr>
          <a:xfrm flipH="1">
            <a:off x="5243055" y="4706250"/>
            <a:ext cx="4372058" cy="769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E5562DF-B895-1518-E57F-ACF6CA4586A7}"/>
              </a:ext>
            </a:extLst>
          </p:cNvPr>
          <p:cNvSpPr txBox="1"/>
          <p:nvPr/>
        </p:nvSpPr>
        <p:spPr>
          <a:xfrm>
            <a:off x="4494749" y="5024011"/>
            <a:ext cx="34778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ATOMIC ADD!</a:t>
            </a:r>
            <a:endParaRPr lang="ar-E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261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32B2E-8232-B55D-20D5-7E4446380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DOWN FRONTIER PRIVATIZATION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15505-A66D-5AC6-D742-E7CD2FE6A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403" y="1966293"/>
            <a:ext cx="7643192" cy="445216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B6549A1-BB28-330E-40E3-E88BCA6DF829}"/>
              </a:ext>
            </a:extLst>
          </p:cNvPr>
          <p:cNvSpPr txBox="1">
            <a:spLocks/>
          </p:cNvSpPr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0"/>
              </a:spcBef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8ED45-099D-F821-92D6-901D3D778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51" y="1798070"/>
            <a:ext cx="11521097" cy="505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63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32B2E-8232-B55D-20D5-7E4446380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DOWN FRONTIER PRIVATIZATION</a:t>
            </a:r>
            <a:endParaRPr lang="en-US" sz="3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B6549A1-BB28-330E-40E3-E88BCA6DF829}"/>
              </a:ext>
            </a:extLst>
          </p:cNvPr>
          <p:cNvSpPr txBox="1">
            <a:spLocks/>
          </p:cNvSpPr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0"/>
              </a:spcBef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BF4C9-6A31-7004-3734-8BB2FECA0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39" y="1654784"/>
            <a:ext cx="11828721" cy="520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2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2C84A0EC-E04D-A561-A42F-1B5130910623}"/>
              </a:ext>
            </a:extLst>
          </p:cNvPr>
          <p:cNvSpPr/>
          <p:nvPr/>
        </p:nvSpPr>
        <p:spPr>
          <a:xfrm>
            <a:off x="5682458" y="2389238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46B505-4DAF-01E2-EB90-F5B671EB7823}"/>
              </a:ext>
            </a:extLst>
          </p:cNvPr>
          <p:cNvSpPr/>
          <p:nvPr/>
        </p:nvSpPr>
        <p:spPr>
          <a:xfrm>
            <a:off x="4885092" y="3270145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C953229-C7E0-E12D-6A1E-2EFC7F0E111F}"/>
              </a:ext>
            </a:extLst>
          </p:cNvPr>
          <p:cNvSpPr/>
          <p:nvPr/>
        </p:nvSpPr>
        <p:spPr>
          <a:xfrm>
            <a:off x="5405850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236C3-E63A-403C-228D-2F6B32C590A7}"/>
              </a:ext>
            </a:extLst>
          </p:cNvPr>
          <p:cNvSpPr/>
          <p:nvPr/>
        </p:nvSpPr>
        <p:spPr>
          <a:xfrm>
            <a:off x="6186952" y="5292822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C83904-44F4-1961-B215-526EDED2A2AB}"/>
              </a:ext>
            </a:extLst>
          </p:cNvPr>
          <p:cNvSpPr/>
          <p:nvPr/>
        </p:nvSpPr>
        <p:spPr>
          <a:xfrm>
            <a:off x="7136677" y="358595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8F191D-14BC-24CA-0F72-C47ABE84F282}"/>
              </a:ext>
            </a:extLst>
          </p:cNvPr>
          <p:cNvSpPr/>
          <p:nvPr/>
        </p:nvSpPr>
        <p:spPr>
          <a:xfrm>
            <a:off x="6882580" y="4522837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7</a:t>
            </a:r>
            <a:endParaRPr lang="ar-E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24AC43-641D-DCA0-D480-6C72F07B816B}"/>
              </a:ext>
            </a:extLst>
          </p:cNvPr>
          <p:cNvSpPr/>
          <p:nvPr/>
        </p:nvSpPr>
        <p:spPr>
          <a:xfrm>
            <a:off x="8558982" y="4139380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9</a:t>
            </a:r>
            <a:endParaRPr lang="ar-E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DE7AF7-1941-D403-E7FE-C4DBB25F6054}"/>
              </a:ext>
            </a:extLst>
          </p:cNvPr>
          <p:cNvSpPr/>
          <p:nvPr/>
        </p:nvSpPr>
        <p:spPr>
          <a:xfrm>
            <a:off x="4232788" y="391323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8</a:t>
            </a:r>
            <a:endParaRPr lang="ar-E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DF862F-D517-9943-468C-8274BE89D076}"/>
              </a:ext>
            </a:extLst>
          </p:cNvPr>
          <p:cNvSpPr/>
          <p:nvPr/>
        </p:nvSpPr>
        <p:spPr>
          <a:xfrm>
            <a:off x="6007510" y="3318387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0</a:t>
            </a:r>
            <a:endParaRPr lang="ar-E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F884B5-6FA0-E84A-B2BF-28C67D64FD06}"/>
              </a:ext>
            </a:extLst>
          </p:cNvPr>
          <p:cNvSpPr/>
          <p:nvPr/>
        </p:nvSpPr>
        <p:spPr>
          <a:xfrm>
            <a:off x="8303343" y="3126658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1CD1AE-7555-D6E7-1E1A-FC755CE3540B}"/>
              </a:ext>
            </a:extLst>
          </p:cNvPr>
          <p:cNvSpPr/>
          <p:nvPr/>
        </p:nvSpPr>
        <p:spPr>
          <a:xfrm>
            <a:off x="6966158" y="250230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6</a:t>
            </a:r>
            <a:endParaRPr lang="ar-E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C2B36B-F01C-3F8D-B3E7-067A97EB7020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4669191" y="3720377"/>
            <a:ext cx="292318" cy="26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513AE5-E8AE-DB05-203A-CB11180FEEE1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4669191" y="4349642"/>
            <a:ext cx="745927" cy="301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D1850A-2266-FEAA-A007-91710FE711AF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5851521" y="3754790"/>
            <a:ext cx="230864" cy="715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F60E259-CBD5-FB85-004F-A5F5163B2877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5397912" y="3539613"/>
            <a:ext cx="609598" cy="34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1A51F6-6B58-2C9F-C88C-A38D7B73FDC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107160" y="2830557"/>
            <a:ext cx="155989" cy="487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A4D890-5DC2-0652-BA7A-586DA7DDCFB8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6443913" y="3754790"/>
            <a:ext cx="694306" cy="74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3D86A8-B34A-BCC3-ECC0-96FAD2D17361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6263149" y="3829665"/>
            <a:ext cx="184357" cy="1460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6E4491-BB0C-20CE-07EE-BA62D191C117}"/>
              </a:ext>
            </a:extLst>
          </p:cNvPr>
          <p:cNvCxnSpPr>
            <a:cxnSpLocks/>
          </p:cNvCxnSpPr>
          <p:nvPr/>
        </p:nvCxnSpPr>
        <p:spPr>
          <a:xfrm flipH="1">
            <a:off x="7213094" y="4085304"/>
            <a:ext cx="180764" cy="565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2D09EA-F6FD-D813-ED64-FB5BC4192874}"/>
              </a:ext>
            </a:extLst>
          </p:cNvPr>
          <p:cNvCxnSpPr>
            <a:cxnSpLocks/>
            <a:endCxn id="12" idx="4"/>
          </p:cNvCxnSpPr>
          <p:nvPr/>
        </p:nvCxnSpPr>
        <p:spPr>
          <a:xfrm flipH="1" flipV="1">
            <a:off x="7221797" y="3013587"/>
            <a:ext cx="172061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DB7D62-7AB4-8EA5-14DF-9C027E203005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7393858" y="4575783"/>
            <a:ext cx="1239999" cy="202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2903D7-1EC1-4582-6795-C9726DA3C13C}"/>
              </a:ext>
            </a:extLst>
          </p:cNvPr>
          <p:cNvCxnSpPr>
            <a:stCxn id="4" idx="0"/>
            <a:endCxn id="11" idx="5"/>
          </p:cNvCxnSpPr>
          <p:nvPr/>
        </p:nvCxnSpPr>
        <p:spPr>
          <a:xfrm flipH="1" flipV="1">
            <a:off x="8739746" y="3563061"/>
            <a:ext cx="74875" cy="576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5DCD03-01F7-9097-4863-C1840A875802}"/>
              </a:ext>
            </a:extLst>
          </p:cNvPr>
          <p:cNvCxnSpPr>
            <a:cxnSpLocks/>
          </p:cNvCxnSpPr>
          <p:nvPr/>
        </p:nvCxnSpPr>
        <p:spPr>
          <a:xfrm>
            <a:off x="6182035" y="2649793"/>
            <a:ext cx="814750" cy="78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C964A82-692F-7CCC-2957-FA3D087F5DB6}"/>
              </a:ext>
            </a:extLst>
          </p:cNvPr>
          <p:cNvSpPr/>
          <p:nvPr/>
        </p:nvSpPr>
        <p:spPr>
          <a:xfrm>
            <a:off x="3293805" y="2905432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33C5E1F-A233-584D-6E45-E3D98B959673}"/>
              </a:ext>
            </a:extLst>
          </p:cNvPr>
          <p:cNvSpPr/>
          <p:nvPr/>
        </p:nvSpPr>
        <p:spPr>
          <a:xfrm>
            <a:off x="5954666" y="1367816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7439FCD-B29E-31CC-EAAB-0C60EBD564FD}"/>
              </a:ext>
            </a:extLst>
          </p:cNvPr>
          <p:cNvSpPr/>
          <p:nvPr/>
        </p:nvSpPr>
        <p:spPr>
          <a:xfrm>
            <a:off x="8077396" y="20844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2309625-FBA0-0D9D-7630-57A7A0796C17}"/>
              </a:ext>
            </a:extLst>
          </p:cNvPr>
          <p:cNvSpPr/>
          <p:nvPr/>
        </p:nvSpPr>
        <p:spPr>
          <a:xfrm>
            <a:off x="3003756" y="4358148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5A477C7-7DF0-E301-A0A2-E37E47153B7F}"/>
              </a:ext>
            </a:extLst>
          </p:cNvPr>
          <p:cNvSpPr/>
          <p:nvPr/>
        </p:nvSpPr>
        <p:spPr>
          <a:xfrm>
            <a:off x="4166421" y="19233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FCDD5B8-ECCF-9679-54FB-7E55E20434D1}"/>
              </a:ext>
            </a:extLst>
          </p:cNvPr>
          <p:cNvSpPr/>
          <p:nvPr/>
        </p:nvSpPr>
        <p:spPr>
          <a:xfrm>
            <a:off x="7689392" y="528975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B5751A4-B27F-D421-30D1-EBF30E965B1F}"/>
              </a:ext>
            </a:extLst>
          </p:cNvPr>
          <p:cNvSpPr/>
          <p:nvPr/>
        </p:nvSpPr>
        <p:spPr>
          <a:xfrm>
            <a:off x="4380271" y="513376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B433421-BC43-6299-2ABA-631334A6974A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3942734" y="3197942"/>
            <a:ext cx="943900" cy="341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9AABE5-85DB-BE61-907A-716BBF543451}"/>
              </a:ext>
            </a:extLst>
          </p:cNvPr>
          <p:cNvCxnSpPr>
            <a:cxnSpLocks/>
            <a:stCxn id="49" idx="7"/>
            <a:endCxn id="6" idx="3"/>
          </p:cNvCxnSpPr>
          <p:nvPr/>
        </p:nvCxnSpPr>
        <p:spPr>
          <a:xfrm flipV="1">
            <a:off x="3557652" y="4349642"/>
            <a:ext cx="750011" cy="94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62C3789-9100-715C-CA70-99115943501A}"/>
              </a:ext>
            </a:extLst>
          </p:cNvPr>
          <p:cNvCxnSpPr>
            <a:cxnSpLocks/>
            <a:stCxn id="52" idx="2"/>
            <a:endCxn id="49" idx="5"/>
          </p:cNvCxnSpPr>
          <p:nvPr/>
        </p:nvCxnSpPr>
        <p:spPr>
          <a:xfrm flipH="1" flipV="1">
            <a:off x="3557652" y="4857493"/>
            <a:ext cx="822619" cy="568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828832B-B52E-05C3-FD32-BEAE5436EF90}"/>
              </a:ext>
            </a:extLst>
          </p:cNvPr>
          <p:cNvCxnSpPr>
            <a:cxnSpLocks/>
            <a:endCxn id="52" idx="6"/>
          </p:cNvCxnSpPr>
          <p:nvPr/>
        </p:nvCxnSpPr>
        <p:spPr>
          <a:xfrm flipH="1" flipV="1">
            <a:off x="5029200" y="5426274"/>
            <a:ext cx="1162667" cy="11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CE723D2-2438-6A25-F8C1-51FED46567B6}"/>
              </a:ext>
            </a:extLst>
          </p:cNvPr>
          <p:cNvCxnSpPr>
            <a:stCxn id="3" idx="5"/>
            <a:endCxn id="51" idx="1"/>
          </p:cNvCxnSpPr>
          <p:nvPr/>
        </p:nvCxnSpPr>
        <p:spPr>
          <a:xfrm>
            <a:off x="7318983" y="4959240"/>
            <a:ext cx="465442" cy="41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82E9BD5-197E-B4FD-706F-48A325551AEB}"/>
              </a:ext>
            </a:extLst>
          </p:cNvPr>
          <p:cNvCxnSpPr>
            <a:cxnSpLocks/>
            <a:stCxn id="12" idx="7"/>
            <a:endCxn id="48" idx="2"/>
          </p:cNvCxnSpPr>
          <p:nvPr/>
        </p:nvCxnSpPr>
        <p:spPr>
          <a:xfrm flipV="1">
            <a:off x="7402561" y="2376949"/>
            <a:ext cx="674835" cy="200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9140ECB-5A04-2433-02D0-79AA1C1AFDC4}"/>
              </a:ext>
            </a:extLst>
          </p:cNvPr>
          <p:cNvCxnSpPr>
            <a:cxnSpLocks/>
            <a:endCxn id="50" idx="6"/>
          </p:cNvCxnSpPr>
          <p:nvPr/>
        </p:nvCxnSpPr>
        <p:spPr>
          <a:xfrm flipH="1" flipV="1">
            <a:off x="4815350" y="2215849"/>
            <a:ext cx="930282" cy="25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0593396-6176-E2AE-C74B-862177150DE8}"/>
              </a:ext>
            </a:extLst>
          </p:cNvPr>
          <p:cNvCxnSpPr>
            <a:stCxn id="50" idx="7"/>
            <a:endCxn id="47" idx="2"/>
          </p:cNvCxnSpPr>
          <p:nvPr/>
        </p:nvCxnSpPr>
        <p:spPr>
          <a:xfrm flipV="1">
            <a:off x="4720317" y="1660326"/>
            <a:ext cx="1234349" cy="348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Arrow: Curved Down 88">
            <a:extLst>
              <a:ext uri="{FF2B5EF4-FFF2-40B4-BE49-F238E27FC236}">
                <a16:creationId xmlns:a16="http://schemas.microsoft.com/office/drawing/2014/main" id="{5425588C-48C3-9973-DCA0-7428CF3533FD}"/>
              </a:ext>
            </a:extLst>
          </p:cNvPr>
          <p:cNvSpPr/>
          <p:nvPr/>
        </p:nvSpPr>
        <p:spPr>
          <a:xfrm>
            <a:off x="5779521" y="2030002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2" name="Arrow: Curved Down 91">
            <a:extLst>
              <a:ext uri="{FF2B5EF4-FFF2-40B4-BE49-F238E27FC236}">
                <a16:creationId xmlns:a16="http://schemas.microsoft.com/office/drawing/2014/main" id="{1F764710-CD3B-53A7-727E-7183F538EE06}"/>
              </a:ext>
            </a:extLst>
          </p:cNvPr>
          <p:cNvSpPr/>
          <p:nvPr/>
        </p:nvSpPr>
        <p:spPr>
          <a:xfrm>
            <a:off x="5019260" y="2885105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5" name="Arrow: Curved Down 94">
            <a:extLst>
              <a:ext uri="{FF2B5EF4-FFF2-40B4-BE49-F238E27FC236}">
                <a16:creationId xmlns:a16="http://schemas.microsoft.com/office/drawing/2014/main" id="{B101E6D6-3389-EC74-D6C3-CD91E86CD02B}"/>
              </a:ext>
            </a:extLst>
          </p:cNvPr>
          <p:cNvSpPr/>
          <p:nvPr/>
        </p:nvSpPr>
        <p:spPr>
          <a:xfrm>
            <a:off x="7284273" y="3139516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9" name="Arrow: Curved Down 98">
            <a:extLst>
              <a:ext uri="{FF2B5EF4-FFF2-40B4-BE49-F238E27FC236}">
                <a16:creationId xmlns:a16="http://schemas.microsoft.com/office/drawing/2014/main" id="{3DDC7FE4-5A0E-F5C5-D674-9E5D381C8D20}"/>
              </a:ext>
            </a:extLst>
          </p:cNvPr>
          <p:cNvSpPr/>
          <p:nvPr/>
        </p:nvSpPr>
        <p:spPr>
          <a:xfrm>
            <a:off x="5558711" y="3982064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CA5D5B-E02C-0636-D900-CA48D624AB54}"/>
              </a:ext>
            </a:extLst>
          </p:cNvPr>
          <p:cNvSpPr txBox="1"/>
          <p:nvPr/>
        </p:nvSpPr>
        <p:spPr>
          <a:xfrm>
            <a:off x="511277" y="719455"/>
            <a:ext cx="2938221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Vertex Centric Top Down</a:t>
            </a:r>
            <a:endParaRPr lang="ar-EG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D6BB1F-ADCC-1BCE-9D0B-ACE2EEFAA36C}"/>
              </a:ext>
            </a:extLst>
          </p:cNvPr>
          <p:cNvSpPr txBox="1"/>
          <p:nvPr/>
        </p:nvSpPr>
        <p:spPr>
          <a:xfrm>
            <a:off x="463151" y="4536965"/>
            <a:ext cx="18445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Current level = 2 </a:t>
            </a:r>
            <a:endParaRPr lang="ar-EG" dirty="0"/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59476435-59AA-D4CC-0175-3FFF5ABD8508}"/>
              </a:ext>
            </a:extLst>
          </p:cNvPr>
          <p:cNvSpPr/>
          <p:nvPr/>
        </p:nvSpPr>
        <p:spPr>
          <a:xfrm>
            <a:off x="6291013" y="4856003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2C84A0EC-E04D-A561-A42F-1B5130910623}"/>
              </a:ext>
            </a:extLst>
          </p:cNvPr>
          <p:cNvSpPr/>
          <p:nvPr/>
        </p:nvSpPr>
        <p:spPr>
          <a:xfrm>
            <a:off x="5682458" y="2389238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46B505-4DAF-01E2-EB90-F5B671EB7823}"/>
              </a:ext>
            </a:extLst>
          </p:cNvPr>
          <p:cNvSpPr/>
          <p:nvPr/>
        </p:nvSpPr>
        <p:spPr>
          <a:xfrm>
            <a:off x="4885092" y="3270145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C953229-C7E0-E12D-6A1E-2EFC7F0E111F}"/>
              </a:ext>
            </a:extLst>
          </p:cNvPr>
          <p:cNvSpPr/>
          <p:nvPr/>
        </p:nvSpPr>
        <p:spPr>
          <a:xfrm>
            <a:off x="5405850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236C3-E63A-403C-228D-2F6B32C590A7}"/>
              </a:ext>
            </a:extLst>
          </p:cNvPr>
          <p:cNvSpPr/>
          <p:nvPr/>
        </p:nvSpPr>
        <p:spPr>
          <a:xfrm>
            <a:off x="6186952" y="5292822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C83904-44F4-1961-B215-526EDED2A2AB}"/>
              </a:ext>
            </a:extLst>
          </p:cNvPr>
          <p:cNvSpPr/>
          <p:nvPr/>
        </p:nvSpPr>
        <p:spPr>
          <a:xfrm>
            <a:off x="7136677" y="358595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8F191D-14BC-24CA-0F72-C47ABE84F282}"/>
              </a:ext>
            </a:extLst>
          </p:cNvPr>
          <p:cNvSpPr/>
          <p:nvPr/>
        </p:nvSpPr>
        <p:spPr>
          <a:xfrm>
            <a:off x="6882580" y="4522837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24AC43-641D-DCA0-D480-6C72F07B816B}"/>
              </a:ext>
            </a:extLst>
          </p:cNvPr>
          <p:cNvSpPr/>
          <p:nvPr/>
        </p:nvSpPr>
        <p:spPr>
          <a:xfrm>
            <a:off x="8558982" y="4139380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9</a:t>
            </a:r>
            <a:endParaRPr lang="ar-E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DE7AF7-1941-D403-E7FE-C4DBB25F6054}"/>
              </a:ext>
            </a:extLst>
          </p:cNvPr>
          <p:cNvSpPr/>
          <p:nvPr/>
        </p:nvSpPr>
        <p:spPr>
          <a:xfrm>
            <a:off x="4232788" y="391323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DF862F-D517-9943-468C-8274BE89D076}"/>
              </a:ext>
            </a:extLst>
          </p:cNvPr>
          <p:cNvSpPr/>
          <p:nvPr/>
        </p:nvSpPr>
        <p:spPr>
          <a:xfrm>
            <a:off x="6007510" y="3318387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0</a:t>
            </a:r>
            <a:endParaRPr lang="ar-E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F884B5-6FA0-E84A-B2BF-28C67D64FD06}"/>
              </a:ext>
            </a:extLst>
          </p:cNvPr>
          <p:cNvSpPr/>
          <p:nvPr/>
        </p:nvSpPr>
        <p:spPr>
          <a:xfrm>
            <a:off x="8303343" y="3126658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1CD1AE-7555-D6E7-1E1A-FC755CE3540B}"/>
              </a:ext>
            </a:extLst>
          </p:cNvPr>
          <p:cNvSpPr/>
          <p:nvPr/>
        </p:nvSpPr>
        <p:spPr>
          <a:xfrm>
            <a:off x="6966158" y="250230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C2B36B-F01C-3F8D-B3E7-067A97EB7020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4669191" y="3720377"/>
            <a:ext cx="292318" cy="26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513AE5-E8AE-DB05-203A-CB11180FEEE1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4669191" y="4349642"/>
            <a:ext cx="745927" cy="301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D1850A-2266-FEAA-A007-91710FE711AF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5851521" y="3754790"/>
            <a:ext cx="230864" cy="715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F60E259-CBD5-FB85-004F-A5F5163B2877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5397912" y="3539613"/>
            <a:ext cx="609598" cy="34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1A51F6-6B58-2C9F-C88C-A38D7B73FDC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107160" y="2830557"/>
            <a:ext cx="155989" cy="487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A4D890-5DC2-0652-BA7A-586DA7DDCFB8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6443913" y="3754790"/>
            <a:ext cx="694306" cy="74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3D86A8-B34A-BCC3-ECC0-96FAD2D17361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6263149" y="3829665"/>
            <a:ext cx="184357" cy="1460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6E4491-BB0C-20CE-07EE-BA62D191C117}"/>
              </a:ext>
            </a:extLst>
          </p:cNvPr>
          <p:cNvCxnSpPr>
            <a:cxnSpLocks/>
          </p:cNvCxnSpPr>
          <p:nvPr/>
        </p:nvCxnSpPr>
        <p:spPr>
          <a:xfrm flipH="1">
            <a:off x="7213094" y="4085304"/>
            <a:ext cx="180764" cy="565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2D09EA-F6FD-D813-ED64-FB5BC4192874}"/>
              </a:ext>
            </a:extLst>
          </p:cNvPr>
          <p:cNvCxnSpPr>
            <a:cxnSpLocks/>
            <a:endCxn id="12" idx="4"/>
          </p:cNvCxnSpPr>
          <p:nvPr/>
        </p:nvCxnSpPr>
        <p:spPr>
          <a:xfrm flipH="1" flipV="1">
            <a:off x="7221797" y="3013587"/>
            <a:ext cx="172061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DB7D62-7AB4-8EA5-14DF-9C027E203005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7393858" y="4575783"/>
            <a:ext cx="1239999" cy="202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2903D7-1EC1-4582-6795-C9726DA3C13C}"/>
              </a:ext>
            </a:extLst>
          </p:cNvPr>
          <p:cNvCxnSpPr>
            <a:stCxn id="4" idx="0"/>
            <a:endCxn id="11" idx="5"/>
          </p:cNvCxnSpPr>
          <p:nvPr/>
        </p:nvCxnSpPr>
        <p:spPr>
          <a:xfrm flipH="1" flipV="1">
            <a:off x="8739746" y="3563061"/>
            <a:ext cx="74875" cy="576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5DCD03-01F7-9097-4863-C1840A875802}"/>
              </a:ext>
            </a:extLst>
          </p:cNvPr>
          <p:cNvCxnSpPr>
            <a:cxnSpLocks/>
          </p:cNvCxnSpPr>
          <p:nvPr/>
        </p:nvCxnSpPr>
        <p:spPr>
          <a:xfrm>
            <a:off x="6182035" y="2649793"/>
            <a:ext cx="814750" cy="78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C964A82-692F-7CCC-2957-FA3D087F5DB6}"/>
              </a:ext>
            </a:extLst>
          </p:cNvPr>
          <p:cNvSpPr/>
          <p:nvPr/>
        </p:nvSpPr>
        <p:spPr>
          <a:xfrm>
            <a:off x="3293805" y="2905432"/>
            <a:ext cx="648929" cy="58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33C5E1F-A233-584D-6E45-E3D98B959673}"/>
              </a:ext>
            </a:extLst>
          </p:cNvPr>
          <p:cNvSpPr/>
          <p:nvPr/>
        </p:nvSpPr>
        <p:spPr>
          <a:xfrm>
            <a:off x="5954666" y="1367816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7439FCD-B29E-31CC-EAAB-0C60EBD564FD}"/>
              </a:ext>
            </a:extLst>
          </p:cNvPr>
          <p:cNvSpPr/>
          <p:nvPr/>
        </p:nvSpPr>
        <p:spPr>
          <a:xfrm>
            <a:off x="8077396" y="20844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2309625-FBA0-0D9D-7630-57A7A0796C17}"/>
              </a:ext>
            </a:extLst>
          </p:cNvPr>
          <p:cNvSpPr/>
          <p:nvPr/>
        </p:nvSpPr>
        <p:spPr>
          <a:xfrm>
            <a:off x="3003756" y="4358148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5A477C7-7DF0-E301-A0A2-E37E47153B7F}"/>
              </a:ext>
            </a:extLst>
          </p:cNvPr>
          <p:cNvSpPr/>
          <p:nvPr/>
        </p:nvSpPr>
        <p:spPr>
          <a:xfrm>
            <a:off x="4166421" y="1923339"/>
            <a:ext cx="648929" cy="58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FCDD5B8-ECCF-9679-54FB-7E55E20434D1}"/>
              </a:ext>
            </a:extLst>
          </p:cNvPr>
          <p:cNvSpPr/>
          <p:nvPr/>
        </p:nvSpPr>
        <p:spPr>
          <a:xfrm>
            <a:off x="7689392" y="528975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B5751A4-B27F-D421-30D1-EBF30E965B1F}"/>
              </a:ext>
            </a:extLst>
          </p:cNvPr>
          <p:cNvSpPr/>
          <p:nvPr/>
        </p:nvSpPr>
        <p:spPr>
          <a:xfrm>
            <a:off x="4380271" y="5133764"/>
            <a:ext cx="648929" cy="58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B433421-BC43-6299-2ABA-631334A6974A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3942734" y="3197942"/>
            <a:ext cx="943900" cy="341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9AABE5-85DB-BE61-907A-716BBF543451}"/>
              </a:ext>
            </a:extLst>
          </p:cNvPr>
          <p:cNvCxnSpPr>
            <a:cxnSpLocks/>
            <a:stCxn id="49" idx="7"/>
            <a:endCxn id="6" idx="3"/>
          </p:cNvCxnSpPr>
          <p:nvPr/>
        </p:nvCxnSpPr>
        <p:spPr>
          <a:xfrm flipV="1">
            <a:off x="3557652" y="4349642"/>
            <a:ext cx="750011" cy="94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62C3789-9100-715C-CA70-99115943501A}"/>
              </a:ext>
            </a:extLst>
          </p:cNvPr>
          <p:cNvCxnSpPr>
            <a:cxnSpLocks/>
            <a:stCxn id="52" idx="2"/>
            <a:endCxn id="49" idx="5"/>
          </p:cNvCxnSpPr>
          <p:nvPr/>
        </p:nvCxnSpPr>
        <p:spPr>
          <a:xfrm flipH="1" flipV="1">
            <a:off x="3557652" y="4857493"/>
            <a:ext cx="822619" cy="568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828832B-B52E-05C3-FD32-BEAE5436EF90}"/>
              </a:ext>
            </a:extLst>
          </p:cNvPr>
          <p:cNvCxnSpPr>
            <a:cxnSpLocks/>
            <a:endCxn id="52" idx="6"/>
          </p:cNvCxnSpPr>
          <p:nvPr/>
        </p:nvCxnSpPr>
        <p:spPr>
          <a:xfrm flipH="1" flipV="1">
            <a:off x="5029200" y="5426274"/>
            <a:ext cx="1162667" cy="11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CE723D2-2438-6A25-F8C1-51FED46567B6}"/>
              </a:ext>
            </a:extLst>
          </p:cNvPr>
          <p:cNvCxnSpPr>
            <a:stCxn id="3" idx="5"/>
            <a:endCxn id="51" idx="1"/>
          </p:cNvCxnSpPr>
          <p:nvPr/>
        </p:nvCxnSpPr>
        <p:spPr>
          <a:xfrm>
            <a:off x="7318983" y="4959240"/>
            <a:ext cx="465442" cy="41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82E9BD5-197E-B4FD-706F-48A325551AEB}"/>
              </a:ext>
            </a:extLst>
          </p:cNvPr>
          <p:cNvCxnSpPr>
            <a:cxnSpLocks/>
            <a:stCxn id="12" idx="7"/>
            <a:endCxn id="48" idx="2"/>
          </p:cNvCxnSpPr>
          <p:nvPr/>
        </p:nvCxnSpPr>
        <p:spPr>
          <a:xfrm flipV="1">
            <a:off x="7402561" y="2376949"/>
            <a:ext cx="674835" cy="200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9140ECB-5A04-2433-02D0-79AA1C1AFDC4}"/>
              </a:ext>
            </a:extLst>
          </p:cNvPr>
          <p:cNvCxnSpPr>
            <a:cxnSpLocks/>
            <a:endCxn id="50" idx="6"/>
          </p:cNvCxnSpPr>
          <p:nvPr/>
        </p:nvCxnSpPr>
        <p:spPr>
          <a:xfrm flipH="1" flipV="1">
            <a:off x="4815350" y="2215849"/>
            <a:ext cx="930282" cy="25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0593396-6176-E2AE-C74B-862177150DE8}"/>
              </a:ext>
            </a:extLst>
          </p:cNvPr>
          <p:cNvCxnSpPr>
            <a:stCxn id="50" idx="7"/>
            <a:endCxn id="47" idx="2"/>
          </p:cNvCxnSpPr>
          <p:nvPr/>
        </p:nvCxnSpPr>
        <p:spPr>
          <a:xfrm flipV="1">
            <a:off x="4720317" y="1660326"/>
            <a:ext cx="1234349" cy="348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Arrow: Curved Down 88">
            <a:extLst>
              <a:ext uri="{FF2B5EF4-FFF2-40B4-BE49-F238E27FC236}">
                <a16:creationId xmlns:a16="http://schemas.microsoft.com/office/drawing/2014/main" id="{5425588C-48C3-9973-DCA0-7428CF3533FD}"/>
              </a:ext>
            </a:extLst>
          </p:cNvPr>
          <p:cNvSpPr/>
          <p:nvPr/>
        </p:nvSpPr>
        <p:spPr>
          <a:xfrm>
            <a:off x="5779521" y="2030002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2" name="Arrow: Curved Down 91">
            <a:extLst>
              <a:ext uri="{FF2B5EF4-FFF2-40B4-BE49-F238E27FC236}">
                <a16:creationId xmlns:a16="http://schemas.microsoft.com/office/drawing/2014/main" id="{1F764710-CD3B-53A7-727E-7183F538EE06}"/>
              </a:ext>
            </a:extLst>
          </p:cNvPr>
          <p:cNvSpPr/>
          <p:nvPr/>
        </p:nvSpPr>
        <p:spPr>
          <a:xfrm>
            <a:off x="5019260" y="2885105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5" name="Arrow: Curved Down 94">
            <a:extLst>
              <a:ext uri="{FF2B5EF4-FFF2-40B4-BE49-F238E27FC236}">
                <a16:creationId xmlns:a16="http://schemas.microsoft.com/office/drawing/2014/main" id="{B101E6D6-3389-EC74-D6C3-CD91E86CD02B}"/>
              </a:ext>
            </a:extLst>
          </p:cNvPr>
          <p:cNvSpPr/>
          <p:nvPr/>
        </p:nvSpPr>
        <p:spPr>
          <a:xfrm>
            <a:off x="7284273" y="3139516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9" name="Arrow: Curved Down 98">
            <a:extLst>
              <a:ext uri="{FF2B5EF4-FFF2-40B4-BE49-F238E27FC236}">
                <a16:creationId xmlns:a16="http://schemas.microsoft.com/office/drawing/2014/main" id="{3DDC7FE4-5A0E-F5C5-D674-9E5D381C8D20}"/>
              </a:ext>
            </a:extLst>
          </p:cNvPr>
          <p:cNvSpPr/>
          <p:nvPr/>
        </p:nvSpPr>
        <p:spPr>
          <a:xfrm>
            <a:off x="5558711" y="3982064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02" name="Arrow: Curved Down 101">
            <a:extLst>
              <a:ext uri="{FF2B5EF4-FFF2-40B4-BE49-F238E27FC236}">
                <a16:creationId xmlns:a16="http://schemas.microsoft.com/office/drawing/2014/main" id="{EA56897B-C58C-8668-820B-8B1FFA1A97B1}"/>
              </a:ext>
            </a:extLst>
          </p:cNvPr>
          <p:cNvSpPr/>
          <p:nvPr/>
        </p:nvSpPr>
        <p:spPr>
          <a:xfrm>
            <a:off x="6101752" y="2926421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CA5D5B-E02C-0636-D900-CA48D624AB54}"/>
              </a:ext>
            </a:extLst>
          </p:cNvPr>
          <p:cNvSpPr txBox="1"/>
          <p:nvPr/>
        </p:nvSpPr>
        <p:spPr>
          <a:xfrm>
            <a:off x="511277" y="719455"/>
            <a:ext cx="2938221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Vertex Centric Top Down</a:t>
            </a:r>
            <a:endParaRPr lang="ar-EG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09625-9482-DE00-B957-8D9CE2116B80}"/>
              </a:ext>
            </a:extLst>
          </p:cNvPr>
          <p:cNvSpPr txBox="1"/>
          <p:nvPr/>
        </p:nvSpPr>
        <p:spPr>
          <a:xfrm>
            <a:off x="463151" y="4536965"/>
            <a:ext cx="18445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Current level = 3 </a:t>
            </a:r>
            <a:endParaRPr lang="ar-EG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3949C0FC-6897-77E5-2C53-8A061F1EE67B}"/>
              </a:ext>
            </a:extLst>
          </p:cNvPr>
          <p:cNvSpPr/>
          <p:nvPr/>
        </p:nvSpPr>
        <p:spPr>
          <a:xfrm>
            <a:off x="6291013" y="4856003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8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32B2E-8232-B55D-20D5-7E4446380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Vertex Centric Top Down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51BF8787-7823-7A3E-6AAE-28AB81AC7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65" y="1966293"/>
            <a:ext cx="1106126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4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2B2E-8232-B55D-20D5-7E4446380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/>
              <a:t>Vertex Centric Bottom Up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65793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2C84A0EC-E04D-A561-A42F-1B5130910623}"/>
              </a:ext>
            </a:extLst>
          </p:cNvPr>
          <p:cNvSpPr/>
          <p:nvPr/>
        </p:nvSpPr>
        <p:spPr>
          <a:xfrm>
            <a:off x="5682458" y="2389238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46B505-4DAF-01E2-EB90-F5B671EB7823}"/>
              </a:ext>
            </a:extLst>
          </p:cNvPr>
          <p:cNvSpPr/>
          <p:nvPr/>
        </p:nvSpPr>
        <p:spPr>
          <a:xfrm>
            <a:off x="4885092" y="3270145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C953229-C7E0-E12D-6A1E-2EFC7F0E111F}"/>
              </a:ext>
            </a:extLst>
          </p:cNvPr>
          <p:cNvSpPr/>
          <p:nvPr/>
        </p:nvSpPr>
        <p:spPr>
          <a:xfrm>
            <a:off x="5405850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236C3-E63A-403C-228D-2F6B32C590A7}"/>
              </a:ext>
            </a:extLst>
          </p:cNvPr>
          <p:cNvSpPr/>
          <p:nvPr/>
        </p:nvSpPr>
        <p:spPr>
          <a:xfrm>
            <a:off x="6186952" y="5292822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C83904-44F4-1961-B215-526EDED2A2AB}"/>
              </a:ext>
            </a:extLst>
          </p:cNvPr>
          <p:cNvSpPr/>
          <p:nvPr/>
        </p:nvSpPr>
        <p:spPr>
          <a:xfrm>
            <a:off x="7136677" y="358595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F280778-6D6F-7006-D324-B23646E4C3E6}"/>
              </a:ext>
            </a:extLst>
          </p:cNvPr>
          <p:cNvSpPr/>
          <p:nvPr/>
        </p:nvSpPr>
        <p:spPr>
          <a:xfrm>
            <a:off x="6191867" y="5289754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ar-E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8F191D-14BC-24CA-0F72-C47ABE84F282}"/>
              </a:ext>
            </a:extLst>
          </p:cNvPr>
          <p:cNvSpPr/>
          <p:nvPr/>
        </p:nvSpPr>
        <p:spPr>
          <a:xfrm>
            <a:off x="6882580" y="4522837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7</a:t>
            </a:r>
            <a:endParaRPr lang="ar-E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24AC43-641D-DCA0-D480-6C72F07B816B}"/>
              </a:ext>
            </a:extLst>
          </p:cNvPr>
          <p:cNvSpPr/>
          <p:nvPr/>
        </p:nvSpPr>
        <p:spPr>
          <a:xfrm>
            <a:off x="8558982" y="4139380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9</a:t>
            </a:r>
            <a:endParaRPr lang="ar-E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B94B68-366C-F3F4-F75B-E3208AD7A33A}"/>
              </a:ext>
            </a:extLst>
          </p:cNvPr>
          <p:cNvSpPr/>
          <p:nvPr/>
        </p:nvSpPr>
        <p:spPr>
          <a:xfrm>
            <a:off x="4886634" y="3283974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ar-E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DE7AF7-1941-D403-E7FE-C4DBB25F6054}"/>
              </a:ext>
            </a:extLst>
          </p:cNvPr>
          <p:cNvSpPr/>
          <p:nvPr/>
        </p:nvSpPr>
        <p:spPr>
          <a:xfrm>
            <a:off x="4232788" y="391323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8</a:t>
            </a:r>
            <a:endParaRPr lang="ar-E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1F7F5E-F50A-E710-B2F0-997F0E6CD87D}"/>
              </a:ext>
            </a:extLst>
          </p:cNvPr>
          <p:cNvSpPr/>
          <p:nvPr/>
        </p:nvSpPr>
        <p:spPr>
          <a:xfrm>
            <a:off x="5415118" y="439501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61E889-1664-4F57-BAC7-9F13FB48397A}"/>
              </a:ext>
            </a:extLst>
          </p:cNvPr>
          <p:cNvSpPr/>
          <p:nvPr/>
        </p:nvSpPr>
        <p:spPr>
          <a:xfrm>
            <a:off x="7138219" y="3574026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ar-E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7E1442-F21F-D4BA-07A5-A29DEEB1BDE8}"/>
              </a:ext>
            </a:extLst>
          </p:cNvPr>
          <p:cNvSpPr/>
          <p:nvPr/>
        </p:nvSpPr>
        <p:spPr>
          <a:xfrm>
            <a:off x="5670757" y="2394154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DF862F-D517-9943-468C-8274BE89D076}"/>
              </a:ext>
            </a:extLst>
          </p:cNvPr>
          <p:cNvSpPr/>
          <p:nvPr/>
        </p:nvSpPr>
        <p:spPr>
          <a:xfrm>
            <a:off x="6007510" y="3318387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0</a:t>
            </a:r>
            <a:endParaRPr lang="ar-E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F884B5-6FA0-E84A-B2BF-28C67D64FD06}"/>
              </a:ext>
            </a:extLst>
          </p:cNvPr>
          <p:cNvSpPr/>
          <p:nvPr/>
        </p:nvSpPr>
        <p:spPr>
          <a:xfrm>
            <a:off x="8303343" y="3126658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1CD1AE-7555-D6E7-1E1A-FC755CE3540B}"/>
              </a:ext>
            </a:extLst>
          </p:cNvPr>
          <p:cNvSpPr/>
          <p:nvPr/>
        </p:nvSpPr>
        <p:spPr>
          <a:xfrm>
            <a:off x="6966158" y="250230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6</a:t>
            </a:r>
            <a:endParaRPr lang="ar-E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C2B36B-F01C-3F8D-B3E7-067A97EB702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4669191" y="3720377"/>
            <a:ext cx="292318" cy="26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513AE5-E8AE-DB05-203A-CB11180FEEE1}"/>
              </a:ext>
            </a:extLst>
          </p:cNvPr>
          <p:cNvCxnSpPr>
            <a:stCxn id="6" idx="5"/>
            <a:endCxn id="7" idx="2"/>
          </p:cNvCxnSpPr>
          <p:nvPr/>
        </p:nvCxnSpPr>
        <p:spPr>
          <a:xfrm>
            <a:off x="4669191" y="4349642"/>
            <a:ext cx="745927" cy="301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D1850A-2266-FEAA-A007-91710FE711AF}"/>
              </a:ext>
            </a:extLst>
          </p:cNvPr>
          <p:cNvCxnSpPr>
            <a:stCxn id="7" idx="7"/>
            <a:endCxn id="10" idx="3"/>
          </p:cNvCxnSpPr>
          <p:nvPr/>
        </p:nvCxnSpPr>
        <p:spPr>
          <a:xfrm flipV="1">
            <a:off x="5851521" y="3754790"/>
            <a:ext cx="230864" cy="715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F60E259-CBD5-FB85-004F-A5F5163B2877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5397912" y="3539613"/>
            <a:ext cx="609598" cy="34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1A51F6-6B58-2C9F-C88C-A38D7B73FDC3}"/>
              </a:ext>
            </a:extLst>
          </p:cNvPr>
          <p:cNvCxnSpPr>
            <a:cxnSpLocks/>
            <a:stCxn id="9" idx="5"/>
            <a:endCxn id="10" idx="0"/>
          </p:cNvCxnSpPr>
          <p:nvPr/>
        </p:nvCxnSpPr>
        <p:spPr>
          <a:xfrm>
            <a:off x="6107160" y="2830557"/>
            <a:ext cx="155989" cy="487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A4D890-5DC2-0652-BA7A-586DA7DDCFB8}"/>
              </a:ext>
            </a:extLst>
          </p:cNvPr>
          <p:cNvCxnSpPr>
            <a:stCxn id="10" idx="5"/>
            <a:endCxn id="8" idx="2"/>
          </p:cNvCxnSpPr>
          <p:nvPr/>
        </p:nvCxnSpPr>
        <p:spPr>
          <a:xfrm>
            <a:off x="6443913" y="3754790"/>
            <a:ext cx="694306" cy="74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3D86A8-B34A-BCC3-ECC0-96FAD2D17361}"/>
              </a:ext>
            </a:extLst>
          </p:cNvPr>
          <p:cNvCxnSpPr>
            <a:stCxn id="10" idx="4"/>
            <a:endCxn id="2" idx="0"/>
          </p:cNvCxnSpPr>
          <p:nvPr/>
        </p:nvCxnSpPr>
        <p:spPr>
          <a:xfrm>
            <a:off x="6263149" y="3829665"/>
            <a:ext cx="184357" cy="1460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6E4491-BB0C-20CE-07EE-BA62D191C117}"/>
              </a:ext>
            </a:extLst>
          </p:cNvPr>
          <p:cNvCxnSpPr>
            <a:stCxn id="8" idx="4"/>
          </p:cNvCxnSpPr>
          <p:nvPr/>
        </p:nvCxnSpPr>
        <p:spPr>
          <a:xfrm flipH="1">
            <a:off x="7213094" y="4085304"/>
            <a:ext cx="180764" cy="565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2D09EA-F6FD-D813-ED64-FB5BC4192874}"/>
              </a:ext>
            </a:extLst>
          </p:cNvPr>
          <p:cNvCxnSpPr>
            <a:stCxn id="8" idx="0"/>
            <a:endCxn id="12" idx="4"/>
          </p:cNvCxnSpPr>
          <p:nvPr/>
        </p:nvCxnSpPr>
        <p:spPr>
          <a:xfrm flipH="1" flipV="1">
            <a:off x="7221797" y="3013587"/>
            <a:ext cx="172061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DB7D62-7AB4-8EA5-14DF-9C027E203005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7393858" y="4575783"/>
            <a:ext cx="1239999" cy="202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2903D7-1EC1-4582-6795-C9726DA3C13C}"/>
              </a:ext>
            </a:extLst>
          </p:cNvPr>
          <p:cNvCxnSpPr>
            <a:stCxn id="4" idx="0"/>
            <a:endCxn id="11" idx="5"/>
          </p:cNvCxnSpPr>
          <p:nvPr/>
        </p:nvCxnSpPr>
        <p:spPr>
          <a:xfrm flipH="1" flipV="1">
            <a:off x="8739746" y="3563061"/>
            <a:ext cx="74875" cy="576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5DCD03-01F7-9097-4863-C1840A875802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6182035" y="2649793"/>
            <a:ext cx="814750" cy="78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C964A82-692F-7CCC-2957-FA3D087F5DB6}"/>
              </a:ext>
            </a:extLst>
          </p:cNvPr>
          <p:cNvSpPr/>
          <p:nvPr/>
        </p:nvSpPr>
        <p:spPr>
          <a:xfrm>
            <a:off x="3293805" y="2905432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33C5E1F-A233-584D-6E45-E3D98B959673}"/>
              </a:ext>
            </a:extLst>
          </p:cNvPr>
          <p:cNvSpPr/>
          <p:nvPr/>
        </p:nvSpPr>
        <p:spPr>
          <a:xfrm>
            <a:off x="5954666" y="1367816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7439FCD-B29E-31CC-EAAB-0C60EBD564FD}"/>
              </a:ext>
            </a:extLst>
          </p:cNvPr>
          <p:cNvSpPr/>
          <p:nvPr/>
        </p:nvSpPr>
        <p:spPr>
          <a:xfrm>
            <a:off x="8077396" y="20844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2309625-FBA0-0D9D-7630-57A7A0796C17}"/>
              </a:ext>
            </a:extLst>
          </p:cNvPr>
          <p:cNvSpPr/>
          <p:nvPr/>
        </p:nvSpPr>
        <p:spPr>
          <a:xfrm>
            <a:off x="3003756" y="4358148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5A477C7-7DF0-E301-A0A2-E37E47153B7F}"/>
              </a:ext>
            </a:extLst>
          </p:cNvPr>
          <p:cNvSpPr/>
          <p:nvPr/>
        </p:nvSpPr>
        <p:spPr>
          <a:xfrm>
            <a:off x="4166421" y="19233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FCDD5B8-ECCF-9679-54FB-7E55E20434D1}"/>
              </a:ext>
            </a:extLst>
          </p:cNvPr>
          <p:cNvSpPr/>
          <p:nvPr/>
        </p:nvSpPr>
        <p:spPr>
          <a:xfrm>
            <a:off x="7689392" y="528975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B5751A4-B27F-D421-30D1-EBF30E965B1F}"/>
              </a:ext>
            </a:extLst>
          </p:cNvPr>
          <p:cNvSpPr/>
          <p:nvPr/>
        </p:nvSpPr>
        <p:spPr>
          <a:xfrm>
            <a:off x="4380271" y="513376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B433421-BC43-6299-2ABA-631334A6974A}"/>
              </a:ext>
            </a:extLst>
          </p:cNvPr>
          <p:cNvCxnSpPr>
            <a:cxnSpLocks/>
            <a:stCxn id="44" idx="6"/>
            <a:endCxn id="5" idx="2"/>
          </p:cNvCxnSpPr>
          <p:nvPr/>
        </p:nvCxnSpPr>
        <p:spPr>
          <a:xfrm>
            <a:off x="3942734" y="3197942"/>
            <a:ext cx="943900" cy="341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9AABE5-85DB-BE61-907A-716BBF543451}"/>
              </a:ext>
            </a:extLst>
          </p:cNvPr>
          <p:cNvCxnSpPr>
            <a:cxnSpLocks/>
            <a:stCxn id="49" idx="7"/>
            <a:endCxn id="6" idx="3"/>
          </p:cNvCxnSpPr>
          <p:nvPr/>
        </p:nvCxnSpPr>
        <p:spPr>
          <a:xfrm flipV="1">
            <a:off x="3557652" y="4349642"/>
            <a:ext cx="750011" cy="94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62C3789-9100-715C-CA70-99115943501A}"/>
              </a:ext>
            </a:extLst>
          </p:cNvPr>
          <p:cNvCxnSpPr>
            <a:cxnSpLocks/>
            <a:stCxn id="52" idx="2"/>
            <a:endCxn id="49" idx="5"/>
          </p:cNvCxnSpPr>
          <p:nvPr/>
        </p:nvCxnSpPr>
        <p:spPr>
          <a:xfrm flipH="1" flipV="1">
            <a:off x="3557652" y="4857493"/>
            <a:ext cx="822619" cy="568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828832B-B52E-05C3-FD32-BEAE5436EF90}"/>
              </a:ext>
            </a:extLst>
          </p:cNvPr>
          <p:cNvCxnSpPr>
            <a:stCxn id="2" idx="2"/>
            <a:endCxn id="52" idx="6"/>
          </p:cNvCxnSpPr>
          <p:nvPr/>
        </p:nvCxnSpPr>
        <p:spPr>
          <a:xfrm flipH="1" flipV="1">
            <a:off x="5029200" y="5426274"/>
            <a:ext cx="1162667" cy="11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CE723D2-2438-6A25-F8C1-51FED46567B6}"/>
              </a:ext>
            </a:extLst>
          </p:cNvPr>
          <p:cNvCxnSpPr>
            <a:stCxn id="3" idx="5"/>
            <a:endCxn id="51" idx="1"/>
          </p:cNvCxnSpPr>
          <p:nvPr/>
        </p:nvCxnSpPr>
        <p:spPr>
          <a:xfrm>
            <a:off x="7318983" y="4959240"/>
            <a:ext cx="465442" cy="41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82E9BD5-197E-B4FD-706F-48A325551AEB}"/>
              </a:ext>
            </a:extLst>
          </p:cNvPr>
          <p:cNvCxnSpPr>
            <a:cxnSpLocks/>
            <a:stCxn id="12" idx="7"/>
            <a:endCxn id="48" idx="2"/>
          </p:cNvCxnSpPr>
          <p:nvPr/>
        </p:nvCxnSpPr>
        <p:spPr>
          <a:xfrm flipV="1">
            <a:off x="7402561" y="2376949"/>
            <a:ext cx="674835" cy="200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9140ECB-5A04-2433-02D0-79AA1C1AFDC4}"/>
              </a:ext>
            </a:extLst>
          </p:cNvPr>
          <p:cNvCxnSpPr>
            <a:stCxn id="9" idx="1"/>
            <a:endCxn id="50" idx="6"/>
          </p:cNvCxnSpPr>
          <p:nvPr/>
        </p:nvCxnSpPr>
        <p:spPr>
          <a:xfrm flipH="1" flipV="1">
            <a:off x="4815350" y="2215849"/>
            <a:ext cx="930282" cy="25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0593396-6176-E2AE-C74B-862177150DE8}"/>
              </a:ext>
            </a:extLst>
          </p:cNvPr>
          <p:cNvCxnSpPr>
            <a:stCxn id="50" idx="7"/>
            <a:endCxn id="47" idx="2"/>
          </p:cNvCxnSpPr>
          <p:nvPr/>
        </p:nvCxnSpPr>
        <p:spPr>
          <a:xfrm flipV="1">
            <a:off x="4720317" y="1660326"/>
            <a:ext cx="1234349" cy="348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Arrow: Curved Down 84">
            <a:extLst>
              <a:ext uri="{FF2B5EF4-FFF2-40B4-BE49-F238E27FC236}">
                <a16:creationId xmlns:a16="http://schemas.microsoft.com/office/drawing/2014/main" id="{B69FBAF7-2564-C4D5-4A2E-B0BF9A3718C6}"/>
              </a:ext>
            </a:extLst>
          </p:cNvPr>
          <p:cNvSpPr/>
          <p:nvPr/>
        </p:nvSpPr>
        <p:spPr>
          <a:xfrm>
            <a:off x="3449498" y="2502309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86" name="Arrow: Curved Down 85">
            <a:extLst>
              <a:ext uri="{FF2B5EF4-FFF2-40B4-BE49-F238E27FC236}">
                <a16:creationId xmlns:a16="http://schemas.microsoft.com/office/drawing/2014/main" id="{89B46E70-4BB6-3C48-04F1-7551A6C1D047}"/>
              </a:ext>
            </a:extLst>
          </p:cNvPr>
          <p:cNvSpPr/>
          <p:nvPr/>
        </p:nvSpPr>
        <p:spPr>
          <a:xfrm>
            <a:off x="6992677" y="4129190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87" name="Arrow: Curved Down 86">
            <a:extLst>
              <a:ext uri="{FF2B5EF4-FFF2-40B4-BE49-F238E27FC236}">
                <a16:creationId xmlns:a16="http://schemas.microsoft.com/office/drawing/2014/main" id="{E8A7CD04-66EC-93B7-DD1E-8AD9CA316381}"/>
              </a:ext>
            </a:extLst>
          </p:cNvPr>
          <p:cNvSpPr/>
          <p:nvPr/>
        </p:nvSpPr>
        <p:spPr>
          <a:xfrm>
            <a:off x="8338321" y="1655411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88" name="Arrow: Curved Down 87">
            <a:extLst>
              <a:ext uri="{FF2B5EF4-FFF2-40B4-BE49-F238E27FC236}">
                <a16:creationId xmlns:a16="http://schemas.microsoft.com/office/drawing/2014/main" id="{E03373DD-2015-1B6E-1370-F8C3B4608ECC}"/>
              </a:ext>
            </a:extLst>
          </p:cNvPr>
          <p:cNvSpPr/>
          <p:nvPr/>
        </p:nvSpPr>
        <p:spPr>
          <a:xfrm>
            <a:off x="7074206" y="2124997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89" name="Arrow: Curved Down 88">
            <a:extLst>
              <a:ext uri="{FF2B5EF4-FFF2-40B4-BE49-F238E27FC236}">
                <a16:creationId xmlns:a16="http://schemas.microsoft.com/office/drawing/2014/main" id="{5425588C-48C3-9973-DCA0-7428CF3533FD}"/>
              </a:ext>
            </a:extLst>
          </p:cNvPr>
          <p:cNvSpPr/>
          <p:nvPr/>
        </p:nvSpPr>
        <p:spPr>
          <a:xfrm>
            <a:off x="5779521" y="2030002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0" name="Arrow: Curved Down 89">
            <a:extLst>
              <a:ext uri="{FF2B5EF4-FFF2-40B4-BE49-F238E27FC236}">
                <a16:creationId xmlns:a16="http://schemas.microsoft.com/office/drawing/2014/main" id="{3AB26CD1-6D26-87EA-F1C1-C12C73C4520A}"/>
              </a:ext>
            </a:extLst>
          </p:cNvPr>
          <p:cNvSpPr/>
          <p:nvPr/>
        </p:nvSpPr>
        <p:spPr>
          <a:xfrm>
            <a:off x="4597191" y="4734895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1" name="Arrow: Curved Down 90">
            <a:extLst>
              <a:ext uri="{FF2B5EF4-FFF2-40B4-BE49-F238E27FC236}">
                <a16:creationId xmlns:a16="http://schemas.microsoft.com/office/drawing/2014/main" id="{8EBEC6EF-389B-62A2-D1C4-24B3EB8809F0}"/>
              </a:ext>
            </a:extLst>
          </p:cNvPr>
          <p:cNvSpPr/>
          <p:nvPr/>
        </p:nvSpPr>
        <p:spPr>
          <a:xfrm>
            <a:off x="3143982" y="3968450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2" name="Arrow: Curved Down 91">
            <a:extLst>
              <a:ext uri="{FF2B5EF4-FFF2-40B4-BE49-F238E27FC236}">
                <a16:creationId xmlns:a16="http://schemas.microsoft.com/office/drawing/2014/main" id="{1F764710-CD3B-53A7-727E-7183F538EE06}"/>
              </a:ext>
            </a:extLst>
          </p:cNvPr>
          <p:cNvSpPr/>
          <p:nvPr/>
        </p:nvSpPr>
        <p:spPr>
          <a:xfrm>
            <a:off x="5019260" y="2885105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3" name="Arrow: Curved Down 92">
            <a:extLst>
              <a:ext uri="{FF2B5EF4-FFF2-40B4-BE49-F238E27FC236}">
                <a16:creationId xmlns:a16="http://schemas.microsoft.com/office/drawing/2014/main" id="{E1CD6A33-BD81-0023-110F-B592CD5D0F39}"/>
              </a:ext>
            </a:extLst>
          </p:cNvPr>
          <p:cNvSpPr/>
          <p:nvPr/>
        </p:nvSpPr>
        <p:spPr>
          <a:xfrm>
            <a:off x="6173752" y="989841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4" name="Arrow: Curved Down 93">
            <a:extLst>
              <a:ext uri="{FF2B5EF4-FFF2-40B4-BE49-F238E27FC236}">
                <a16:creationId xmlns:a16="http://schemas.microsoft.com/office/drawing/2014/main" id="{A4A4CCA1-692C-D9C1-2800-C02AACA030CB}"/>
              </a:ext>
            </a:extLst>
          </p:cNvPr>
          <p:cNvSpPr/>
          <p:nvPr/>
        </p:nvSpPr>
        <p:spPr>
          <a:xfrm>
            <a:off x="4308271" y="1416979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5" name="Arrow: Curved Down 94">
            <a:extLst>
              <a:ext uri="{FF2B5EF4-FFF2-40B4-BE49-F238E27FC236}">
                <a16:creationId xmlns:a16="http://schemas.microsoft.com/office/drawing/2014/main" id="{B101E6D6-3389-EC74-D6C3-CD91E86CD02B}"/>
              </a:ext>
            </a:extLst>
          </p:cNvPr>
          <p:cNvSpPr/>
          <p:nvPr/>
        </p:nvSpPr>
        <p:spPr>
          <a:xfrm>
            <a:off x="7284273" y="3139516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6" name="Arrow: Curved Down 95">
            <a:extLst>
              <a:ext uri="{FF2B5EF4-FFF2-40B4-BE49-F238E27FC236}">
                <a16:creationId xmlns:a16="http://schemas.microsoft.com/office/drawing/2014/main" id="{88287042-23C5-6477-B61A-BCFBA7A7412E}"/>
              </a:ext>
            </a:extLst>
          </p:cNvPr>
          <p:cNvSpPr/>
          <p:nvPr/>
        </p:nvSpPr>
        <p:spPr>
          <a:xfrm>
            <a:off x="8722021" y="3714705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7" name="Arrow: Curved Down 96">
            <a:extLst>
              <a:ext uri="{FF2B5EF4-FFF2-40B4-BE49-F238E27FC236}">
                <a16:creationId xmlns:a16="http://schemas.microsoft.com/office/drawing/2014/main" id="{0D63F472-ECB3-AC64-9F2E-1737BDCBEF79}"/>
              </a:ext>
            </a:extLst>
          </p:cNvPr>
          <p:cNvSpPr/>
          <p:nvPr/>
        </p:nvSpPr>
        <p:spPr>
          <a:xfrm>
            <a:off x="7917373" y="4890321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8" name="Arrow: Curved Down 97">
            <a:extLst>
              <a:ext uri="{FF2B5EF4-FFF2-40B4-BE49-F238E27FC236}">
                <a16:creationId xmlns:a16="http://schemas.microsoft.com/office/drawing/2014/main" id="{23767850-51A5-88ED-6163-15B39A2FE14E}"/>
              </a:ext>
            </a:extLst>
          </p:cNvPr>
          <p:cNvSpPr/>
          <p:nvPr/>
        </p:nvSpPr>
        <p:spPr>
          <a:xfrm>
            <a:off x="8432346" y="2759840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9" name="Arrow: Curved Down 98">
            <a:extLst>
              <a:ext uri="{FF2B5EF4-FFF2-40B4-BE49-F238E27FC236}">
                <a16:creationId xmlns:a16="http://schemas.microsoft.com/office/drawing/2014/main" id="{3DDC7FE4-5A0E-F5C5-D674-9E5D381C8D20}"/>
              </a:ext>
            </a:extLst>
          </p:cNvPr>
          <p:cNvSpPr/>
          <p:nvPr/>
        </p:nvSpPr>
        <p:spPr>
          <a:xfrm>
            <a:off x="5558711" y="3982064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00" name="Arrow: Curved Down 99">
            <a:extLst>
              <a:ext uri="{FF2B5EF4-FFF2-40B4-BE49-F238E27FC236}">
                <a16:creationId xmlns:a16="http://schemas.microsoft.com/office/drawing/2014/main" id="{FF413D96-9BA8-7E40-D606-1B2919E27875}"/>
              </a:ext>
            </a:extLst>
          </p:cNvPr>
          <p:cNvSpPr/>
          <p:nvPr/>
        </p:nvSpPr>
        <p:spPr>
          <a:xfrm>
            <a:off x="4297628" y="3541270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01" name="Arrow: Curved Down 100">
            <a:extLst>
              <a:ext uri="{FF2B5EF4-FFF2-40B4-BE49-F238E27FC236}">
                <a16:creationId xmlns:a16="http://schemas.microsoft.com/office/drawing/2014/main" id="{6035876F-333E-E2D5-F97F-247B03819162}"/>
              </a:ext>
            </a:extLst>
          </p:cNvPr>
          <p:cNvSpPr/>
          <p:nvPr/>
        </p:nvSpPr>
        <p:spPr>
          <a:xfrm>
            <a:off x="6291013" y="4856003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02" name="Arrow: Curved Down 101">
            <a:extLst>
              <a:ext uri="{FF2B5EF4-FFF2-40B4-BE49-F238E27FC236}">
                <a16:creationId xmlns:a16="http://schemas.microsoft.com/office/drawing/2014/main" id="{EA56897B-C58C-8668-820B-8B1FFA1A97B1}"/>
              </a:ext>
            </a:extLst>
          </p:cNvPr>
          <p:cNvSpPr/>
          <p:nvPr/>
        </p:nvSpPr>
        <p:spPr>
          <a:xfrm>
            <a:off x="6101752" y="2926421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CA5D5B-E02C-0636-D900-CA48D624AB54}"/>
              </a:ext>
            </a:extLst>
          </p:cNvPr>
          <p:cNvSpPr txBox="1"/>
          <p:nvPr/>
        </p:nvSpPr>
        <p:spPr>
          <a:xfrm>
            <a:off x="511277" y="719455"/>
            <a:ext cx="2938221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Vertex Centric Bottom Up</a:t>
            </a:r>
            <a:endParaRPr lang="ar-EG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AFA3A-419E-F3AA-221B-2AF7265EACB7}"/>
              </a:ext>
            </a:extLst>
          </p:cNvPr>
          <p:cNvSpPr txBox="1"/>
          <p:nvPr/>
        </p:nvSpPr>
        <p:spPr>
          <a:xfrm>
            <a:off x="463151" y="4536965"/>
            <a:ext cx="18445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Current level = 1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47793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2C84A0EC-E04D-A561-A42F-1B5130910623}"/>
              </a:ext>
            </a:extLst>
          </p:cNvPr>
          <p:cNvSpPr/>
          <p:nvPr/>
        </p:nvSpPr>
        <p:spPr>
          <a:xfrm>
            <a:off x="5682458" y="2389238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46B505-4DAF-01E2-EB90-F5B671EB7823}"/>
              </a:ext>
            </a:extLst>
          </p:cNvPr>
          <p:cNvSpPr/>
          <p:nvPr/>
        </p:nvSpPr>
        <p:spPr>
          <a:xfrm>
            <a:off x="4885092" y="3270145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C953229-C7E0-E12D-6A1E-2EFC7F0E111F}"/>
              </a:ext>
            </a:extLst>
          </p:cNvPr>
          <p:cNvSpPr/>
          <p:nvPr/>
        </p:nvSpPr>
        <p:spPr>
          <a:xfrm>
            <a:off x="5405850" y="439501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236C3-E63A-403C-228D-2F6B32C590A7}"/>
              </a:ext>
            </a:extLst>
          </p:cNvPr>
          <p:cNvSpPr/>
          <p:nvPr/>
        </p:nvSpPr>
        <p:spPr>
          <a:xfrm>
            <a:off x="6186952" y="5292822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C83904-44F4-1961-B215-526EDED2A2AB}"/>
              </a:ext>
            </a:extLst>
          </p:cNvPr>
          <p:cNvSpPr/>
          <p:nvPr/>
        </p:nvSpPr>
        <p:spPr>
          <a:xfrm>
            <a:off x="7136677" y="3585959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F280778-6D6F-7006-D324-B23646E4C3E6}"/>
              </a:ext>
            </a:extLst>
          </p:cNvPr>
          <p:cNvSpPr/>
          <p:nvPr/>
        </p:nvSpPr>
        <p:spPr>
          <a:xfrm>
            <a:off x="6191867" y="5289754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ar-E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8F191D-14BC-24CA-0F72-C47ABE84F282}"/>
              </a:ext>
            </a:extLst>
          </p:cNvPr>
          <p:cNvSpPr/>
          <p:nvPr/>
        </p:nvSpPr>
        <p:spPr>
          <a:xfrm>
            <a:off x="6882580" y="4522837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7</a:t>
            </a:r>
            <a:endParaRPr lang="ar-E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24AC43-641D-DCA0-D480-6C72F07B816B}"/>
              </a:ext>
            </a:extLst>
          </p:cNvPr>
          <p:cNvSpPr/>
          <p:nvPr/>
        </p:nvSpPr>
        <p:spPr>
          <a:xfrm>
            <a:off x="8558982" y="4139380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9</a:t>
            </a:r>
            <a:endParaRPr lang="ar-E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B94B68-366C-F3F4-F75B-E3208AD7A33A}"/>
              </a:ext>
            </a:extLst>
          </p:cNvPr>
          <p:cNvSpPr/>
          <p:nvPr/>
        </p:nvSpPr>
        <p:spPr>
          <a:xfrm>
            <a:off x="4886634" y="3283974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ar-E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DE7AF7-1941-D403-E7FE-C4DBB25F6054}"/>
              </a:ext>
            </a:extLst>
          </p:cNvPr>
          <p:cNvSpPr/>
          <p:nvPr/>
        </p:nvSpPr>
        <p:spPr>
          <a:xfrm>
            <a:off x="4232788" y="391323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8</a:t>
            </a:r>
            <a:endParaRPr lang="ar-E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1F7F5E-F50A-E710-B2F0-997F0E6CD87D}"/>
              </a:ext>
            </a:extLst>
          </p:cNvPr>
          <p:cNvSpPr/>
          <p:nvPr/>
        </p:nvSpPr>
        <p:spPr>
          <a:xfrm>
            <a:off x="5415118" y="439501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61E889-1664-4F57-BAC7-9F13FB48397A}"/>
              </a:ext>
            </a:extLst>
          </p:cNvPr>
          <p:cNvSpPr/>
          <p:nvPr/>
        </p:nvSpPr>
        <p:spPr>
          <a:xfrm>
            <a:off x="7138219" y="3574026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ar-E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7E1442-F21F-D4BA-07A5-A29DEEB1BDE8}"/>
              </a:ext>
            </a:extLst>
          </p:cNvPr>
          <p:cNvSpPr/>
          <p:nvPr/>
        </p:nvSpPr>
        <p:spPr>
          <a:xfrm>
            <a:off x="5670757" y="2394154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DF862F-D517-9943-468C-8274BE89D076}"/>
              </a:ext>
            </a:extLst>
          </p:cNvPr>
          <p:cNvSpPr/>
          <p:nvPr/>
        </p:nvSpPr>
        <p:spPr>
          <a:xfrm>
            <a:off x="6007510" y="3318387"/>
            <a:ext cx="51127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0</a:t>
            </a:r>
            <a:endParaRPr lang="ar-E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F884B5-6FA0-E84A-B2BF-28C67D64FD06}"/>
              </a:ext>
            </a:extLst>
          </p:cNvPr>
          <p:cNvSpPr/>
          <p:nvPr/>
        </p:nvSpPr>
        <p:spPr>
          <a:xfrm>
            <a:off x="8303343" y="3126658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1CD1AE-7555-D6E7-1E1A-FC755CE3540B}"/>
              </a:ext>
            </a:extLst>
          </p:cNvPr>
          <p:cNvSpPr/>
          <p:nvPr/>
        </p:nvSpPr>
        <p:spPr>
          <a:xfrm>
            <a:off x="6966158" y="2502309"/>
            <a:ext cx="511278" cy="5112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6</a:t>
            </a:r>
            <a:endParaRPr lang="ar-E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C2B36B-F01C-3F8D-B3E7-067A97EB702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4669191" y="3720377"/>
            <a:ext cx="292318" cy="26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513AE5-E8AE-DB05-203A-CB11180FEEE1}"/>
              </a:ext>
            </a:extLst>
          </p:cNvPr>
          <p:cNvCxnSpPr>
            <a:stCxn id="6" idx="5"/>
            <a:endCxn id="7" idx="2"/>
          </p:cNvCxnSpPr>
          <p:nvPr/>
        </p:nvCxnSpPr>
        <p:spPr>
          <a:xfrm>
            <a:off x="4669191" y="4349642"/>
            <a:ext cx="745927" cy="301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D1850A-2266-FEAA-A007-91710FE711AF}"/>
              </a:ext>
            </a:extLst>
          </p:cNvPr>
          <p:cNvCxnSpPr>
            <a:stCxn id="7" idx="7"/>
            <a:endCxn id="10" idx="3"/>
          </p:cNvCxnSpPr>
          <p:nvPr/>
        </p:nvCxnSpPr>
        <p:spPr>
          <a:xfrm flipV="1">
            <a:off x="5851521" y="3754790"/>
            <a:ext cx="230864" cy="715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F60E259-CBD5-FB85-004F-A5F5163B2877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5397912" y="3539613"/>
            <a:ext cx="609598" cy="34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1A51F6-6B58-2C9F-C88C-A38D7B73FDC3}"/>
              </a:ext>
            </a:extLst>
          </p:cNvPr>
          <p:cNvCxnSpPr>
            <a:cxnSpLocks/>
            <a:stCxn id="9" idx="5"/>
            <a:endCxn id="10" idx="0"/>
          </p:cNvCxnSpPr>
          <p:nvPr/>
        </p:nvCxnSpPr>
        <p:spPr>
          <a:xfrm>
            <a:off x="6107160" y="2830557"/>
            <a:ext cx="155989" cy="487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A4D890-5DC2-0652-BA7A-586DA7DDCFB8}"/>
              </a:ext>
            </a:extLst>
          </p:cNvPr>
          <p:cNvCxnSpPr>
            <a:stCxn id="10" idx="5"/>
            <a:endCxn id="8" idx="2"/>
          </p:cNvCxnSpPr>
          <p:nvPr/>
        </p:nvCxnSpPr>
        <p:spPr>
          <a:xfrm>
            <a:off x="6443913" y="3754790"/>
            <a:ext cx="694306" cy="74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3D86A8-B34A-BCC3-ECC0-96FAD2D17361}"/>
              </a:ext>
            </a:extLst>
          </p:cNvPr>
          <p:cNvCxnSpPr>
            <a:stCxn id="10" idx="4"/>
            <a:endCxn id="2" idx="0"/>
          </p:cNvCxnSpPr>
          <p:nvPr/>
        </p:nvCxnSpPr>
        <p:spPr>
          <a:xfrm>
            <a:off x="6263149" y="3829665"/>
            <a:ext cx="184357" cy="1460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6E4491-BB0C-20CE-07EE-BA62D191C117}"/>
              </a:ext>
            </a:extLst>
          </p:cNvPr>
          <p:cNvCxnSpPr>
            <a:stCxn id="8" idx="4"/>
          </p:cNvCxnSpPr>
          <p:nvPr/>
        </p:nvCxnSpPr>
        <p:spPr>
          <a:xfrm flipH="1">
            <a:off x="7213094" y="4085304"/>
            <a:ext cx="180764" cy="565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2D09EA-F6FD-D813-ED64-FB5BC4192874}"/>
              </a:ext>
            </a:extLst>
          </p:cNvPr>
          <p:cNvCxnSpPr>
            <a:stCxn id="8" idx="0"/>
            <a:endCxn id="12" idx="4"/>
          </p:cNvCxnSpPr>
          <p:nvPr/>
        </p:nvCxnSpPr>
        <p:spPr>
          <a:xfrm flipH="1" flipV="1">
            <a:off x="7221797" y="3013587"/>
            <a:ext cx="172061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DB7D62-7AB4-8EA5-14DF-9C027E203005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7393858" y="4575783"/>
            <a:ext cx="1239999" cy="202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2903D7-1EC1-4582-6795-C9726DA3C13C}"/>
              </a:ext>
            </a:extLst>
          </p:cNvPr>
          <p:cNvCxnSpPr>
            <a:stCxn id="4" idx="0"/>
            <a:endCxn id="11" idx="5"/>
          </p:cNvCxnSpPr>
          <p:nvPr/>
        </p:nvCxnSpPr>
        <p:spPr>
          <a:xfrm flipH="1" flipV="1">
            <a:off x="8739746" y="3563061"/>
            <a:ext cx="74875" cy="576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5DCD03-01F7-9097-4863-C1840A875802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6182035" y="2649793"/>
            <a:ext cx="814750" cy="78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C964A82-692F-7CCC-2957-FA3D087F5DB6}"/>
              </a:ext>
            </a:extLst>
          </p:cNvPr>
          <p:cNvSpPr/>
          <p:nvPr/>
        </p:nvSpPr>
        <p:spPr>
          <a:xfrm>
            <a:off x="3293805" y="2905432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33C5E1F-A233-584D-6E45-E3D98B959673}"/>
              </a:ext>
            </a:extLst>
          </p:cNvPr>
          <p:cNvSpPr/>
          <p:nvPr/>
        </p:nvSpPr>
        <p:spPr>
          <a:xfrm>
            <a:off x="5954666" y="1367816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7439FCD-B29E-31CC-EAAB-0C60EBD564FD}"/>
              </a:ext>
            </a:extLst>
          </p:cNvPr>
          <p:cNvSpPr/>
          <p:nvPr/>
        </p:nvSpPr>
        <p:spPr>
          <a:xfrm>
            <a:off x="8077396" y="20844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2309625-FBA0-0D9D-7630-57A7A0796C17}"/>
              </a:ext>
            </a:extLst>
          </p:cNvPr>
          <p:cNvSpPr/>
          <p:nvPr/>
        </p:nvSpPr>
        <p:spPr>
          <a:xfrm>
            <a:off x="3003756" y="4358148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5A477C7-7DF0-E301-A0A2-E37E47153B7F}"/>
              </a:ext>
            </a:extLst>
          </p:cNvPr>
          <p:cNvSpPr/>
          <p:nvPr/>
        </p:nvSpPr>
        <p:spPr>
          <a:xfrm>
            <a:off x="4166421" y="1923339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FCDD5B8-ECCF-9679-54FB-7E55E20434D1}"/>
              </a:ext>
            </a:extLst>
          </p:cNvPr>
          <p:cNvSpPr/>
          <p:nvPr/>
        </p:nvSpPr>
        <p:spPr>
          <a:xfrm>
            <a:off x="7689392" y="528975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B5751A4-B27F-D421-30D1-EBF30E965B1F}"/>
              </a:ext>
            </a:extLst>
          </p:cNvPr>
          <p:cNvSpPr/>
          <p:nvPr/>
        </p:nvSpPr>
        <p:spPr>
          <a:xfrm>
            <a:off x="4380271" y="5133764"/>
            <a:ext cx="648929" cy="58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10</a:t>
            </a:r>
            <a:endParaRPr lang="ar-EG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B433421-BC43-6299-2ABA-631334A6974A}"/>
              </a:ext>
            </a:extLst>
          </p:cNvPr>
          <p:cNvCxnSpPr>
            <a:cxnSpLocks/>
            <a:stCxn id="44" idx="6"/>
            <a:endCxn id="5" idx="2"/>
          </p:cNvCxnSpPr>
          <p:nvPr/>
        </p:nvCxnSpPr>
        <p:spPr>
          <a:xfrm>
            <a:off x="3942734" y="3197942"/>
            <a:ext cx="943900" cy="341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9AABE5-85DB-BE61-907A-716BBF543451}"/>
              </a:ext>
            </a:extLst>
          </p:cNvPr>
          <p:cNvCxnSpPr>
            <a:cxnSpLocks/>
            <a:stCxn id="49" idx="7"/>
            <a:endCxn id="6" idx="3"/>
          </p:cNvCxnSpPr>
          <p:nvPr/>
        </p:nvCxnSpPr>
        <p:spPr>
          <a:xfrm flipV="1">
            <a:off x="3557652" y="4349642"/>
            <a:ext cx="750011" cy="94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62C3789-9100-715C-CA70-99115943501A}"/>
              </a:ext>
            </a:extLst>
          </p:cNvPr>
          <p:cNvCxnSpPr>
            <a:cxnSpLocks/>
            <a:stCxn id="52" idx="2"/>
            <a:endCxn id="49" idx="5"/>
          </p:cNvCxnSpPr>
          <p:nvPr/>
        </p:nvCxnSpPr>
        <p:spPr>
          <a:xfrm flipH="1" flipV="1">
            <a:off x="3557652" y="4857493"/>
            <a:ext cx="822619" cy="568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828832B-B52E-05C3-FD32-BEAE5436EF90}"/>
              </a:ext>
            </a:extLst>
          </p:cNvPr>
          <p:cNvCxnSpPr>
            <a:stCxn id="2" idx="2"/>
            <a:endCxn id="52" idx="6"/>
          </p:cNvCxnSpPr>
          <p:nvPr/>
        </p:nvCxnSpPr>
        <p:spPr>
          <a:xfrm flipH="1" flipV="1">
            <a:off x="5029200" y="5426274"/>
            <a:ext cx="1162667" cy="11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CE723D2-2438-6A25-F8C1-51FED46567B6}"/>
              </a:ext>
            </a:extLst>
          </p:cNvPr>
          <p:cNvCxnSpPr>
            <a:stCxn id="3" idx="5"/>
            <a:endCxn id="51" idx="1"/>
          </p:cNvCxnSpPr>
          <p:nvPr/>
        </p:nvCxnSpPr>
        <p:spPr>
          <a:xfrm>
            <a:off x="7318983" y="4959240"/>
            <a:ext cx="465442" cy="41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82E9BD5-197E-B4FD-706F-48A325551AEB}"/>
              </a:ext>
            </a:extLst>
          </p:cNvPr>
          <p:cNvCxnSpPr>
            <a:cxnSpLocks/>
            <a:stCxn id="12" idx="7"/>
            <a:endCxn id="48" idx="2"/>
          </p:cNvCxnSpPr>
          <p:nvPr/>
        </p:nvCxnSpPr>
        <p:spPr>
          <a:xfrm flipV="1">
            <a:off x="7402561" y="2376949"/>
            <a:ext cx="674835" cy="200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9140ECB-5A04-2433-02D0-79AA1C1AFDC4}"/>
              </a:ext>
            </a:extLst>
          </p:cNvPr>
          <p:cNvCxnSpPr>
            <a:stCxn id="9" idx="1"/>
            <a:endCxn id="50" idx="6"/>
          </p:cNvCxnSpPr>
          <p:nvPr/>
        </p:nvCxnSpPr>
        <p:spPr>
          <a:xfrm flipH="1" flipV="1">
            <a:off x="4815350" y="2215849"/>
            <a:ext cx="930282" cy="25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0593396-6176-E2AE-C74B-862177150DE8}"/>
              </a:ext>
            </a:extLst>
          </p:cNvPr>
          <p:cNvCxnSpPr>
            <a:stCxn id="50" idx="7"/>
            <a:endCxn id="47" idx="2"/>
          </p:cNvCxnSpPr>
          <p:nvPr/>
        </p:nvCxnSpPr>
        <p:spPr>
          <a:xfrm flipV="1">
            <a:off x="4720317" y="1660326"/>
            <a:ext cx="1234349" cy="348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Arrow: Curved Down 85">
            <a:extLst>
              <a:ext uri="{FF2B5EF4-FFF2-40B4-BE49-F238E27FC236}">
                <a16:creationId xmlns:a16="http://schemas.microsoft.com/office/drawing/2014/main" id="{89B46E70-4BB6-3C48-04F1-7551A6C1D047}"/>
              </a:ext>
            </a:extLst>
          </p:cNvPr>
          <p:cNvSpPr/>
          <p:nvPr/>
        </p:nvSpPr>
        <p:spPr>
          <a:xfrm>
            <a:off x="6992677" y="4129190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89" name="Arrow: Curved Down 88">
            <a:extLst>
              <a:ext uri="{FF2B5EF4-FFF2-40B4-BE49-F238E27FC236}">
                <a16:creationId xmlns:a16="http://schemas.microsoft.com/office/drawing/2014/main" id="{5425588C-48C3-9973-DCA0-7428CF3533FD}"/>
              </a:ext>
            </a:extLst>
          </p:cNvPr>
          <p:cNvSpPr/>
          <p:nvPr/>
        </p:nvSpPr>
        <p:spPr>
          <a:xfrm>
            <a:off x="5779521" y="2030002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2" name="Arrow: Curved Down 91">
            <a:extLst>
              <a:ext uri="{FF2B5EF4-FFF2-40B4-BE49-F238E27FC236}">
                <a16:creationId xmlns:a16="http://schemas.microsoft.com/office/drawing/2014/main" id="{1F764710-CD3B-53A7-727E-7183F538EE06}"/>
              </a:ext>
            </a:extLst>
          </p:cNvPr>
          <p:cNvSpPr/>
          <p:nvPr/>
        </p:nvSpPr>
        <p:spPr>
          <a:xfrm>
            <a:off x="5019260" y="2885105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5" name="Arrow: Curved Down 94">
            <a:extLst>
              <a:ext uri="{FF2B5EF4-FFF2-40B4-BE49-F238E27FC236}">
                <a16:creationId xmlns:a16="http://schemas.microsoft.com/office/drawing/2014/main" id="{B101E6D6-3389-EC74-D6C3-CD91E86CD02B}"/>
              </a:ext>
            </a:extLst>
          </p:cNvPr>
          <p:cNvSpPr/>
          <p:nvPr/>
        </p:nvSpPr>
        <p:spPr>
          <a:xfrm>
            <a:off x="7284273" y="3139516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99" name="Arrow: Curved Down 98">
            <a:extLst>
              <a:ext uri="{FF2B5EF4-FFF2-40B4-BE49-F238E27FC236}">
                <a16:creationId xmlns:a16="http://schemas.microsoft.com/office/drawing/2014/main" id="{3DDC7FE4-5A0E-F5C5-D674-9E5D381C8D20}"/>
              </a:ext>
            </a:extLst>
          </p:cNvPr>
          <p:cNvSpPr/>
          <p:nvPr/>
        </p:nvSpPr>
        <p:spPr>
          <a:xfrm>
            <a:off x="5558711" y="3982064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01" name="Arrow: Curved Down 100">
            <a:extLst>
              <a:ext uri="{FF2B5EF4-FFF2-40B4-BE49-F238E27FC236}">
                <a16:creationId xmlns:a16="http://schemas.microsoft.com/office/drawing/2014/main" id="{6035876F-333E-E2D5-F97F-247B03819162}"/>
              </a:ext>
            </a:extLst>
          </p:cNvPr>
          <p:cNvSpPr/>
          <p:nvPr/>
        </p:nvSpPr>
        <p:spPr>
          <a:xfrm>
            <a:off x="6291013" y="4856003"/>
            <a:ext cx="144000" cy="314632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CA5D5B-E02C-0636-D900-CA48D624AB54}"/>
              </a:ext>
            </a:extLst>
          </p:cNvPr>
          <p:cNvSpPr txBox="1"/>
          <p:nvPr/>
        </p:nvSpPr>
        <p:spPr>
          <a:xfrm>
            <a:off x="511277" y="719455"/>
            <a:ext cx="2938221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Vertex Centric Bottom Up</a:t>
            </a:r>
            <a:endParaRPr lang="ar-EG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AFA3A-419E-F3AA-221B-2AF7265EACB7}"/>
              </a:ext>
            </a:extLst>
          </p:cNvPr>
          <p:cNvSpPr txBox="1"/>
          <p:nvPr/>
        </p:nvSpPr>
        <p:spPr>
          <a:xfrm>
            <a:off x="463151" y="4536965"/>
            <a:ext cx="18445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Current level = 1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30421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1782E6E9F7FE408E154DD2CA8B4BF5" ma:contentTypeVersion="4" ma:contentTypeDescription="Create a new document." ma:contentTypeScope="" ma:versionID="8622f1e33690418aa04179e7a7638406">
  <xsd:schema xmlns:xsd="http://www.w3.org/2001/XMLSchema" xmlns:xs="http://www.w3.org/2001/XMLSchema" xmlns:p="http://schemas.microsoft.com/office/2006/metadata/properties" xmlns:ns3="bf55eec4-d773-4f6e-ad8c-2c4e51625c53" targetNamespace="http://schemas.microsoft.com/office/2006/metadata/properties" ma:root="true" ma:fieldsID="cec7c43d5f9ebf2089e4b10b64f2fd44" ns3:_="">
    <xsd:import namespace="bf55eec4-d773-4f6e-ad8c-2c4e51625c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55eec4-d773-4f6e-ad8c-2c4e51625c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f55eec4-d773-4f6e-ad8c-2c4e51625c53" xsi:nil="true"/>
  </documentManagement>
</p:properties>
</file>

<file path=customXml/itemProps1.xml><?xml version="1.0" encoding="utf-8"?>
<ds:datastoreItem xmlns:ds="http://schemas.openxmlformats.org/officeDocument/2006/customXml" ds:itemID="{4D7CD9E6-7D7E-4BD5-B252-7D5B1B5700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55eec4-d773-4f6e-ad8c-2c4e51625c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8E1798-003A-4B3E-B9B9-B007B93AB3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85558B-5D0E-4D98-9102-41DF26F3DE58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f55eec4-d773-4f6e-ad8c-2c4e51625c5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677</Words>
  <Application>Microsoft Office PowerPoint</Application>
  <PresentationFormat>Widescreen</PresentationFormat>
  <Paragraphs>519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Aptos</vt:lpstr>
      <vt:lpstr>Aptos Display</vt:lpstr>
      <vt:lpstr>Arial</vt:lpstr>
      <vt:lpstr>Office Theme</vt:lpstr>
      <vt:lpstr>BFS Team#17</vt:lpstr>
      <vt:lpstr>Vertex Centric Top Down</vt:lpstr>
      <vt:lpstr>PowerPoint Presentation</vt:lpstr>
      <vt:lpstr>PowerPoint Presentation</vt:lpstr>
      <vt:lpstr>PowerPoint Presentation</vt:lpstr>
      <vt:lpstr>Vertex Centric Top Down</vt:lpstr>
      <vt:lpstr>Vertex Centric Bottom 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Vertex Centric Top Down</vt:lpstr>
      <vt:lpstr>Edge Centric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Edge Centric</vt:lpstr>
      <vt:lpstr>TOP-DOWN Approach with Frontier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DOWN FRONTIER</vt:lpstr>
      <vt:lpstr>PowerPoint Presentation</vt:lpstr>
      <vt:lpstr>TOP DOWN FRONTIER PRIVATIZATION</vt:lpstr>
      <vt:lpstr>TOP DOWN FRONTIER PRIVATIZATION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Abdal-hameed emad</dc:creator>
  <cp:lastModifiedBy>Abdal-hameed emad</cp:lastModifiedBy>
  <cp:revision>2</cp:revision>
  <dcterms:created xsi:type="dcterms:W3CDTF">2024-05-17T19:28:50Z</dcterms:created>
  <dcterms:modified xsi:type="dcterms:W3CDTF">2024-05-19T00:50:36Z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0x010100E01782E6E9F7FE408E154DD2CA8B4BF5</vt:lpwstr>
  </property>
</Properties>
</file>