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247F2A4-029C-46F3-8C5F-3FE99660355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025-F0E8-4A08-B16D-261EF8E47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038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F2A4-029C-46F3-8C5F-3FE99660355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025-F0E8-4A08-B16D-261EF8E4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F2A4-029C-46F3-8C5F-3FE99660355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025-F0E8-4A08-B16D-261EF8E477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F2A4-029C-46F3-8C5F-3FE99660355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025-F0E8-4A08-B16D-261EF8E4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F2A4-029C-46F3-8C5F-3FE99660355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025-F0E8-4A08-B16D-261EF8E47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646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F2A4-029C-46F3-8C5F-3FE99660355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025-F0E8-4A08-B16D-261EF8E4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5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F2A4-029C-46F3-8C5F-3FE99660355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025-F0E8-4A08-B16D-261EF8E4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F2A4-029C-46F3-8C5F-3FE99660355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025-F0E8-4A08-B16D-261EF8E4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7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F2A4-029C-46F3-8C5F-3FE99660355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025-F0E8-4A08-B16D-261EF8E4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F2A4-029C-46F3-8C5F-3FE99660355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025-F0E8-4A08-B16D-261EF8E4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9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F2A4-029C-46F3-8C5F-3FE99660355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2025-F0E8-4A08-B16D-261EF8E477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1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47F2A4-029C-46F3-8C5F-3FE99660355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992025-F0E8-4A08-B16D-261EF8E477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Y" dirty="0" smtClean="0"/>
              <a:t>موقع ويب لمركز تعليمي 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ar-SY" sz="2800" dirty="0" smtClean="0">
                <a:solidFill>
                  <a:srgbClr val="FF0000"/>
                </a:solidFill>
              </a:rPr>
              <a:t>اشراف </a:t>
            </a:r>
            <a:r>
              <a:rPr lang="ar-SY" sz="2800" dirty="0" smtClean="0">
                <a:solidFill>
                  <a:srgbClr val="FF0000"/>
                </a:solidFill>
              </a:rPr>
              <a:t>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5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الواجهات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01" y="2286000"/>
            <a:ext cx="7548135" cy="4022725"/>
          </a:xfrm>
        </p:spPr>
      </p:pic>
    </p:spTree>
    <p:extLst>
      <p:ext uri="{BB962C8B-B14F-4D97-AF65-F5344CB8AC3E}">
        <p14:creationId xmlns:p14="http://schemas.microsoft.com/office/powerpoint/2010/main" val="120017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الواجهات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01" y="2286000"/>
            <a:ext cx="7548135" cy="4022725"/>
          </a:xfrm>
        </p:spPr>
      </p:pic>
    </p:spTree>
    <p:extLst>
      <p:ext uri="{BB962C8B-B14F-4D97-AF65-F5344CB8AC3E}">
        <p14:creationId xmlns:p14="http://schemas.microsoft.com/office/powerpoint/2010/main" val="235726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الواجهات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01" y="2286000"/>
            <a:ext cx="7548135" cy="4022725"/>
          </a:xfrm>
        </p:spPr>
      </p:pic>
    </p:spTree>
    <p:extLst>
      <p:ext uri="{BB962C8B-B14F-4D97-AF65-F5344CB8AC3E}">
        <p14:creationId xmlns:p14="http://schemas.microsoft.com/office/powerpoint/2010/main" val="201309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أدوات المشروع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 smtClean="0"/>
              <a:t>برنامج </a:t>
            </a:r>
            <a:r>
              <a:rPr lang="en-US" dirty="0" err="1" smtClean="0"/>
              <a:t>xammp</a:t>
            </a:r>
            <a:endParaRPr lang="en-US" dirty="0" smtClean="0"/>
          </a:p>
          <a:p>
            <a:pPr algn="r" rtl="1"/>
            <a:r>
              <a:rPr lang="en-US" dirty="0" err="1" smtClean="0"/>
              <a:t>Vscod</a:t>
            </a:r>
            <a:endParaRPr lang="en-US" dirty="0" smtClean="0"/>
          </a:p>
          <a:p>
            <a:pPr algn="r" rtl="1"/>
            <a:endParaRPr lang="en-US" dirty="0"/>
          </a:p>
          <a:p>
            <a:pPr algn="r" rtl="1"/>
            <a:r>
              <a:rPr lang="ar-SY" dirty="0" smtClean="0"/>
              <a:t>لغات البرمجة </a:t>
            </a:r>
          </a:p>
          <a:p>
            <a:pPr algn="r" rtl="1"/>
            <a:r>
              <a:rPr lang="ar-SY" dirty="0" smtClean="0"/>
              <a:t>قسم التصميم : </a:t>
            </a:r>
            <a:r>
              <a:rPr lang="en-US" dirty="0" smtClean="0"/>
              <a:t>html-</a:t>
            </a:r>
            <a:r>
              <a:rPr lang="en-US" dirty="0" err="1" smtClean="0"/>
              <a:t>css</a:t>
            </a:r>
            <a:r>
              <a:rPr lang="en-US" dirty="0" smtClean="0"/>
              <a:t>-</a:t>
            </a:r>
            <a:r>
              <a:rPr lang="en-US" dirty="0" err="1" smtClean="0"/>
              <a:t>js-jquery-ajax</a:t>
            </a:r>
            <a:endParaRPr lang="en-US" dirty="0" smtClean="0"/>
          </a:p>
          <a:p>
            <a:pPr algn="r" rtl="1"/>
            <a:r>
              <a:rPr lang="ar-SY" dirty="0" smtClean="0"/>
              <a:t>قسم البرمجة وقاعدة البيانات : </a:t>
            </a:r>
            <a:r>
              <a:rPr lang="en-US" dirty="0" err="1" smtClean="0"/>
              <a:t>php</a:t>
            </a:r>
            <a:r>
              <a:rPr lang="en-US" dirty="0" smtClean="0"/>
              <a:t> &amp;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7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الواجهات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22" y="2286000"/>
            <a:ext cx="6864093" cy="4022725"/>
          </a:xfrm>
        </p:spPr>
      </p:pic>
    </p:spTree>
    <p:extLst>
      <p:ext uri="{BB962C8B-B14F-4D97-AF65-F5344CB8AC3E}">
        <p14:creationId xmlns:p14="http://schemas.microsoft.com/office/powerpoint/2010/main" val="139147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الواجهات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01" y="2286000"/>
            <a:ext cx="7548135" cy="4022725"/>
          </a:xfrm>
        </p:spPr>
      </p:pic>
    </p:spTree>
    <p:extLst>
      <p:ext uri="{BB962C8B-B14F-4D97-AF65-F5344CB8AC3E}">
        <p14:creationId xmlns:p14="http://schemas.microsoft.com/office/powerpoint/2010/main" val="213115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الواجهات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01" y="2286000"/>
            <a:ext cx="7548135" cy="4022725"/>
          </a:xfrm>
        </p:spPr>
      </p:pic>
    </p:spTree>
    <p:extLst>
      <p:ext uri="{BB962C8B-B14F-4D97-AF65-F5344CB8AC3E}">
        <p14:creationId xmlns:p14="http://schemas.microsoft.com/office/powerpoint/2010/main" val="406483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الواجهات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01" y="2286000"/>
            <a:ext cx="7548135" cy="4022725"/>
          </a:xfrm>
        </p:spPr>
      </p:pic>
    </p:spTree>
    <p:extLst>
      <p:ext uri="{BB962C8B-B14F-4D97-AF65-F5344CB8AC3E}">
        <p14:creationId xmlns:p14="http://schemas.microsoft.com/office/powerpoint/2010/main" val="207722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الواجهات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01" y="2286000"/>
            <a:ext cx="7548135" cy="4022725"/>
          </a:xfrm>
        </p:spPr>
      </p:pic>
    </p:spTree>
    <p:extLst>
      <p:ext uri="{BB962C8B-B14F-4D97-AF65-F5344CB8AC3E}">
        <p14:creationId xmlns:p14="http://schemas.microsoft.com/office/powerpoint/2010/main" val="23167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الواجهات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01" y="2286000"/>
            <a:ext cx="7548135" cy="4022725"/>
          </a:xfrm>
        </p:spPr>
      </p:pic>
    </p:spTree>
    <p:extLst>
      <p:ext uri="{BB962C8B-B14F-4D97-AF65-F5344CB8AC3E}">
        <p14:creationId xmlns:p14="http://schemas.microsoft.com/office/powerpoint/2010/main" val="156685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الواجهات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01" y="2286000"/>
            <a:ext cx="7548135" cy="4022725"/>
          </a:xfrm>
        </p:spPr>
      </p:pic>
    </p:spTree>
    <p:extLst>
      <p:ext uri="{BB962C8B-B14F-4D97-AF65-F5344CB8AC3E}">
        <p14:creationId xmlns:p14="http://schemas.microsoft.com/office/powerpoint/2010/main" val="2641863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تكامل">
  <a:themeElements>
    <a:clrScheme name="تكامل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تكامل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تكامل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35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تكامل</vt:lpstr>
      <vt:lpstr>موقع ويب لمركز تعليمي </vt:lpstr>
      <vt:lpstr>أدوات المشروع </vt:lpstr>
      <vt:lpstr>الواجهات</vt:lpstr>
      <vt:lpstr>الواجهات</vt:lpstr>
      <vt:lpstr>الواجهات</vt:lpstr>
      <vt:lpstr>الواجهات</vt:lpstr>
      <vt:lpstr>الواجهات</vt:lpstr>
      <vt:lpstr>الواجهات</vt:lpstr>
      <vt:lpstr>الواجهات</vt:lpstr>
      <vt:lpstr>الواجهات</vt:lpstr>
      <vt:lpstr>الواجهات</vt:lpstr>
      <vt:lpstr>الواجهات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إدارة صيدلية </dc:title>
  <dc:creator>Windows.10</dc:creator>
  <cp:lastModifiedBy>Windows.10</cp:lastModifiedBy>
  <cp:revision>2</cp:revision>
  <dcterms:created xsi:type="dcterms:W3CDTF">2019-12-17T23:17:36Z</dcterms:created>
  <dcterms:modified xsi:type="dcterms:W3CDTF">2021-06-05T21:16:27Z</dcterms:modified>
</cp:coreProperties>
</file>