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4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5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A55A95-C3E9-491E-BB60-83B5F717151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A7130D-DCF0-438C-810E-5430BE99AC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ar-SY" dirty="0" smtClean="0"/>
              <a:t>موقع ويب لفندق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ar-SY" dirty="0" smtClean="0">
                <a:solidFill>
                  <a:schemeClr val="tx1"/>
                </a:solidFill>
              </a:rPr>
              <a:t>اعداد :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 الدفعات المالية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2" y="1846263"/>
            <a:ext cx="9376011" cy="4022725"/>
          </a:xfrm>
        </p:spPr>
      </p:pic>
    </p:spTree>
    <p:extLst>
      <p:ext uri="{BB962C8B-B14F-4D97-AF65-F5344CB8AC3E}">
        <p14:creationId xmlns:p14="http://schemas.microsoft.com/office/powerpoint/2010/main" val="30577094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عرض الفاتورة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3" y="136479"/>
            <a:ext cx="5936774" cy="5732510"/>
          </a:xfrm>
        </p:spPr>
      </p:pic>
    </p:spTree>
    <p:extLst>
      <p:ext uri="{BB962C8B-B14F-4D97-AF65-F5344CB8AC3E}">
        <p14:creationId xmlns:p14="http://schemas.microsoft.com/office/powerpoint/2010/main" val="4132463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الغرف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10835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إضافة غرفة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1846263"/>
            <a:ext cx="8475260" cy="4022725"/>
          </a:xfrm>
        </p:spPr>
      </p:pic>
    </p:spTree>
    <p:extLst>
      <p:ext uri="{BB962C8B-B14F-4D97-AF65-F5344CB8AC3E}">
        <p14:creationId xmlns:p14="http://schemas.microsoft.com/office/powerpoint/2010/main" val="39612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حذف غرفة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1846263"/>
            <a:ext cx="8666328" cy="4022725"/>
          </a:xfrm>
        </p:spPr>
      </p:pic>
    </p:spTree>
    <p:extLst>
      <p:ext uri="{BB962C8B-B14F-4D97-AF65-F5344CB8AC3E}">
        <p14:creationId xmlns:p14="http://schemas.microsoft.com/office/powerpoint/2010/main" val="3286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المدير الرئيسية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9" y="1846263"/>
            <a:ext cx="9403308" cy="4022725"/>
          </a:xfrm>
        </p:spPr>
      </p:pic>
    </p:spTree>
    <p:extLst>
      <p:ext uri="{BB962C8B-B14F-4D97-AF65-F5344CB8AC3E}">
        <p14:creationId xmlns:p14="http://schemas.microsoft.com/office/powerpoint/2010/main" val="24958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الهدف من المشروع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SY" sz="3600" dirty="0" smtClean="0"/>
              <a:t>يهدف المشروع </a:t>
            </a:r>
            <a:r>
              <a:rPr lang="ar-SY" sz="3600" dirty="0" err="1" smtClean="0"/>
              <a:t>لانشاء</a:t>
            </a:r>
            <a:r>
              <a:rPr lang="ar-SY" sz="3600" dirty="0" smtClean="0"/>
              <a:t> نظام </a:t>
            </a:r>
            <a:r>
              <a:rPr lang="ar-SY" sz="3600" dirty="0" err="1" smtClean="0"/>
              <a:t>اتمتة</a:t>
            </a:r>
            <a:r>
              <a:rPr lang="ar-SY" sz="3600" dirty="0" smtClean="0"/>
              <a:t> وإدارة لفندق من ناحية الحجوزات والدفعات والتواصل مع الزوار  بالإضافة </a:t>
            </a:r>
            <a:r>
              <a:rPr lang="ar-SY" sz="3600" dirty="0" err="1" smtClean="0"/>
              <a:t>لادارة</a:t>
            </a:r>
            <a:r>
              <a:rPr lang="ar-SY" sz="3600" dirty="0" smtClean="0"/>
              <a:t> الغرف الموجودة واضافة غرف جديدة وتحديد أنواعها 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الأدوات المستخدمة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sz="2400" dirty="0" smtClean="0"/>
              <a:t>تم استخدام برنامج </a:t>
            </a:r>
            <a:r>
              <a:rPr lang="en-US" sz="2400" dirty="0" smtClean="0"/>
              <a:t> sublime text</a:t>
            </a:r>
            <a:r>
              <a:rPr lang="ar-SY" sz="2400" dirty="0" smtClean="0"/>
              <a:t>من اجل تصميم الواجهات وكتابة </a:t>
            </a:r>
            <a:r>
              <a:rPr lang="ar-SY" sz="2400" dirty="0" err="1" smtClean="0"/>
              <a:t>الاكواد</a:t>
            </a:r>
            <a:r>
              <a:rPr lang="ar-SY" sz="2400" dirty="0" smtClean="0"/>
              <a:t> البرمجية الخاصة بكل واجهة </a:t>
            </a:r>
          </a:p>
          <a:p>
            <a:pPr algn="r" rtl="1"/>
            <a:endParaRPr lang="ar-SY" sz="2400" dirty="0"/>
          </a:p>
          <a:p>
            <a:pPr algn="r" rtl="1"/>
            <a:r>
              <a:rPr lang="ar-SY" sz="2400" dirty="0" smtClean="0"/>
              <a:t>تم استخدام برنامج </a:t>
            </a:r>
            <a:r>
              <a:rPr lang="en-US" sz="2400" dirty="0" err="1" smtClean="0"/>
              <a:t>wampserver</a:t>
            </a:r>
            <a:r>
              <a:rPr lang="en-US" sz="2400" dirty="0" smtClean="0"/>
              <a:t> </a:t>
            </a:r>
            <a:r>
              <a:rPr lang="ar-SY" sz="2400" dirty="0" smtClean="0"/>
              <a:t>من اجل تصميم قاعدة البيانات </a:t>
            </a:r>
          </a:p>
          <a:p>
            <a:pPr algn="r" rtl="1"/>
            <a:r>
              <a:rPr lang="ar-SY" sz="2400" dirty="0" smtClean="0"/>
              <a:t>وادارتها وعرض ملفات ال</a:t>
            </a:r>
            <a:r>
              <a:rPr lang="en-US" sz="2400" dirty="0" err="1" smtClean="0"/>
              <a:t>php</a:t>
            </a:r>
            <a:r>
              <a:rPr lang="en-US" sz="2400" dirty="0" smtClean="0"/>
              <a:t> </a:t>
            </a:r>
            <a:r>
              <a:rPr lang="ar-SY" sz="2400" dirty="0" smtClean="0"/>
              <a:t> ضمن المتصفح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اللغات </a:t>
            </a:r>
            <a:r>
              <a:rPr lang="ar-SY" dirty="0" smtClean="0"/>
              <a:t>المستخدمة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 smtClean="0"/>
              <a:t>Html</a:t>
            </a:r>
          </a:p>
          <a:p>
            <a:pPr algn="r" rtl="1"/>
            <a:r>
              <a:rPr lang="en-US" sz="2400" dirty="0" err="1" smtClean="0"/>
              <a:t>Css</a:t>
            </a:r>
            <a:endParaRPr lang="en-US" sz="2400" dirty="0" smtClean="0"/>
          </a:p>
          <a:p>
            <a:pPr algn="r" rtl="1"/>
            <a:r>
              <a:rPr lang="en-US" sz="2400" dirty="0" smtClean="0"/>
              <a:t>Java script</a:t>
            </a:r>
          </a:p>
          <a:p>
            <a:pPr algn="r" rtl="1"/>
            <a:r>
              <a:rPr lang="en-US" sz="2400" dirty="0" smtClean="0"/>
              <a:t>Bootstrap</a:t>
            </a:r>
          </a:p>
          <a:p>
            <a:pPr algn="r" rtl="1"/>
            <a:r>
              <a:rPr lang="en-US" sz="2400" dirty="0" err="1" smtClean="0"/>
              <a:t>Php</a:t>
            </a:r>
            <a:endParaRPr lang="en-US" sz="2400" dirty="0" smtClean="0"/>
          </a:p>
          <a:p>
            <a:pPr algn="r" rtl="1"/>
            <a:r>
              <a:rPr lang="ar-SA" sz="2400" dirty="0" smtClean="0"/>
              <a:t>اما بالنسبة لقاعدة البيانات فهي من النوع </a:t>
            </a:r>
            <a:r>
              <a:rPr lang="en-US" sz="240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واجهات المشروع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SY" dirty="0" smtClean="0"/>
              <a:t>الواجهة الأساسية للمشروع :</a:t>
            </a:r>
          </a:p>
          <a:p>
            <a:pPr algn="r"/>
            <a:endParaRPr lang="ar-SY" dirty="0" smtClean="0"/>
          </a:p>
          <a:p>
            <a:pPr algn="r"/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43951"/>
            <a:ext cx="6523630" cy="60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تسجيل دخول المدير</a:t>
            </a:r>
            <a:br>
              <a:rPr lang="ar-SY" dirty="0" smtClean="0"/>
            </a:br>
            <a:r>
              <a:rPr lang="ar-SY" dirty="0" smtClean="0"/>
              <a:t>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46263"/>
            <a:ext cx="10380486" cy="4022725"/>
          </a:xfrm>
        </p:spPr>
      </p:pic>
    </p:spTree>
    <p:extLst>
      <p:ext uri="{BB962C8B-B14F-4D97-AF65-F5344CB8AC3E}">
        <p14:creationId xmlns:p14="http://schemas.microsoft.com/office/powerpoint/2010/main" val="91218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حجز غرفة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3" y="1846263"/>
            <a:ext cx="8802806" cy="4404412"/>
          </a:xfrm>
        </p:spPr>
      </p:pic>
    </p:spTree>
    <p:extLst>
      <p:ext uri="{BB962C8B-B14F-4D97-AF65-F5344CB8AC3E}">
        <p14:creationId xmlns:p14="http://schemas.microsoft.com/office/powerpoint/2010/main" val="319668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ارسال رسالة 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1846263"/>
            <a:ext cx="9498841" cy="4022725"/>
          </a:xfrm>
        </p:spPr>
      </p:pic>
    </p:spTree>
    <p:extLst>
      <p:ext uri="{BB962C8B-B14F-4D97-AF65-F5344CB8AC3E}">
        <p14:creationId xmlns:p14="http://schemas.microsoft.com/office/powerpoint/2010/main" val="64103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 smtClean="0"/>
              <a:t>واجهة عرض الرسائل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5" y="1846263"/>
            <a:ext cx="10031105" cy="4022725"/>
          </a:xfrm>
        </p:spPr>
      </p:pic>
    </p:spTree>
    <p:extLst>
      <p:ext uri="{BB962C8B-B14F-4D97-AF65-F5344CB8AC3E}">
        <p14:creationId xmlns:p14="http://schemas.microsoft.com/office/powerpoint/2010/main" val="1075071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116</Words>
  <Application>Microsoft Office PowerPoint</Application>
  <PresentationFormat>مخصص</PresentationFormat>
  <Paragraphs>28</Paragraphs>
  <Slides>15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6" baseType="lpstr">
      <vt:lpstr>أثر رجعي</vt:lpstr>
      <vt:lpstr>موقع ويب لفندق</vt:lpstr>
      <vt:lpstr>الهدف من المشروع </vt:lpstr>
      <vt:lpstr>الأدوات المستخدمة </vt:lpstr>
      <vt:lpstr>اللغات المستخدمة </vt:lpstr>
      <vt:lpstr>واجهات المشروع </vt:lpstr>
      <vt:lpstr>واجهة تسجيل دخول المدير  </vt:lpstr>
      <vt:lpstr>واجهة حجز غرفة </vt:lpstr>
      <vt:lpstr>واجهة ارسال رسالة </vt:lpstr>
      <vt:lpstr>واجهة عرض الرسائل </vt:lpstr>
      <vt:lpstr>واجهة  الدفعات المالية </vt:lpstr>
      <vt:lpstr>واجهة عرض الفاتورة </vt:lpstr>
      <vt:lpstr>واجهة الغرف</vt:lpstr>
      <vt:lpstr>واجهة إضافة غرفة </vt:lpstr>
      <vt:lpstr>واجهة حذف غرفة</vt:lpstr>
      <vt:lpstr>واجهة المدير الرئيسية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إدارة منتج في معمل </dc:title>
  <dc:creator>Windows.10</dc:creator>
  <cp:lastModifiedBy>hp</cp:lastModifiedBy>
  <cp:revision>7</cp:revision>
  <dcterms:created xsi:type="dcterms:W3CDTF">2019-06-29T22:18:10Z</dcterms:created>
  <dcterms:modified xsi:type="dcterms:W3CDTF">2021-07-17T21:56:10Z</dcterms:modified>
</cp:coreProperties>
</file>