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76" r:id="rId6"/>
    <p:sldId id="275" r:id="rId7"/>
    <p:sldId id="274" r:id="rId8"/>
    <p:sldId id="270" r:id="rId9"/>
    <p:sldId id="272" r:id="rId10"/>
    <p:sldId id="273" r:id="rId11"/>
    <p:sldId id="271" r:id="rId12"/>
    <p:sldId id="279" r:id="rId13"/>
    <p:sldId id="27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عنوان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2" name="عنوان فرعي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41BF1-057D-48CA-80B8-E92D02DE255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20" name="عنصر نائب للتذييل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عنصر نائب لرقم الشريحة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FD5CFD-718E-43BC-BCA6-853303DD98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شكل بيضاوي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شكل بيضاوي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41BF1-057D-48CA-80B8-E92D02DE255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FD5CFD-718E-43BC-BCA6-853303DD9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41BF1-057D-48CA-80B8-E92D02DE255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FD5CFD-718E-43BC-BCA6-853303DD9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41BF1-057D-48CA-80B8-E92D02DE255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FD5CFD-718E-43BC-BCA6-853303DD9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41BF1-057D-48CA-80B8-E92D02DE255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FD5CFD-718E-43BC-BCA6-853303DD98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مستطيل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شكل بيضاوي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شكل بيضاوي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41BF1-057D-48CA-80B8-E92D02DE255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FD5CFD-718E-43BC-BCA6-853303DD9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41BF1-057D-48CA-80B8-E92D02DE255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FD5CFD-718E-43BC-BCA6-853303DD9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41BF1-057D-48CA-80B8-E92D02DE255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FD5CFD-718E-43BC-BCA6-853303DD9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41BF1-057D-48CA-80B8-E92D02DE255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FD5CFD-718E-43BC-BCA6-853303DD98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مستطيل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41BF1-057D-48CA-80B8-E92D02DE255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FD5CFD-718E-43BC-BCA6-853303DD9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41BF1-057D-48CA-80B8-E92D02DE255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FD5CFD-718E-43BC-BCA6-853303DD98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مستطيل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ar-SA" smtClean="0"/>
              <a:t>انقر فوق الأيقونة لإضافة صورة</a:t>
            </a:r>
            <a:endParaRPr kumimoji="0" lang="en-US" dirty="0"/>
          </a:p>
        </p:txBody>
      </p:sp>
      <p:sp>
        <p:nvSpPr>
          <p:cNvPr id="9" name="مخطط انسيابي: معالجة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مخطط انسيابي: معالجة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دائري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شكل بيضاوي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دائرة مجوفة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عنصر نائب للعنوان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صر نائب للنص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24" name="عنصر نائب للتاريخ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4641BF1-057D-48CA-80B8-E92D02DE255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8FD5CFD-718E-43BC-BCA6-853303DD986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مستطيل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موقع ويب لنشر الاخبار 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ar-SY" dirty="0" smtClean="0"/>
              <a:t>اعداد</a:t>
            </a:r>
            <a:endParaRPr lang="ar-SA" dirty="0" smtClean="0"/>
          </a:p>
          <a:p>
            <a:r>
              <a:rPr lang="ar-SA" b="1" dirty="0"/>
              <a:t>فرح قدورة – فايز الحلبي – عبير حبيب – حيدر صالح</a:t>
            </a:r>
            <a:endParaRPr lang="en-US"/>
          </a:p>
          <a:p>
            <a:r>
              <a:rPr lang="ar-SY" smtClean="0"/>
              <a:t> </a:t>
            </a:r>
            <a:endParaRPr lang="ar-SY" dirty="0" smtClean="0"/>
          </a:p>
        </p:txBody>
      </p:sp>
    </p:spTree>
    <p:extLst>
      <p:ext uri="{BB962C8B-B14F-4D97-AF65-F5344CB8AC3E}">
        <p14:creationId xmlns:p14="http://schemas.microsoft.com/office/powerpoint/2010/main" val="2434740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واجهات المستخدم </a:t>
            </a:r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02" y="1447800"/>
            <a:ext cx="7056934" cy="4800600"/>
          </a:xfrm>
        </p:spPr>
      </p:pic>
    </p:spTree>
    <p:extLst>
      <p:ext uri="{BB962C8B-B14F-4D97-AF65-F5344CB8AC3E}">
        <p14:creationId xmlns:p14="http://schemas.microsoft.com/office/powerpoint/2010/main" val="34610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واجهات المستخدم </a:t>
            </a:r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9" y="1447800"/>
            <a:ext cx="9007719" cy="4800600"/>
          </a:xfrm>
        </p:spPr>
      </p:pic>
    </p:spTree>
    <p:extLst>
      <p:ext uri="{BB962C8B-B14F-4D97-AF65-F5344CB8AC3E}">
        <p14:creationId xmlns:p14="http://schemas.microsoft.com/office/powerpoint/2010/main" val="9046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واجهات المستخدم </a:t>
            </a:r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9" y="1447800"/>
            <a:ext cx="9007719" cy="4800600"/>
          </a:xfrm>
        </p:spPr>
      </p:pic>
    </p:spTree>
    <p:extLst>
      <p:ext uri="{BB962C8B-B14F-4D97-AF65-F5344CB8AC3E}">
        <p14:creationId xmlns:p14="http://schemas.microsoft.com/office/powerpoint/2010/main" val="371663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واجهات المستخدم </a:t>
            </a:r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9" y="1447800"/>
            <a:ext cx="9007719" cy="4800600"/>
          </a:xfrm>
        </p:spPr>
      </p:pic>
    </p:spTree>
    <p:extLst>
      <p:ext uri="{BB962C8B-B14F-4D97-AF65-F5344CB8AC3E}">
        <p14:creationId xmlns:p14="http://schemas.microsoft.com/office/powerpoint/2010/main" val="774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تطويرات المشروع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ar-SA" dirty="0"/>
              <a:t>انشاء التطبيق ليعمل على الهواتف الذكية </a:t>
            </a:r>
            <a:r>
              <a:rPr lang="ar-SA" dirty="0" smtClean="0"/>
              <a:t>بنظام</a:t>
            </a:r>
            <a:r>
              <a:rPr lang="en-US" dirty="0" err="1" smtClean="0"/>
              <a:t>ios</a:t>
            </a:r>
            <a:r>
              <a:rPr lang="en-US" dirty="0" smtClean="0"/>
              <a:t>  </a:t>
            </a:r>
            <a:endParaRPr lang="en-US" dirty="0"/>
          </a:p>
          <a:p>
            <a:pPr lvl="0" algn="r" rtl="1"/>
            <a:r>
              <a:rPr lang="ar-SA" dirty="0"/>
              <a:t>استخدام </a:t>
            </a:r>
            <a:r>
              <a:rPr lang="en-US" dirty="0"/>
              <a:t>firebase</a:t>
            </a:r>
            <a:r>
              <a:rPr lang="ar-SA" dirty="0"/>
              <a:t> </a:t>
            </a:r>
            <a:r>
              <a:rPr lang="ar-SA" dirty="0" err="1"/>
              <a:t>لارسال</a:t>
            </a:r>
            <a:r>
              <a:rPr lang="ar-SA" dirty="0"/>
              <a:t> اشعارات او بدء دردشات تعتمد على </a:t>
            </a:r>
            <a:r>
              <a:rPr lang="en-US" dirty="0" err="1"/>
              <a:t>realtime</a:t>
            </a:r>
            <a:r>
              <a:rPr lang="en-US" dirty="0"/>
              <a:t>  </a:t>
            </a:r>
          </a:p>
          <a:p>
            <a:pPr algn="r"/>
            <a:r>
              <a:rPr lang="ar-SA" dirty="0" smtClean="0"/>
              <a:t>تحقيق الربح من خلال الاعلانات المقدمة من غوغل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27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الهدف من المشروع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/>
              <a:t>الهدف من </a:t>
            </a:r>
            <a:r>
              <a:rPr lang="ar-SY" dirty="0" smtClean="0"/>
              <a:t>مشروعنا</a:t>
            </a:r>
            <a:r>
              <a:rPr lang="ar-SA" dirty="0" smtClean="0"/>
              <a:t> هو تقدي موقع ويب لنشر الاخبار </a:t>
            </a:r>
            <a:r>
              <a:rPr lang="ar-SA" dirty="0" err="1" smtClean="0"/>
              <a:t>بالاضافة</a:t>
            </a:r>
            <a:r>
              <a:rPr lang="ar-SA" dirty="0" smtClean="0"/>
              <a:t> للوحة تحكم للمدير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البرامج المستخدمة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ar-SY" dirty="0" smtClean="0"/>
              <a:t>كما </a:t>
            </a:r>
            <a:r>
              <a:rPr lang="ar-SY" dirty="0"/>
              <a:t>تم استعمال </a:t>
            </a:r>
            <a:r>
              <a:rPr lang="en-US" dirty="0"/>
              <a:t>"</a:t>
            </a:r>
            <a:r>
              <a:rPr lang="en-US" dirty="0" err="1"/>
              <a:t>xampp</a:t>
            </a:r>
            <a:r>
              <a:rPr lang="en-US" dirty="0"/>
              <a:t>  Server"</a:t>
            </a:r>
            <a:r>
              <a:rPr lang="ar-SY" dirty="0"/>
              <a:t> في بناء قاعدة بيانات التي سوف تخزن عليها </a:t>
            </a:r>
            <a:r>
              <a:rPr lang="ar-SY" dirty="0" smtClean="0"/>
              <a:t>المعلومات</a:t>
            </a:r>
            <a:r>
              <a:rPr lang="ar-SA" dirty="0" smtClean="0"/>
              <a:t> </a:t>
            </a:r>
          </a:p>
          <a:p>
            <a:pPr lvl="0" algn="r" rtl="1"/>
            <a:r>
              <a:rPr lang="ar-SY" dirty="0" smtClean="0"/>
              <a:t>وسيتم </a:t>
            </a:r>
            <a:r>
              <a:rPr lang="ar-SY" dirty="0"/>
              <a:t>استعمال "</a:t>
            </a:r>
            <a:r>
              <a:rPr lang="en-US" dirty="0"/>
              <a:t> "sublime </a:t>
            </a:r>
            <a:r>
              <a:rPr lang="en-US" dirty="0" smtClean="0"/>
              <a:t>text</a:t>
            </a:r>
            <a:r>
              <a:rPr lang="ar-SA" dirty="0" smtClean="0"/>
              <a:t>محرر النصوص </a:t>
            </a:r>
            <a:r>
              <a:rPr lang="ar-SY" dirty="0" smtClean="0"/>
              <a:t>.</a:t>
            </a:r>
            <a:endParaRPr lang="en-US" dirty="0"/>
          </a:p>
          <a:p>
            <a:pPr lvl="0" algn="r" rtl="1"/>
            <a:r>
              <a:rPr lang="ar-SA" dirty="0"/>
              <a:t>قواعد البيانات المستخدمة ستكون من النوع </a:t>
            </a: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14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واجهات المستخدم </a:t>
            </a:r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71" y="1447800"/>
            <a:ext cx="2379995" cy="4800600"/>
          </a:xfrm>
        </p:spPr>
      </p:pic>
    </p:spTree>
    <p:extLst>
      <p:ext uri="{BB962C8B-B14F-4D97-AF65-F5344CB8AC3E}">
        <p14:creationId xmlns:p14="http://schemas.microsoft.com/office/powerpoint/2010/main" val="350844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واجهات المستخدم </a:t>
            </a:r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9" y="1447800"/>
            <a:ext cx="9007719" cy="4800600"/>
          </a:xfrm>
        </p:spPr>
      </p:pic>
    </p:spTree>
    <p:extLst>
      <p:ext uri="{BB962C8B-B14F-4D97-AF65-F5344CB8AC3E}">
        <p14:creationId xmlns:p14="http://schemas.microsoft.com/office/powerpoint/2010/main" val="40143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واجهات المستخدم </a:t>
            </a:r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9" y="1447800"/>
            <a:ext cx="9007719" cy="4800600"/>
          </a:xfrm>
        </p:spPr>
      </p:pic>
    </p:spTree>
    <p:extLst>
      <p:ext uri="{BB962C8B-B14F-4D97-AF65-F5344CB8AC3E}">
        <p14:creationId xmlns:p14="http://schemas.microsoft.com/office/powerpoint/2010/main" val="13603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واجهات المستخدم </a:t>
            </a:r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9" y="1447800"/>
            <a:ext cx="9007719" cy="4800600"/>
          </a:xfrm>
        </p:spPr>
      </p:pic>
    </p:spTree>
    <p:extLst>
      <p:ext uri="{BB962C8B-B14F-4D97-AF65-F5344CB8AC3E}">
        <p14:creationId xmlns:p14="http://schemas.microsoft.com/office/powerpoint/2010/main" val="27826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واجهات المستخدم </a:t>
            </a:r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9" y="1447800"/>
            <a:ext cx="9007719" cy="4800600"/>
          </a:xfrm>
        </p:spPr>
      </p:pic>
    </p:spTree>
    <p:extLst>
      <p:ext uri="{BB962C8B-B14F-4D97-AF65-F5344CB8AC3E}">
        <p14:creationId xmlns:p14="http://schemas.microsoft.com/office/powerpoint/2010/main" val="96838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واجهات المستخدم </a:t>
            </a:r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9" y="1447800"/>
            <a:ext cx="9007719" cy="4800600"/>
          </a:xfrm>
        </p:spPr>
      </p:pic>
    </p:spTree>
    <p:extLst>
      <p:ext uri="{BB962C8B-B14F-4D97-AF65-F5344CB8AC3E}">
        <p14:creationId xmlns:p14="http://schemas.microsoft.com/office/powerpoint/2010/main" val="176451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انقلاب">
  <a:themeElements>
    <a:clrScheme name="انقلاب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انقلاب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انقلاب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</TotalTime>
  <Words>115</Words>
  <Application>Microsoft Office PowerPoint</Application>
  <PresentationFormat>مخصص</PresentationFormat>
  <Paragraphs>24</Paragraphs>
  <Slides>14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15" baseType="lpstr">
      <vt:lpstr>انقلاب</vt:lpstr>
      <vt:lpstr>موقع ويب لنشر الاخبار </vt:lpstr>
      <vt:lpstr>الهدف من المشروع </vt:lpstr>
      <vt:lpstr>البرامج المستخدمة </vt:lpstr>
      <vt:lpstr>واجهات المستخدم </vt:lpstr>
      <vt:lpstr>واجهات المستخدم </vt:lpstr>
      <vt:lpstr>واجهات المستخدم </vt:lpstr>
      <vt:lpstr>واجهات المستخدم </vt:lpstr>
      <vt:lpstr>واجهات المستخدم </vt:lpstr>
      <vt:lpstr>واجهات المستخدم </vt:lpstr>
      <vt:lpstr>واجهات المستخدم </vt:lpstr>
      <vt:lpstr>واجهات المستخدم </vt:lpstr>
      <vt:lpstr>واجهات المستخدم </vt:lpstr>
      <vt:lpstr>واجهات المستخدم </vt:lpstr>
      <vt:lpstr>تطويرات المشروع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اتمتة منشأة امنية </dc:title>
  <dc:creator>Windows.10</dc:creator>
  <cp:lastModifiedBy>hp</cp:lastModifiedBy>
  <cp:revision>11</cp:revision>
  <dcterms:created xsi:type="dcterms:W3CDTF">2020-09-24T06:09:42Z</dcterms:created>
  <dcterms:modified xsi:type="dcterms:W3CDTF">2021-07-01T05:30:37Z</dcterms:modified>
</cp:coreProperties>
</file>