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7" r:id="rId6"/>
    <p:sldId id="263" r:id="rId7"/>
    <p:sldId id="264" r:id="rId8"/>
    <p:sldId id="259" r:id="rId9"/>
    <p:sldId id="278" r:id="rId10"/>
    <p:sldId id="268" r:id="rId11"/>
    <p:sldId id="270" r:id="rId12"/>
    <p:sldId id="272" r:id="rId13"/>
    <p:sldId id="274" r:id="rId14"/>
    <p:sldId id="275" r:id="rId15"/>
    <p:sldId id="279" r:id="rId16"/>
    <p:sldId id="276" r:id="rId17"/>
    <p:sldId id="269" r:id="rId18"/>
    <p:sldId id="261" r:id="rId19"/>
    <p:sldId id="262" r:id="rId20"/>
    <p:sldId id="266" r:id="rId21"/>
    <p:sldId id="265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/>
    <p:restoredTop sz="94704"/>
  </p:normalViewPr>
  <p:slideViewPr>
    <p:cSldViewPr snapToGrid="0">
      <p:cViewPr varScale="1">
        <p:scale>
          <a:sx n="102" d="100"/>
          <a:sy n="102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F848E3-7C39-482C-AB0E-3B732BA8C58F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95A422F-9DA4-4F32-B8D4-B052C54EBA6D}">
      <dgm:prSet/>
      <dgm:spPr/>
      <dgm:t>
        <a:bodyPr/>
        <a:lstStyle/>
        <a:p>
          <a:r>
            <a:rPr lang="en-US">
              <a:latin typeface="Helvetica" pitchFamily="2" charset="0"/>
            </a:rPr>
            <a:t>Overview</a:t>
          </a:r>
        </a:p>
      </dgm:t>
    </dgm:pt>
    <dgm:pt modelId="{AAC82B27-E32C-417D-84DF-8B001FCA2474}" type="parTrans" cxnId="{5EF3903A-AAC6-4D1D-A942-F9ED6F12EA9A}">
      <dgm:prSet/>
      <dgm:spPr/>
      <dgm:t>
        <a:bodyPr/>
        <a:lstStyle/>
        <a:p>
          <a:endParaRPr lang="en-US">
            <a:latin typeface="Helvetica" pitchFamily="2" charset="0"/>
          </a:endParaRPr>
        </a:p>
      </dgm:t>
    </dgm:pt>
    <dgm:pt modelId="{33FA98AB-6251-4FE1-A13E-F7F22B3A2A60}" type="sibTrans" cxnId="{5EF3903A-AAC6-4D1D-A942-F9ED6F12EA9A}">
      <dgm:prSet/>
      <dgm:spPr/>
      <dgm:t>
        <a:bodyPr/>
        <a:lstStyle/>
        <a:p>
          <a:endParaRPr lang="en-US">
            <a:latin typeface="Helvetica" pitchFamily="2" charset="0"/>
          </a:endParaRPr>
        </a:p>
      </dgm:t>
    </dgm:pt>
    <dgm:pt modelId="{999B6C3C-5466-45DC-BA1C-4471D82C0B35}">
      <dgm:prSet/>
      <dgm:spPr/>
      <dgm:t>
        <a:bodyPr/>
        <a:lstStyle/>
        <a:p>
          <a:r>
            <a:rPr lang="en-US" dirty="0">
              <a:latin typeface="Helvetica" pitchFamily="2" charset="0"/>
            </a:rPr>
            <a:t>Preprocessing</a:t>
          </a:r>
        </a:p>
      </dgm:t>
    </dgm:pt>
    <dgm:pt modelId="{69B6AC6F-821B-43E4-837F-4C27C39E6411}" type="parTrans" cxnId="{5BAE6751-25DA-4AC1-ACE9-9B59FFD76372}">
      <dgm:prSet/>
      <dgm:spPr/>
      <dgm:t>
        <a:bodyPr/>
        <a:lstStyle/>
        <a:p>
          <a:endParaRPr lang="en-US">
            <a:latin typeface="Helvetica" pitchFamily="2" charset="0"/>
          </a:endParaRPr>
        </a:p>
      </dgm:t>
    </dgm:pt>
    <dgm:pt modelId="{C3402FE8-E257-47F9-87F9-70FCD8742C2A}" type="sibTrans" cxnId="{5BAE6751-25DA-4AC1-ACE9-9B59FFD76372}">
      <dgm:prSet/>
      <dgm:spPr/>
      <dgm:t>
        <a:bodyPr/>
        <a:lstStyle/>
        <a:p>
          <a:endParaRPr lang="en-US">
            <a:latin typeface="Helvetica" pitchFamily="2" charset="0"/>
          </a:endParaRPr>
        </a:p>
      </dgm:t>
    </dgm:pt>
    <dgm:pt modelId="{4B13ED98-C2C3-467D-AC6D-37619273EA07}">
      <dgm:prSet/>
      <dgm:spPr/>
      <dgm:t>
        <a:bodyPr/>
        <a:lstStyle/>
        <a:p>
          <a:r>
            <a:rPr lang="en-US" dirty="0">
              <a:latin typeface="Helvetica" pitchFamily="2" charset="0"/>
            </a:rPr>
            <a:t>Model Selection</a:t>
          </a:r>
        </a:p>
      </dgm:t>
    </dgm:pt>
    <dgm:pt modelId="{35DCDD77-73FD-4825-8FE3-DC59E6C54CB2}" type="parTrans" cxnId="{CEAAA17F-D3C1-4F57-82FD-F64559864973}">
      <dgm:prSet/>
      <dgm:spPr/>
      <dgm:t>
        <a:bodyPr/>
        <a:lstStyle/>
        <a:p>
          <a:endParaRPr lang="en-US">
            <a:latin typeface="Helvetica" pitchFamily="2" charset="0"/>
          </a:endParaRPr>
        </a:p>
      </dgm:t>
    </dgm:pt>
    <dgm:pt modelId="{57ACD985-9A45-4C0A-AD5D-491352686FBD}" type="sibTrans" cxnId="{CEAAA17F-D3C1-4F57-82FD-F64559864973}">
      <dgm:prSet/>
      <dgm:spPr/>
      <dgm:t>
        <a:bodyPr/>
        <a:lstStyle/>
        <a:p>
          <a:endParaRPr lang="en-US">
            <a:latin typeface="Helvetica" pitchFamily="2" charset="0"/>
          </a:endParaRPr>
        </a:p>
      </dgm:t>
    </dgm:pt>
    <dgm:pt modelId="{CAFC32C9-34E0-4874-BA24-EBA752D16FE6}">
      <dgm:prSet/>
      <dgm:spPr/>
      <dgm:t>
        <a:bodyPr/>
        <a:lstStyle/>
        <a:p>
          <a:r>
            <a:rPr lang="en-US" dirty="0">
              <a:latin typeface="Helvetica" pitchFamily="2" charset="0"/>
            </a:rPr>
            <a:t>ML Models Exploration</a:t>
          </a:r>
        </a:p>
      </dgm:t>
    </dgm:pt>
    <dgm:pt modelId="{B6E6C8F7-8474-4D40-9BB8-62092910A331}" type="parTrans" cxnId="{764BA408-D6C2-4341-BFF1-03ED69C193FE}">
      <dgm:prSet/>
      <dgm:spPr/>
      <dgm:t>
        <a:bodyPr/>
        <a:lstStyle/>
        <a:p>
          <a:endParaRPr lang="en-US">
            <a:latin typeface="Helvetica" pitchFamily="2" charset="0"/>
          </a:endParaRPr>
        </a:p>
      </dgm:t>
    </dgm:pt>
    <dgm:pt modelId="{524A9727-F433-4651-A9FC-64FA6640B7E1}" type="sibTrans" cxnId="{764BA408-D6C2-4341-BFF1-03ED69C193FE}">
      <dgm:prSet/>
      <dgm:spPr/>
      <dgm:t>
        <a:bodyPr/>
        <a:lstStyle/>
        <a:p>
          <a:endParaRPr lang="en-US">
            <a:latin typeface="Helvetica" pitchFamily="2" charset="0"/>
          </a:endParaRPr>
        </a:p>
      </dgm:t>
    </dgm:pt>
    <dgm:pt modelId="{DE8ECEFD-1F26-4FCF-8956-F0BCBC45B8A5}">
      <dgm:prSet/>
      <dgm:spPr/>
      <dgm:t>
        <a:bodyPr/>
        <a:lstStyle/>
        <a:p>
          <a:r>
            <a:rPr lang="en-US" dirty="0">
              <a:latin typeface="Helvetica" pitchFamily="2" charset="0"/>
            </a:rPr>
            <a:t>FF-FCN (TensorFlow)</a:t>
          </a:r>
        </a:p>
      </dgm:t>
    </dgm:pt>
    <dgm:pt modelId="{8778ADF4-5FF3-495E-B1A7-BE8EA31C0D9F}" type="parTrans" cxnId="{DC0134E8-5203-4A10-A7C0-96A23CDD781E}">
      <dgm:prSet/>
      <dgm:spPr/>
      <dgm:t>
        <a:bodyPr/>
        <a:lstStyle/>
        <a:p>
          <a:endParaRPr lang="en-US">
            <a:latin typeface="Helvetica" pitchFamily="2" charset="0"/>
          </a:endParaRPr>
        </a:p>
      </dgm:t>
    </dgm:pt>
    <dgm:pt modelId="{235E3229-8882-4474-BFF9-31123DBD7AB9}" type="sibTrans" cxnId="{DC0134E8-5203-4A10-A7C0-96A23CDD781E}">
      <dgm:prSet/>
      <dgm:spPr/>
      <dgm:t>
        <a:bodyPr/>
        <a:lstStyle/>
        <a:p>
          <a:endParaRPr lang="en-US">
            <a:latin typeface="Helvetica" pitchFamily="2" charset="0"/>
          </a:endParaRPr>
        </a:p>
      </dgm:t>
    </dgm:pt>
    <dgm:pt modelId="{5A95BD2E-5CF9-497C-918E-38D8A799DDAB}">
      <dgm:prSet/>
      <dgm:spPr/>
      <dgm:t>
        <a:bodyPr/>
        <a:lstStyle/>
        <a:p>
          <a:r>
            <a:rPr lang="en-US" dirty="0">
              <a:latin typeface="Helvetica" pitchFamily="2" charset="0"/>
            </a:rPr>
            <a:t>Convolutional neural network-CNN (TensorFlow, </a:t>
          </a:r>
          <a:r>
            <a:rPr lang="en-US" dirty="0" err="1">
              <a:latin typeface="Helvetica" pitchFamily="2" charset="0"/>
            </a:rPr>
            <a:t>PyTorch</a:t>
          </a:r>
          <a:r>
            <a:rPr lang="en-US" dirty="0">
              <a:latin typeface="Helvetica" pitchFamily="2" charset="0"/>
            </a:rPr>
            <a:t>)</a:t>
          </a:r>
        </a:p>
      </dgm:t>
    </dgm:pt>
    <dgm:pt modelId="{50F9E699-4421-4A42-9243-1D41E2ABB111}" type="parTrans" cxnId="{7C1ED064-5628-4C1D-A08A-9A6CB485721C}">
      <dgm:prSet/>
      <dgm:spPr/>
      <dgm:t>
        <a:bodyPr/>
        <a:lstStyle/>
        <a:p>
          <a:endParaRPr lang="en-US">
            <a:latin typeface="Helvetica" pitchFamily="2" charset="0"/>
          </a:endParaRPr>
        </a:p>
      </dgm:t>
    </dgm:pt>
    <dgm:pt modelId="{0759F21B-0E46-4E0B-AAFA-07AEFA13C335}" type="sibTrans" cxnId="{7C1ED064-5628-4C1D-A08A-9A6CB485721C}">
      <dgm:prSet/>
      <dgm:spPr/>
      <dgm:t>
        <a:bodyPr/>
        <a:lstStyle/>
        <a:p>
          <a:endParaRPr lang="en-US">
            <a:latin typeface="Helvetica" pitchFamily="2" charset="0"/>
          </a:endParaRPr>
        </a:p>
      </dgm:t>
    </dgm:pt>
    <dgm:pt modelId="{1AB45EB6-35AB-4AE7-BA64-EA24BAFB15D5}">
      <dgm:prSet/>
      <dgm:spPr/>
      <dgm:t>
        <a:bodyPr/>
        <a:lstStyle/>
        <a:p>
          <a:r>
            <a:rPr lang="en-US">
              <a:latin typeface="Helvetica" pitchFamily="2" charset="0"/>
            </a:rPr>
            <a:t>Findouts</a:t>
          </a:r>
        </a:p>
      </dgm:t>
    </dgm:pt>
    <dgm:pt modelId="{1E1B1A53-BD07-44DF-A2CB-5699FA3D25B4}" type="parTrans" cxnId="{BCAFE180-45D5-4934-BEE4-4D078D26BFE1}">
      <dgm:prSet/>
      <dgm:spPr/>
      <dgm:t>
        <a:bodyPr/>
        <a:lstStyle/>
        <a:p>
          <a:endParaRPr lang="en-US">
            <a:latin typeface="Helvetica" pitchFamily="2" charset="0"/>
          </a:endParaRPr>
        </a:p>
      </dgm:t>
    </dgm:pt>
    <dgm:pt modelId="{39AED5D9-58B4-4F59-9DBC-7F27E20125EB}" type="sibTrans" cxnId="{BCAFE180-45D5-4934-BEE4-4D078D26BFE1}">
      <dgm:prSet/>
      <dgm:spPr/>
      <dgm:t>
        <a:bodyPr/>
        <a:lstStyle/>
        <a:p>
          <a:endParaRPr lang="en-US">
            <a:latin typeface="Helvetica" pitchFamily="2" charset="0"/>
          </a:endParaRPr>
        </a:p>
      </dgm:t>
    </dgm:pt>
    <dgm:pt modelId="{CEED0A36-BAC2-4376-B291-07057F338A87}">
      <dgm:prSet/>
      <dgm:spPr/>
      <dgm:t>
        <a:bodyPr/>
        <a:lstStyle/>
        <a:p>
          <a:r>
            <a:rPr lang="en-US">
              <a:latin typeface="Helvetica" pitchFamily="2" charset="0"/>
            </a:rPr>
            <a:t>Challenges</a:t>
          </a:r>
        </a:p>
      </dgm:t>
    </dgm:pt>
    <dgm:pt modelId="{C8A77B41-38C2-443B-B42F-C68F461991E5}" type="parTrans" cxnId="{CE1085A8-D27F-4EB6-A35C-C2B1E559A51C}">
      <dgm:prSet/>
      <dgm:spPr/>
      <dgm:t>
        <a:bodyPr/>
        <a:lstStyle/>
        <a:p>
          <a:endParaRPr lang="en-US">
            <a:latin typeface="Helvetica" pitchFamily="2" charset="0"/>
          </a:endParaRPr>
        </a:p>
      </dgm:t>
    </dgm:pt>
    <dgm:pt modelId="{979DCE5C-54ED-4B4A-9F94-D54889542C0B}" type="sibTrans" cxnId="{CE1085A8-D27F-4EB6-A35C-C2B1E559A51C}">
      <dgm:prSet/>
      <dgm:spPr/>
      <dgm:t>
        <a:bodyPr/>
        <a:lstStyle/>
        <a:p>
          <a:endParaRPr lang="en-US">
            <a:latin typeface="Helvetica" pitchFamily="2" charset="0"/>
          </a:endParaRPr>
        </a:p>
      </dgm:t>
    </dgm:pt>
    <dgm:pt modelId="{92A4E12D-2EB3-4ED9-811B-E917614987F2}">
      <dgm:prSet/>
      <dgm:spPr/>
      <dgm:t>
        <a:bodyPr/>
        <a:lstStyle/>
        <a:p>
          <a:r>
            <a:rPr lang="en-US" dirty="0">
              <a:latin typeface="Helvetica" pitchFamily="2" charset="0"/>
            </a:rPr>
            <a:t>Conclusion</a:t>
          </a:r>
        </a:p>
      </dgm:t>
    </dgm:pt>
    <dgm:pt modelId="{EA247841-AAE4-4942-BF90-E5C5F5512203}" type="parTrans" cxnId="{79F4F50F-4267-4190-A563-0BDBF5D3F6E7}">
      <dgm:prSet/>
      <dgm:spPr/>
      <dgm:t>
        <a:bodyPr/>
        <a:lstStyle/>
        <a:p>
          <a:endParaRPr lang="en-US">
            <a:latin typeface="Helvetica" pitchFamily="2" charset="0"/>
          </a:endParaRPr>
        </a:p>
      </dgm:t>
    </dgm:pt>
    <dgm:pt modelId="{A4423792-6B27-4F16-9D98-0F374945D512}" type="sibTrans" cxnId="{79F4F50F-4267-4190-A563-0BDBF5D3F6E7}">
      <dgm:prSet/>
      <dgm:spPr/>
      <dgm:t>
        <a:bodyPr/>
        <a:lstStyle/>
        <a:p>
          <a:endParaRPr lang="en-US">
            <a:latin typeface="Helvetica" pitchFamily="2" charset="0"/>
          </a:endParaRPr>
        </a:p>
      </dgm:t>
    </dgm:pt>
    <dgm:pt modelId="{B7B8BEFD-ECE7-4445-8416-27A52D9AFF65}">
      <dgm:prSet/>
      <dgm:spPr/>
      <dgm:t>
        <a:bodyPr/>
        <a:lstStyle/>
        <a:p>
          <a:r>
            <a:rPr lang="en-SO" dirty="0">
              <a:latin typeface="Helvetica" pitchFamily="2" charset="0"/>
            </a:rPr>
            <a:t>Reporting -</a:t>
          </a:r>
          <a:r>
            <a:rPr lang="en-US" dirty="0">
              <a:effectLst/>
              <a:latin typeface="Helvetica" pitchFamily="2" charset="0"/>
            </a:rPr>
            <a:t> Models </a:t>
          </a:r>
          <a:r>
            <a:rPr lang="en-US" dirty="0">
              <a:latin typeface="Helvetica" pitchFamily="2" charset="0"/>
            </a:rPr>
            <a:t>Interpretable</a:t>
          </a:r>
        </a:p>
      </dgm:t>
    </dgm:pt>
    <dgm:pt modelId="{9294757C-F0CA-7A41-BA11-501DA98A60CE}" type="parTrans" cxnId="{2EDF928D-E449-CF40-81A4-5DA247CA0C13}">
      <dgm:prSet/>
      <dgm:spPr/>
      <dgm:t>
        <a:bodyPr/>
        <a:lstStyle/>
        <a:p>
          <a:endParaRPr lang="en-US">
            <a:latin typeface="Helvetica" pitchFamily="2" charset="0"/>
          </a:endParaRPr>
        </a:p>
      </dgm:t>
    </dgm:pt>
    <dgm:pt modelId="{AD384EE1-93B1-214B-9A80-7910ABC29896}" type="sibTrans" cxnId="{2EDF928D-E449-CF40-81A4-5DA247CA0C13}">
      <dgm:prSet/>
      <dgm:spPr/>
      <dgm:t>
        <a:bodyPr/>
        <a:lstStyle/>
        <a:p>
          <a:endParaRPr lang="en-US">
            <a:latin typeface="Helvetica" pitchFamily="2" charset="0"/>
          </a:endParaRPr>
        </a:p>
      </dgm:t>
    </dgm:pt>
    <dgm:pt modelId="{E6DC5650-9B31-9A47-96D4-5DD251D740C7}">
      <dgm:prSet/>
      <dgm:spPr/>
      <dgm:t>
        <a:bodyPr/>
        <a:lstStyle/>
        <a:p>
          <a:r>
            <a:rPr lang="en-US" b="0" dirty="0">
              <a:effectLst/>
              <a:latin typeface="Helvetica" pitchFamily="2" charset="0"/>
            </a:rPr>
            <a:t>Hyperparameter Tuning – Grid Search</a:t>
          </a:r>
          <a:endParaRPr lang="en-US" b="0" dirty="0">
            <a:latin typeface="Helvetica" pitchFamily="2" charset="0"/>
          </a:endParaRPr>
        </a:p>
      </dgm:t>
    </dgm:pt>
    <dgm:pt modelId="{61CFB31D-4362-2740-BD34-FC6B96124BFE}" type="parTrans" cxnId="{C610CA89-A851-624F-99E1-9CC4F5E940CA}">
      <dgm:prSet/>
      <dgm:spPr/>
      <dgm:t>
        <a:bodyPr/>
        <a:lstStyle/>
        <a:p>
          <a:endParaRPr lang="en-US">
            <a:latin typeface="Helvetica" pitchFamily="2" charset="0"/>
          </a:endParaRPr>
        </a:p>
      </dgm:t>
    </dgm:pt>
    <dgm:pt modelId="{CB19682B-55F3-9D49-BBB4-498E94F9B7E0}" type="sibTrans" cxnId="{C610CA89-A851-624F-99E1-9CC4F5E940CA}">
      <dgm:prSet/>
      <dgm:spPr/>
      <dgm:t>
        <a:bodyPr/>
        <a:lstStyle/>
        <a:p>
          <a:endParaRPr lang="en-US">
            <a:latin typeface="Helvetica" pitchFamily="2" charset="0"/>
          </a:endParaRPr>
        </a:p>
      </dgm:t>
    </dgm:pt>
    <dgm:pt modelId="{D4A179BF-4EA8-7448-A145-4C6A3C82F488}" type="pres">
      <dgm:prSet presAssocID="{04F848E3-7C39-482C-AB0E-3B732BA8C58F}" presName="vert0" presStyleCnt="0">
        <dgm:presLayoutVars>
          <dgm:dir/>
          <dgm:animOne val="branch"/>
          <dgm:animLvl val="lvl"/>
        </dgm:presLayoutVars>
      </dgm:prSet>
      <dgm:spPr/>
    </dgm:pt>
    <dgm:pt modelId="{634C3D30-BEDE-EC4B-9819-9A7AF2CB7632}" type="pres">
      <dgm:prSet presAssocID="{495A422F-9DA4-4F32-B8D4-B052C54EBA6D}" presName="thickLine" presStyleLbl="alignNode1" presStyleIdx="0" presStyleCnt="11"/>
      <dgm:spPr/>
    </dgm:pt>
    <dgm:pt modelId="{392E777D-39EB-2D4C-82CA-711D8B028A09}" type="pres">
      <dgm:prSet presAssocID="{495A422F-9DA4-4F32-B8D4-B052C54EBA6D}" presName="horz1" presStyleCnt="0"/>
      <dgm:spPr/>
    </dgm:pt>
    <dgm:pt modelId="{4EDBB108-0E40-AC4F-8FA7-401F9B310ADF}" type="pres">
      <dgm:prSet presAssocID="{495A422F-9DA4-4F32-B8D4-B052C54EBA6D}" presName="tx1" presStyleLbl="revTx" presStyleIdx="0" presStyleCnt="11"/>
      <dgm:spPr/>
    </dgm:pt>
    <dgm:pt modelId="{5D5F341A-2108-9F4D-86F0-C0C476D7B2FA}" type="pres">
      <dgm:prSet presAssocID="{495A422F-9DA4-4F32-B8D4-B052C54EBA6D}" presName="vert1" presStyleCnt="0"/>
      <dgm:spPr/>
    </dgm:pt>
    <dgm:pt modelId="{BBA36B3D-E8D1-DC45-9C79-54AF61C9AAD0}" type="pres">
      <dgm:prSet presAssocID="{999B6C3C-5466-45DC-BA1C-4471D82C0B35}" presName="thickLine" presStyleLbl="alignNode1" presStyleIdx="1" presStyleCnt="11"/>
      <dgm:spPr/>
    </dgm:pt>
    <dgm:pt modelId="{2F13CB79-6C2D-7E4B-AE0C-6EB242A9A45F}" type="pres">
      <dgm:prSet presAssocID="{999B6C3C-5466-45DC-BA1C-4471D82C0B35}" presName="horz1" presStyleCnt="0"/>
      <dgm:spPr/>
    </dgm:pt>
    <dgm:pt modelId="{0AC111A2-1226-7D44-8C6D-0D7D1BCCEAA3}" type="pres">
      <dgm:prSet presAssocID="{999B6C3C-5466-45DC-BA1C-4471D82C0B35}" presName="tx1" presStyleLbl="revTx" presStyleIdx="1" presStyleCnt="11"/>
      <dgm:spPr/>
    </dgm:pt>
    <dgm:pt modelId="{065DD561-CFB7-2446-B7BF-F84016AF5809}" type="pres">
      <dgm:prSet presAssocID="{999B6C3C-5466-45DC-BA1C-4471D82C0B35}" presName="vert1" presStyleCnt="0"/>
      <dgm:spPr/>
    </dgm:pt>
    <dgm:pt modelId="{2D87C11C-95A8-AF4C-9073-7BA58BD0B7B4}" type="pres">
      <dgm:prSet presAssocID="{B7B8BEFD-ECE7-4445-8416-27A52D9AFF65}" presName="thickLine" presStyleLbl="alignNode1" presStyleIdx="2" presStyleCnt="11"/>
      <dgm:spPr/>
    </dgm:pt>
    <dgm:pt modelId="{702A0176-3CD4-0746-B131-1143E9F948F0}" type="pres">
      <dgm:prSet presAssocID="{B7B8BEFD-ECE7-4445-8416-27A52D9AFF65}" presName="horz1" presStyleCnt="0"/>
      <dgm:spPr/>
    </dgm:pt>
    <dgm:pt modelId="{F8FC01CA-4C26-9F4D-88F2-B95A2BDA8400}" type="pres">
      <dgm:prSet presAssocID="{B7B8BEFD-ECE7-4445-8416-27A52D9AFF65}" presName="tx1" presStyleLbl="revTx" presStyleIdx="2" presStyleCnt="11"/>
      <dgm:spPr/>
    </dgm:pt>
    <dgm:pt modelId="{7428FF7A-116F-9147-B545-5102D5E85D83}" type="pres">
      <dgm:prSet presAssocID="{B7B8BEFD-ECE7-4445-8416-27A52D9AFF65}" presName="vert1" presStyleCnt="0"/>
      <dgm:spPr/>
    </dgm:pt>
    <dgm:pt modelId="{0F03FA83-0035-F64C-87A5-F164A3461434}" type="pres">
      <dgm:prSet presAssocID="{4B13ED98-C2C3-467D-AC6D-37619273EA07}" presName="thickLine" presStyleLbl="alignNode1" presStyleIdx="3" presStyleCnt="11"/>
      <dgm:spPr/>
    </dgm:pt>
    <dgm:pt modelId="{9771920F-D54D-A441-900F-80B28DEBC3A6}" type="pres">
      <dgm:prSet presAssocID="{4B13ED98-C2C3-467D-AC6D-37619273EA07}" presName="horz1" presStyleCnt="0"/>
      <dgm:spPr/>
    </dgm:pt>
    <dgm:pt modelId="{AFEA67B0-6CA6-044A-B2EF-5C5B147BF1E3}" type="pres">
      <dgm:prSet presAssocID="{4B13ED98-C2C3-467D-AC6D-37619273EA07}" presName="tx1" presStyleLbl="revTx" presStyleIdx="3" presStyleCnt="11"/>
      <dgm:spPr/>
    </dgm:pt>
    <dgm:pt modelId="{46E9DE1C-CA07-0E48-8873-D90109E7A109}" type="pres">
      <dgm:prSet presAssocID="{4B13ED98-C2C3-467D-AC6D-37619273EA07}" presName="vert1" presStyleCnt="0"/>
      <dgm:spPr/>
    </dgm:pt>
    <dgm:pt modelId="{05739AC7-6AEA-1547-B6BA-50B39FF92BAB}" type="pres">
      <dgm:prSet presAssocID="{E6DC5650-9B31-9A47-96D4-5DD251D740C7}" presName="thickLine" presStyleLbl="alignNode1" presStyleIdx="4" presStyleCnt="11"/>
      <dgm:spPr/>
    </dgm:pt>
    <dgm:pt modelId="{536CD6BA-C458-1641-8DDA-1AEE2FB2A206}" type="pres">
      <dgm:prSet presAssocID="{E6DC5650-9B31-9A47-96D4-5DD251D740C7}" presName="horz1" presStyleCnt="0"/>
      <dgm:spPr/>
    </dgm:pt>
    <dgm:pt modelId="{ECD187F5-4643-FF4B-86C1-BABFF18C8263}" type="pres">
      <dgm:prSet presAssocID="{E6DC5650-9B31-9A47-96D4-5DD251D740C7}" presName="tx1" presStyleLbl="revTx" presStyleIdx="4" presStyleCnt="11"/>
      <dgm:spPr/>
    </dgm:pt>
    <dgm:pt modelId="{C69ABC2C-71E9-394F-977B-65C62D93AFB0}" type="pres">
      <dgm:prSet presAssocID="{E6DC5650-9B31-9A47-96D4-5DD251D740C7}" presName="vert1" presStyleCnt="0"/>
      <dgm:spPr/>
    </dgm:pt>
    <dgm:pt modelId="{6484D1C4-14E4-7B43-BE72-67A8A510F51B}" type="pres">
      <dgm:prSet presAssocID="{CAFC32C9-34E0-4874-BA24-EBA752D16FE6}" presName="thickLine" presStyleLbl="alignNode1" presStyleIdx="5" presStyleCnt="11"/>
      <dgm:spPr/>
    </dgm:pt>
    <dgm:pt modelId="{5C18FD9B-24CE-BE4D-8F2D-5AC59A921FD1}" type="pres">
      <dgm:prSet presAssocID="{CAFC32C9-34E0-4874-BA24-EBA752D16FE6}" presName="horz1" presStyleCnt="0"/>
      <dgm:spPr/>
    </dgm:pt>
    <dgm:pt modelId="{B81EAAC9-C608-3D4D-BCD0-3B9C94138915}" type="pres">
      <dgm:prSet presAssocID="{CAFC32C9-34E0-4874-BA24-EBA752D16FE6}" presName="tx1" presStyleLbl="revTx" presStyleIdx="5" presStyleCnt="11"/>
      <dgm:spPr/>
    </dgm:pt>
    <dgm:pt modelId="{67D58180-B0C0-614E-AB6A-E079DF2C004E}" type="pres">
      <dgm:prSet presAssocID="{CAFC32C9-34E0-4874-BA24-EBA752D16FE6}" presName="vert1" presStyleCnt="0"/>
      <dgm:spPr/>
    </dgm:pt>
    <dgm:pt modelId="{1FA3042C-FD99-6947-B7AD-DAB16CCFFA59}" type="pres">
      <dgm:prSet presAssocID="{DE8ECEFD-1F26-4FCF-8956-F0BCBC45B8A5}" presName="thickLine" presStyleLbl="alignNode1" presStyleIdx="6" presStyleCnt="11"/>
      <dgm:spPr/>
    </dgm:pt>
    <dgm:pt modelId="{6E2F30EA-7650-CD41-80B1-2D7A9612548A}" type="pres">
      <dgm:prSet presAssocID="{DE8ECEFD-1F26-4FCF-8956-F0BCBC45B8A5}" presName="horz1" presStyleCnt="0"/>
      <dgm:spPr/>
    </dgm:pt>
    <dgm:pt modelId="{17EB2D15-84E8-4044-ADB9-9B03A5B35291}" type="pres">
      <dgm:prSet presAssocID="{DE8ECEFD-1F26-4FCF-8956-F0BCBC45B8A5}" presName="tx1" presStyleLbl="revTx" presStyleIdx="6" presStyleCnt="11"/>
      <dgm:spPr/>
    </dgm:pt>
    <dgm:pt modelId="{4AC4BAD5-5E63-F14C-BBFA-62BE58F39AFB}" type="pres">
      <dgm:prSet presAssocID="{DE8ECEFD-1F26-4FCF-8956-F0BCBC45B8A5}" presName="vert1" presStyleCnt="0"/>
      <dgm:spPr/>
    </dgm:pt>
    <dgm:pt modelId="{5AE13A00-3C53-334C-9868-EAD1A4793C9A}" type="pres">
      <dgm:prSet presAssocID="{5A95BD2E-5CF9-497C-918E-38D8A799DDAB}" presName="thickLine" presStyleLbl="alignNode1" presStyleIdx="7" presStyleCnt="11"/>
      <dgm:spPr/>
    </dgm:pt>
    <dgm:pt modelId="{D8598202-9ACD-AB4D-A5AF-32E5E1A30265}" type="pres">
      <dgm:prSet presAssocID="{5A95BD2E-5CF9-497C-918E-38D8A799DDAB}" presName="horz1" presStyleCnt="0"/>
      <dgm:spPr/>
    </dgm:pt>
    <dgm:pt modelId="{696445E8-89F4-A842-A062-C832A787EE6D}" type="pres">
      <dgm:prSet presAssocID="{5A95BD2E-5CF9-497C-918E-38D8A799DDAB}" presName="tx1" presStyleLbl="revTx" presStyleIdx="7" presStyleCnt="11"/>
      <dgm:spPr/>
    </dgm:pt>
    <dgm:pt modelId="{F29B6127-44D1-6B4D-8AD1-E663A666935B}" type="pres">
      <dgm:prSet presAssocID="{5A95BD2E-5CF9-497C-918E-38D8A799DDAB}" presName="vert1" presStyleCnt="0"/>
      <dgm:spPr/>
    </dgm:pt>
    <dgm:pt modelId="{CC62D139-C497-7A47-9BF9-19CFA40DCCFE}" type="pres">
      <dgm:prSet presAssocID="{1AB45EB6-35AB-4AE7-BA64-EA24BAFB15D5}" presName="thickLine" presStyleLbl="alignNode1" presStyleIdx="8" presStyleCnt="11"/>
      <dgm:spPr/>
    </dgm:pt>
    <dgm:pt modelId="{6FFC3481-A9E7-7841-B215-436BF8BE4B49}" type="pres">
      <dgm:prSet presAssocID="{1AB45EB6-35AB-4AE7-BA64-EA24BAFB15D5}" presName="horz1" presStyleCnt="0"/>
      <dgm:spPr/>
    </dgm:pt>
    <dgm:pt modelId="{7366EA8B-F479-6941-AE40-43EF9A37E165}" type="pres">
      <dgm:prSet presAssocID="{1AB45EB6-35AB-4AE7-BA64-EA24BAFB15D5}" presName="tx1" presStyleLbl="revTx" presStyleIdx="8" presStyleCnt="11"/>
      <dgm:spPr/>
    </dgm:pt>
    <dgm:pt modelId="{AB368AC2-E0D7-9747-8630-B4AFE2C41133}" type="pres">
      <dgm:prSet presAssocID="{1AB45EB6-35AB-4AE7-BA64-EA24BAFB15D5}" presName="vert1" presStyleCnt="0"/>
      <dgm:spPr/>
    </dgm:pt>
    <dgm:pt modelId="{AB57BD3C-BF19-E64A-B58A-1DF6AC412235}" type="pres">
      <dgm:prSet presAssocID="{CEED0A36-BAC2-4376-B291-07057F338A87}" presName="thickLine" presStyleLbl="alignNode1" presStyleIdx="9" presStyleCnt="11"/>
      <dgm:spPr/>
    </dgm:pt>
    <dgm:pt modelId="{DF82A6F9-185F-0049-8166-C694CD9CCA97}" type="pres">
      <dgm:prSet presAssocID="{CEED0A36-BAC2-4376-B291-07057F338A87}" presName="horz1" presStyleCnt="0"/>
      <dgm:spPr/>
    </dgm:pt>
    <dgm:pt modelId="{0D85D662-8037-7245-A49E-8EAA58B2CA16}" type="pres">
      <dgm:prSet presAssocID="{CEED0A36-BAC2-4376-B291-07057F338A87}" presName="tx1" presStyleLbl="revTx" presStyleIdx="9" presStyleCnt="11"/>
      <dgm:spPr/>
    </dgm:pt>
    <dgm:pt modelId="{979D3047-2303-B44A-A34A-27F9C4E00067}" type="pres">
      <dgm:prSet presAssocID="{CEED0A36-BAC2-4376-B291-07057F338A87}" presName="vert1" presStyleCnt="0"/>
      <dgm:spPr/>
    </dgm:pt>
    <dgm:pt modelId="{BE4EE393-1841-F14F-84B8-73C7FBE6CAB4}" type="pres">
      <dgm:prSet presAssocID="{92A4E12D-2EB3-4ED9-811B-E917614987F2}" presName="thickLine" presStyleLbl="alignNode1" presStyleIdx="10" presStyleCnt="11"/>
      <dgm:spPr/>
    </dgm:pt>
    <dgm:pt modelId="{850C3C91-B9C0-8D41-ACC7-0021CA73EE43}" type="pres">
      <dgm:prSet presAssocID="{92A4E12D-2EB3-4ED9-811B-E917614987F2}" presName="horz1" presStyleCnt="0"/>
      <dgm:spPr/>
    </dgm:pt>
    <dgm:pt modelId="{DD513AA5-CEED-7048-A6D3-1822AECCC199}" type="pres">
      <dgm:prSet presAssocID="{92A4E12D-2EB3-4ED9-811B-E917614987F2}" presName="tx1" presStyleLbl="revTx" presStyleIdx="10" presStyleCnt="11"/>
      <dgm:spPr/>
    </dgm:pt>
    <dgm:pt modelId="{783024CA-0A1E-8042-8E5D-4FF04C65C45A}" type="pres">
      <dgm:prSet presAssocID="{92A4E12D-2EB3-4ED9-811B-E917614987F2}" presName="vert1" presStyleCnt="0"/>
      <dgm:spPr/>
    </dgm:pt>
  </dgm:ptLst>
  <dgm:cxnLst>
    <dgm:cxn modelId="{764BA408-D6C2-4341-BFF1-03ED69C193FE}" srcId="{04F848E3-7C39-482C-AB0E-3B732BA8C58F}" destId="{CAFC32C9-34E0-4874-BA24-EBA752D16FE6}" srcOrd="5" destOrd="0" parTransId="{B6E6C8F7-8474-4D40-9BB8-62092910A331}" sibTransId="{524A9727-F433-4651-A9FC-64FA6640B7E1}"/>
    <dgm:cxn modelId="{29051E0A-ECF7-9742-9E95-56AC833BC24E}" type="presOf" srcId="{999B6C3C-5466-45DC-BA1C-4471D82C0B35}" destId="{0AC111A2-1226-7D44-8C6D-0D7D1BCCEAA3}" srcOrd="0" destOrd="0" presId="urn:microsoft.com/office/officeart/2008/layout/LinedList"/>
    <dgm:cxn modelId="{DCF95E0A-E8AB-A841-9759-7E8EB09E51EE}" type="presOf" srcId="{1AB45EB6-35AB-4AE7-BA64-EA24BAFB15D5}" destId="{7366EA8B-F479-6941-AE40-43EF9A37E165}" srcOrd="0" destOrd="0" presId="urn:microsoft.com/office/officeart/2008/layout/LinedList"/>
    <dgm:cxn modelId="{79F4F50F-4267-4190-A563-0BDBF5D3F6E7}" srcId="{04F848E3-7C39-482C-AB0E-3B732BA8C58F}" destId="{92A4E12D-2EB3-4ED9-811B-E917614987F2}" srcOrd="10" destOrd="0" parTransId="{EA247841-AAE4-4942-BF90-E5C5F5512203}" sibTransId="{A4423792-6B27-4F16-9D98-0F374945D512}"/>
    <dgm:cxn modelId="{CD2D7B13-1727-3F4F-98DA-17CB7420460D}" type="presOf" srcId="{B7B8BEFD-ECE7-4445-8416-27A52D9AFF65}" destId="{F8FC01CA-4C26-9F4D-88F2-B95A2BDA8400}" srcOrd="0" destOrd="0" presId="urn:microsoft.com/office/officeart/2008/layout/LinedList"/>
    <dgm:cxn modelId="{FFB0FC2C-E8AE-054A-B933-55DE40862100}" type="presOf" srcId="{DE8ECEFD-1F26-4FCF-8956-F0BCBC45B8A5}" destId="{17EB2D15-84E8-4044-ADB9-9B03A5B35291}" srcOrd="0" destOrd="0" presId="urn:microsoft.com/office/officeart/2008/layout/LinedList"/>
    <dgm:cxn modelId="{5EF3903A-AAC6-4D1D-A942-F9ED6F12EA9A}" srcId="{04F848E3-7C39-482C-AB0E-3B732BA8C58F}" destId="{495A422F-9DA4-4F32-B8D4-B052C54EBA6D}" srcOrd="0" destOrd="0" parTransId="{AAC82B27-E32C-417D-84DF-8B001FCA2474}" sibTransId="{33FA98AB-6251-4FE1-A13E-F7F22B3A2A60}"/>
    <dgm:cxn modelId="{BB189B3E-C778-0747-8095-F4F7AB8B22EA}" type="presOf" srcId="{5A95BD2E-5CF9-497C-918E-38D8A799DDAB}" destId="{696445E8-89F4-A842-A062-C832A787EE6D}" srcOrd="0" destOrd="0" presId="urn:microsoft.com/office/officeart/2008/layout/LinedList"/>
    <dgm:cxn modelId="{5BAE6751-25DA-4AC1-ACE9-9B59FFD76372}" srcId="{04F848E3-7C39-482C-AB0E-3B732BA8C58F}" destId="{999B6C3C-5466-45DC-BA1C-4471D82C0B35}" srcOrd="1" destOrd="0" parTransId="{69B6AC6F-821B-43E4-837F-4C27C39E6411}" sibTransId="{C3402FE8-E257-47F9-87F9-70FCD8742C2A}"/>
    <dgm:cxn modelId="{97D39C57-C6E6-A647-8E57-105C830F29F7}" type="presOf" srcId="{E6DC5650-9B31-9A47-96D4-5DD251D740C7}" destId="{ECD187F5-4643-FF4B-86C1-BABFF18C8263}" srcOrd="0" destOrd="0" presId="urn:microsoft.com/office/officeart/2008/layout/LinedList"/>
    <dgm:cxn modelId="{7C1ED064-5628-4C1D-A08A-9A6CB485721C}" srcId="{04F848E3-7C39-482C-AB0E-3B732BA8C58F}" destId="{5A95BD2E-5CF9-497C-918E-38D8A799DDAB}" srcOrd="7" destOrd="0" parTransId="{50F9E699-4421-4A42-9243-1D41E2ABB111}" sibTransId="{0759F21B-0E46-4E0B-AAFA-07AEFA13C335}"/>
    <dgm:cxn modelId="{E5F6DB66-87E6-0948-9EB1-39B2341C9C50}" type="presOf" srcId="{CAFC32C9-34E0-4874-BA24-EBA752D16FE6}" destId="{B81EAAC9-C608-3D4D-BCD0-3B9C94138915}" srcOrd="0" destOrd="0" presId="urn:microsoft.com/office/officeart/2008/layout/LinedList"/>
    <dgm:cxn modelId="{CEAAA17F-D3C1-4F57-82FD-F64559864973}" srcId="{04F848E3-7C39-482C-AB0E-3B732BA8C58F}" destId="{4B13ED98-C2C3-467D-AC6D-37619273EA07}" srcOrd="3" destOrd="0" parTransId="{35DCDD77-73FD-4825-8FE3-DC59E6C54CB2}" sibTransId="{57ACD985-9A45-4C0A-AD5D-491352686FBD}"/>
    <dgm:cxn modelId="{BCAFE180-45D5-4934-BEE4-4D078D26BFE1}" srcId="{04F848E3-7C39-482C-AB0E-3B732BA8C58F}" destId="{1AB45EB6-35AB-4AE7-BA64-EA24BAFB15D5}" srcOrd="8" destOrd="0" parTransId="{1E1B1A53-BD07-44DF-A2CB-5699FA3D25B4}" sibTransId="{39AED5D9-58B4-4F59-9DBC-7F27E20125EB}"/>
    <dgm:cxn modelId="{3F5E9681-FC43-CE48-92A4-40F88CFD06D2}" type="presOf" srcId="{4B13ED98-C2C3-467D-AC6D-37619273EA07}" destId="{AFEA67B0-6CA6-044A-B2EF-5C5B147BF1E3}" srcOrd="0" destOrd="0" presId="urn:microsoft.com/office/officeart/2008/layout/LinedList"/>
    <dgm:cxn modelId="{C610CA89-A851-624F-99E1-9CC4F5E940CA}" srcId="{04F848E3-7C39-482C-AB0E-3B732BA8C58F}" destId="{E6DC5650-9B31-9A47-96D4-5DD251D740C7}" srcOrd="4" destOrd="0" parTransId="{61CFB31D-4362-2740-BD34-FC6B96124BFE}" sibTransId="{CB19682B-55F3-9D49-BBB4-498E94F9B7E0}"/>
    <dgm:cxn modelId="{2EDF928D-E449-CF40-81A4-5DA247CA0C13}" srcId="{04F848E3-7C39-482C-AB0E-3B732BA8C58F}" destId="{B7B8BEFD-ECE7-4445-8416-27A52D9AFF65}" srcOrd="2" destOrd="0" parTransId="{9294757C-F0CA-7A41-BA11-501DA98A60CE}" sibTransId="{AD384EE1-93B1-214B-9A80-7910ABC29896}"/>
    <dgm:cxn modelId="{CE1085A8-D27F-4EB6-A35C-C2B1E559A51C}" srcId="{04F848E3-7C39-482C-AB0E-3B732BA8C58F}" destId="{CEED0A36-BAC2-4376-B291-07057F338A87}" srcOrd="9" destOrd="0" parTransId="{C8A77B41-38C2-443B-B42F-C68F461991E5}" sibTransId="{979DCE5C-54ED-4B4A-9F94-D54889542C0B}"/>
    <dgm:cxn modelId="{F66D58BD-BC85-544B-BEA6-362B1A819343}" type="presOf" srcId="{495A422F-9DA4-4F32-B8D4-B052C54EBA6D}" destId="{4EDBB108-0E40-AC4F-8FA7-401F9B310ADF}" srcOrd="0" destOrd="0" presId="urn:microsoft.com/office/officeart/2008/layout/LinedList"/>
    <dgm:cxn modelId="{43CF8FBD-D80C-AF47-9075-6A0ED8EDD5F1}" type="presOf" srcId="{04F848E3-7C39-482C-AB0E-3B732BA8C58F}" destId="{D4A179BF-4EA8-7448-A145-4C6A3C82F488}" srcOrd="0" destOrd="0" presId="urn:microsoft.com/office/officeart/2008/layout/LinedList"/>
    <dgm:cxn modelId="{9178EEC3-1789-5E4A-8143-73F8C44361BF}" type="presOf" srcId="{92A4E12D-2EB3-4ED9-811B-E917614987F2}" destId="{DD513AA5-CEED-7048-A6D3-1822AECCC199}" srcOrd="0" destOrd="0" presId="urn:microsoft.com/office/officeart/2008/layout/LinedList"/>
    <dgm:cxn modelId="{58E2C1D9-4933-A041-9EE0-828D611E360C}" type="presOf" srcId="{CEED0A36-BAC2-4376-B291-07057F338A87}" destId="{0D85D662-8037-7245-A49E-8EAA58B2CA16}" srcOrd="0" destOrd="0" presId="urn:microsoft.com/office/officeart/2008/layout/LinedList"/>
    <dgm:cxn modelId="{DC0134E8-5203-4A10-A7C0-96A23CDD781E}" srcId="{04F848E3-7C39-482C-AB0E-3B732BA8C58F}" destId="{DE8ECEFD-1F26-4FCF-8956-F0BCBC45B8A5}" srcOrd="6" destOrd="0" parTransId="{8778ADF4-5FF3-495E-B1A7-BE8EA31C0D9F}" sibTransId="{235E3229-8882-4474-BFF9-31123DBD7AB9}"/>
    <dgm:cxn modelId="{7BD48DBD-E497-5C4C-9419-59FAA66C6D5E}" type="presParOf" srcId="{D4A179BF-4EA8-7448-A145-4C6A3C82F488}" destId="{634C3D30-BEDE-EC4B-9819-9A7AF2CB7632}" srcOrd="0" destOrd="0" presId="urn:microsoft.com/office/officeart/2008/layout/LinedList"/>
    <dgm:cxn modelId="{49141F3E-669C-D04D-A190-EC79F6E0ECF6}" type="presParOf" srcId="{D4A179BF-4EA8-7448-A145-4C6A3C82F488}" destId="{392E777D-39EB-2D4C-82CA-711D8B028A09}" srcOrd="1" destOrd="0" presId="urn:microsoft.com/office/officeart/2008/layout/LinedList"/>
    <dgm:cxn modelId="{05AD51D8-4FDA-BD43-84A1-9725678D0476}" type="presParOf" srcId="{392E777D-39EB-2D4C-82CA-711D8B028A09}" destId="{4EDBB108-0E40-AC4F-8FA7-401F9B310ADF}" srcOrd="0" destOrd="0" presId="urn:microsoft.com/office/officeart/2008/layout/LinedList"/>
    <dgm:cxn modelId="{71BB7288-636B-A549-91EF-BAEC530D4E56}" type="presParOf" srcId="{392E777D-39EB-2D4C-82CA-711D8B028A09}" destId="{5D5F341A-2108-9F4D-86F0-C0C476D7B2FA}" srcOrd="1" destOrd="0" presId="urn:microsoft.com/office/officeart/2008/layout/LinedList"/>
    <dgm:cxn modelId="{8F245025-D2B7-5844-A499-CC9A37C6D5CE}" type="presParOf" srcId="{D4A179BF-4EA8-7448-A145-4C6A3C82F488}" destId="{BBA36B3D-E8D1-DC45-9C79-54AF61C9AAD0}" srcOrd="2" destOrd="0" presId="urn:microsoft.com/office/officeart/2008/layout/LinedList"/>
    <dgm:cxn modelId="{80AFE081-61F2-FA40-9185-887426D6B000}" type="presParOf" srcId="{D4A179BF-4EA8-7448-A145-4C6A3C82F488}" destId="{2F13CB79-6C2D-7E4B-AE0C-6EB242A9A45F}" srcOrd="3" destOrd="0" presId="urn:microsoft.com/office/officeart/2008/layout/LinedList"/>
    <dgm:cxn modelId="{7E4F8D3D-F152-6E44-85CA-AFF4BFBCA5D0}" type="presParOf" srcId="{2F13CB79-6C2D-7E4B-AE0C-6EB242A9A45F}" destId="{0AC111A2-1226-7D44-8C6D-0D7D1BCCEAA3}" srcOrd="0" destOrd="0" presId="urn:microsoft.com/office/officeart/2008/layout/LinedList"/>
    <dgm:cxn modelId="{78146A6F-5250-E147-A876-FF3268F8642E}" type="presParOf" srcId="{2F13CB79-6C2D-7E4B-AE0C-6EB242A9A45F}" destId="{065DD561-CFB7-2446-B7BF-F84016AF5809}" srcOrd="1" destOrd="0" presId="urn:microsoft.com/office/officeart/2008/layout/LinedList"/>
    <dgm:cxn modelId="{74A82BE8-FC2D-D646-A10A-B0FD71FA910F}" type="presParOf" srcId="{D4A179BF-4EA8-7448-A145-4C6A3C82F488}" destId="{2D87C11C-95A8-AF4C-9073-7BA58BD0B7B4}" srcOrd="4" destOrd="0" presId="urn:microsoft.com/office/officeart/2008/layout/LinedList"/>
    <dgm:cxn modelId="{AF089E98-72A3-AB4B-A42E-583E2E7197E0}" type="presParOf" srcId="{D4A179BF-4EA8-7448-A145-4C6A3C82F488}" destId="{702A0176-3CD4-0746-B131-1143E9F948F0}" srcOrd="5" destOrd="0" presId="urn:microsoft.com/office/officeart/2008/layout/LinedList"/>
    <dgm:cxn modelId="{16CA8D79-4293-BA4E-AB1D-8DC6175CDB6D}" type="presParOf" srcId="{702A0176-3CD4-0746-B131-1143E9F948F0}" destId="{F8FC01CA-4C26-9F4D-88F2-B95A2BDA8400}" srcOrd="0" destOrd="0" presId="urn:microsoft.com/office/officeart/2008/layout/LinedList"/>
    <dgm:cxn modelId="{AF109E91-0164-E64D-AAEF-4B126AA071F9}" type="presParOf" srcId="{702A0176-3CD4-0746-B131-1143E9F948F0}" destId="{7428FF7A-116F-9147-B545-5102D5E85D83}" srcOrd="1" destOrd="0" presId="urn:microsoft.com/office/officeart/2008/layout/LinedList"/>
    <dgm:cxn modelId="{1D2AF7C5-0914-E643-8E4C-E5BBB81A3AC3}" type="presParOf" srcId="{D4A179BF-4EA8-7448-A145-4C6A3C82F488}" destId="{0F03FA83-0035-F64C-87A5-F164A3461434}" srcOrd="6" destOrd="0" presId="urn:microsoft.com/office/officeart/2008/layout/LinedList"/>
    <dgm:cxn modelId="{25159056-FDB6-E34F-A133-5F79484FAF2D}" type="presParOf" srcId="{D4A179BF-4EA8-7448-A145-4C6A3C82F488}" destId="{9771920F-D54D-A441-900F-80B28DEBC3A6}" srcOrd="7" destOrd="0" presId="urn:microsoft.com/office/officeart/2008/layout/LinedList"/>
    <dgm:cxn modelId="{A6B25F8F-1E2C-0243-87C6-0C08D3EB3EA9}" type="presParOf" srcId="{9771920F-D54D-A441-900F-80B28DEBC3A6}" destId="{AFEA67B0-6CA6-044A-B2EF-5C5B147BF1E3}" srcOrd="0" destOrd="0" presId="urn:microsoft.com/office/officeart/2008/layout/LinedList"/>
    <dgm:cxn modelId="{DECF1928-2C0F-CF46-81AD-6E8A3CE3E545}" type="presParOf" srcId="{9771920F-D54D-A441-900F-80B28DEBC3A6}" destId="{46E9DE1C-CA07-0E48-8873-D90109E7A109}" srcOrd="1" destOrd="0" presId="urn:microsoft.com/office/officeart/2008/layout/LinedList"/>
    <dgm:cxn modelId="{A27402EB-B2C3-B043-9FBF-375E1C7EA0E7}" type="presParOf" srcId="{D4A179BF-4EA8-7448-A145-4C6A3C82F488}" destId="{05739AC7-6AEA-1547-B6BA-50B39FF92BAB}" srcOrd="8" destOrd="0" presId="urn:microsoft.com/office/officeart/2008/layout/LinedList"/>
    <dgm:cxn modelId="{BB262A31-6F0D-6C4A-BB08-B00147BAEF5E}" type="presParOf" srcId="{D4A179BF-4EA8-7448-A145-4C6A3C82F488}" destId="{536CD6BA-C458-1641-8DDA-1AEE2FB2A206}" srcOrd="9" destOrd="0" presId="urn:microsoft.com/office/officeart/2008/layout/LinedList"/>
    <dgm:cxn modelId="{48EB705A-9E0E-A848-8BAF-2F184BFA3D28}" type="presParOf" srcId="{536CD6BA-C458-1641-8DDA-1AEE2FB2A206}" destId="{ECD187F5-4643-FF4B-86C1-BABFF18C8263}" srcOrd="0" destOrd="0" presId="urn:microsoft.com/office/officeart/2008/layout/LinedList"/>
    <dgm:cxn modelId="{C664C134-DDE4-3943-BF9F-F4D33270A5D0}" type="presParOf" srcId="{536CD6BA-C458-1641-8DDA-1AEE2FB2A206}" destId="{C69ABC2C-71E9-394F-977B-65C62D93AFB0}" srcOrd="1" destOrd="0" presId="urn:microsoft.com/office/officeart/2008/layout/LinedList"/>
    <dgm:cxn modelId="{2365A956-AEF4-2748-8ACD-58FC20104EFE}" type="presParOf" srcId="{D4A179BF-4EA8-7448-A145-4C6A3C82F488}" destId="{6484D1C4-14E4-7B43-BE72-67A8A510F51B}" srcOrd="10" destOrd="0" presId="urn:microsoft.com/office/officeart/2008/layout/LinedList"/>
    <dgm:cxn modelId="{BAEF2E2B-4D73-6843-ABF7-BFB6C70C95BF}" type="presParOf" srcId="{D4A179BF-4EA8-7448-A145-4C6A3C82F488}" destId="{5C18FD9B-24CE-BE4D-8F2D-5AC59A921FD1}" srcOrd="11" destOrd="0" presId="urn:microsoft.com/office/officeart/2008/layout/LinedList"/>
    <dgm:cxn modelId="{D1245793-29AA-964C-BC07-C089AAC7D8D8}" type="presParOf" srcId="{5C18FD9B-24CE-BE4D-8F2D-5AC59A921FD1}" destId="{B81EAAC9-C608-3D4D-BCD0-3B9C94138915}" srcOrd="0" destOrd="0" presId="urn:microsoft.com/office/officeart/2008/layout/LinedList"/>
    <dgm:cxn modelId="{FD7CB30D-FAC3-B344-A45D-2FB75AF9D115}" type="presParOf" srcId="{5C18FD9B-24CE-BE4D-8F2D-5AC59A921FD1}" destId="{67D58180-B0C0-614E-AB6A-E079DF2C004E}" srcOrd="1" destOrd="0" presId="urn:microsoft.com/office/officeart/2008/layout/LinedList"/>
    <dgm:cxn modelId="{94010A0D-1E19-2645-B5EC-EAD6A1EEAD7E}" type="presParOf" srcId="{D4A179BF-4EA8-7448-A145-4C6A3C82F488}" destId="{1FA3042C-FD99-6947-B7AD-DAB16CCFFA59}" srcOrd="12" destOrd="0" presId="urn:microsoft.com/office/officeart/2008/layout/LinedList"/>
    <dgm:cxn modelId="{E3113795-C74A-2A4C-BACA-A102C4C8E0BC}" type="presParOf" srcId="{D4A179BF-4EA8-7448-A145-4C6A3C82F488}" destId="{6E2F30EA-7650-CD41-80B1-2D7A9612548A}" srcOrd="13" destOrd="0" presId="urn:microsoft.com/office/officeart/2008/layout/LinedList"/>
    <dgm:cxn modelId="{70224C85-13B1-F545-9299-9B350D42D38C}" type="presParOf" srcId="{6E2F30EA-7650-CD41-80B1-2D7A9612548A}" destId="{17EB2D15-84E8-4044-ADB9-9B03A5B35291}" srcOrd="0" destOrd="0" presId="urn:microsoft.com/office/officeart/2008/layout/LinedList"/>
    <dgm:cxn modelId="{DFF86EA2-9473-524D-B339-4C594F0F8C9F}" type="presParOf" srcId="{6E2F30EA-7650-CD41-80B1-2D7A9612548A}" destId="{4AC4BAD5-5E63-F14C-BBFA-62BE58F39AFB}" srcOrd="1" destOrd="0" presId="urn:microsoft.com/office/officeart/2008/layout/LinedList"/>
    <dgm:cxn modelId="{A3071B58-CCE9-2A47-A214-29FB2634D5C4}" type="presParOf" srcId="{D4A179BF-4EA8-7448-A145-4C6A3C82F488}" destId="{5AE13A00-3C53-334C-9868-EAD1A4793C9A}" srcOrd="14" destOrd="0" presId="urn:microsoft.com/office/officeart/2008/layout/LinedList"/>
    <dgm:cxn modelId="{08734104-CC2C-E241-9BCA-48D80E68B29F}" type="presParOf" srcId="{D4A179BF-4EA8-7448-A145-4C6A3C82F488}" destId="{D8598202-9ACD-AB4D-A5AF-32E5E1A30265}" srcOrd="15" destOrd="0" presId="urn:microsoft.com/office/officeart/2008/layout/LinedList"/>
    <dgm:cxn modelId="{3380404A-E267-4645-B3AB-17CAEDE2D4A4}" type="presParOf" srcId="{D8598202-9ACD-AB4D-A5AF-32E5E1A30265}" destId="{696445E8-89F4-A842-A062-C832A787EE6D}" srcOrd="0" destOrd="0" presId="urn:microsoft.com/office/officeart/2008/layout/LinedList"/>
    <dgm:cxn modelId="{EC4613E0-574D-C44C-8E5E-D3FBE1BD5C08}" type="presParOf" srcId="{D8598202-9ACD-AB4D-A5AF-32E5E1A30265}" destId="{F29B6127-44D1-6B4D-8AD1-E663A666935B}" srcOrd="1" destOrd="0" presId="urn:microsoft.com/office/officeart/2008/layout/LinedList"/>
    <dgm:cxn modelId="{C95EC01A-F714-E541-953E-94DCFAAE54C7}" type="presParOf" srcId="{D4A179BF-4EA8-7448-A145-4C6A3C82F488}" destId="{CC62D139-C497-7A47-9BF9-19CFA40DCCFE}" srcOrd="16" destOrd="0" presId="urn:microsoft.com/office/officeart/2008/layout/LinedList"/>
    <dgm:cxn modelId="{E361BB96-CB8B-DF4D-BCD9-CB581DBFAFCB}" type="presParOf" srcId="{D4A179BF-4EA8-7448-A145-4C6A3C82F488}" destId="{6FFC3481-A9E7-7841-B215-436BF8BE4B49}" srcOrd="17" destOrd="0" presId="urn:microsoft.com/office/officeart/2008/layout/LinedList"/>
    <dgm:cxn modelId="{30A4DDC9-1143-A843-A03A-A6C20A43EE62}" type="presParOf" srcId="{6FFC3481-A9E7-7841-B215-436BF8BE4B49}" destId="{7366EA8B-F479-6941-AE40-43EF9A37E165}" srcOrd="0" destOrd="0" presId="urn:microsoft.com/office/officeart/2008/layout/LinedList"/>
    <dgm:cxn modelId="{3A4DE0AE-A7D9-1644-91A6-82E3BAF5D04E}" type="presParOf" srcId="{6FFC3481-A9E7-7841-B215-436BF8BE4B49}" destId="{AB368AC2-E0D7-9747-8630-B4AFE2C41133}" srcOrd="1" destOrd="0" presId="urn:microsoft.com/office/officeart/2008/layout/LinedList"/>
    <dgm:cxn modelId="{D56CC6F5-7884-B34E-AC36-C5D0FCBA7D5B}" type="presParOf" srcId="{D4A179BF-4EA8-7448-A145-4C6A3C82F488}" destId="{AB57BD3C-BF19-E64A-B58A-1DF6AC412235}" srcOrd="18" destOrd="0" presId="urn:microsoft.com/office/officeart/2008/layout/LinedList"/>
    <dgm:cxn modelId="{F9773ED0-BDF5-8D44-9B7D-CBA1BD925C10}" type="presParOf" srcId="{D4A179BF-4EA8-7448-A145-4C6A3C82F488}" destId="{DF82A6F9-185F-0049-8166-C694CD9CCA97}" srcOrd="19" destOrd="0" presId="urn:microsoft.com/office/officeart/2008/layout/LinedList"/>
    <dgm:cxn modelId="{D2B91A7D-FB2C-C749-9A8D-73E7F7087853}" type="presParOf" srcId="{DF82A6F9-185F-0049-8166-C694CD9CCA97}" destId="{0D85D662-8037-7245-A49E-8EAA58B2CA16}" srcOrd="0" destOrd="0" presId="urn:microsoft.com/office/officeart/2008/layout/LinedList"/>
    <dgm:cxn modelId="{4505EE57-A9B0-9E44-B59D-E3A724417992}" type="presParOf" srcId="{DF82A6F9-185F-0049-8166-C694CD9CCA97}" destId="{979D3047-2303-B44A-A34A-27F9C4E00067}" srcOrd="1" destOrd="0" presId="urn:microsoft.com/office/officeart/2008/layout/LinedList"/>
    <dgm:cxn modelId="{87DCEDAC-854D-B942-A876-CCB006DF68A4}" type="presParOf" srcId="{D4A179BF-4EA8-7448-A145-4C6A3C82F488}" destId="{BE4EE393-1841-F14F-84B8-73C7FBE6CAB4}" srcOrd="20" destOrd="0" presId="urn:microsoft.com/office/officeart/2008/layout/LinedList"/>
    <dgm:cxn modelId="{737A731F-0D96-B144-AB32-BFA437AF6EFA}" type="presParOf" srcId="{D4A179BF-4EA8-7448-A145-4C6A3C82F488}" destId="{850C3C91-B9C0-8D41-ACC7-0021CA73EE43}" srcOrd="21" destOrd="0" presId="urn:microsoft.com/office/officeart/2008/layout/LinedList"/>
    <dgm:cxn modelId="{8FB98AEE-95F0-034A-B3C8-8CBA61C8B602}" type="presParOf" srcId="{850C3C91-B9C0-8D41-ACC7-0021CA73EE43}" destId="{DD513AA5-CEED-7048-A6D3-1822AECCC199}" srcOrd="0" destOrd="0" presId="urn:microsoft.com/office/officeart/2008/layout/LinedList"/>
    <dgm:cxn modelId="{08430417-7A30-6C49-8EC6-326BA55D3D44}" type="presParOf" srcId="{850C3C91-B9C0-8D41-ACC7-0021CA73EE43}" destId="{783024CA-0A1E-8042-8E5D-4FF04C65C45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417C5A-2EE7-4C35-9099-A48671F468A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166E670-B6E9-4380-A3FF-382554C9BA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Variable references</a:t>
          </a:r>
        </a:p>
      </dgm:t>
    </dgm:pt>
    <dgm:pt modelId="{AABE4CA2-7103-4CDA-AE93-57EC456088E4}" type="parTrans" cxnId="{295ACD80-6580-4C50-B5E8-11DF210DDB05}">
      <dgm:prSet/>
      <dgm:spPr/>
      <dgm:t>
        <a:bodyPr/>
        <a:lstStyle/>
        <a:p>
          <a:endParaRPr lang="en-US"/>
        </a:p>
      </dgm:t>
    </dgm:pt>
    <dgm:pt modelId="{F4D2D30C-93D1-4C9A-BE60-49BE615ED58B}" type="sibTrans" cxnId="{295ACD80-6580-4C50-B5E8-11DF210DDB05}">
      <dgm:prSet/>
      <dgm:spPr/>
      <dgm:t>
        <a:bodyPr/>
        <a:lstStyle/>
        <a:p>
          <a:endParaRPr lang="en-US"/>
        </a:p>
      </dgm:t>
    </dgm:pt>
    <dgm:pt modelId="{5ACF831A-3666-45AA-A41A-84FC572BD3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Reshaping dataset</a:t>
          </a:r>
        </a:p>
      </dgm:t>
    </dgm:pt>
    <dgm:pt modelId="{56EE4DCA-7E49-40FA-B610-E62FDFE0F865}" type="parTrans" cxnId="{B37FC74B-6710-4791-B3AB-B65F474F132C}">
      <dgm:prSet/>
      <dgm:spPr/>
      <dgm:t>
        <a:bodyPr/>
        <a:lstStyle/>
        <a:p>
          <a:endParaRPr lang="en-US"/>
        </a:p>
      </dgm:t>
    </dgm:pt>
    <dgm:pt modelId="{FDF8D3DC-4389-4030-9AE2-0722E7CD5B07}" type="sibTrans" cxnId="{B37FC74B-6710-4791-B3AB-B65F474F132C}">
      <dgm:prSet/>
      <dgm:spPr/>
      <dgm:t>
        <a:bodyPr/>
        <a:lstStyle/>
        <a:p>
          <a:endParaRPr lang="en-US"/>
        </a:p>
      </dgm:t>
    </dgm:pt>
    <dgm:pt modelId="{D0791C89-4A7E-4C7C-A807-EF849081C2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Defining layers</a:t>
          </a:r>
        </a:p>
      </dgm:t>
    </dgm:pt>
    <dgm:pt modelId="{3AE4C6BB-4DBB-4BE3-BA77-5526F2FA646C}" type="parTrans" cxnId="{F3E95E36-882E-469F-A630-EA61FBE6EF00}">
      <dgm:prSet/>
      <dgm:spPr/>
      <dgm:t>
        <a:bodyPr/>
        <a:lstStyle/>
        <a:p>
          <a:endParaRPr lang="en-US"/>
        </a:p>
      </dgm:t>
    </dgm:pt>
    <dgm:pt modelId="{7F5B8930-87FC-48DB-8056-41C1E14C3F39}" type="sibTrans" cxnId="{F3E95E36-882E-469F-A630-EA61FBE6EF00}">
      <dgm:prSet/>
      <dgm:spPr/>
      <dgm:t>
        <a:bodyPr/>
        <a:lstStyle/>
        <a:p>
          <a:endParaRPr lang="en-US"/>
        </a:p>
      </dgm:t>
    </dgm:pt>
    <dgm:pt modelId="{1673AF7E-4B90-40F1-901C-E20B3823A26D}" type="pres">
      <dgm:prSet presAssocID="{E6417C5A-2EE7-4C35-9099-A48671F468A8}" presName="root" presStyleCnt="0">
        <dgm:presLayoutVars>
          <dgm:dir/>
          <dgm:resizeHandles val="exact"/>
        </dgm:presLayoutVars>
      </dgm:prSet>
      <dgm:spPr/>
    </dgm:pt>
    <dgm:pt modelId="{D7762C67-B291-43A5-B4A4-E23111E63A2A}" type="pres">
      <dgm:prSet presAssocID="{6166E670-B6E9-4380-A3FF-382554C9BA08}" presName="compNode" presStyleCnt="0"/>
      <dgm:spPr/>
    </dgm:pt>
    <dgm:pt modelId="{8E9AD239-AFF0-4AAC-9ECB-9412448FFAC3}" type="pres">
      <dgm:prSet presAssocID="{6166E670-B6E9-4380-A3FF-382554C9BA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EB15AEF-5F20-4FB6-A4D0-33B0D1549289}" type="pres">
      <dgm:prSet presAssocID="{6166E670-B6E9-4380-A3FF-382554C9BA08}" presName="spaceRect" presStyleCnt="0"/>
      <dgm:spPr/>
    </dgm:pt>
    <dgm:pt modelId="{9A0293FE-E0EA-4D16-B5DA-58C3FA5FA283}" type="pres">
      <dgm:prSet presAssocID="{6166E670-B6E9-4380-A3FF-382554C9BA08}" presName="textRect" presStyleLbl="revTx" presStyleIdx="0" presStyleCnt="3">
        <dgm:presLayoutVars>
          <dgm:chMax val="1"/>
          <dgm:chPref val="1"/>
        </dgm:presLayoutVars>
      </dgm:prSet>
      <dgm:spPr/>
    </dgm:pt>
    <dgm:pt modelId="{EDEA6FD1-D366-42BB-AF85-AB1CF941DF0F}" type="pres">
      <dgm:prSet presAssocID="{F4D2D30C-93D1-4C9A-BE60-49BE615ED58B}" presName="sibTrans" presStyleCnt="0"/>
      <dgm:spPr/>
    </dgm:pt>
    <dgm:pt modelId="{17C031DF-675D-460E-A49E-4C726FB9D21F}" type="pres">
      <dgm:prSet presAssocID="{5ACF831A-3666-45AA-A41A-84FC572BD352}" presName="compNode" presStyleCnt="0"/>
      <dgm:spPr/>
    </dgm:pt>
    <dgm:pt modelId="{85228040-7082-4F0F-BF00-33B9142B5EFD}" type="pres">
      <dgm:prSet presAssocID="{5ACF831A-3666-45AA-A41A-84FC572BD3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00E1A4D-D402-45D0-A7B2-E456DA027215}" type="pres">
      <dgm:prSet presAssocID="{5ACF831A-3666-45AA-A41A-84FC572BD352}" presName="spaceRect" presStyleCnt="0"/>
      <dgm:spPr/>
    </dgm:pt>
    <dgm:pt modelId="{1E0734F2-25A7-4084-815C-9C828F310C99}" type="pres">
      <dgm:prSet presAssocID="{5ACF831A-3666-45AA-A41A-84FC572BD352}" presName="textRect" presStyleLbl="revTx" presStyleIdx="1" presStyleCnt="3">
        <dgm:presLayoutVars>
          <dgm:chMax val="1"/>
          <dgm:chPref val="1"/>
        </dgm:presLayoutVars>
      </dgm:prSet>
      <dgm:spPr/>
    </dgm:pt>
    <dgm:pt modelId="{A0373841-B80E-4C1B-BD85-9E2820453003}" type="pres">
      <dgm:prSet presAssocID="{FDF8D3DC-4389-4030-9AE2-0722E7CD5B07}" presName="sibTrans" presStyleCnt="0"/>
      <dgm:spPr/>
    </dgm:pt>
    <dgm:pt modelId="{97CA05B1-94C0-475C-AE46-FCF78C129D3D}" type="pres">
      <dgm:prSet presAssocID="{D0791C89-4A7E-4C7C-A807-EF849081C222}" presName="compNode" presStyleCnt="0"/>
      <dgm:spPr/>
    </dgm:pt>
    <dgm:pt modelId="{AFF8AD00-E866-4E37-907E-A6C5210BC373}" type="pres">
      <dgm:prSet presAssocID="{D0791C89-4A7E-4C7C-A807-EF849081C22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EB09FE0-8B2C-4554-8E3B-4396BB4A592D}" type="pres">
      <dgm:prSet presAssocID="{D0791C89-4A7E-4C7C-A807-EF849081C222}" presName="spaceRect" presStyleCnt="0"/>
      <dgm:spPr/>
    </dgm:pt>
    <dgm:pt modelId="{C9C18632-1F94-4CA7-958C-D5BE4DB6D692}" type="pres">
      <dgm:prSet presAssocID="{D0791C89-4A7E-4C7C-A807-EF849081C22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106E21D-3DCA-3749-BD86-D81ACB1C6B56}" type="presOf" srcId="{E6417C5A-2EE7-4C35-9099-A48671F468A8}" destId="{1673AF7E-4B90-40F1-901C-E20B3823A26D}" srcOrd="0" destOrd="0" presId="urn:microsoft.com/office/officeart/2018/2/layout/IconLabelList"/>
    <dgm:cxn modelId="{F3E95E36-882E-469F-A630-EA61FBE6EF00}" srcId="{E6417C5A-2EE7-4C35-9099-A48671F468A8}" destId="{D0791C89-4A7E-4C7C-A807-EF849081C222}" srcOrd="2" destOrd="0" parTransId="{3AE4C6BB-4DBB-4BE3-BA77-5526F2FA646C}" sibTransId="{7F5B8930-87FC-48DB-8056-41C1E14C3F39}"/>
    <dgm:cxn modelId="{42946138-CAD7-6F43-953F-B4BB007D3B52}" type="presOf" srcId="{6166E670-B6E9-4380-A3FF-382554C9BA08}" destId="{9A0293FE-E0EA-4D16-B5DA-58C3FA5FA283}" srcOrd="0" destOrd="0" presId="urn:microsoft.com/office/officeart/2018/2/layout/IconLabelList"/>
    <dgm:cxn modelId="{B37FC74B-6710-4791-B3AB-B65F474F132C}" srcId="{E6417C5A-2EE7-4C35-9099-A48671F468A8}" destId="{5ACF831A-3666-45AA-A41A-84FC572BD352}" srcOrd="1" destOrd="0" parTransId="{56EE4DCA-7E49-40FA-B610-E62FDFE0F865}" sibTransId="{FDF8D3DC-4389-4030-9AE2-0722E7CD5B07}"/>
    <dgm:cxn modelId="{295ACD80-6580-4C50-B5E8-11DF210DDB05}" srcId="{E6417C5A-2EE7-4C35-9099-A48671F468A8}" destId="{6166E670-B6E9-4380-A3FF-382554C9BA08}" srcOrd="0" destOrd="0" parTransId="{AABE4CA2-7103-4CDA-AE93-57EC456088E4}" sibTransId="{F4D2D30C-93D1-4C9A-BE60-49BE615ED58B}"/>
    <dgm:cxn modelId="{7844AAA5-CBAD-3F4D-B200-C3B019E0EF5E}" type="presOf" srcId="{5ACF831A-3666-45AA-A41A-84FC572BD352}" destId="{1E0734F2-25A7-4084-815C-9C828F310C99}" srcOrd="0" destOrd="0" presId="urn:microsoft.com/office/officeart/2018/2/layout/IconLabelList"/>
    <dgm:cxn modelId="{2A41DEBF-ADA9-EC4C-B084-AA8ACCE46CD9}" type="presOf" srcId="{D0791C89-4A7E-4C7C-A807-EF849081C222}" destId="{C9C18632-1F94-4CA7-958C-D5BE4DB6D692}" srcOrd="0" destOrd="0" presId="urn:microsoft.com/office/officeart/2018/2/layout/IconLabelList"/>
    <dgm:cxn modelId="{444969FA-CF6C-E144-ACC7-D576CEFC3EDC}" type="presParOf" srcId="{1673AF7E-4B90-40F1-901C-E20B3823A26D}" destId="{D7762C67-B291-43A5-B4A4-E23111E63A2A}" srcOrd="0" destOrd="0" presId="urn:microsoft.com/office/officeart/2018/2/layout/IconLabelList"/>
    <dgm:cxn modelId="{2195F1ED-65A1-2E44-BA86-610FCB113438}" type="presParOf" srcId="{D7762C67-B291-43A5-B4A4-E23111E63A2A}" destId="{8E9AD239-AFF0-4AAC-9ECB-9412448FFAC3}" srcOrd="0" destOrd="0" presId="urn:microsoft.com/office/officeart/2018/2/layout/IconLabelList"/>
    <dgm:cxn modelId="{E484CC16-75DA-EF4A-A936-B3C8AE225AC7}" type="presParOf" srcId="{D7762C67-B291-43A5-B4A4-E23111E63A2A}" destId="{AEB15AEF-5F20-4FB6-A4D0-33B0D1549289}" srcOrd="1" destOrd="0" presId="urn:microsoft.com/office/officeart/2018/2/layout/IconLabelList"/>
    <dgm:cxn modelId="{5D1B25A2-59A3-A84E-9DC9-81AE42D7B062}" type="presParOf" srcId="{D7762C67-B291-43A5-B4A4-E23111E63A2A}" destId="{9A0293FE-E0EA-4D16-B5DA-58C3FA5FA283}" srcOrd="2" destOrd="0" presId="urn:microsoft.com/office/officeart/2018/2/layout/IconLabelList"/>
    <dgm:cxn modelId="{6A714F60-76CB-5243-ACA4-C841F3AC7B21}" type="presParOf" srcId="{1673AF7E-4B90-40F1-901C-E20B3823A26D}" destId="{EDEA6FD1-D366-42BB-AF85-AB1CF941DF0F}" srcOrd="1" destOrd="0" presId="urn:microsoft.com/office/officeart/2018/2/layout/IconLabelList"/>
    <dgm:cxn modelId="{C5A4DE17-6508-C74A-8B96-4D540307D12A}" type="presParOf" srcId="{1673AF7E-4B90-40F1-901C-E20B3823A26D}" destId="{17C031DF-675D-460E-A49E-4C726FB9D21F}" srcOrd="2" destOrd="0" presId="urn:microsoft.com/office/officeart/2018/2/layout/IconLabelList"/>
    <dgm:cxn modelId="{03878A1B-F8CB-1946-B037-7BDC49082570}" type="presParOf" srcId="{17C031DF-675D-460E-A49E-4C726FB9D21F}" destId="{85228040-7082-4F0F-BF00-33B9142B5EFD}" srcOrd="0" destOrd="0" presId="urn:microsoft.com/office/officeart/2018/2/layout/IconLabelList"/>
    <dgm:cxn modelId="{24B59CBA-A616-8042-88F3-F6AE0CA03E64}" type="presParOf" srcId="{17C031DF-675D-460E-A49E-4C726FB9D21F}" destId="{100E1A4D-D402-45D0-A7B2-E456DA027215}" srcOrd="1" destOrd="0" presId="urn:microsoft.com/office/officeart/2018/2/layout/IconLabelList"/>
    <dgm:cxn modelId="{F52985F0-4324-BC4C-9DFD-1F434AEB2D07}" type="presParOf" srcId="{17C031DF-675D-460E-A49E-4C726FB9D21F}" destId="{1E0734F2-25A7-4084-815C-9C828F310C99}" srcOrd="2" destOrd="0" presId="urn:microsoft.com/office/officeart/2018/2/layout/IconLabelList"/>
    <dgm:cxn modelId="{553C572F-FB06-1344-8375-19946341E07C}" type="presParOf" srcId="{1673AF7E-4B90-40F1-901C-E20B3823A26D}" destId="{A0373841-B80E-4C1B-BD85-9E2820453003}" srcOrd="3" destOrd="0" presId="urn:microsoft.com/office/officeart/2018/2/layout/IconLabelList"/>
    <dgm:cxn modelId="{770E5216-FA34-CE43-9605-E7A8B8C0E092}" type="presParOf" srcId="{1673AF7E-4B90-40F1-901C-E20B3823A26D}" destId="{97CA05B1-94C0-475C-AE46-FCF78C129D3D}" srcOrd="4" destOrd="0" presId="urn:microsoft.com/office/officeart/2018/2/layout/IconLabelList"/>
    <dgm:cxn modelId="{80703334-8E6C-B14F-A465-544F25FBB48A}" type="presParOf" srcId="{97CA05B1-94C0-475C-AE46-FCF78C129D3D}" destId="{AFF8AD00-E866-4E37-907E-A6C5210BC373}" srcOrd="0" destOrd="0" presId="urn:microsoft.com/office/officeart/2018/2/layout/IconLabelList"/>
    <dgm:cxn modelId="{AB4825AF-E597-B74E-8ACE-9514C5D7DDF1}" type="presParOf" srcId="{97CA05B1-94C0-475C-AE46-FCF78C129D3D}" destId="{4EB09FE0-8B2C-4554-8E3B-4396BB4A592D}" srcOrd="1" destOrd="0" presId="urn:microsoft.com/office/officeart/2018/2/layout/IconLabelList"/>
    <dgm:cxn modelId="{952D2A35-C635-A240-A58D-445C9C772CFF}" type="presParOf" srcId="{97CA05B1-94C0-475C-AE46-FCF78C129D3D}" destId="{C9C18632-1F94-4CA7-958C-D5BE4DB6D69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C3D30-BEDE-EC4B-9819-9A7AF2CB7632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BB108-0E40-AC4F-8FA7-401F9B310ADF}">
      <dsp:nvSpPr>
        <dsp:cNvPr id="0" name=""/>
        <dsp:cNvSpPr/>
      </dsp:nvSpPr>
      <dsp:spPr>
        <a:xfrm>
          <a:off x="0" y="2124"/>
          <a:ext cx="10515600" cy="39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Helvetica" pitchFamily="2" charset="0"/>
            </a:rPr>
            <a:t>Overview</a:t>
          </a:r>
        </a:p>
      </dsp:txBody>
      <dsp:txXfrm>
        <a:off x="0" y="2124"/>
        <a:ext cx="10515600" cy="395189"/>
      </dsp:txXfrm>
    </dsp:sp>
    <dsp:sp modelId="{BBA36B3D-E8D1-DC45-9C79-54AF61C9AAD0}">
      <dsp:nvSpPr>
        <dsp:cNvPr id="0" name=""/>
        <dsp:cNvSpPr/>
      </dsp:nvSpPr>
      <dsp:spPr>
        <a:xfrm>
          <a:off x="0" y="39731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111A2-1226-7D44-8C6D-0D7D1BCCEAA3}">
      <dsp:nvSpPr>
        <dsp:cNvPr id="0" name=""/>
        <dsp:cNvSpPr/>
      </dsp:nvSpPr>
      <dsp:spPr>
        <a:xfrm>
          <a:off x="0" y="397314"/>
          <a:ext cx="10515600" cy="39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Helvetica" pitchFamily="2" charset="0"/>
            </a:rPr>
            <a:t>Preprocessing</a:t>
          </a:r>
        </a:p>
      </dsp:txBody>
      <dsp:txXfrm>
        <a:off x="0" y="397314"/>
        <a:ext cx="10515600" cy="395189"/>
      </dsp:txXfrm>
    </dsp:sp>
    <dsp:sp modelId="{2D87C11C-95A8-AF4C-9073-7BA58BD0B7B4}">
      <dsp:nvSpPr>
        <dsp:cNvPr id="0" name=""/>
        <dsp:cNvSpPr/>
      </dsp:nvSpPr>
      <dsp:spPr>
        <a:xfrm>
          <a:off x="0" y="79250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C01CA-4C26-9F4D-88F2-B95A2BDA8400}">
      <dsp:nvSpPr>
        <dsp:cNvPr id="0" name=""/>
        <dsp:cNvSpPr/>
      </dsp:nvSpPr>
      <dsp:spPr>
        <a:xfrm>
          <a:off x="0" y="792504"/>
          <a:ext cx="10515600" cy="39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O" sz="2000" kern="1200" dirty="0">
              <a:latin typeface="Helvetica" pitchFamily="2" charset="0"/>
            </a:rPr>
            <a:t>Reporting -</a:t>
          </a:r>
          <a:r>
            <a:rPr lang="en-US" sz="2000" kern="1200" dirty="0">
              <a:effectLst/>
              <a:latin typeface="Helvetica" pitchFamily="2" charset="0"/>
            </a:rPr>
            <a:t> Models </a:t>
          </a:r>
          <a:r>
            <a:rPr lang="en-US" sz="2000" kern="1200" dirty="0">
              <a:latin typeface="Helvetica" pitchFamily="2" charset="0"/>
            </a:rPr>
            <a:t>Interpretable</a:t>
          </a:r>
        </a:p>
      </dsp:txBody>
      <dsp:txXfrm>
        <a:off x="0" y="792504"/>
        <a:ext cx="10515600" cy="395189"/>
      </dsp:txXfrm>
    </dsp:sp>
    <dsp:sp modelId="{0F03FA83-0035-F64C-87A5-F164A3461434}">
      <dsp:nvSpPr>
        <dsp:cNvPr id="0" name=""/>
        <dsp:cNvSpPr/>
      </dsp:nvSpPr>
      <dsp:spPr>
        <a:xfrm>
          <a:off x="0" y="118769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A67B0-6CA6-044A-B2EF-5C5B147BF1E3}">
      <dsp:nvSpPr>
        <dsp:cNvPr id="0" name=""/>
        <dsp:cNvSpPr/>
      </dsp:nvSpPr>
      <dsp:spPr>
        <a:xfrm>
          <a:off x="0" y="1187694"/>
          <a:ext cx="10515600" cy="39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Helvetica" pitchFamily="2" charset="0"/>
            </a:rPr>
            <a:t>Model Selection</a:t>
          </a:r>
        </a:p>
      </dsp:txBody>
      <dsp:txXfrm>
        <a:off x="0" y="1187694"/>
        <a:ext cx="10515600" cy="395189"/>
      </dsp:txXfrm>
    </dsp:sp>
    <dsp:sp modelId="{05739AC7-6AEA-1547-B6BA-50B39FF92BAB}">
      <dsp:nvSpPr>
        <dsp:cNvPr id="0" name=""/>
        <dsp:cNvSpPr/>
      </dsp:nvSpPr>
      <dsp:spPr>
        <a:xfrm>
          <a:off x="0" y="158288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187F5-4643-FF4B-86C1-BABFF18C8263}">
      <dsp:nvSpPr>
        <dsp:cNvPr id="0" name=""/>
        <dsp:cNvSpPr/>
      </dsp:nvSpPr>
      <dsp:spPr>
        <a:xfrm>
          <a:off x="0" y="1582884"/>
          <a:ext cx="10515600" cy="39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effectLst/>
              <a:latin typeface="Helvetica" pitchFamily="2" charset="0"/>
            </a:rPr>
            <a:t>Hyperparameter Tuning – Grid Search</a:t>
          </a:r>
          <a:endParaRPr lang="en-US" sz="2000" b="0" kern="1200" dirty="0">
            <a:latin typeface="Helvetica" pitchFamily="2" charset="0"/>
          </a:endParaRPr>
        </a:p>
      </dsp:txBody>
      <dsp:txXfrm>
        <a:off x="0" y="1582884"/>
        <a:ext cx="10515600" cy="395189"/>
      </dsp:txXfrm>
    </dsp:sp>
    <dsp:sp modelId="{6484D1C4-14E4-7B43-BE72-67A8A510F51B}">
      <dsp:nvSpPr>
        <dsp:cNvPr id="0" name=""/>
        <dsp:cNvSpPr/>
      </dsp:nvSpPr>
      <dsp:spPr>
        <a:xfrm>
          <a:off x="0" y="1978074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EAAC9-C608-3D4D-BCD0-3B9C94138915}">
      <dsp:nvSpPr>
        <dsp:cNvPr id="0" name=""/>
        <dsp:cNvSpPr/>
      </dsp:nvSpPr>
      <dsp:spPr>
        <a:xfrm>
          <a:off x="0" y="1978074"/>
          <a:ext cx="10515600" cy="39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Helvetica" pitchFamily="2" charset="0"/>
            </a:rPr>
            <a:t>ML Models Exploration</a:t>
          </a:r>
        </a:p>
      </dsp:txBody>
      <dsp:txXfrm>
        <a:off x="0" y="1978074"/>
        <a:ext cx="10515600" cy="395189"/>
      </dsp:txXfrm>
    </dsp:sp>
    <dsp:sp modelId="{1FA3042C-FD99-6947-B7AD-DAB16CCFFA59}">
      <dsp:nvSpPr>
        <dsp:cNvPr id="0" name=""/>
        <dsp:cNvSpPr/>
      </dsp:nvSpPr>
      <dsp:spPr>
        <a:xfrm>
          <a:off x="0" y="237326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B2D15-84E8-4044-ADB9-9B03A5B35291}">
      <dsp:nvSpPr>
        <dsp:cNvPr id="0" name=""/>
        <dsp:cNvSpPr/>
      </dsp:nvSpPr>
      <dsp:spPr>
        <a:xfrm>
          <a:off x="0" y="2373263"/>
          <a:ext cx="10515600" cy="39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Helvetica" pitchFamily="2" charset="0"/>
            </a:rPr>
            <a:t>FF-FCN (TensorFlow)</a:t>
          </a:r>
        </a:p>
      </dsp:txBody>
      <dsp:txXfrm>
        <a:off x="0" y="2373263"/>
        <a:ext cx="10515600" cy="395189"/>
      </dsp:txXfrm>
    </dsp:sp>
    <dsp:sp modelId="{5AE13A00-3C53-334C-9868-EAD1A4793C9A}">
      <dsp:nvSpPr>
        <dsp:cNvPr id="0" name=""/>
        <dsp:cNvSpPr/>
      </dsp:nvSpPr>
      <dsp:spPr>
        <a:xfrm>
          <a:off x="0" y="276845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445E8-89F4-A842-A062-C832A787EE6D}">
      <dsp:nvSpPr>
        <dsp:cNvPr id="0" name=""/>
        <dsp:cNvSpPr/>
      </dsp:nvSpPr>
      <dsp:spPr>
        <a:xfrm>
          <a:off x="0" y="2768453"/>
          <a:ext cx="10515600" cy="39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Helvetica" pitchFamily="2" charset="0"/>
            </a:rPr>
            <a:t>Convolutional neural network-CNN (TensorFlow, </a:t>
          </a:r>
          <a:r>
            <a:rPr lang="en-US" sz="2000" kern="1200" dirty="0" err="1">
              <a:latin typeface="Helvetica" pitchFamily="2" charset="0"/>
            </a:rPr>
            <a:t>PyTorch</a:t>
          </a:r>
          <a:r>
            <a:rPr lang="en-US" sz="2000" kern="1200" dirty="0">
              <a:latin typeface="Helvetica" pitchFamily="2" charset="0"/>
            </a:rPr>
            <a:t>)</a:t>
          </a:r>
        </a:p>
      </dsp:txBody>
      <dsp:txXfrm>
        <a:off x="0" y="2768453"/>
        <a:ext cx="10515600" cy="395189"/>
      </dsp:txXfrm>
    </dsp:sp>
    <dsp:sp modelId="{CC62D139-C497-7A47-9BF9-19CFA40DCCFE}">
      <dsp:nvSpPr>
        <dsp:cNvPr id="0" name=""/>
        <dsp:cNvSpPr/>
      </dsp:nvSpPr>
      <dsp:spPr>
        <a:xfrm>
          <a:off x="0" y="316364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6EA8B-F479-6941-AE40-43EF9A37E165}">
      <dsp:nvSpPr>
        <dsp:cNvPr id="0" name=""/>
        <dsp:cNvSpPr/>
      </dsp:nvSpPr>
      <dsp:spPr>
        <a:xfrm>
          <a:off x="0" y="3163643"/>
          <a:ext cx="10515600" cy="39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Helvetica" pitchFamily="2" charset="0"/>
            </a:rPr>
            <a:t>Findouts</a:t>
          </a:r>
        </a:p>
      </dsp:txBody>
      <dsp:txXfrm>
        <a:off x="0" y="3163643"/>
        <a:ext cx="10515600" cy="395189"/>
      </dsp:txXfrm>
    </dsp:sp>
    <dsp:sp modelId="{AB57BD3C-BF19-E64A-B58A-1DF6AC412235}">
      <dsp:nvSpPr>
        <dsp:cNvPr id="0" name=""/>
        <dsp:cNvSpPr/>
      </dsp:nvSpPr>
      <dsp:spPr>
        <a:xfrm>
          <a:off x="0" y="355883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5D662-8037-7245-A49E-8EAA58B2CA16}">
      <dsp:nvSpPr>
        <dsp:cNvPr id="0" name=""/>
        <dsp:cNvSpPr/>
      </dsp:nvSpPr>
      <dsp:spPr>
        <a:xfrm>
          <a:off x="0" y="3558833"/>
          <a:ext cx="10515600" cy="39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Helvetica" pitchFamily="2" charset="0"/>
            </a:rPr>
            <a:t>Challenges</a:t>
          </a:r>
        </a:p>
      </dsp:txBody>
      <dsp:txXfrm>
        <a:off x="0" y="3558833"/>
        <a:ext cx="10515600" cy="395189"/>
      </dsp:txXfrm>
    </dsp:sp>
    <dsp:sp modelId="{BE4EE393-1841-F14F-84B8-73C7FBE6CAB4}">
      <dsp:nvSpPr>
        <dsp:cNvPr id="0" name=""/>
        <dsp:cNvSpPr/>
      </dsp:nvSpPr>
      <dsp:spPr>
        <a:xfrm>
          <a:off x="0" y="395402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13AA5-CEED-7048-A6D3-1822AECCC199}">
      <dsp:nvSpPr>
        <dsp:cNvPr id="0" name=""/>
        <dsp:cNvSpPr/>
      </dsp:nvSpPr>
      <dsp:spPr>
        <a:xfrm>
          <a:off x="0" y="3954023"/>
          <a:ext cx="10515600" cy="395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Helvetica" pitchFamily="2" charset="0"/>
            </a:rPr>
            <a:t>Conclusion</a:t>
          </a:r>
        </a:p>
      </dsp:txBody>
      <dsp:txXfrm>
        <a:off x="0" y="3954023"/>
        <a:ext cx="10515600" cy="395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AD239-AFF0-4AAC-9ECB-9412448FFAC3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293FE-E0EA-4D16-B5DA-58C3FA5FA283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Variable references</a:t>
          </a:r>
        </a:p>
      </dsp:txBody>
      <dsp:txXfrm>
        <a:off x="417971" y="2442842"/>
        <a:ext cx="2889450" cy="720000"/>
      </dsp:txXfrm>
    </dsp:sp>
    <dsp:sp modelId="{85228040-7082-4F0F-BF00-33B9142B5EFD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734F2-25A7-4084-815C-9C828F310C99}">
      <dsp:nvSpPr>
        <dsp:cNvPr id="0" name=""/>
        <dsp:cNvSpPr/>
      </dsp:nvSpPr>
      <dsp:spPr>
        <a:xfrm>
          <a:off x="3813074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Reshaping dataset</a:t>
          </a:r>
        </a:p>
      </dsp:txBody>
      <dsp:txXfrm>
        <a:off x="3813074" y="2442842"/>
        <a:ext cx="2889450" cy="720000"/>
      </dsp:txXfrm>
    </dsp:sp>
    <dsp:sp modelId="{AFF8AD00-E866-4E37-907E-A6C5210BC373}">
      <dsp:nvSpPr>
        <dsp:cNvPr id="0" name=""/>
        <dsp:cNvSpPr/>
      </dsp:nvSpPr>
      <dsp:spPr>
        <a:xfrm>
          <a:off x="8002777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18632-1F94-4CA7-958C-D5BE4DB6D692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Defining layers</a:t>
          </a:r>
        </a:p>
      </dsp:txBody>
      <dsp:txXfrm>
        <a:off x="7208178" y="2442842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EA6AB-A756-C240-A8D2-AE00951D058C}" type="datetimeFigureOut">
              <a:rPr lang="en-SO" smtClean="0"/>
              <a:t>17/12/24</a:t>
            </a:fld>
            <a:endParaRPr lang="en-S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A870D4-C08A-B04B-8BC7-B47075E1292F}" type="slidenum">
              <a:rPr lang="en-SO" smtClean="0"/>
              <a:t>‹#›</a:t>
            </a:fld>
            <a:endParaRPr lang="en-SO"/>
          </a:p>
        </p:txBody>
      </p:sp>
    </p:spTree>
    <p:extLst>
      <p:ext uri="{BB962C8B-B14F-4D97-AF65-F5344CB8AC3E}">
        <p14:creationId xmlns:p14="http://schemas.microsoft.com/office/powerpoint/2010/main" val="1002891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870D4-C08A-B04B-8BC7-B47075E1292F}" type="slidenum">
              <a:rPr lang="en-SO" smtClean="0"/>
              <a:t>11</a:t>
            </a:fld>
            <a:endParaRPr lang="en-SO"/>
          </a:p>
        </p:txBody>
      </p:sp>
    </p:spTree>
    <p:extLst>
      <p:ext uri="{BB962C8B-B14F-4D97-AF65-F5344CB8AC3E}">
        <p14:creationId xmlns:p14="http://schemas.microsoft.com/office/powerpoint/2010/main" val="308418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CD5F-F7D9-5442-A839-C611D492C33C}" type="datetimeFigureOut">
              <a:rPr lang="en-SO" smtClean="0"/>
              <a:t>16/12/24</a:t>
            </a:fld>
            <a:endParaRPr lang="en-S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E70A-C6E5-1348-A74D-0376E83E0CA2}" type="slidenum">
              <a:rPr lang="en-SO" smtClean="0"/>
              <a:t>‹#›</a:t>
            </a:fld>
            <a:endParaRPr lang="en-SO"/>
          </a:p>
        </p:txBody>
      </p:sp>
    </p:spTree>
    <p:extLst>
      <p:ext uri="{BB962C8B-B14F-4D97-AF65-F5344CB8AC3E}">
        <p14:creationId xmlns:p14="http://schemas.microsoft.com/office/powerpoint/2010/main" val="97815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CD5F-F7D9-5442-A839-C611D492C33C}" type="datetimeFigureOut">
              <a:rPr lang="en-SO" smtClean="0"/>
              <a:t>16/12/24</a:t>
            </a:fld>
            <a:endParaRPr lang="en-S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E70A-C6E5-1348-A74D-0376E83E0CA2}" type="slidenum">
              <a:rPr lang="en-SO" smtClean="0"/>
              <a:t>‹#›</a:t>
            </a:fld>
            <a:endParaRPr lang="en-SO"/>
          </a:p>
        </p:txBody>
      </p:sp>
    </p:spTree>
    <p:extLst>
      <p:ext uri="{BB962C8B-B14F-4D97-AF65-F5344CB8AC3E}">
        <p14:creationId xmlns:p14="http://schemas.microsoft.com/office/powerpoint/2010/main" val="225249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CD5F-F7D9-5442-A839-C611D492C33C}" type="datetimeFigureOut">
              <a:rPr lang="en-SO" smtClean="0"/>
              <a:t>16/12/24</a:t>
            </a:fld>
            <a:endParaRPr lang="en-S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E70A-C6E5-1348-A74D-0376E83E0CA2}" type="slidenum">
              <a:rPr lang="en-SO" smtClean="0"/>
              <a:t>‹#›</a:t>
            </a:fld>
            <a:endParaRPr lang="en-SO"/>
          </a:p>
        </p:txBody>
      </p:sp>
    </p:spTree>
    <p:extLst>
      <p:ext uri="{BB962C8B-B14F-4D97-AF65-F5344CB8AC3E}">
        <p14:creationId xmlns:p14="http://schemas.microsoft.com/office/powerpoint/2010/main" val="380466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CD5F-F7D9-5442-A839-C611D492C33C}" type="datetimeFigureOut">
              <a:rPr lang="en-SO" smtClean="0"/>
              <a:t>16/12/24</a:t>
            </a:fld>
            <a:endParaRPr lang="en-S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E70A-C6E5-1348-A74D-0376E83E0CA2}" type="slidenum">
              <a:rPr lang="en-SO" smtClean="0"/>
              <a:t>‹#›</a:t>
            </a:fld>
            <a:endParaRPr lang="en-SO"/>
          </a:p>
        </p:txBody>
      </p:sp>
    </p:spTree>
    <p:extLst>
      <p:ext uri="{BB962C8B-B14F-4D97-AF65-F5344CB8AC3E}">
        <p14:creationId xmlns:p14="http://schemas.microsoft.com/office/powerpoint/2010/main" val="152407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CD5F-F7D9-5442-A839-C611D492C33C}" type="datetimeFigureOut">
              <a:rPr lang="en-SO" smtClean="0"/>
              <a:t>16/12/24</a:t>
            </a:fld>
            <a:endParaRPr lang="en-S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E70A-C6E5-1348-A74D-0376E83E0CA2}" type="slidenum">
              <a:rPr lang="en-SO" smtClean="0"/>
              <a:t>‹#›</a:t>
            </a:fld>
            <a:endParaRPr lang="en-SO"/>
          </a:p>
        </p:txBody>
      </p:sp>
    </p:spTree>
    <p:extLst>
      <p:ext uri="{BB962C8B-B14F-4D97-AF65-F5344CB8AC3E}">
        <p14:creationId xmlns:p14="http://schemas.microsoft.com/office/powerpoint/2010/main" val="2695652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CD5F-F7D9-5442-A839-C611D492C33C}" type="datetimeFigureOut">
              <a:rPr lang="en-SO" smtClean="0"/>
              <a:t>16/12/24</a:t>
            </a:fld>
            <a:endParaRPr lang="en-S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E70A-C6E5-1348-A74D-0376E83E0CA2}" type="slidenum">
              <a:rPr lang="en-SO" smtClean="0"/>
              <a:t>‹#›</a:t>
            </a:fld>
            <a:endParaRPr lang="en-SO"/>
          </a:p>
        </p:txBody>
      </p:sp>
    </p:spTree>
    <p:extLst>
      <p:ext uri="{BB962C8B-B14F-4D97-AF65-F5344CB8AC3E}">
        <p14:creationId xmlns:p14="http://schemas.microsoft.com/office/powerpoint/2010/main" val="228363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CD5F-F7D9-5442-A839-C611D492C33C}" type="datetimeFigureOut">
              <a:rPr lang="en-SO" smtClean="0"/>
              <a:t>16/12/24</a:t>
            </a:fld>
            <a:endParaRPr lang="en-S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E70A-C6E5-1348-A74D-0376E83E0CA2}" type="slidenum">
              <a:rPr lang="en-SO" smtClean="0"/>
              <a:t>‹#›</a:t>
            </a:fld>
            <a:endParaRPr lang="en-SO"/>
          </a:p>
        </p:txBody>
      </p:sp>
    </p:spTree>
    <p:extLst>
      <p:ext uri="{BB962C8B-B14F-4D97-AF65-F5344CB8AC3E}">
        <p14:creationId xmlns:p14="http://schemas.microsoft.com/office/powerpoint/2010/main" val="50497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CD5F-F7D9-5442-A839-C611D492C33C}" type="datetimeFigureOut">
              <a:rPr lang="en-SO" smtClean="0"/>
              <a:t>16/12/24</a:t>
            </a:fld>
            <a:endParaRPr lang="en-S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E70A-C6E5-1348-A74D-0376E83E0CA2}" type="slidenum">
              <a:rPr lang="en-SO" smtClean="0"/>
              <a:t>‹#›</a:t>
            </a:fld>
            <a:endParaRPr lang="en-SO"/>
          </a:p>
        </p:txBody>
      </p:sp>
    </p:spTree>
    <p:extLst>
      <p:ext uri="{BB962C8B-B14F-4D97-AF65-F5344CB8AC3E}">
        <p14:creationId xmlns:p14="http://schemas.microsoft.com/office/powerpoint/2010/main" val="321766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CD5F-F7D9-5442-A839-C611D492C33C}" type="datetimeFigureOut">
              <a:rPr lang="en-SO" smtClean="0"/>
              <a:t>16/12/24</a:t>
            </a:fld>
            <a:endParaRPr lang="en-S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E70A-C6E5-1348-A74D-0376E83E0CA2}" type="slidenum">
              <a:rPr lang="en-SO" smtClean="0"/>
              <a:t>‹#›</a:t>
            </a:fld>
            <a:endParaRPr lang="en-SO"/>
          </a:p>
        </p:txBody>
      </p:sp>
    </p:spTree>
    <p:extLst>
      <p:ext uri="{BB962C8B-B14F-4D97-AF65-F5344CB8AC3E}">
        <p14:creationId xmlns:p14="http://schemas.microsoft.com/office/powerpoint/2010/main" val="252541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CD5F-F7D9-5442-A839-C611D492C33C}" type="datetimeFigureOut">
              <a:rPr lang="en-SO" smtClean="0"/>
              <a:t>16/12/24</a:t>
            </a:fld>
            <a:endParaRPr lang="en-S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E70A-C6E5-1348-A74D-0376E83E0CA2}" type="slidenum">
              <a:rPr lang="en-SO" smtClean="0"/>
              <a:t>‹#›</a:t>
            </a:fld>
            <a:endParaRPr lang="en-SO"/>
          </a:p>
        </p:txBody>
      </p:sp>
    </p:spTree>
    <p:extLst>
      <p:ext uri="{BB962C8B-B14F-4D97-AF65-F5344CB8AC3E}">
        <p14:creationId xmlns:p14="http://schemas.microsoft.com/office/powerpoint/2010/main" val="105331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4CD5F-F7D9-5442-A839-C611D492C33C}" type="datetimeFigureOut">
              <a:rPr lang="en-SO" smtClean="0"/>
              <a:t>16/12/24</a:t>
            </a:fld>
            <a:endParaRPr lang="en-S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E70A-C6E5-1348-A74D-0376E83E0CA2}" type="slidenum">
              <a:rPr lang="en-SO" smtClean="0"/>
              <a:t>‹#›</a:t>
            </a:fld>
            <a:endParaRPr lang="en-SO"/>
          </a:p>
        </p:txBody>
      </p:sp>
    </p:spTree>
    <p:extLst>
      <p:ext uri="{BB962C8B-B14F-4D97-AF65-F5344CB8AC3E}">
        <p14:creationId xmlns:p14="http://schemas.microsoft.com/office/powerpoint/2010/main" val="401991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4CD5F-F7D9-5442-A839-C611D492C33C}" type="datetimeFigureOut">
              <a:rPr lang="en-SO" smtClean="0"/>
              <a:t>16/12/24</a:t>
            </a:fld>
            <a:endParaRPr lang="en-S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3E70A-C6E5-1348-A74D-0376E83E0CA2}" type="slidenum">
              <a:rPr lang="en-SO" smtClean="0"/>
              <a:t>‹#›</a:t>
            </a:fld>
            <a:endParaRPr lang="en-SO"/>
          </a:p>
        </p:txBody>
      </p:sp>
    </p:spTree>
    <p:extLst>
      <p:ext uri="{BB962C8B-B14F-4D97-AF65-F5344CB8AC3E}">
        <p14:creationId xmlns:p14="http://schemas.microsoft.com/office/powerpoint/2010/main" val="378626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B8A3C-B993-23E4-E392-6990CC2A0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US" sz="4600" dirty="0">
                <a:effectLst/>
                <a:latin typeface="Times New Roman" panose="02020603050405020304" pitchFamily="18" charset="0"/>
              </a:rPr>
              <a:t>Handwritten Digit Classification </a:t>
            </a:r>
            <a:br>
              <a:rPr lang="en-US" sz="4600" dirty="0">
                <a:effectLst/>
                <a:latin typeface="Times New Roman" panose="02020603050405020304" pitchFamily="18" charset="0"/>
              </a:rPr>
            </a:br>
            <a:r>
              <a:rPr lang="en-SO" sz="4600" dirty="0"/>
              <a:t>MNIST Dataset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304DD-49D2-CCE0-545B-1FE820E18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/>
          </a:bodyPr>
          <a:lstStyle/>
          <a:p>
            <a:r>
              <a:rPr lang="en-SO" sz="2800">
                <a:solidFill>
                  <a:srgbClr val="FFFFFF"/>
                </a:solidFill>
              </a:rPr>
              <a:t>Presenter: Abdullahi Osman</a:t>
            </a:r>
          </a:p>
        </p:txBody>
      </p:sp>
    </p:spTree>
    <p:extLst>
      <p:ext uri="{BB962C8B-B14F-4D97-AF65-F5344CB8AC3E}">
        <p14:creationId xmlns:p14="http://schemas.microsoft.com/office/powerpoint/2010/main" val="3636023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2326A-A920-2241-61A5-FC5D75CD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/>
              <a:t>LogisticRegression</a:t>
            </a:r>
            <a:endParaRPr lang="en-SO" sz="28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48A90-01A3-A1DC-6550-865175A90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effectLst/>
                <a:latin typeface="Menlo" panose="020B0609030804020204" pitchFamily="49" charset="0"/>
              </a:rPr>
              <a:t>Overall Accuracy: 0.9096 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Menlo" panose="020B0609030804020204" pitchFamily="49" charset="0"/>
              </a:rPr>
              <a:t>Overall Precision: 0.9083844491054988 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Menlo" panose="020B0609030804020204" pitchFamily="49" charset="0"/>
              </a:rPr>
              <a:t>Overall Recall: 0.9082263809548607 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Menlo" panose="020B0609030804020204" pitchFamily="49" charset="0"/>
              </a:rPr>
              <a:t>Average AUC: 0.9920492027565633 </a:t>
            </a:r>
            <a:endParaRPr lang="en-SO" sz="18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FFDB2A7-464B-3629-5CFF-A1FCB134F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758933"/>
            <a:ext cx="3584448" cy="333437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F771823-9C3E-CB4A-67EE-8125CEF29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599" y="2992339"/>
            <a:ext cx="3584448" cy="286755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7E3088E-FB4A-970B-C729-8C929F3C8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415" y="3086431"/>
            <a:ext cx="3584448" cy="26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1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AC51F-79EC-9615-1936-41ED98E7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SO" sz="2800"/>
              <a:t>SVC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2F86-742E-00E2-64CD-B18976DED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effectLst/>
                <a:latin typeface="Menlo" panose="020B0609030804020204" pitchFamily="49" charset="0"/>
              </a:rPr>
              <a:t>Overall Accuracy: 0.9865 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Menlo" panose="020B0609030804020204" pitchFamily="49" charset="0"/>
              </a:rPr>
              <a:t>Overall Precision: 0.9864163255476768 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Menlo" panose="020B0609030804020204" pitchFamily="49" charset="0"/>
              </a:rPr>
              <a:t>Overall Recall: 0.9864430351750437 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Menlo" panose="020B0609030804020204" pitchFamily="49" charset="0"/>
              </a:rPr>
              <a:t>Average AUC: 0.9997260878217139 </a:t>
            </a:r>
            <a:endParaRPr lang="en-SO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EFE697-4993-C400-B6E5-BF857601A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" y="2758933"/>
            <a:ext cx="3584448" cy="3334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26E814-EF27-54B4-50F1-6A7719E0B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599" y="2992339"/>
            <a:ext cx="3584448" cy="28675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2FEEC9-B926-262C-A7EF-594067355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415" y="3086431"/>
            <a:ext cx="3584448" cy="26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8FF6B-A201-57A3-FFDB-A40BB4F5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000"/>
              <a:t>HistGradientBoostingClassifier</a:t>
            </a:r>
            <a:endParaRPr lang="en-SO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2CEC-39D4-7426-DAEC-7F4D51A36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0" i="0">
                <a:effectLst/>
                <a:latin typeface="Menlo" panose="020B0609030804020204" pitchFamily="49" charset="0"/>
              </a:rPr>
              <a:t>Overall Accuracy: 0.9717 </a:t>
            </a:r>
          </a:p>
          <a:p>
            <a:pPr marL="0" indent="0">
              <a:buNone/>
            </a:pPr>
            <a:r>
              <a:rPr lang="en-US" sz="1800" b="0" i="0">
                <a:effectLst/>
                <a:latin typeface="Menlo" panose="020B0609030804020204" pitchFamily="49" charset="0"/>
              </a:rPr>
              <a:t>Overall Precision: 0.9714176238723125 </a:t>
            </a:r>
          </a:p>
          <a:p>
            <a:pPr marL="0" indent="0">
              <a:buNone/>
            </a:pPr>
            <a:r>
              <a:rPr lang="en-US" sz="1800" b="0" i="0">
                <a:effectLst/>
                <a:latin typeface="Menlo" panose="020B0609030804020204" pitchFamily="49" charset="0"/>
              </a:rPr>
              <a:t>Overall Recall: 0.9714637635536937 </a:t>
            </a:r>
          </a:p>
          <a:p>
            <a:pPr marL="0" indent="0">
              <a:buNone/>
            </a:pPr>
            <a:r>
              <a:rPr lang="en-US" sz="1800" b="0" i="0">
                <a:effectLst/>
                <a:latin typeface="Menlo" panose="020B0609030804020204" pitchFamily="49" charset="0"/>
              </a:rPr>
              <a:t>Average AUC: 0.9992562933773318</a:t>
            </a:r>
            <a:endParaRPr lang="en-SO" sz="1800"/>
          </a:p>
        </p:txBody>
      </p:sp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161CF7E-0CB6-8B65-830E-A00EDA2E9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415" y="3086431"/>
            <a:ext cx="3584448" cy="26793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A76E999-2DF9-E479-C9E5-9EF448656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503" y="3045234"/>
            <a:ext cx="3594100" cy="2870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77A9B32-9B01-B9FF-F1C2-73A5A626B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18" y="2848581"/>
            <a:ext cx="3276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20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D2CCF-CF0F-C4B3-F2F9-01FA15BF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/>
              <a:t>KNeighborsClassifier</a:t>
            </a:r>
            <a:endParaRPr lang="en-SO" sz="28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962A-60F0-6936-388F-0F8315DB7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effectLst/>
                <a:latin typeface="Menlo" panose="020B0609030804020204" pitchFamily="49" charset="0"/>
              </a:rPr>
              <a:t>Overall Accuracy: 0.9804 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Menlo" panose="020B0609030804020204" pitchFamily="49" charset="0"/>
              </a:rPr>
              <a:t>Overall Precision: 0.9805005012006758 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Menlo" panose="020B0609030804020204" pitchFamily="49" charset="0"/>
              </a:rPr>
              <a:t>Overall Recall: 0.9801535213473264 </a:t>
            </a:r>
          </a:p>
          <a:p>
            <a:pPr marL="0" indent="0">
              <a:buNone/>
            </a:pPr>
            <a:r>
              <a:rPr lang="en-US" sz="1800" b="0" i="0" dirty="0">
                <a:effectLst/>
                <a:latin typeface="Menlo" panose="020B0609030804020204" pitchFamily="49" charset="0"/>
              </a:rPr>
              <a:t>Average AUC: 0.9968123747238604</a:t>
            </a:r>
            <a:endParaRPr lang="en-SO" sz="1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A7952C6-58AB-9D62-6133-D7A239485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2758933"/>
            <a:ext cx="3584448" cy="33343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276E19-D8F9-2495-A0EB-3AA34A619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599" y="2992339"/>
            <a:ext cx="3584448" cy="28675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1A12B20-C522-3C82-0735-29B9D5ABB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415" y="3086431"/>
            <a:ext cx="3584448" cy="267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55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D0A07-FF08-77E5-72CF-CB12B0C65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FF-FCN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126F2F-2EA1-F8FA-C2B9-AA8704026CF4}"/>
              </a:ext>
            </a:extLst>
          </p:cNvPr>
          <p:cNvSpPr txBox="1"/>
          <p:nvPr/>
        </p:nvSpPr>
        <p:spPr>
          <a:xfrm>
            <a:off x="4581144" y="510047"/>
            <a:ext cx="6949564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b="0" i="0" dirty="0">
                <a:effectLst/>
                <a:latin typeface="Menlo" panose="020B0609030804020204" pitchFamily="49" charset="0"/>
              </a:rPr>
              <a:t>Epoch 10/10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b="1" i="0" dirty="0">
                <a:effectLst/>
                <a:latin typeface="Menlo" panose="020B0609030804020204" pitchFamily="49" charset="0"/>
              </a:rPr>
              <a:t>469/469</a:t>
            </a:r>
            <a:r>
              <a:rPr lang="en-US" sz="1200" b="0" i="0" dirty="0">
                <a:effectLst/>
                <a:latin typeface="Menlo" panose="020B0609030804020204" pitchFamily="49" charset="0"/>
              </a:rPr>
              <a:t> ━━━━━━━━━━━━━━━━━━━━ </a:t>
            </a:r>
            <a:r>
              <a:rPr lang="en-US" sz="1200" b="1" i="0" dirty="0">
                <a:effectLst/>
                <a:latin typeface="Menlo" panose="020B0609030804020204" pitchFamily="49" charset="0"/>
              </a:rPr>
              <a:t>1s</a:t>
            </a:r>
            <a:r>
              <a:rPr lang="en-US" sz="1200" b="0" i="0" dirty="0">
                <a:effectLst/>
                <a:latin typeface="Menlo" panose="020B0609030804020204" pitchFamily="49" charset="0"/>
              </a:rPr>
              <a:t> 2ms/step –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b="0" i="0" dirty="0">
                <a:effectLst/>
                <a:latin typeface="Menlo" panose="020B0609030804020204" pitchFamily="49" charset="0"/>
              </a:rPr>
              <a:t>accuracy: 0.9698 - loss: 0.0947 - </a:t>
            </a:r>
            <a:r>
              <a:rPr lang="en-US" sz="1200" b="0" i="0" dirty="0" err="1">
                <a:effectLst/>
                <a:latin typeface="Menlo" panose="020B0609030804020204" pitchFamily="49" charset="0"/>
              </a:rPr>
              <a:t>val_accuracy</a:t>
            </a:r>
            <a:r>
              <a:rPr lang="en-US" sz="1200" b="0" i="0" dirty="0">
                <a:effectLst/>
                <a:latin typeface="Menlo" panose="020B0609030804020204" pitchFamily="49" charset="0"/>
              </a:rPr>
              <a:t>: 0.9673 - </a:t>
            </a:r>
            <a:r>
              <a:rPr lang="en-US" sz="1200" b="0" i="0" dirty="0" err="1">
                <a:effectLst/>
                <a:latin typeface="Menlo" panose="020B0609030804020204" pitchFamily="49" charset="0"/>
              </a:rPr>
              <a:t>val_loss</a:t>
            </a:r>
            <a:r>
              <a:rPr lang="en-US" sz="1200" b="0" i="0" dirty="0">
                <a:effectLst/>
                <a:latin typeface="Menlo" panose="020B0609030804020204" pitchFamily="49" charset="0"/>
              </a:rPr>
              <a:t>: 0.1087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200" dirty="0">
              <a:latin typeface="Menlo" panose="020B0609030804020204" pitchFamily="49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latin typeface="Helvetica" pitchFamily="2" charset="0"/>
              </a:rPr>
              <a:t>Dense(32) -&gt; Dense(64) -&gt; Dense(128) -&gt; Dense(10)</a:t>
            </a:r>
            <a:endParaRPr lang="en-SO" sz="1200" dirty="0">
              <a:latin typeface="Helvetica" pitchFamily="2" charset="0"/>
            </a:endParaRP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C32B399-4E23-9C45-FC3B-77E8B911F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82" y="256208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O" sz="1400" dirty="0">
                <a:latin typeface="Helvetica" pitchFamily="2" charset="0"/>
              </a:rPr>
              <a:t>hl = 32			# Number of hidden layer nodes</a:t>
            </a:r>
          </a:p>
          <a:p>
            <a:pPr marL="0" indent="0">
              <a:buNone/>
            </a:pPr>
            <a:r>
              <a:rPr lang="en-SO" sz="1400" dirty="0">
                <a:latin typeface="Helvetica" pitchFamily="2" charset="0"/>
              </a:rPr>
              <a:t>learning_rate = 0.001		# Learning rate</a:t>
            </a:r>
          </a:p>
          <a:p>
            <a:pPr marL="0" indent="0">
              <a:buNone/>
            </a:pPr>
            <a:r>
              <a:rPr lang="en-SO" sz="1400" dirty="0">
                <a:latin typeface="Helvetica" pitchFamily="2" charset="0"/>
              </a:rPr>
              <a:t>dropout_rate = 0.2 		# Dropout</a:t>
            </a:r>
          </a:p>
          <a:p>
            <a:pPr marL="0" indent="0">
              <a:buNone/>
            </a:pPr>
            <a:r>
              <a:rPr lang="en-SO" sz="1400" dirty="0">
                <a:latin typeface="Helvetica" pitchFamily="2" charset="0"/>
              </a:rPr>
              <a:t>batch_size =128 		# Batch sizes</a:t>
            </a:r>
          </a:p>
          <a:p>
            <a:pPr marL="0" indent="0">
              <a:buNone/>
            </a:pPr>
            <a:r>
              <a:rPr lang="en-SO" sz="1400" dirty="0">
                <a:latin typeface="Helvetica" pitchFamily="2" charset="0"/>
              </a:rPr>
              <a:t>epochs= 10  		# Number of epochs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BC90993-59D5-739E-6A61-9462C2021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491" y="4025705"/>
            <a:ext cx="3594100" cy="2743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E33A559-7F39-9767-BC15-9F4AE818F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501" y="3720905"/>
            <a:ext cx="3276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34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798D-5969-3DA1-6ADE-F336D9F94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CE149-5837-090A-ECAF-0B675C30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O" dirty="0"/>
          </a:p>
        </p:txBody>
      </p:sp>
      <p:pic>
        <p:nvPicPr>
          <p:cNvPr id="4" name="Content Placeholder 3" descr="A graph of a line&#10;&#10;Description automatically generated">
            <a:extLst>
              <a:ext uri="{FF2B5EF4-FFF2-40B4-BE49-F238E27FC236}">
                <a16:creationId xmlns:a16="http://schemas.microsoft.com/office/drawing/2014/main" id="{EA952B1D-707F-CC63-B9FB-E68311EE8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176" y="2869139"/>
            <a:ext cx="3584448" cy="27331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AEC81F-08A6-D562-8658-2C1EE226092E}"/>
              </a:ext>
            </a:extLst>
          </p:cNvPr>
          <p:cNvSpPr txBox="1"/>
          <p:nvPr/>
        </p:nvSpPr>
        <p:spPr>
          <a:xfrm>
            <a:off x="1859920" y="907883"/>
            <a:ext cx="54905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O" dirty="0"/>
              <a:t>hl = 32				# Number of hidden layer nodes</a:t>
            </a:r>
          </a:p>
          <a:p>
            <a:r>
              <a:rPr lang="en-SO" dirty="0"/>
              <a:t>learning_rate = 0.001	# Learning rate</a:t>
            </a:r>
          </a:p>
          <a:p>
            <a:r>
              <a:rPr lang="en-SO" dirty="0"/>
              <a:t>dropout_rate = 0.2 		# Dropout</a:t>
            </a:r>
          </a:p>
          <a:p>
            <a:r>
              <a:rPr lang="en-SO" dirty="0"/>
              <a:t>batch_size =128 		# Batch sizes</a:t>
            </a:r>
          </a:p>
          <a:p>
            <a:r>
              <a:rPr lang="en-SO" dirty="0"/>
              <a:t>epochs= 10  			# Number of epochs</a:t>
            </a:r>
          </a:p>
          <a:p>
            <a:endParaRPr lang="en-SO" dirty="0"/>
          </a:p>
          <a:p>
            <a:r>
              <a:rPr lang="en-US" dirty="0"/>
              <a:t>Dense(32) -&gt; Dense(64) -&gt; Dense(32) -&gt; Dense(10)</a:t>
            </a:r>
            <a:endParaRPr lang="en-SO" dirty="0"/>
          </a:p>
        </p:txBody>
      </p:sp>
    </p:spTree>
    <p:extLst>
      <p:ext uri="{BB962C8B-B14F-4D97-AF65-F5344CB8AC3E}">
        <p14:creationId xmlns:p14="http://schemas.microsoft.com/office/powerpoint/2010/main" val="524277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51E6D-3BCE-16D5-3A48-809F09D5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SO" sz="3200"/>
              <a:t>CNN - PyTorch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FA69-5185-EA98-D707-415F84830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0" i="0" dirty="0">
                <a:effectLst/>
                <a:latin typeface="Menlo" panose="020B0609030804020204" pitchFamily="49" charset="0"/>
              </a:rPr>
              <a:t>Validation set: 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Menlo" panose="020B0609030804020204" pitchFamily="49" charset="0"/>
              </a:rPr>
              <a:t>Average loss: 0.076589, </a:t>
            </a:r>
          </a:p>
          <a:p>
            <a:pPr marL="0" indent="0">
              <a:buNone/>
            </a:pPr>
            <a:r>
              <a:rPr lang="en-US" sz="1400" b="0" i="0" dirty="0">
                <a:effectLst/>
                <a:latin typeface="Menlo" panose="020B0609030804020204" pitchFamily="49" charset="0"/>
              </a:rPr>
              <a:t>Accuracy: 9762/10000 (98%)</a:t>
            </a:r>
          </a:p>
          <a:p>
            <a:pPr marL="0" indent="0">
              <a:buNone/>
            </a:pPr>
            <a:endParaRPr lang="en-US" sz="1400" b="0" i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Menlo" panose="020B0609030804020204" pitchFamily="49" charset="0"/>
              </a:rPr>
              <a:t>Dense(32) -&gt; Dense(64) -&gt; Dense(128) -&gt; Dense(10)</a:t>
            </a:r>
            <a:endParaRPr lang="en-SO" sz="1400" dirty="0">
              <a:latin typeface="Menlo" panose="020B060903080402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EF4C20-516C-B11C-7088-5444BB30B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839" y="3162300"/>
            <a:ext cx="3276600" cy="304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30EB01-E72F-E6C6-373F-2DA3482D6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263" y="3429000"/>
            <a:ext cx="3657600" cy="27813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AF0743C-4994-0CF7-4FA5-8001E500E21B}"/>
              </a:ext>
            </a:extLst>
          </p:cNvPr>
          <p:cNvSpPr txBox="1"/>
          <p:nvPr/>
        </p:nvSpPr>
        <p:spPr>
          <a:xfrm>
            <a:off x="518455" y="2469685"/>
            <a:ext cx="61001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SO" sz="1800" dirty="0">
                <a:latin typeface="Helvetica" pitchFamily="2" charset="0"/>
              </a:rPr>
              <a:t>learning_rate = 0.001</a:t>
            </a:r>
            <a:r>
              <a:rPr lang="en-SO" dirty="0">
                <a:latin typeface="Helvetica" pitchFamily="2" charset="0"/>
              </a:rPr>
              <a:t>  </a:t>
            </a:r>
            <a:r>
              <a:rPr lang="en-SO" sz="1800" dirty="0">
                <a:latin typeface="Helvetica" pitchFamily="2" charset="0"/>
              </a:rPr>
              <a:t># Learning rate</a:t>
            </a:r>
          </a:p>
          <a:p>
            <a:pPr marL="0" indent="0">
              <a:buNone/>
            </a:pPr>
            <a:r>
              <a:rPr lang="en-SO" sz="1800" dirty="0">
                <a:latin typeface="Helvetica" pitchFamily="2" charset="0"/>
              </a:rPr>
              <a:t>dropout_rate = 0.2 	# Dropout</a:t>
            </a:r>
          </a:p>
          <a:p>
            <a:pPr marL="0" indent="0">
              <a:buNone/>
            </a:pPr>
            <a:r>
              <a:rPr lang="en-SO" sz="1800" dirty="0">
                <a:latin typeface="Helvetica" pitchFamily="2" charset="0"/>
              </a:rPr>
              <a:t>batch_size =128 		# Batch sizes</a:t>
            </a:r>
          </a:p>
          <a:p>
            <a:pPr marL="0" indent="0">
              <a:buNone/>
            </a:pPr>
            <a:r>
              <a:rPr lang="en-SO" sz="1800" dirty="0">
                <a:latin typeface="Helvetica" pitchFamily="2" charset="0"/>
              </a:rPr>
              <a:t>epochs= </a:t>
            </a:r>
            <a:r>
              <a:rPr lang="en-SO" dirty="0">
                <a:latin typeface="Helvetica" pitchFamily="2" charset="0"/>
              </a:rPr>
              <a:t>5</a:t>
            </a:r>
            <a:r>
              <a:rPr lang="en-SO" sz="1800" dirty="0">
                <a:latin typeface="Helvetica" pitchFamily="2" charset="0"/>
              </a:rPr>
              <a:t>  		</a:t>
            </a:r>
            <a:r>
              <a:rPr lang="en-SO" dirty="0">
                <a:latin typeface="Helvetica" pitchFamily="2" charset="0"/>
              </a:rPr>
              <a:t>	</a:t>
            </a:r>
            <a:r>
              <a:rPr lang="en-SO" sz="1800" dirty="0">
                <a:latin typeface="Helvetica" pitchFamily="2" charset="0"/>
              </a:rPr>
              <a:t># Number of epochs</a:t>
            </a:r>
          </a:p>
          <a:p>
            <a:pPr marL="0" indent="0">
              <a:buNone/>
            </a:pPr>
            <a:r>
              <a:rPr lang="en-US" dirty="0">
                <a:latin typeface="Helvetica" pitchFamily="2" charset="0"/>
              </a:rPr>
              <a:t>O</a:t>
            </a:r>
            <a:r>
              <a:rPr lang="en-SO" dirty="0">
                <a:latin typeface="Helvetica" pitchFamily="2" charset="0"/>
              </a:rPr>
              <a:t>ptimizer= adam		# Optimizer</a:t>
            </a:r>
            <a:endParaRPr lang="en-SO" sz="1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16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EDE81-467D-6C2C-B24F-97CBA352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SHAP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13FF8-59A8-91A7-0B67-D1BD5937A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37" y="2091095"/>
            <a:ext cx="4246978" cy="4206240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DB08CE-7B96-2369-CEC7-73F8B01858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10593"/>
          <a:stretch/>
        </p:blipFill>
        <p:spPr>
          <a:xfrm>
            <a:off x="6211408" y="2519858"/>
            <a:ext cx="5431536" cy="3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8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4190-DD3B-39F8-A591-21E179A9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O" sz="5400"/>
              <a:t>Challanges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A0E453-574B-8B32-7252-5C299061BE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80151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8162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7A677A-EA0D-51FB-9AD6-C6417FF2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SO" sz="4000"/>
              <a:t>Findouts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7C46B-E146-061E-E143-365884716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fontScale="92500" lnSpcReduction="10000"/>
          </a:bodyPr>
          <a:lstStyle/>
          <a:p>
            <a:r>
              <a:rPr lang="en-SO" sz="1100" dirty="0">
                <a:latin typeface="Helvetica" pitchFamily="2" charset="0"/>
              </a:rPr>
              <a:t>KNN is fastest training ML model (&lt; 1s)</a:t>
            </a:r>
          </a:p>
          <a:p>
            <a:r>
              <a:rPr lang="en-US" sz="1100" dirty="0">
                <a:effectLst/>
                <a:latin typeface="Helvetica" pitchFamily="2" charset="0"/>
              </a:rPr>
              <a:t>Dimensionality Reduction </a:t>
            </a:r>
            <a:r>
              <a:rPr lang="en-US" sz="1100" dirty="0">
                <a:latin typeface="Helvetica" pitchFamily="2" charset="0"/>
              </a:rPr>
              <a:t>(PCA), Significantly</a:t>
            </a:r>
            <a:r>
              <a:rPr lang="en-SO" sz="1100" dirty="0">
                <a:latin typeface="Helvetica" pitchFamily="2" charset="0"/>
              </a:rPr>
              <a:t> improved </a:t>
            </a:r>
            <a:r>
              <a:rPr lang="en-US" sz="1100" dirty="0">
                <a:effectLst/>
                <a:latin typeface="Helvetica" pitchFamily="2" charset="0"/>
              </a:rPr>
              <a:t>models training time :</a:t>
            </a:r>
          </a:p>
          <a:p>
            <a:pPr lvl="1"/>
            <a:r>
              <a:rPr lang="en-US" sz="1100" dirty="0">
                <a:latin typeface="Helvetica" pitchFamily="2" charset="0"/>
              </a:rPr>
              <a:t>Ex: B</a:t>
            </a:r>
            <a:r>
              <a:rPr lang="en-SO" sz="1100" dirty="0">
                <a:latin typeface="Helvetica" pitchFamily="2" charset="0"/>
              </a:rPr>
              <a:t>efore PCA SVM ~20m,  after PCA SVM = 3m</a:t>
            </a:r>
          </a:p>
          <a:p>
            <a:r>
              <a:rPr lang="en-US" sz="1100" dirty="0" err="1">
                <a:latin typeface="Helvetica" pitchFamily="2" charset="0"/>
              </a:rPr>
              <a:t>HistGradientBoostingClassifier</a:t>
            </a:r>
            <a:r>
              <a:rPr lang="en-US" sz="1100" dirty="0">
                <a:latin typeface="Helvetica" pitchFamily="2" charset="0"/>
              </a:rPr>
              <a:t> model is better than </a:t>
            </a:r>
            <a:r>
              <a:rPr lang="en-US" sz="1100" dirty="0" err="1">
                <a:latin typeface="Helvetica" pitchFamily="2" charset="0"/>
              </a:rPr>
              <a:t>GradientBoostingClassifier</a:t>
            </a:r>
            <a:r>
              <a:rPr lang="en-US" sz="1100" dirty="0">
                <a:latin typeface="Helvetica" pitchFamily="2" charset="0"/>
              </a:rPr>
              <a:t> for large dataset (simples &gt;=10k)</a:t>
            </a:r>
            <a:endParaRPr lang="en-SO" sz="1100" dirty="0">
              <a:latin typeface="Helvetica" pitchFamily="2" charset="0"/>
            </a:endParaRPr>
          </a:p>
          <a:p>
            <a:r>
              <a:rPr lang="en-SO" sz="1100" dirty="0">
                <a:latin typeface="Helvetica" pitchFamily="2" charset="0"/>
              </a:rPr>
              <a:t>The more you train the model the better it gets</a:t>
            </a:r>
          </a:p>
          <a:p>
            <a:pPr marL="457200" lvl="1" indent="0">
              <a:buNone/>
            </a:pPr>
            <a:r>
              <a:rPr lang="en-US" sz="1100" dirty="0">
                <a:latin typeface="Helvetica" pitchFamily="2" charset="0"/>
              </a:rPr>
              <a:t>F</a:t>
            </a:r>
            <a:r>
              <a:rPr lang="en-SO" sz="1100" dirty="0">
                <a:latin typeface="Helvetica" pitchFamily="2" charset="0"/>
              </a:rPr>
              <a:t>irst training:</a:t>
            </a:r>
          </a:p>
          <a:p>
            <a:pPr marL="457200" lvl="1" indent="0">
              <a:buNone/>
            </a:pPr>
            <a:r>
              <a:rPr lang="en-US" sz="1100" i="0" dirty="0">
                <a:effectLst/>
                <a:latin typeface="Helvetica" pitchFamily="2" charset="0"/>
              </a:rPr>
              <a:t>Epoch 50/50 </a:t>
            </a:r>
          </a:p>
          <a:p>
            <a:pPr marL="457200" lvl="1" indent="0">
              <a:buNone/>
            </a:pPr>
            <a:r>
              <a:rPr lang="en-US" sz="1100" i="0" dirty="0">
                <a:effectLst/>
                <a:latin typeface="Helvetica" pitchFamily="2" charset="0"/>
              </a:rPr>
              <a:t>6000/6000 ━━━━━━━━━━━━━━━━━━━━ 9s 1ms/step - accuracy: 0.9589 - loss: 0.1365 - </a:t>
            </a:r>
            <a:r>
              <a:rPr lang="en-US" sz="1100" i="0" dirty="0" err="1">
                <a:effectLst/>
                <a:latin typeface="Helvetica" pitchFamily="2" charset="0"/>
              </a:rPr>
              <a:t>val_accuracy</a:t>
            </a:r>
            <a:r>
              <a:rPr lang="en-US" sz="1100" i="0" dirty="0">
                <a:effectLst/>
                <a:latin typeface="Helvetica" pitchFamily="2" charset="0"/>
              </a:rPr>
              <a:t>: 0.9348 - </a:t>
            </a:r>
            <a:r>
              <a:rPr lang="en-US" sz="1100" i="0" dirty="0" err="1">
                <a:effectLst/>
                <a:latin typeface="Helvetica" pitchFamily="2" charset="0"/>
              </a:rPr>
              <a:t>val_loss</a:t>
            </a:r>
            <a:r>
              <a:rPr lang="en-US" sz="1100" i="0" dirty="0">
                <a:effectLst/>
                <a:latin typeface="Helvetica" pitchFamily="2" charset="0"/>
              </a:rPr>
              <a:t>: 0.2472</a:t>
            </a:r>
          </a:p>
          <a:p>
            <a:pPr marL="457200" lvl="1" indent="0">
              <a:buNone/>
            </a:pPr>
            <a:endParaRPr lang="en-US" sz="1100" dirty="0">
              <a:latin typeface="Helvetica" pitchFamily="2" charset="0"/>
            </a:endParaRPr>
          </a:p>
          <a:p>
            <a:pPr marL="457200" lvl="1" indent="0">
              <a:buNone/>
            </a:pPr>
            <a:r>
              <a:rPr lang="en-US" sz="1100" dirty="0">
                <a:latin typeface="Helvetica" pitchFamily="2" charset="0"/>
              </a:rPr>
              <a:t>Second</a:t>
            </a:r>
            <a:r>
              <a:rPr lang="en-SO" sz="1100" dirty="0">
                <a:latin typeface="Helvetica" pitchFamily="2" charset="0"/>
              </a:rPr>
              <a:t> training:</a:t>
            </a:r>
            <a:endParaRPr lang="en-US" sz="1100" b="0" i="0" dirty="0">
              <a:effectLst/>
              <a:latin typeface="Helvetica" pitchFamily="2" charset="0"/>
            </a:endParaRPr>
          </a:p>
          <a:p>
            <a:pPr marL="457200" lvl="1" indent="0">
              <a:buNone/>
            </a:pPr>
            <a:r>
              <a:rPr lang="en-US" sz="1100" b="0" i="0" dirty="0">
                <a:effectLst/>
                <a:latin typeface="Helvetica" pitchFamily="2" charset="0"/>
              </a:rPr>
              <a:t>Epoch 50/50 </a:t>
            </a:r>
          </a:p>
          <a:p>
            <a:pPr marL="457200" lvl="1" indent="0">
              <a:buNone/>
            </a:pPr>
            <a:r>
              <a:rPr lang="en-US" sz="1100" i="0" dirty="0">
                <a:effectLst/>
                <a:latin typeface="Helvetica" pitchFamily="2" charset="0"/>
              </a:rPr>
              <a:t>6000/6000 ━━━━━━━━━━━━━━━━━━━━ 19s 3ms/step - accuracy: 0.9645 - loss: 0.1227 - </a:t>
            </a:r>
            <a:r>
              <a:rPr lang="en-US" sz="1100" i="0" dirty="0" err="1">
                <a:effectLst/>
                <a:latin typeface="Helvetica" pitchFamily="2" charset="0"/>
              </a:rPr>
              <a:t>val_accuracy</a:t>
            </a:r>
            <a:r>
              <a:rPr lang="en-US" sz="1100" i="0" dirty="0">
                <a:effectLst/>
                <a:latin typeface="Helvetica" pitchFamily="2" charset="0"/>
              </a:rPr>
              <a:t>: 0.9331 - </a:t>
            </a:r>
            <a:r>
              <a:rPr lang="en-US" sz="1100" i="0" dirty="0" err="1">
                <a:effectLst/>
                <a:latin typeface="Helvetica" pitchFamily="2" charset="0"/>
              </a:rPr>
              <a:t>val_loss</a:t>
            </a:r>
            <a:r>
              <a:rPr lang="en-US" sz="1100" i="0" dirty="0">
                <a:effectLst/>
                <a:latin typeface="Helvetica" pitchFamily="2" charset="0"/>
              </a:rPr>
              <a:t>: 0.2728</a:t>
            </a:r>
          </a:p>
          <a:p>
            <a:pPr marL="0" indent="0">
              <a:buNone/>
            </a:pPr>
            <a:r>
              <a:rPr lang="en-US" sz="1100" dirty="0">
                <a:latin typeface="Helvetica" pitchFamily="2" charset="0"/>
              </a:rPr>
              <a:t>Debugging:</a:t>
            </a:r>
          </a:p>
          <a:p>
            <a:pPr lvl="1"/>
            <a:r>
              <a:rPr lang="en-US" sz="1100" dirty="0">
                <a:latin typeface="Helvetica" pitchFamily="2" charset="0"/>
              </a:rPr>
              <a:t>Avoided Hardcoding Dimensions</a:t>
            </a:r>
          </a:p>
          <a:p>
            <a:pPr lvl="1"/>
            <a:r>
              <a:rPr lang="en-US" sz="1100" dirty="0">
                <a:latin typeface="Helvetica" pitchFamily="2" charset="0"/>
              </a:rPr>
              <a:t>Print shapes at each step to ensure compatibility between layers</a:t>
            </a:r>
            <a:endParaRPr lang="en-SO" sz="1100" dirty="0">
              <a:latin typeface="Helvetica" pitchFamily="2" charset="0"/>
            </a:endParaRPr>
          </a:p>
          <a:p>
            <a:pPr marL="914400" lvl="2" indent="0">
              <a:buNone/>
            </a:pPr>
            <a:r>
              <a:rPr lang="en-SO" sz="1100" dirty="0">
                <a:latin typeface="Helvetica" pitchFamily="2" charset="0"/>
              </a:rPr>
              <a:t> </a:t>
            </a:r>
            <a:r>
              <a:rPr lang="en-US" sz="1100" dirty="0">
                <a:latin typeface="Helvetica" pitchFamily="2" charset="0"/>
              </a:rPr>
              <a:t>print("Shape before flattening:", </a:t>
            </a:r>
            <a:r>
              <a:rPr lang="en-US" sz="1100" dirty="0" err="1">
                <a:latin typeface="Helvetica" pitchFamily="2" charset="0"/>
              </a:rPr>
              <a:t>x.shape</a:t>
            </a:r>
            <a:r>
              <a:rPr lang="en-US" sz="1100" dirty="0">
                <a:latin typeface="Helvetica" pitchFamily="2" charset="0"/>
              </a:rPr>
              <a:t>)</a:t>
            </a:r>
          </a:p>
          <a:p>
            <a:pPr marL="914400" lvl="2" indent="0">
              <a:buNone/>
            </a:pPr>
            <a:r>
              <a:rPr lang="en-US" sz="1100" dirty="0">
                <a:latin typeface="Helvetica" pitchFamily="2" charset="0"/>
              </a:rPr>
              <a:t>        #x = </a:t>
            </a:r>
            <a:r>
              <a:rPr lang="en-US" sz="1100" dirty="0" err="1">
                <a:latin typeface="Helvetica" pitchFamily="2" charset="0"/>
              </a:rPr>
              <a:t>x.view</a:t>
            </a:r>
            <a:r>
              <a:rPr lang="en-US" sz="1100" dirty="0">
                <a:latin typeface="Helvetica" pitchFamily="2" charset="0"/>
              </a:rPr>
              <a:t>(-1, 32 * 32 * 24)</a:t>
            </a:r>
          </a:p>
          <a:p>
            <a:pPr marL="914400" lvl="2" indent="0">
              <a:buNone/>
            </a:pPr>
            <a:r>
              <a:rPr lang="en-US" sz="1100" dirty="0">
                <a:latin typeface="Helvetica" pitchFamily="2" charset="0"/>
              </a:rPr>
              <a:t>        x = </a:t>
            </a:r>
            <a:r>
              <a:rPr lang="en-US" sz="1100" dirty="0" err="1">
                <a:latin typeface="Helvetica" pitchFamily="2" charset="0"/>
              </a:rPr>
              <a:t>x.view</a:t>
            </a:r>
            <a:r>
              <a:rPr lang="en-US" sz="1100" dirty="0">
                <a:latin typeface="Helvetica" pitchFamily="2" charset="0"/>
              </a:rPr>
              <a:t>(</a:t>
            </a:r>
            <a:r>
              <a:rPr lang="en-US" sz="1100" dirty="0" err="1">
                <a:latin typeface="Helvetica" pitchFamily="2" charset="0"/>
              </a:rPr>
              <a:t>x.size</a:t>
            </a:r>
            <a:r>
              <a:rPr lang="en-US" sz="1100" dirty="0">
                <a:latin typeface="Helvetica" pitchFamily="2" charset="0"/>
              </a:rPr>
              <a:t>(0),-1)</a:t>
            </a:r>
            <a:endParaRPr lang="en-SO" sz="11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83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E0648-D944-948F-1357-B38CBC90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SO" sz="5200" dirty="0"/>
              <a:t>Contents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9770110-15F5-514B-9564-E4FE860222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2513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2544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A59244-C9C1-1237-3ED6-187F6B2E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SO" sz="4000"/>
              <a:t>Findouts- Cont’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81603-5985-ADC8-2BD8-78EA434AE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Helvetica" pitchFamily="2" charset="0"/>
              </a:rPr>
              <a:t>LogisticRegression</a:t>
            </a:r>
            <a:r>
              <a:rPr lang="en-US" sz="2000" dirty="0">
                <a:latin typeface="Helvetica" pitchFamily="2" charset="0"/>
              </a:rPr>
              <a:t>:</a:t>
            </a:r>
          </a:p>
          <a:p>
            <a:pPr lvl="1"/>
            <a:r>
              <a:rPr lang="en-US" sz="2000" dirty="0" err="1">
                <a:latin typeface="Helvetica" pitchFamily="2" charset="0"/>
              </a:rPr>
              <a:t>lbfgs</a:t>
            </a:r>
            <a:r>
              <a:rPr lang="en-US" sz="2000" dirty="0">
                <a:latin typeface="Helvetica" pitchFamily="2" charset="0"/>
              </a:rPr>
              <a:t> failed to converge: STOP: TOTAL NO. of ITRATIONS REACHED LIMIT. </a:t>
            </a:r>
            <a:br>
              <a:rPr lang="en-US" sz="2000" dirty="0">
                <a:latin typeface="Helvetica" pitchFamily="2" charset="0"/>
              </a:rPr>
            </a:br>
            <a:endParaRPr lang="en-US" sz="20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Helvetica" pitchFamily="2" charset="0"/>
              </a:rPr>
              <a:t>SVC: </a:t>
            </a:r>
          </a:p>
          <a:p>
            <a:pPr lvl="1"/>
            <a:r>
              <a:rPr lang="en-US" sz="2000" dirty="0">
                <a:latin typeface="Helvetica" pitchFamily="2" charset="0"/>
              </a:rPr>
              <a:t>Probability=True </a:t>
            </a:r>
            <a:r>
              <a:rPr lang="en-US" sz="2000" b="0" i="0" dirty="0">
                <a:effectLst/>
                <a:latin typeface="Helvetica" pitchFamily="2" charset="0"/>
              </a:rPr>
              <a:t>must be enabled prior to calling </a:t>
            </a:r>
            <a:r>
              <a:rPr lang="en-US" sz="2000" dirty="0">
                <a:effectLst/>
                <a:latin typeface="Helvetica" pitchFamily="2" charset="0"/>
              </a:rPr>
              <a:t>fit</a:t>
            </a:r>
            <a:r>
              <a:rPr lang="en-US" sz="2000" b="0" i="0" dirty="0">
                <a:effectLst/>
                <a:latin typeface="Helvetica" pitchFamily="2" charset="0"/>
              </a:rPr>
              <a:t>, </a:t>
            </a:r>
            <a:r>
              <a:rPr lang="en-US" sz="2000" dirty="0">
                <a:latin typeface="Helvetica" pitchFamily="2" charset="0"/>
              </a:rPr>
              <a:t>or </a:t>
            </a:r>
            <a:r>
              <a:rPr lang="en-US" sz="2000" b="0" i="0" dirty="0">
                <a:effectLst/>
                <a:latin typeface="Helvetica" pitchFamily="2" charset="0"/>
              </a:rPr>
              <a:t>will slow down method as it internally uses 5-fold cross-validation, and </a:t>
            </a:r>
            <a:r>
              <a:rPr lang="en-US" sz="2000" dirty="0" err="1">
                <a:effectLst/>
                <a:latin typeface="Helvetica" pitchFamily="2" charset="0"/>
              </a:rPr>
              <a:t>predict_proba</a:t>
            </a:r>
            <a:r>
              <a:rPr lang="en-US" sz="2000" b="0" i="0" dirty="0">
                <a:effectLst/>
                <a:latin typeface="Helvetica" pitchFamily="2" charset="0"/>
              </a:rPr>
              <a:t> may be inconsistent with </a:t>
            </a:r>
            <a:r>
              <a:rPr lang="en-US" sz="2000" dirty="0">
                <a:effectLst/>
                <a:latin typeface="Helvetica" pitchFamily="2" charset="0"/>
              </a:rPr>
              <a:t>predict</a:t>
            </a:r>
            <a:endParaRPr lang="en-US" sz="2000" dirty="0">
              <a:latin typeface="Helvetica" pitchFamily="2" charset="0"/>
            </a:endParaRPr>
          </a:p>
          <a:p>
            <a:pPr lvl="1"/>
            <a:r>
              <a:rPr lang="en-US" sz="2000" dirty="0" err="1">
                <a:latin typeface="Helvetica" pitchFamily="2" charset="0"/>
              </a:rPr>
              <a:t>predict_proba</a:t>
            </a:r>
            <a:r>
              <a:rPr lang="en-US" sz="2000" dirty="0">
                <a:latin typeface="Helvetica" pitchFamily="2" charset="0"/>
              </a:rPr>
              <a:t> is not available when probability=False</a:t>
            </a:r>
          </a:p>
          <a:p>
            <a:pPr lvl="1"/>
            <a:r>
              <a:rPr lang="en-US" sz="2000" dirty="0">
                <a:latin typeface="Helvetica" pitchFamily="2" charset="0"/>
              </a:rPr>
              <a:t>Target scores need to be probabilities for multiclass </a:t>
            </a:r>
            <a:r>
              <a:rPr lang="en-US" sz="2000" dirty="0" err="1">
                <a:latin typeface="Helvetica" pitchFamily="2" charset="0"/>
              </a:rPr>
              <a:t>roc_auc</a:t>
            </a:r>
            <a:r>
              <a:rPr lang="en-US" sz="2000" dirty="0">
                <a:latin typeface="Helvetica" pitchFamily="2" charset="0"/>
              </a:rPr>
              <a:t>, i.e. they should sum up to 1.0 over classes</a:t>
            </a:r>
            <a:endParaRPr lang="en-SO" sz="2000" dirty="0">
              <a:latin typeface="Helvetica" pitchFamily="2" charset="0"/>
            </a:endParaRPr>
          </a:p>
          <a:p>
            <a:pPr marL="0" indent="0">
              <a:buNone/>
            </a:pPr>
            <a:endParaRPr lang="en-SO" sz="2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24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082DF-B262-82E1-D0B9-97BA2D02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SO" sz="4000"/>
              <a:t>Conclusion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73E82-16CC-C24A-B71C-A0DD5871B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Best Model:</a:t>
            </a:r>
          </a:p>
          <a:p>
            <a:pPr marL="742950" lvl="1" indent="-285750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effectLst/>
                <a:latin typeface="Helvetica" pitchFamily="2" charset="0"/>
              </a:rPr>
              <a:t>SVM</a:t>
            </a:r>
            <a:r>
              <a:rPr lang="en-US" sz="1600" dirty="0">
                <a:solidFill>
                  <a:srgbClr val="000000"/>
                </a:solidFill>
                <a:effectLst/>
                <a:latin typeface="Helvetica" pitchFamily="2" charset="0"/>
              </a:rPr>
              <a:t> achieved at ~98%-99% accuracy, whereas </a:t>
            </a:r>
            <a:r>
              <a:rPr lang="en-US" sz="1600" b="1" dirty="0">
                <a:solidFill>
                  <a:srgbClr val="000000"/>
                </a:solidFill>
                <a:effectLst/>
                <a:latin typeface="Helvetica" pitchFamily="2" charset="0"/>
              </a:rPr>
              <a:t>FF-FCN</a:t>
            </a:r>
            <a:r>
              <a:rPr lang="en-US" sz="1600" dirty="0">
                <a:solidFill>
                  <a:srgbClr val="000000"/>
                </a:solidFill>
                <a:effectLst/>
                <a:latin typeface="Helvetica" pitchFamily="2" charset="0"/>
              </a:rPr>
              <a:t> surpassed 96% accuracy.</a:t>
            </a:r>
          </a:p>
          <a:p>
            <a:pPr marL="742950" lvl="1" indent="-285750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0000"/>
                </a:solidFill>
                <a:effectLst/>
                <a:latin typeface="Helvetica" pitchFamily="2" charset="0"/>
              </a:rPr>
              <a:t>CNN</a:t>
            </a:r>
            <a:r>
              <a:rPr lang="en-US" sz="1600" dirty="0">
                <a:solidFill>
                  <a:srgbClr val="000000"/>
                </a:solidFill>
                <a:effectLst/>
                <a:latin typeface="Helvetica" pitchFamily="2" charset="0"/>
              </a:rPr>
              <a:t> achieved 98% accuracy with at ~0.07 average loss and is best suited to image recognition and processing due to its ability to learn non-linear relationships, compared to traditional ML methods.</a:t>
            </a:r>
          </a:p>
          <a:p>
            <a:pPr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Helvetica" pitchFamily="2" charset="0"/>
              </a:rPr>
              <a:t>LogisticRegression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 model, </a:t>
            </a:r>
            <a:r>
              <a:rPr lang="en-US" sz="1800" b="1" dirty="0">
                <a:solidFill>
                  <a:srgbClr val="000000"/>
                </a:solidFill>
                <a:effectLst/>
                <a:latin typeface="Helvetica" pitchFamily="2" charset="0"/>
              </a:rPr>
              <a:t>saga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 solver is faster than the default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Helvetica" pitchFamily="2" charset="0"/>
              </a:rPr>
              <a:t>lbfgs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 solver by ~3 times.</a:t>
            </a:r>
          </a:p>
          <a:p>
            <a:pPr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Most common patterns/numbers of misclassification often are digits like 4 vs 9, or 3 vs 5.</a:t>
            </a:r>
          </a:p>
          <a:p>
            <a:pPr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Dimensionality Reduction like PCA improved the traditional ML training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</a:rPr>
              <a:t>Data augmentation techniques methods like rotation, width/height shifts, and zooming improved model generalization but impacted computational load.</a:t>
            </a:r>
          </a:p>
        </p:txBody>
      </p:sp>
    </p:spTree>
    <p:extLst>
      <p:ext uri="{BB962C8B-B14F-4D97-AF65-F5344CB8AC3E}">
        <p14:creationId xmlns:p14="http://schemas.microsoft.com/office/powerpoint/2010/main" val="2414720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CE59D-1415-B6DA-4360-C2B2863A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END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8BB34FA-703E-1AC2-044B-E8A6C4502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988" y="3962400"/>
            <a:ext cx="7058025" cy="581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Thank You </a:t>
            </a: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  <a:sym typeface="Wingdings" pitchFamily="2" charset="2"/>
              </a:rPr>
              <a:t></a:t>
            </a:r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21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E0109-7753-5A76-F2CB-78452415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SO" sz="4000" dirty="0"/>
              <a:t>Overview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098FB-78C5-44E9-B8F5-61EFF315D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effectLst/>
                <a:latin typeface="Helvetica" pitchFamily="2" charset="0"/>
              </a:rPr>
              <a:t>MNIST dataset?</a:t>
            </a:r>
            <a:endParaRPr lang="en-US" sz="2000" b="1" dirty="0">
              <a:latin typeface="Helvetica" pitchFamily="2" charset="0"/>
            </a:endParaRPr>
          </a:p>
          <a:p>
            <a:r>
              <a:rPr lang="en-US" sz="2000" dirty="0">
                <a:latin typeface="Helvetica" pitchFamily="2" charset="0"/>
              </a:rPr>
              <a:t>C</a:t>
            </a:r>
            <a:r>
              <a:rPr lang="en-US" sz="2000" dirty="0">
                <a:effectLst/>
                <a:latin typeface="Helvetica" pitchFamily="2" charset="0"/>
              </a:rPr>
              <a:t>ollection of 70,000 grayscale images of handwritten digits (0-9) </a:t>
            </a:r>
          </a:p>
          <a:p>
            <a:r>
              <a:rPr lang="en-US" sz="2000" dirty="0">
                <a:effectLst/>
                <a:latin typeface="Helvetica" pitchFamily="2" charset="0"/>
              </a:rPr>
              <a:t>60,000 train and 10,000 test datasets</a:t>
            </a:r>
          </a:p>
          <a:p>
            <a:r>
              <a:rPr lang="en-US" sz="2000" dirty="0">
                <a:effectLst/>
                <a:latin typeface="Helvetica" pitchFamily="2" charset="0"/>
              </a:rPr>
              <a:t>Each image is 28x28 pixels </a:t>
            </a:r>
          </a:p>
          <a:p>
            <a:r>
              <a:rPr lang="en-US" sz="2000" b="0" i="0" dirty="0">
                <a:effectLst/>
                <a:latin typeface="Helvetica" pitchFamily="2" charset="0"/>
              </a:rPr>
              <a:t>Pixels are organized row-wise. Pixel values are 0 to 255. 0 means background (white), 255 means foreground (black).</a:t>
            </a:r>
            <a:br>
              <a:rPr lang="en-US" sz="2000" dirty="0">
                <a:latin typeface="Helvetica" pitchFamily="2" charset="0"/>
              </a:rPr>
            </a:br>
            <a:br>
              <a:rPr lang="en-US" sz="2000" dirty="0">
                <a:effectLst/>
                <a:latin typeface="Helvetica" pitchFamily="2" charset="0"/>
              </a:rPr>
            </a:br>
            <a:endParaRPr lang="en-US" sz="2000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2000" b="1" dirty="0">
                <a:latin typeface="Helvetica" pitchFamily="2" charset="0"/>
              </a:rPr>
              <a:t>G</a:t>
            </a:r>
            <a:r>
              <a:rPr lang="en-US" sz="2000" b="1" dirty="0">
                <a:effectLst/>
                <a:latin typeface="Helvetica" pitchFamily="2" charset="0"/>
              </a:rPr>
              <a:t>oal</a:t>
            </a:r>
            <a:r>
              <a:rPr lang="en-US" sz="2000" b="1" dirty="0">
                <a:latin typeface="Helvetica" pitchFamily="2" charset="0"/>
              </a:rPr>
              <a:t>: </a:t>
            </a:r>
            <a:r>
              <a:rPr lang="en-US" sz="2000" dirty="0">
                <a:effectLst/>
                <a:latin typeface="Helvetica" pitchFamily="2" charset="0"/>
              </a:rPr>
              <a:t>build a machine learning model that can accurately classify these images into the correct digit categories</a:t>
            </a:r>
          </a:p>
        </p:txBody>
      </p:sp>
    </p:spTree>
    <p:extLst>
      <p:ext uri="{BB962C8B-B14F-4D97-AF65-F5344CB8AC3E}">
        <p14:creationId xmlns:p14="http://schemas.microsoft.com/office/powerpoint/2010/main" val="265047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32343-4941-C698-5FCE-443A7D35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SO" sz="4000"/>
              <a:t>Data preprocessing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CC840-DE57-7021-678E-B9D9A29E5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b="1" dirty="0">
                <a:effectLst/>
                <a:latin typeface="Helvetica" pitchFamily="2" charset="0"/>
                <a:cs typeface="Times New Roman" panose="02020603050405020304" pitchFamily="18" charset="0"/>
              </a:rPr>
              <a:t>Data Loading</a:t>
            </a:r>
            <a:r>
              <a:rPr lang="en-US" sz="1500" dirty="0">
                <a:effectLst/>
                <a:latin typeface="Helvetica" pitchFamily="2" charset="0"/>
                <a:cs typeface="Times New Roman" panose="02020603050405020304" pitchFamily="18" charset="0"/>
              </a:rPr>
              <a:t>: </a:t>
            </a:r>
          </a:p>
          <a:p>
            <a:r>
              <a:rPr lang="en-US" sz="1500" dirty="0">
                <a:effectLst/>
                <a:latin typeface="Helvetica" pitchFamily="2" charset="0"/>
              </a:rPr>
              <a:t>Used </a:t>
            </a:r>
            <a:r>
              <a:rPr lang="en-US" sz="1500" b="1" dirty="0" err="1">
                <a:effectLst/>
                <a:latin typeface="Helvetica" pitchFamily="2" charset="0"/>
              </a:rPr>
              <a:t>fetch_openml</a:t>
            </a:r>
            <a:r>
              <a:rPr lang="en-US" sz="1500" b="1" dirty="0">
                <a:effectLst/>
                <a:latin typeface="Helvetica" pitchFamily="2" charset="0"/>
              </a:rPr>
              <a:t> </a:t>
            </a:r>
            <a:r>
              <a:rPr lang="en-US" sz="1500" dirty="0">
                <a:effectLst/>
                <a:latin typeface="Helvetica" pitchFamily="2" charset="0"/>
              </a:rPr>
              <a:t>library from </a:t>
            </a:r>
            <a:r>
              <a:rPr lang="en-US" sz="1500" b="1" dirty="0">
                <a:effectLst/>
                <a:latin typeface="Helvetica" pitchFamily="2" charset="0"/>
              </a:rPr>
              <a:t>scikit-learn</a:t>
            </a:r>
            <a:r>
              <a:rPr lang="en-US" sz="1500" dirty="0">
                <a:effectLst/>
                <a:latin typeface="Helvetica" pitchFamily="2" charset="0"/>
              </a:rPr>
              <a:t> to load the MNIST dataset for it’s </a:t>
            </a:r>
            <a:r>
              <a:rPr lang="en-US" sz="1500" dirty="0">
                <a:latin typeface="Helvetica" pitchFamily="2" charset="0"/>
              </a:rPr>
              <a:t>easy to use </a:t>
            </a:r>
            <a:r>
              <a:rPr lang="en-US" sz="1500" dirty="0">
                <a:effectLst/>
                <a:latin typeface="Helvetica" pitchFamily="2" charset="0"/>
              </a:rPr>
              <a:t>in the traditional ML models.</a:t>
            </a:r>
          </a:p>
          <a:p>
            <a:r>
              <a:rPr lang="en-SO" sz="1500" dirty="0">
                <a:latin typeface="Helvetica" pitchFamily="2" charset="0"/>
              </a:rPr>
              <a:t>Used </a:t>
            </a:r>
            <a:r>
              <a:rPr lang="en-US" sz="1500" b="1" dirty="0">
                <a:latin typeface="Helvetica" pitchFamily="2" charset="0"/>
              </a:rPr>
              <a:t>Image</a:t>
            </a:r>
            <a:r>
              <a:rPr lang="en-US" sz="1500" dirty="0">
                <a:latin typeface="Helvetica" pitchFamily="2" charset="0"/>
              </a:rPr>
              <a:t> library from </a:t>
            </a:r>
            <a:r>
              <a:rPr lang="en-US" sz="1500" b="1" dirty="0">
                <a:latin typeface="Helvetica" pitchFamily="2" charset="0"/>
              </a:rPr>
              <a:t>PIL</a:t>
            </a:r>
            <a:r>
              <a:rPr lang="en-US" sz="1500" dirty="0">
                <a:latin typeface="Helvetica" pitchFamily="2" charset="0"/>
              </a:rPr>
              <a:t> to save the images of each digit to corresponding folder in the disk.</a:t>
            </a:r>
          </a:p>
          <a:p>
            <a:pPr marL="0" indent="0">
              <a:buNone/>
            </a:pPr>
            <a:endParaRPr lang="en-US" sz="15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1500" b="1" dirty="0">
                <a:latin typeface="Helvetica" pitchFamily="2" charset="0"/>
                <a:cs typeface="Times New Roman" panose="02020603050405020304" pitchFamily="18" charset="0"/>
              </a:rPr>
              <a:t>Normalization</a:t>
            </a:r>
            <a:r>
              <a:rPr lang="en-US" sz="1500" dirty="0">
                <a:latin typeface="Helvetica" pitchFamily="2" charset="0"/>
              </a:rPr>
              <a:t>:</a:t>
            </a:r>
          </a:p>
          <a:p>
            <a:r>
              <a:rPr lang="en-US" sz="1500" dirty="0">
                <a:latin typeface="Helvetica" pitchFamily="2" charset="0"/>
              </a:rPr>
              <a:t>Normalized training and testing dataset pixel values to the range [0, 1] by dividing 255.0 and converted to float data type.</a:t>
            </a:r>
          </a:p>
          <a:p>
            <a:pPr marL="0" indent="0">
              <a:buNone/>
            </a:pPr>
            <a:endParaRPr lang="en-US" sz="15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1500" b="1" dirty="0">
                <a:latin typeface="Helvetica" pitchFamily="2" charset="0"/>
              </a:rPr>
              <a:t>Reshaping</a:t>
            </a:r>
            <a:r>
              <a:rPr lang="en-US" sz="1500" dirty="0">
                <a:latin typeface="Helvetica" pitchFamily="2" charset="0"/>
              </a:rPr>
              <a:t>:</a:t>
            </a:r>
          </a:p>
          <a:p>
            <a:r>
              <a:rPr lang="en-US" sz="1500" dirty="0">
                <a:latin typeface="Helvetica" pitchFamily="2" charset="0"/>
              </a:rPr>
              <a:t>Converted labels to one-hot encoding for the FF-FCN</a:t>
            </a:r>
          </a:p>
          <a:p>
            <a:r>
              <a:rPr lang="en-US" sz="1500" dirty="0">
                <a:latin typeface="Helvetica" pitchFamily="2" charset="0"/>
              </a:rPr>
              <a:t>Reshaped the data into 28x28 format for CNN to save into disk</a:t>
            </a:r>
          </a:p>
          <a:p>
            <a:endParaRPr lang="en-US" sz="1500" dirty="0">
              <a:latin typeface="Helvetica" pitchFamily="2" charset="0"/>
            </a:endParaRPr>
          </a:p>
          <a:p>
            <a:pPr marL="0" indent="0">
              <a:buNone/>
            </a:pPr>
            <a:endParaRPr lang="en-US" sz="1500" dirty="0">
              <a:latin typeface="Helvetica" pitchFamily="2" charset="0"/>
            </a:endParaRPr>
          </a:p>
          <a:p>
            <a:pPr marL="0" indent="0">
              <a:buNone/>
            </a:pPr>
            <a:endParaRPr lang="en-SO" sz="15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62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D73A9-0658-7990-08CE-C078F6F9A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SO" sz="4000" dirty="0"/>
              <a:t>Data preprocessing – Cont’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622B6-7676-DB63-8241-DC7E32982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Helvetica" pitchFamily="2" charset="0"/>
              </a:rPr>
              <a:t>Dimensionality Reduction</a:t>
            </a:r>
            <a:r>
              <a:rPr lang="en-US" sz="1800" dirty="0">
                <a:latin typeface="Helvetica" pitchFamily="2" charset="0"/>
              </a:rPr>
              <a:t>: </a:t>
            </a:r>
            <a:endParaRPr lang="en-US" sz="1800" dirty="0">
              <a:effectLst/>
              <a:latin typeface="Helvetica" pitchFamily="2" charset="0"/>
            </a:endParaRPr>
          </a:p>
          <a:p>
            <a:r>
              <a:rPr lang="en-US" sz="1800" dirty="0">
                <a:latin typeface="Helvetica" pitchFamily="2" charset="0"/>
              </a:rPr>
              <a:t>Used PCA to reduce the dimensionality of the dataset while preserving most of the variance </a:t>
            </a:r>
          </a:p>
          <a:p>
            <a:pPr marL="0" indent="0">
              <a:buNone/>
            </a:pPr>
            <a:endParaRPr lang="en-US" sz="18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1800" b="1" dirty="0">
                <a:latin typeface="Helvetica" pitchFamily="2" charset="0"/>
              </a:rPr>
              <a:t>Data Augmentation</a:t>
            </a:r>
            <a:r>
              <a:rPr lang="en-US" sz="1800" dirty="0">
                <a:latin typeface="Helvetica" pitchFamily="2" charset="0"/>
              </a:rPr>
              <a:t>:</a:t>
            </a:r>
          </a:p>
          <a:p>
            <a:r>
              <a:rPr lang="en-US" sz="1800" dirty="0">
                <a:latin typeface="Helvetica" pitchFamily="2" charset="0"/>
              </a:rPr>
              <a:t>Generated new samples through transformations like rotation, flipping, and scaling.</a:t>
            </a:r>
          </a:p>
          <a:p>
            <a:pPr lvl="1"/>
            <a:endParaRPr lang="en-US" sz="1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95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D75F0-4CC9-97FC-FE54-0B4EBC39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SO" sz="5400" dirty="0"/>
              <a:t>Data Visualization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E18749B-B150-9FC5-D0CE-2B353378D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000" b="0" i="0" dirty="0">
                <a:effectLst/>
                <a:latin typeface="Menlo" panose="020B0609030804020204" pitchFamily="49" charset="0"/>
              </a:rPr>
              <a:t>Sample of features and labels: </a:t>
            </a:r>
          </a:p>
          <a:p>
            <a:pPr marL="0" indent="0">
              <a:buNone/>
            </a:pPr>
            <a:r>
              <a:rPr lang="en-US" sz="1000" b="0" i="0" dirty="0">
                <a:effectLst/>
                <a:latin typeface="Menlo" panose="020B0609030804020204" pitchFamily="49" charset="0"/>
              </a:rPr>
              <a:t>[ 0.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19. 109. 232. 244. 199. 140. 100. 138. 140. 195. 244. 244. 244. 244. 244. 159. 0. 0. 0. 0. 0. 0. 0. 0. 0. 0. 12. 118. 221. 253. 253. 253. 253. 253. 253. 253. 253. 253. 253. 253. 253. 253. 253. 219. 0. 0. 0. 0. 0. 0. 0. 0. 0. 10. 229. 253. 253. 253. 253. 253. 253. 253. 253. 253. 244. 252. 160. 124. 54. 20. 20. 12. 0. 0. 0. 0. 0. 0. 0. 0. 0. 166. 253. 253. 253. 253. 253. 253. 253. 253. 253. 236. 98. 73. 22. 0. 0. 0. 0. 0. 0. 0. 0. 0. 0. 0. 0. 0. 0. 62. 234. 204. 134. 134. 134. 134. 136. 238. 250. 253. 243. 26. 0. 0. 0. 0. 0. 0. 0. 0. 0. 0. 0. 0. 0. 0. 0. 0. 0. 0. 0. 0. 0. 0. 0. 0. 111. 201. 253. 243. 73. 0. 0. 0. 0. 0. 0. 0. 0. 0. 0. 0. 0. 0. 0. 0. 0. 0. 0. 0. 0. 0. 0. 0. 0. 7. 155. 253. 241. 66. 0. 0. 0. 0. 0. 0. 0. 0. 0. 0. 0. 0. 0. 0. 0. 0. 0. 0. 0. 0. 0. 0. 0. 0. 0. 239. 253. 197. 17. 0. 0. 0. 0. 0. 0. 0. 0. 0. 0. 0. 0. 0. 0. 0. 0. 0. 0. 0. 0. 0. 0. 0. 0. 156. 253. 253. 83. 0. 0. 0. 0. 0. 0. 0. 0. 0. 0. 0. 0. 0. 0. 0. 0. 0. 0. 0. 0. 0. 0. 0. 0. 152. 253. 253. 83. 0. 0. 0. 0. 0. 0. 0. 0. 0. 0. 0. 17. 127. 192. 192. 192. 192. 192. 192. 192. 192. 192. 192. 192. 250. 253. 246. 54. 0. 0. 0. 0. 0. 0. 0. 0. 0. 0. 0. 200. 253. 253. 253. 253. 253. 253. 253. 253. 253. 253. 253. 253. 253. 253. 135. 0. 0. 0. 0. 0. 0. 0. 0. 0. 0. 0. 0. 255. 253. 253. 228. 123. 102. 180. 234. 241. 253. 253. 253. 253. 253. 229. 47. 0. 0. 0. 0. 0. 0. 0. 0. 0. 0. 0. 0. 107. 233. 233. 115. 73. 197. 230. 247. 249. 253. 253. 253. 253. 221. 47. 0. 0. 0. 0. 0. 0. 0. 0. 0. 0. 0. 0. 0. 0. 0. 0. 0. 206. 253. 253. 253. 253. 253. 253. 170. 83. 5. 0. 0. 0. 0. 0. 0. 0. 0. 0. 0. 0. 0. 0. 0. 0. 0. 0. 0. 72. 169. 243. 243. 156. 76. 36. 1.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 0.] 5 (2)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BBB475-6DBD-36E1-6B82-6191034A5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330" y="2954287"/>
            <a:ext cx="3463189" cy="34299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ED3D78-8BC2-0C42-950E-5CE0A144C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983" y="1220724"/>
            <a:ext cx="3995928" cy="96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4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41F67-0927-91F7-A3A2-847107C8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SO" sz="4000" dirty="0"/>
              <a:t>Reporting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223B4-7C6E-AC9C-AA06-27D0CE383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0" dirty="0">
                <a:effectLst/>
                <a:latin typeface="Helvetica" pitchFamily="2" charset="0"/>
              </a:rPr>
              <a:t>SHAP (</a:t>
            </a:r>
            <a:r>
              <a:rPr lang="en-US" sz="1800" b="1" i="0" dirty="0" err="1">
                <a:effectLst/>
                <a:latin typeface="Helvetica" pitchFamily="2" charset="0"/>
              </a:rPr>
              <a:t>SHapley</a:t>
            </a:r>
            <a:r>
              <a:rPr lang="en-US" sz="1800" b="1" i="0" dirty="0">
                <a:effectLst/>
                <a:latin typeface="Helvetica" pitchFamily="2" charset="0"/>
              </a:rPr>
              <a:t> Additive </a:t>
            </a:r>
            <a:r>
              <a:rPr lang="en-US" sz="1800" b="1" i="0" dirty="0" err="1">
                <a:effectLst/>
                <a:latin typeface="Helvetica" pitchFamily="2" charset="0"/>
              </a:rPr>
              <a:t>exPlanations</a:t>
            </a:r>
            <a:r>
              <a:rPr lang="en-US" sz="1800" b="1" i="0" dirty="0">
                <a:effectLst/>
                <a:latin typeface="Helvetica" pitchFamily="2" charset="0"/>
              </a:rPr>
              <a:t>)</a:t>
            </a:r>
            <a:r>
              <a:rPr lang="en-US" sz="1800" dirty="0">
                <a:latin typeface="Helvetica" pitchFamily="2" charset="0"/>
              </a:rPr>
              <a:t>:</a:t>
            </a:r>
            <a:endParaRPr lang="en-US" sz="1800" b="0" i="0" dirty="0">
              <a:effectLst/>
              <a:latin typeface="Helvetica" pitchFamily="2" charset="0"/>
            </a:endParaRPr>
          </a:p>
          <a:p>
            <a:pPr lvl="1"/>
            <a:r>
              <a:rPr lang="en-US" sz="1800" dirty="0">
                <a:latin typeface="Helvetica" pitchFamily="2" charset="0"/>
              </a:rPr>
              <a:t>G</a:t>
            </a:r>
            <a:r>
              <a:rPr lang="en-US" sz="1800" b="0" i="0" dirty="0">
                <a:effectLst/>
                <a:latin typeface="Helvetica" pitchFamily="2" charset="0"/>
              </a:rPr>
              <a:t>ame theoretic approach to explain the output of any ML model.</a:t>
            </a:r>
          </a:p>
          <a:p>
            <a:pPr lvl="1"/>
            <a:r>
              <a:rPr lang="en-US" sz="1800" dirty="0">
                <a:latin typeface="Helvetica" pitchFamily="2" charset="0"/>
              </a:rPr>
              <a:t>S</a:t>
            </a:r>
            <a:r>
              <a:rPr lang="en-US" sz="1800" b="0" i="0" dirty="0">
                <a:effectLst/>
                <a:latin typeface="Helvetica" pitchFamily="2" charset="0"/>
              </a:rPr>
              <a:t>hows features each contributing to push the model output from the base value to the model output. </a:t>
            </a:r>
          </a:p>
          <a:p>
            <a:pPr lvl="1"/>
            <a:r>
              <a:rPr lang="en-US" sz="1800" b="0" i="0" dirty="0">
                <a:effectLst/>
                <a:latin typeface="Helvetica" pitchFamily="2" charset="0"/>
              </a:rPr>
              <a:t>Features pushing the prediction higher are shown in red, those pushing the prediction lower are in blue</a:t>
            </a:r>
          </a:p>
          <a:p>
            <a:pPr lvl="1"/>
            <a:r>
              <a:rPr lang="en-US" sz="1800" dirty="0">
                <a:latin typeface="Helvetica" pitchFamily="2" charset="0"/>
              </a:rPr>
              <a:t>Used dimensionality reduction (like </a:t>
            </a:r>
            <a:r>
              <a:rPr lang="en-US" sz="1800" b="1" dirty="0">
                <a:latin typeface="Helvetica" pitchFamily="2" charset="0"/>
              </a:rPr>
              <a:t>PCA</a:t>
            </a:r>
            <a:r>
              <a:rPr lang="en-US" sz="1800" dirty="0">
                <a:latin typeface="Helvetica" pitchFamily="2" charset="0"/>
              </a:rPr>
              <a:t>) to focus on important components instead of all pixels</a:t>
            </a:r>
          </a:p>
          <a:p>
            <a:pPr lvl="1"/>
            <a:r>
              <a:rPr lang="en-US" sz="1800" dirty="0">
                <a:latin typeface="Helvetica" pitchFamily="2" charset="0"/>
              </a:rPr>
              <a:t>Applied</a:t>
            </a:r>
            <a:r>
              <a:rPr lang="en-US" sz="1800" b="1" dirty="0">
                <a:latin typeface="Helvetica" pitchFamily="2" charset="0"/>
              </a:rPr>
              <a:t> Inverse Transform  </a:t>
            </a:r>
            <a:r>
              <a:rPr lang="en-US" sz="1800" dirty="0">
                <a:latin typeface="Helvetica" pitchFamily="2" charset="0"/>
              </a:rPr>
              <a:t>to</a:t>
            </a:r>
            <a:r>
              <a:rPr lang="en-US" sz="1800" b="1" dirty="0">
                <a:latin typeface="Helvetica" pitchFamily="2" charset="0"/>
              </a:rPr>
              <a:t> </a:t>
            </a:r>
            <a:r>
              <a:rPr lang="en-US" sz="1800" dirty="0">
                <a:latin typeface="Helvetica" pitchFamily="2" charset="0"/>
              </a:rPr>
              <a:t>project the data back into the original pixel space (approximate reconstruction)</a:t>
            </a:r>
            <a:endParaRPr lang="en-SO" sz="1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69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8216F-C5F7-43C2-BDA7-DDA70DD6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SO" sz="5400"/>
              <a:t>Model Selection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636E2-50BE-D7AD-CD68-E656284FC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1036474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err="1">
                <a:latin typeface="Helvetica" pitchFamily="2" charset="0"/>
              </a:rPr>
              <a:t>LogisticRegression</a:t>
            </a:r>
            <a:endParaRPr lang="en-US" sz="1800" b="1" dirty="0">
              <a:latin typeface="Helvetica" pitchFamily="2" charset="0"/>
            </a:endParaRPr>
          </a:p>
          <a:p>
            <a:pPr lvl="1"/>
            <a:r>
              <a:rPr lang="en-US" sz="1800" dirty="0">
                <a:latin typeface="Helvetica" pitchFamily="2" charset="0"/>
              </a:rPr>
              <a:t>M</a:t>
            </a:r>
            <a:r>
              <a:rPr lang="en-US" sz="1800" b="0" i="0" dirty="0">
                <a:effectLst/>
                <a:latin typeface="Helvetica" pitchFamily="2" charset="0"/>
              </a:rPr>
              <a:t>athematically less complex than other ML methods</a:t>
            </a:r>
          </a:p>
          <a:p>
            <a:pPr lvl="1"/>
            <a:r>
              <a:rPr lang="en-US" sz="1800" dirty="0">
                <a:latin typeface="Helvetica" pitchFamily="2" charset="0"/>
              </a:rPr>
              <a:t>C</a:t>
            </a:r>
            <a:r>
              <a:rPr lang="en-US" sz="1800" b="0" i="0" dirty="0">
                <a:effectLst/>
                <a:latin typeface="Helvetica" pitchFamily="2" charset="0"/>
              </a:rPr>
              <a:t>an process large volumes of data at high speed because they require less computational capacity</a:t>
            </a:r>
            <a:r>
              <a:rPr lang="en-US" sz="1800" dirty="0">
                <a:latin typeface="Helvetica" pitchFamily="2" charset="0"/>
              </a:rPr>
              <a:t>.</a:t>
            </a:r>
          </a:p>
          <a:p>
            <a:pPr marL="0" indent="0">
              <a:buNone/>
            </a:pPr>
            <a:r>
              <a:rPr lang="en-US" sz="1800" b="1" dirty="0">
                <a:latin typeface="Helvetica" pitchFamily="2" charset="0"/>
              </a:rPr>
              <a:t>SVC (Support vector classifier)</a:t>
            </a:r>
          </a:p>
          <a:p>
            <a:pPr lvl="1"/>
            <a:r>
              <a:rPr lang="en-US" sz="1800" dirty="0">
                <a:latin typeface="Helvetica" pitchFamily="2" charset="0"/>
              </a:rPr>
              <a:t>A</a:t>
            </a:r>
            <a:r>
              <a:rPr lang="en-US" sz="1800" b="0" i="0" dirty="0">
                <a:effectLst/>
                <a:latin typeface="Helvetica" pitchFamily="2" charset="0"/>
              </a:rPr>
              <a:t> specific implementation of the SVM algorithm that is designed specifically for classification tasks</a:t>
            </a:r>
            <a:endParaRPr lang="en-US" sz="1800" dirty="0">
              <a:latin typeface="Helvetica" pitchFamily="2" charset="0"/>
            </a:endParaRPr>
          </a:p>
          <a:p>
            <a:pPr lvl="1"/>
            <a:r>
              <a:rPr lang="en-US" sz="1800" dirty="0">
                <a:latin typeface="Helvetica" pitchFamily="2" charset="0"/>
              </a:rPr>
              <a:t>Used for binary and multiclass classification tasks, including image recognition.</a:t>
            </a:r>
          </a:p>
          <a:p>
            <a:pPr marL="0" indent="0">
              <a:buNone/>
            </a:pPr>
            <a:r>
              <a:rPr lang="en-US" sz="1800" b="1" dirty="0" err="1">
                <a:latin typeface="Helvetica" pitchFamily="2" charset="0"/>
              </a:rPr>
              <a:t>HistGradientBoostingClassifier</a:t>
            </a:r>
            <a:endParaRPr lang="en-US" sz="1800" b="1" dirty="0">
              <a:latin typeface="Helvetica" pitchFamily="2" charset="0"/>
            </a:endParaRPr>
          </a:p>
          <a:p>
            <a:pPr lvl="1"/>
            <a:r>
              <a:rPr lang="en-US" sz="1800" dirty="0">
                <a:latin typeface="Helvetica" pitchFamily="2" charset="0"/>
              </a:rPr>
              <a:t>F</a:t>
            </a:r>
            <a:r>
              <a:rPr lang="en-US" sz="1800" b="0" i="0" dirty="0">
                <a:effectLst/>
                <a:latin typeface="Helvetica" pitchFamily="2" charset="0"/>
              </a:rPr>
              <a:t>ast, distributed, high performance gradient boosting framework based on decision tree algorithms</a:t>
            </a:r>
            <a:endParaRPr lang="en-US" sz="1800" dirty="0">
              <a:latin typeface="Helvetica" pitchFamily="2" charset="0"/>
            </a:endParaRPr>
          </a:p>
          <a:p>
            <a:pPr lvl="1"/>
            <a:r>
              <a:rPr lang="en-US" sz="1800" dirty="0">
                <a:latin typeface="Helvetica" pitchFamily="2" charset="0"/>
              </a:rPr>
              <a:t>Much faster than </a:t>
            </a:r>
            <a:r>
              <a:rPr lang="en-US" sz="1800" dirty="0" err="1">
                <a:latin typeface="Helvetica" pitchFamily="2" charset="0"/>
              </a:rPr>
              <a:t>GradientBoostingClassifier</a:t>
            </a:r>
            <a:r>
              <a:rPr lang="en-US" sz="1800" dirty="0">
                <a:latin typeface="Helvetica" pitchFamily="2" charset="0"/>
              </a:rPr>
              <a:t> for big datasets (samples &gt;=10k).</a:t>
            </a:r>
          </a:p>
          <a:p>
            <a:pPr marL="0" indent="0">
              <a:buNone/>
            </a:pPr>
            <a:r>
              <a:rPr lang="en-US" sz="1800" b="1" dirty="0" err="1">
                <a:latin typeface="Helvetica" pitchFamily="2" charset="0"/>
              </a:rPr>
              <a:t>KNeighborsClassifier</a:t>
            </a:r>
            <a:endParaRPr lang="en-US" sz="1800" b="1" dirty="0">
              <a:latin typeface="Helvetica" pitchFamily="2" charset="0"/>
            </a:endParaRPr>
          </a:p>
          <a:p>
            <a:pPr lvl="1"/>
            <a:r>
              <a:rPr lang="en-US" sz="1800" dirty="0">
                <a:latin typeface="Helvetica" pitchFamily="2" charset="0"/>
              </a:rPr>
              <a:t>Popular and simplest classification and regression classifiers used in ML today</a:t>
            </a:r>
            <a:endParaRPr lang="en-SO" sz="1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33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AB1810-40BC-4FEB-2B83-E5E8423A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cs typeface="Calibri Light" panose="020F0302020204030204" pitchFamily="34" charset="0"/>
              </a:rPr>
              <a:t>Hyperparameter Tuning – Grid Search</a:t>
            </a:r>
            <a:endParaRPr lang="en-S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D93805-57A4-FE4B-733F-99F8A788C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r>
              <a:rPr lang="en-US" b="0" dirty="0"/>
              <a:t>Hyperparameter to optimize</a:t>
            </a:r>
            <a:endParaRPr lang="en-SO" b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352D3A-3FF9-BD44-5F6A-F4CC2D96DE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 err="1">
                <a:latin typeface="Helvetica" pitchFamily="2" charset="0"/>
              </a:rPr>
              <a:t>LogisticRegression</a:t>
            </a:r>
            <a:endParaRPr lang="en-US" sz="1800" dirty="0">
              <a:latin typeface="Helvetica" pitchFamily="2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Helvetica" pitchFamily="2" charset="0"/>
              </a:rPr>
              <a:t>C: [0.1, 1, 10],</a:t>
            </a:r>
          </a:p>
          <a:p>
            <a:pPr marL="457200" lvl="1" indent="0">
              <a:buNone/>
            </a:pPr>
            <a:r>
              <a:rPr lang="en-US" sz="1600" dirty="0">
                <a:latin typeface="Helvetica" pitchFamily="2" charset="0"/>
              </a:rPr>
              <a:t>Solver :['newton-cg', '</a:t>
            </a:r>
            <a:r>
              <a:rPr lang="en-US" sz="1600" dirty="0" err="1">
                <a:latin typeface="Helvetica" pitchFamily="2" charset="0"/>
              </a:rPr>
              <a:t>lbfgs</a:t>
            </a:r>
            <a:r>
              <a:rPr lang="en-US" sz="1600" dirty="0">
                <a:latin typeface="Helvetica" pitchFamily="2" charset="0"/>
              </a:rPr>
              <a:t>', '</a:t>
            </a:r>
            <a:r>
              <a:rPr lang="en-US" sz="1600" dirty="0" err="1">
                <a:latin typeface="Helvetica" pitchFamily="2" charset="0"/>
              </a:rPr>
              <a:t>liblinear</a:t>
            </a:r>
            <a:r>
              <a:rPr lang="en-US" sz="1600" dirty="0">
                <a:latin typeface="Helvetica" pitchFamily="2" charset="0"/>
              </a:rPr>
              <a:t>', 'sag', 'saga']</a:t>
            </a:r>
          </a:p>
          <a:p>
            <a:pPr marL="457200" lvl="1" indent="0">
              <a:buNone/>
            </a:pPr>
            <a:r>
              <a:rPr lang="en-US" sz="1600" dirty="0" err="1">
                <a:latin typeface="Helvetica" pitchFamily="2" charset="0"/>
              </a:rPr>
              <a:t>max_iter</a:t>
            </a:r>
            <a:r>
              <a:rPr lang="en-US" sz="1600" dirty="0">
                <a:latin typeface="Helvetica" pitchFamily="2" charset="0"/>
              </a:rPr>
              <a:t>' : [50, 100, 1000]</a:t>
            </a:r>
            <a:endParaRPr lang="en-SO" sz="16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Helvetica" pitchFamily="2" charset="0"/>
              </a:rPr>
              <a:t>SVC</a:t>
            </a:r>
          </a:p>
          <a:p>
            <a:pPr marL="457200" lvl="1" indent="0">
              <a:buNone/>
            </a:pPr>
            <a:r>
              <a:rPr lang="en-US" sz="1600" dirty="0">
                <a:latin typeface="Helvetica" pitchFamily="2" charset="0"/>
              </a:rPr>
              <a:t>C: [0.1, 1, 10]</a:t>
            </a:r>
          </a:p>
          <a:p>
            <a:pPr marL="457200" lvl="1" indent="0">
              <a:buNone/>
            </a:pPr>
            <a:r>
              <a:rPr lang="en-US" sz="1600" dirty="0">
                <a:latin typeface="Helvetica" pitchFamily="2" charset="0"/>
              </a:rPr>
              <a:t>kernel:['linear', '</a:t>
            </a:r>
            <a:r>
              <a:rPr lang="en-US" sz="1600" dirty="0" err="1">
                <a:latin typeface="Helvetica" pitchFamily="2" charset="0"/>
              </a:rPr>
              <a:t>rbf</a:t>
            </a:r>
            <a:r>
              <a:rPr lang="en-US" sz="1600" dirty="0">
                <a:latin typeface="Helvetica" pitchFamily="2" charset="0"/>
              </a:rPr>
              <a:t>’] </a:t>
            </a:r>
          </a:p>
          <a:p>
            <a:pPr marL="0" indent="0">
              <a:buNone/>
            </a:pPr>
            <a:r>
              <a:rPr lang="en-US" sz="1800" dirty="0" err="1">
                <a:latin typeface="Helvetica" pitchFamily="2" charset="0"/>
              </a:rPr>
              <a:t>HistGradientBoostingClassifier</a:t>
            </a:r>
            <a:endParaRPr lang="en-US" sz="1800" dirty="0">
              <a:latin typeface="Helvetica" pitchFamily="2" charset="0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Helvetica" pitchFamily="2" charset="0"/>
              </a:rPr>
              <a:t>learning_rate</a:t>
            </a:r>
            <a:r>
              <a:rPr lang="en-US" sz="1600" dirty="0">
                <a:latin typeface="Helvetica" pitchFamily="2" charset="0"/>
              </a:rPr>
              <a:t>: [0.1, 1, 10]</a:t>
            </a:r>
          </a:p>
          <a:p>
            <a:pPr marL="457200" lvl="1" indent="0">
              <a:buNone/>
            </a:pPr>
            <a:r>
              <a:rPr lang="en-US" sz="1600" dirty="0" err="1">
                <a:latin typeface="Helvetica" pitchFamily="2" charset="0"/>
              </a:rPr>
              <a:t>max_iter</a:t>
            </a:r>
            <a:r>
              <a:rPr lang="en-US" sz="1600" dirty="0">
                <a:latin typeface="Helvetica" pitchFamily="2" charset="0"/>
              </a:rPr>
              <a:t> : [50, 1000, 10000] </a:t>
            </a:r>
          </a:p>
          <a:p>
            <a:pPr marL="457200" lvl="1" indent="0">
              <a:buNone/>
            </a:pPr>
            <a:r>
              <a:rPr lang="en-US" sz="1600" dirty="0" err="1">
                <a:latin typeface="Helvetica" pitchFamily="2" charset="0"/>
              </a:rPr>
              <a:t>max_leaf_nodes</a:t>
            </a:r>
            <a:r>
              <a:rPr lang="en-US" sz="1600" dirty="0">
                <a:latin typeface="Helvetica" pitchFamily="2" charset="0"/>
              </a:rPr>
              <a:t> :[31,63,127,255] </a:t>
            </a:r>
          </a:p>
          <a:p>
            <a:pPr marL="0" indent="0">
              <a:buNone/>
            </a:pPr>
            <a:r>
              <a:rPr lang="en-US" sz="1800" dirty="0" err="1">
                <a:latin typeface="Helvetica" pitchFamily="2" charset="0"/>
              </a:rPr>
              <a:t>KNeighborsClassifier</a:t>
            </a:r>
            <a:endParaRPr lang="en-US" sz="1800" dirty="0">
              <a:latin typeface="Helvetica" pitchFamily="2" charset="0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Helvetica" pitchFamily="2" charset="0"/>
              </a:rPr>
              <a:t>n_neighbors</a:t>
            </a:r>
            <a:r>
              <a:rPr lang="en-US" sz="1600" dirty="0">
                <a:latin typeface="Helvetica" pitchFamily="2" charset="0"/>
              </a:rPr>
              <a:t> :[5,7,9,13,15]</a:t>
            </a:r>
          </a:p>
          <a:p>
            <a:pPr marL="457200" lvl="1" indent="0">
              <a:buNone/>
            </a:pPr>
            <a:r>
              <a:rPr lang="en-US" sz="1600" dirty="0">
                <a:latin typeface="Helvetica" pitchFamily="2" charset="0"/>
              </a:rPr>
              <a:t>weights: ['uniform', 'distance’] metric:['</a:t>
            </a:r>
            <a:r>
              <a:rPr lang="en-US" sz="1600" dirty="0" err="1">
                <a:latin typeface="Helvetica" pitchFamily="2" charset="0"/>
              </a:rPr>
              <a:t>minkowski</a:t>
            </a:r>
            <a:r>
              <a:rPr lang="en-US" sz="1600" dirty="0">
                <a:latin typeface="Helvetica" pitchFamily="2" charset="0"/>
              </a:rPr>
              <a:t>','</a:t>
            </a:r>
            <a:r>
              <a:rPr lang="en-US" sz="1600" dirty="0" err="1">
                <a:latin typeface="Helvetica" pitchFamily="2" charset="0"/>
              </a:rPr>
              <a:t>euclidean</a:t>
            </a:r>
            <a:r>
              <a:rPr lang="en-US" sz="1600" dirty="0">
                <a:latin typeface="Helvetica" pitchFamily="2" charset="0"/>
              </a:rPr>
              <a:t>','</a:t>
            </a:r>
            <a:r>
              <a:rPr lang="en-US" sz="1600" dirty="0" err="1">
                <a:latin typeface="Helvetica" pitchFamily="2" charset="0"/>
              </a:rPr>
              <a:t>manhattan</a:t>
            </a:r>
            <a:r>
              <a:rPr lang="en-US" sz="1600" dirty="0">
                <a:latin typeface="Helvetica" pitchFamily="2" charset="0"/>
              </a:rPr>
              <a:t>']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E8BEA3-2778-414A-4131-C17C77C87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>
            <a:normAutofit/>
          </a:bodyPr>
          <a:lstStyle/>
          <a:p>
            <a:r>
              <a:rPr lang="en-SO" b="0" dirty="0"/>
              <a:t>Best parameter combination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EA754-0674-61DD-1BFD-17D040A9FE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SO" sz="1800" dirty="0">
              <a:latin typeface="Helvetica" pitchFamily="2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Helvetica" pitchFamily="2" charset="0"/>
              </a:rPr>
              <a:t>C = 10</a:t>
            </a:r>
          </a:p>
          <a:p>
            <a:pPr marL="457200" lvl="1" indent="0">
              <a:buNone/>
            </a:pPr>
            <a:r>
              <a:rPr lang="en-US" sz="1600" dirty="0">
                <a:latin typeface="Helvetica" pitchFamily="2" charset="0"/>
              </a:rPr>
              <a:t>solver='saga’</a:t>
            </a:r>
          </a:p>
          <a:p>
            <a:pPr marL="457200" lvl="1" indent="0">
              <a:buNone/>
            </a:pPr>
            <a:r>
              <a:rPr lang="en-US" sz="1600" dirty="0" err="1">
                <a:latin typeface="Helvetica" pitchFamily="2" charset="0"/>
              </a:rPr>
              <a:t>max_iter</a:t>
            </a:r>
            <a:r>
              <a:rPr lang="en-US" sz="1600" dirty="0">
                <a:latin typeface="Helvetica" pitchFamily="2" charset="0"/>
              </a:rPr>
              <a:t> = 100</a:t>
            </a:r>
          </a:p>
          <a:p>
            <a:pPr marL="0" indent="0">
              <a:buNone/>
            </a:pPr>
            <a:endParaRPr lang="en-US" sz="1800" dirty="0">
              <a:latin typeface="Helvetica" pitchFamily="2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Helvetica" pitchFamily="2" charset="0"/>
              </a:rPr>
              <a:t>C: 10, </a:t>
            </a:r>
          </a:p>
          <a:p>
            <a:pPr marL="457200" lvl="1" indent="0">
              <a:buNone/>
            </a:pPr>
            <a:r>
              <a:rPr lang="en-US" sz="1600" dirty="0">
                <a:latin typeface="Helvetica" pitchFamily="2" charset="0"/>
              </a:rPr>
              <a:t>kernel': ‘</a:t>
            </a:r>
            <a:r>
              <a:rPr lang="en-US" sz="1600" dirty="0" err="1">
                <a:latin typeface="Helvetica" pitchFamily="2" charset="0"/>
              </a:rPr>
              <a:t>rbf</a:t>
            </a:r>
            <a:endParaRPr lang="en-US" sz="1600" dirty="0">
              <a:latin typeface="Helvetica" pitchFamily="2" charset="0"/>
            </a:endParaRPr>
          </a:p>
          <a:p>
            <a:pPr marL="0" indent="0">
              <a:buNone/>
            </a:pPr>
            <a:endParaRPr lang="en-US" sz="1800" dirty="0">
              <a:latin typeface="Helvetica" pitchFamily="2" charset="0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Helvetica" pitchFamily="2" charset="0"/>
              </a:rPr>
              <a:t>learning_rate</a:t>
            </a:r>
            <a:r>
              <a:rPr lang="en-US" sz="1600" dirty="0">
                <a:latin typeface="Helvetica" pitchFamily="2" charset="0"/>
              </a:rPr>
              <a:t>: 0.1</a:t>
            </a:r>
          </a:p>
          <a:p>
            <a:pPr marL="457200" lvl="1" indent="0">
              <a:buNone/>
            </a:pPr>
            <a:r>
              <a:rPr lang="en-US" sz="1600" dirty="0" err="1">
                <a:latin typeface="Helvetica" pitchFamily="2" charset="0"/>
              </a:rPr>
              <a:t>max_iter</a:t>
            </a:r>
            <a:r>
              <a:rPr lang="en-US" sz="1600" dirty="0">
                <a:latin typeface="Helvetica" pitchFamily="2" charset="0"/>
              </a:rPr>
              <a:t>': 1000</a:t>
            </a:r>
          </a:p>
          <a:p>
            <a:pPr marL="457200" lvl="1" indent="0">
              <a:buNone/>
            </a:pPr>
            <a:r>
              <a:rPr lang="en-US" sz="1600" dirty="0" err="1">
                <a:latin typeface="Helvetica" pitchFamily="2" charset="0"/>
              </a:rPr>
              <a:t>max_leaf_nodes</a:t>
            </a:r>
            <a:r>
              <a:rPr lang="en-US" sz="1600" dirty="0">
                <a:latin typeface="Helvetica" pitchFamily="2" charset="0"/>
              </a:rPr>
              <a:t>': 31</a:t>
            </a:r>
          </a:p>
          <a:p>
            <a:pPr marL="0" indent="0">
              <a:buNone/>
            </a:pPr>
            <a:endParaRPr lang="en-US" sz="1800" dirty="0">
              <a:latin typeface="Helvetica" pitchFamily="2" charset="0"/>
            </a:endParaRPr>
          </a:p>
          <a:p>
            <a:pPr marL="457200" lvl="1" indent="0">
              <a:buNone/>
            </a:pPr>
            <a:r>
              <a:rPr lang="en-US" sz="1600" dirty="0" err="1">
                <a:latin typeface="Helvetica" pitchFamily="2" charset="0"/>
              </a:rPr>
              <a:t>n_neighbors</a:t>
            </a:r>
            <a:r>
              <a:rPr lang="en-US" sz="1600" dirty="0">
                <a:latin typeface="Helvetica" pitchFamily="2" charset="0"/>
              </a:rPr>
              <a:t>: 5 </a:t>
            </a:r>
          </a:p>
          <a:p>
            <a:pPr marL="457200" lvl="1" indent="0">
              <a:buNone/>
            </a:pPr>
            <a:r>
              <a:rPr lang="en-US" sz="1600" dirty="0">
                <a:latin typeface="Helvetica" pitchFamily="2" charset="0"/>
              </a:rPr>
              <a:t>weights': 'distance'</a:t>
            </a:r>
          </a:p>
          <a:p>
            <a:pPr marL="457200" lvl="1" indent="0">
              <a:buNone/>
            </a:pPr>
            <a:r>
              <a:rPr lang="en-US" sz="1600" dirty="0">
                <a:latin typeface="Helvetica" pitchFamily="2" charset="0"/>
              </a:rPr>
              <a:t>metric: '</a:t>
            </a:r>
            <a:r>
              <a:rPr lang="en-US" sz="1600" dirty="0" err="1">
                <a:latin typeface="Helvetica" pitchFamily="2" charset="0"/>
              </a:rPr>
              <a:t>minkowski</a:t>
            </a:r>
            <a:r>
              <a:rPr lang="en-US" sz="1600" dirty="0">
                <a:latin typeface="Helvetica" pitchFamily="2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02782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7371</TotalTime>
  <Words>2902</Words>
  <Application>Microsoft Macintosh PowerPoint</Application>
  <PresentationFormat>Widescreen</PresentationFormat>
  <Paragraphs>184</Paragraphs>
  <Slides>22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Helvetica</vt:lpstr>
      <vt:lpstr>Menlo</vt:lpstr>
      <vt:lpstr>Times New Roman</vt:lpstr>
      <vt:lpstr>Office 2013 - 2022 Theme</vt:lpstr>
      <vt:lpstr>Handwritten Digit Classification  MNIST Dataset</vt:lpstr>
      <vt:lpstr>Contents</vt:lpstr>
      <vt:lpstr>Overview</vt:lpstr>
      <vt:lpstr>Data preprocessing</vt:lpstr>
      <vt:lpstr>Data preprocessing – Cont’</vt:lpstr>
      <vt:lpstr>Data Visualization</vt:lpstr>
      <vt:lpstr>Reporting</vt:lpstr>
      <vt:lpstr>Model Selection</vt:lpstr>
      <vt:lpstr>Hyperparameter Tuning – Grid Search</vt:lpstr>
      <vt:lpstr>LogisticRegression</vt:lpstr>
      <vt:lpstr>SVC</vt:lpstr>
      <vt:lpstr>HistGradientBoostingClassifier</vt:lpstr>
      <vt:lpstr>KNeighborsClassifier</vt:lpstr>
      <vt:lpstr>FF-FCN</vt:lpstr>
      <vt:lpstr>PowerPoint Presentation</vt:lpstr>
      <vt:lpstr>CNN - PyTorch</vt:lpstr>
      <vt:lpstr>SHAP</vt:lpstr>
      <vt:lpstr>Challanges</vt:lpstr>
      <vt:lpstr>Findouts</vt:lpstr>
      <vt:lpstr>Findouts- Cont’</vt:lpstr>
      <vt:lpstr>Conclusion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OSMAN, ABDULLAHI OMAR</dc:creator>
  <cp:lastModifiedBy>OSMAN, ABDULLAHI OMAR</cp:lastModifiedBy>
  <cp:revision>6</cp:revision>
  <dcterms:created xsi:type="dcterms:W3CDTF">2024-12-12T21:05:46Z</dcterms:created>
  <dcterms:modified xsi:type="dcterms:W3CDTF">2024-12-19T22:49:25Z</dcterms:modified>
</cp:coreProperties>
</file>