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333" r:id="rId5"/>
    <p:sldId id="360" r:id="rId6"/>
    <p:sldId id="338" r:id="rId7"/>
    <p:sldId id="363" r:id="rId8"/>
    <p:sldId id="343" r:id="rId9"/>
    <p:sldId id="371" r:id="rId10"/>
    <p:sldId id="374" r:id="rId11"/>
    <p:sldId id="373" r:id="rId12"/>
    <p:sldId id="372" r:id="rId13"/>
    <p:sldId id="375" r:id="rId14"/>
    <p:sldId id="369" r:id="rId15"/>
    <p:sldId id="354" r:id="rId16"/>
  </p:sldIdLst>
  <p:sldSz cx="12192000" cy="6858000"/>
  <p:notesSz cx="6858000" cy="9144000"/>
  <p:custDataLst>
    <p:tags r:id="rId1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 autoAdjust="0"/>
    <p:restoredTop sz="94635" autoAdjust="0"/>
  </p:normalViewPr>
  <p:slideViewPr>
    <p:cSldViewPr snapToGrid="0">
      <p:cViewPr>
        <p:scale>
          <a:sx n="75" d="100"/>
          <a:sy n="75" d="100"/>
        </p:scale>
        <p:origin x="36" y="3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_o_a\Desktop\Cloud%20Folder%20-%20AO\GA%20-%20Data%20Analytics\Excel\LAB%20-%20AIRBNB\Abdalla%20Osman_AirBNB_Workbook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_o_a\Desktop\Cloud%20Folder%20-%20AO\GA%20-%20Data%20Analytics\Excel\LAB%20-%20AIRBNB\Abdalla%20Osman_AirBNB_Workbook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_o_a\Desktop\Cloud%20Folder%20-%20AO\GA%20-%20Data%20Analytics\Excel\LAB%20-%20AIRBNB\Abdalla%20Osman_AirBNB_Workbook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_o_a\Desktop\Cloud%20Folder%20-%20AO\GA%20-%20Data%20Analytics\Excel\LAB%20-%20AIRBNB\Abdalla%20Osman_AirBNB_Workbook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_o_a\Desktop\Cloud%20Folder%20-%20AO\GA%20-%20Data%20Analytics\Excel\LAB%20-%20AIRBNB\Abdalla%20Osman_AirBNB_Workbook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_o_a\Desktop\Cloud%20Folder%20-%20AO\GA%20-%20Data%20Analytics\Excel\LAB%20-%20AIRBNB\Abdalla%20Osman_AirBNB_Workbook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pivotSource>
    <c:name>[Abdalla Osman_AirBNB_Workbook.xlsx]Q1!PivotTable8</c:name>
    <c:fmtId val="5"/>
  </c:pivotSource>
  <c:chart>
    <c:autoTitleDeleted val="0"/>
    <c:pivotFmts>
      <c:pivotFmt>
        <c:idx val="0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'Q1'!$B$3</c:f>
              <c:strCache>
                <c:ptCount val="1"/>
                <c:pt idx="0">
                  <c:v>Number of listings</c:v>
                </c:pt>
              </c:strCache>
            </c:strRef>
          </c:tx>
          <c:spPr>
            <a:solidFill>
              <a:schemeClr val="accent5">
                <a:shade val="76000"/>
              </a:schemeClr>
            </a:solidFill>
            <a:ln>
              <a:noFill/>
            </a:ln>
            <a:effectLst/>
          </c:spPr>
          <c:invertIfNegative val="0"/>
          <c:cat>
            <c:strRef>
              <c:f>'Q1'!$A$4:$A$50</c:f>
              <c:strCache>
                <c:ptCount val="46"/>
                <c:pt idx="0">
                  <c:v>Shinjuku Ku</c:v>
                </c:pt>
                <c:pt idx="1">
                  <c:v>Sumida Ku</c:v>
                </c:pt>
                <c:pt idx="2">
                  <c:v>Taito Ku</c:v>
                </c:pt>
                <c:pt idx="3">
                  <c:v>Toshima Ku</c:v>
                </c:pt>
                <c:pt idx="4">
                  <c:v>Shibuya Ku</c:v>
                </c:pt>
                <c:pt idx="5">
                  <c:v>Setagaya Ku</c:v>
                </c:pt>
                <c:pt idx="6">
                  <c:v>Minato Ku</c:v>
                </c:pt>
                <c:pt idx="7">
                  <c:v>Nakano Ku</c:v>
                </c:pt>
                <c:pt idx="8">
                  <c:v>Katsushika Ku</c:v>
                </c:pt>
                <c:pt idx="9">
                  <c:v>Kita Ku</c:v>
                </c:pt>
                <c:pt idx="10">
                  <c:v>Ota Ku</c:v>
                </c:pt>
                <c:pt idx="11">
                  <c:v>Bunkyo Ku</c:v>
                </c:pt>
                <c:pt idx="12">
                  <c:v>Suginami Ku</c:v>
                </c:pt>
                <c:pt idx="13">
                  <c:v>Adachi Ku</c:v>
                </c:pt>
                <c:pt idx="14">
                  <c:v>Itabashi Ku</c:v>
                </c:pt>
                <c:pt idx="15">
                  <c:v>Koto Ku</c:v>
                </c:pt>
                <c:pt idx="16">
                  <c:v>Arakawa Ku</c:v>
                </c:pt>
                <c:pt idx="17">
                  <c:v>Edogawa Ku</c:v>
                </c:pt>
                <c:pt idx="18">
                  <c:v>Chuo Ku</c:v>
                </c:pt>
                <c:pt idx="19">
                  <c:v>Shinagawa Ku</c:v>
                </c:pt>
                <c:pt idx="20">
                  <c:v>Chiyoda Ku</c:v>
                </c:pt>
                <c:pt idx="21">
                  <c:v>Nerima Ku</c:v>
                </c:pt>
                <c:pt idx="22">
                  <c:v>Meguro Ku</c:v>
                </c:pt>
                <c:pt idx="23">
                  <c:v>Musashino Shi</c:v>
                </c:pt>
                <c:pt idx="24">
                  <c:v>Hachioji Shi</c:v>
                </c:pt>
                <c:pt idx="25">
                  <c:v>Akiruno Shi</c:v>
                </c:pt>
                <c:pt idx="26">
                  <c:v>Ome Shi</c:v>
                </c:pt>
                <c:pt idx="27">
                  <c:v>Machida Shi</c:v>
                </c:pt>
                <c:pt idx="28">
                  <c:v>Hino Shi</c:v>
                </c:pt>
                <c:pt idx="29">
                  <c:v>Mitaka Shi</c:v>
                </c:pt>
                <c:pt idx="30">
                  <c:v>Hamura Shi</c:v>
                </c:pt>
                <c:pt idx="31">
                  <c:v>Chofu Shi</c:v>
                </c:pt>
                <c:pt idx="32">
                  <c:v>Higashimurayama Shi</c:v>
                </c:pt>
                <c:pt idx="33">
                  <c:v>Koganei Shi</c:v>
                </c:pt>
                <c:pt idx="34">
                  <c:v>Fussa Shi</c:v>
                </c:pt>
                <c:pt idx="35">
                  <c:v>Tachikawa Shi</c:v>
                </c:pt>
                <c:pt idx="36">
                  <c:v>Fuchu Shi</c:v>
                </c:pt>
                <c:pt idx="37">
                  <c:v>Kokubunji Shi</c:v>
                </c:pt>
                <c:pt idx="38">
                  <c:v>Hinohara Mura</c:v>
                </c:pt>
                <c:pt idx="39">
                  <c:v>Kodaira Shi</c:v>
                </c:pt>
                <c:pt idx="40">
                  <c:v>Nishitokyo Shi</c:v>
                </c:pt>
                <c:pt idx="41">
                  <c:v>Komae Shi</c:v>
                </c:pt>
                <c:pt idx="42">
                  <c:v>Okutama Machi</c:v>
                </c:pt>
                <c:pt idx="43">
                  <c:v>Tama Shi</c:v>
                </c:pt>
                <c:pt idx="44">
                  <c:v>Akishima Shi</c:v>
                </c:pt>
                <c:pt idx="45">
                  <c:v>Kunitachi Shi</c:v>
                </c:pt>
              </c:strCache>
            </c:strRef>
          </c:cat>
          <c:val>
            <c:numRef>
              <c:f>'Q1'!$B$4:$B$50</c:f>
              <c:numCache>
                <c:formatCode>General</c:formatCode>
                <c:ptCount val="46"/>
                <c:pt idx="0">
                  <c:v>4156</c:v>
                </c:pt>
                <c:pt idx="1">
                  <c:v>2993</c:v>
                </c:pt>
                <c:pt idx="2">
                  <c:v>2242</c:v>
                </c:pt>
                <c:pt idx="3">
                  <c:v>2105</c:v>
                </c:pt>
                <c:pt idx="4">
                  <c:v>1096</c:v>
                </c:pt>
                <c:pt idx="5">
                  <c:v>660</c:v>
                </c:pt>
                <c:pt idx="6">
                  <c:v>604</c:v>
                </c:pt>
                <c:pt idx="7">
                  <c:v>546</c:v>
                </c:pt>
                <c:pt idx="8">
                  <c:v>487</c:v>
                </c:pt>
                <c:pt idx="9">
                  <c:v>467</c:v>
                </c:pt>
                <c:pt idx="10">
                  <c:v>464</c:v>
                </c:pt>
                <c:pt idx="11">
                  <c:v>379</c:v>
                </c:pt>
                <c:pt idx="12">
                  <c:v>343</c:v>
                </c:pt>
                <c:pt idx="13">
                  <c:v>304</c:v>
                </c:pt>
                <c:pt idx="14">
                  <c:v>289</c:v>
                </c:pt>
                <c:pt idx="15">
                  <c:v>249</c:v>
                </c:pt>
                <c:pt idx="16">
                  <c:v>215</c:v>
                </c:pt>
                <c:pt idx="17">
                  <c:v>183</c:v>
                </c:pt>
                <c:pt idx="18">
                  <c:v>176</c:v>
                </c:pt>
                <c:pt idx="19">
                  <c:v>104</c:v>
                </c:pt>
                <c:pt idx="20">
                  <c:v>104</c:v>
                </c:pt>
                <c:pt idx="21">
                  <c:v>63</c:v>
                </c:pt>
                <c:pt idx="22">
                  <c:v>58</c:v>
                </c:pt>
                <c:pt idx="23">
                  <c:v>58</c:v>
                </c:pt>
                <c:pt idx="24">
                  <c:v>19</c:v>
                </c:pt>
                <c:pt idx="25">
                  <c:v>16</c:v>
                </c:pt>
                <c:pt idx="26">
                  <c:v>13</c:v>
                </c:pt>
                <c:pt idx="27">
                  <c:v>12</c:v>
                </c:pt>
                <c:pt idx="28">
                  <c:v>12</c:v>
                </c:pt>
                <c:pt idx="29">
                  <c:v>10</c:v>
                </c:pt>
                <c:pt idx="30">
                  <c:v>7</c:v>
                </c:pt>
                <c:pt idx="31">
                  <c:v>6</c:v>
                </c:pt>
                <c:pt idx="32">
                  <c:v>6</c:v>
                </c:pt>
                <c:pt idx="33">
                  <c:v>5</c:v>
                </c:pt>
                <c:pt idx="34">
                  <c:v>4</c:v>
                </c:pt>
                <c:pt idx="35">
                  <c:v>4</c:v>
                </c:pt>
                <c:pt idx="36">
                  <c:v>4</c:v>
                </c:pt>
                <c:pt idx="37">
                  <c:v>4</c:v>
                </c:pt>
                <c:pt idx="38">
                  <c:v>3</c:v>
                </c:pt>
                <c:pt idx="39">
                  <c:v>3</c:v>
                </c:pt>
                <c:pt idx="40">
                  <c:v>3</c:v>
                </c:pt>
                <c:pt idx="41">
                  <c:v>3</c:v>
                </c:pt>
                <c:pt idx="42">
                  <c:v>2</c:v>
                </c:pt>
                <c:pt idx="43">
                  <c:v>2</c:v>
                </c:pt>
                <c:pt idx="44">
                  <c:v>2</c:v>
                </c:pt>
                <c:pt idx="4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6DF-4103-852A-BD729A8928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88864271"/>
        <c:axId val="988879151"/>
      </c:barChart>
      <c:lineChart>
        <c:grouping val="standard"/>
        <c:varyColors val="0"/>
        <c:ser>
          <c:idx val="1"/>
          <c:order val="1"/>
          <c:tx>
            <c:strRef>
              <c:f>'Q1'!$C$3</c:f>
              <c:strCache>
                <c:ptCount val="1"/>
                <c:pt idx="0">
                  <c:v>Percentage of listings</c:v>
                </c:pt>
              </c:strCache>
            </c:strRef>
          </c:tx>
          <c:spPr>
            <a:ln w="28575" cap="rnd">
              <a:solidFill>
                <a:schemeClr val="accent5">
                  <a:tint val="77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'Q1'!$A$4:$A$50</c:f>
              <c:strCache>
                <c:ptCount val="46"/>
                <c:pt idx="0">
                  <c:v>Shinjuku Ku</c:v>
                </c:pt>
                <c:pt idx="1">
                  <c:v>Sumida Ku</c:v>
                </c:pt>
                <c:pt idx="2">
                  <c:v>Taito Ku</c:v>
                </c:pt>
                <c:pt idx="3">
                  <c:v>Toshima Ku</c:v>
                </c:pt>
                <c:pt idx="4">
                  <c:v>Shibuya Ku</c:v>
                </c:pt>
                <c:pt idx="5">
                  <c:v>Setagaya Ku</c:v>
                </c:pt>
                <c:pt idx="6">
                  <c:v>Minato Ku</c:v>
                </c:pt>
                <c:pt idx="7">
                  <c:v>Nakano Ku</c:v>
                </c:pt>
                <c:pt idx="8">
                  <c:v>Katsushika Ku</c:v>
                </c:pt>
                <c:pt idx="9">
                  <c:v>Kita Ku</c:v>
                </c:pt>
                <c:pt idx="10">
                  <c:v>Ota Ku</c:v>
                </c:pt>
                <c:pt idx="11">
                  <c:v>Bunkyo Ku</c:v>
                </c:pt>
                <c:pt idx="12">
                  <c:v>Suginami Ku</c:v>
                </c:pt>
                <c:pt idx="13">
                  <c:v>Adachi Ku</c:v>
                </c:pt>
                <c:pt idx="14">
                  <c:v>Itabashi Ku</c:v>
                </c:pt>
                <c:pt idx="15">
                  <c:v>Koto Ku</c:v>
                </c:pt>
                <c:pt idx="16">
                  <c:v>Arakawa Ku</c:v>
                </c:pt>
                <c:pt idx="17">
                  <c:v>Edogawa Ku</c:v>
                </c:pt>
                <c:pt idx="18">
                  <c:v>Chuo Ku</c:v>
                </c:pt>
                <c:pt idx="19">
                  <c:v>Shinagawa Ku</c:v>
                </c:pt>
                <c:pt idx="20">
                  <c:v>Chiyoda Ku</c:v>
                </c:pt>
                <c:pt idx="21">
                  <c:v>Nerima Ku</c:v>
                </c:pt>
                <c:pt idx="22">
                  <c:v>Meguro Ku</c:v>
                </c:pt>
                <c:pt idx="23">
                  <c:v>Musashino Shi</c:v>
                </c:pt>
                <c:pt idx="24">
                  <c:v>Hachioji Shi</c:v>
                </c:pt>
                <c:pt idx="25">
                  <c:v>Akiruno Shi</c:v>
                </c:pt>
                <c:pt idx="26">
                  <c:v>Ome Shi</c:v>
                </c:pt>
                <c:pt idx="27">
                  <c:v>Machida Shi</c:v>
                </c:pt>
                <c:pt idx="28">
                  <c:v>Hino Shi</c:v>
                </c:pt>
                <c:pt idx="29">
                  <c:v>Mitaka Shi</c:v>
                </c:pt>
                <c:pt idx="30">
                  <c:v>Hamura Shi</c:v>
                </c:pt>
                <c:pt idx="31">
                  <c:v>Chofu Shi</c:v>
                </c:pt>
                <c:pt idx="32">
                  <c:v>Higashimurayama Shi</c:v>
                </c:pt>
                <c:pt idx="33">
                  <c:v>Koganei Shi</c:v>
                </c:pt>
                <c:pt idx="34">
                  <c:v>Fussa Shi</c:v>
                </c:pt>
                <c:pt idx="35">
                  <c:v>Tachikawa Shi</c:v>
                </c:pt>
                <c:pt idx="36">
                  <c:v>Fuchu Shi</c:v>
                </c:pt>
                <c:pt idx="37">
                  <c:v>Kokubunji Shi</c:v>
                </c:pt>
                <c:pt idx="38">
                  <c:v>Hinohara Mura</c:v>
                </c:pt>
                <c:pt idx="39">
                  <c:v>Kodaira Shi</c:v>
                </c:pt>
                <c:pt idx="40">
                  <c:v>Nishitokyo Shi</c:v>
                </c:pt>
                <c:pt idx="41">
                  <c:v>Komae Shi</c:v>
                </c:pt>
                <c:pt idx="42">
                  <c:v>Okutama Machi</c:v>
                </c:pt>
                <c:pt idx="43">
                  <c:v>Tama Shi</c:v>
                </c:pt>
                <c:pt idx="44">
                  <c:v>Akishima Shi</c:v>
                </c:pt>
                <c:pt idx="45">
                  <c:v>Kunitachi Shi</c:v>
                </c:pt>
              </c:strCache>
            </c:strRef>
          </c:cat>
          <c:val>
            <c:numRef>
              <c:f>'Q1'!$C$4:$C$50</c:f>
              <c:numCache>
                <c:formatCode>0.00%</c:formatCode>
                <c:ptCount val="46"/>
                <c:pt idx="0">
                  <c:v>0.22481878178080711</c:v>
                </c:pt>
                <c:pt idx="1">
                  <c:v>0.16190630747592774</c:v>
                </c:pt>
                <c:pt idx="2">
                  <c:v>0.1212809693822352</c:v>
                </c:pt>
                <c:pt idx="3">
                  <c:v>0.11386995564210754</c:v>
                </c:pt>
                <c:pt idx="4">
                  <c:v>5.9288109921021313E-2</c:v>
                </c:pt>
                <c:pt idx="5">
                  <c:v>3.5702693930542033E-2</c:v>
                </c:pt>
                <c:pt idx="6">
                  <c:v>3.2673374445526343E-2</c:v>
                </c:pt>
                <c:pt idx="7">
                  <c:v>2.9535864978902954E-2</c:v>
                </c:pt>
                <c:pt idx="8">
                  <c:v>2.6344260521475711E-2</c:v>
                </c:pt>
                <c:pt idx="9">
                  <c:v>2.5262360705398682E-2</c:v>
                </c:pt>
                <c:pt idx="10">
                  <c:v>2.5100075732987125E-2</c:v>
                </c:pt>
                <c:pt idx="11">
                  <c:v>2.0502001514659744E-2</c:v>
                </c:pt>
                <c:pt idx="12">
                  <c:v>1.8554581845721087E-2</c:v>
                </c:pt>
                <c:pt idx="13">
                  <c:v>1.6444877204370874E-2</c:v>
                </c:pt>
                <c:pt idx="14">
                  <c:v>1.5633452342313101E-2</c:v>
                </c:pt>
                <c:pt idx="15">
                  <c:v>1.346965271015904E-2</c:v>
                </c:pt>
                <c:pt idx="16">
                  <c:v>1.1630423022828086E-2</c:v>
                </c:pt>
                <c:pt idx="17">
                  <c:v>9.8993833171048366E-3</c:v>
                </c:pt>
                <c:pt idx="18">
                  <c:v>9.5207183814778745E-3</c:v>
                </c:pt>
                <c:pt idx="19">
                  <c:v>5.6258790436005627E-3</c:v>
                </c:pt>
                <c:pt idx="20">
                  <c:v>5.6258790436005627E-3</c:v>
                </c:pt>
                <c:pt idx="21">
                  <c:v>3.4079844206426485E-3</c:v>
                </c:pt>
                <c:pt idx="22">
                  <c:v>3.1375094666233907E-3</c:v>
                </c:pt>
                <c:pt idx="23">
                  <c:v>3.1375094666233907E-3</c:v>
                </c:pt>
                <c:pt idx="24">
                  <c:v>1.0278048252731797E-3</c:v>
                </c:pt>
                <c:pt idx="25">
                  <c:v>8.65519852861625E-4</c:v>
                </c:pt>
                <c:pt idx="26">
                  <c:v>7.0323488045007034E-4</c:v>
                </c:pt>
                <c:pt idx="27">
                  <c:v>6.4913988964621875E-4</c:v>
                </c:pt>
                <c:pt idx="28">
                  <c:v>6.4913988964621875E-4</c:v>
                </c:pt>
                <c:pt idx="29">
                  <c:v>5.4094990803851568E-4</c:v>
                </c:pt>
                <c:pt idx="30">
                  <c:v>3.7866493562696096E-4</c:v>
                </c:pt>
                <c:pt idx="31">
                  <c:v>3.2456994482310937E-4</c:v>
                </c:pt>
                <c:pt idx="32">
                  <c:v>3.2456994482310937E-4</c:v>
                </c:pt>
                <c:pt idx="33">
                  <c:v>2.7047495401925784E-4</c:v>
                </c:pt>
                <c:pt idx="34">
                  <c:v>2.1637996321540625E-4</c:v>
                </c:pt>
                <c:pt idx="35">
                  <c:v>2.1637996321540625E-4</c:v>
                </c:pt>
                <c:pt idx="36">
                  <c:v>2.1637996321540625E-4</c:v>
                </c:pt>
                <c:pt idx="37">
                  <c:v>2.1637996321540625E-4</c:v>
                </c:pt>
                <c:pt idx="38">
                  <c:v>1.6228497241155469E-4</c:v>
                </c:pt>
                <c:pt idx="39">
                  <c:v>1.6228497241155469E-4</c:v>
                </c:pt>
                <c:pt idx="40">
                  <c:v>1.6228497241155469E-4</c:v>
                </c:pt>
                <c:pt idx="41">
                  <c:v>1.6228497241155469E-4</c:v>
                </c:pt>
                <c:pt idx="42">
                  <c:v>1.0818998160770312E-4</c:v>
                </c:pt>
                <c:pt idx="43">
                  <c:v>1.0818998160770312E-4</c:v>
                </c:pt>
                <c:pt idx="44">
                  <c:v>1.0818998160770312E-4</c:v>
                </c:pt>
                <c:pt idx="45">
                  <c:v>5.4094990803851562E-5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6DF-4103-852A-BD729A8928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88873871"/>
        <c:axId val="988880111"/>
      </c:lineChart>
      <c:catAx>
        <c:axId val="9888642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8879151"/>
        <c:crosses val="autoZero"/>
        <c:auto val="1"/>
        <c:lblAlgn val="ctr"/>
        <c:lblOffset val="100"/>
        <c:noMultiLvlLbl val="0"/>
      </c:catAx>
      <c:valAx>
        <c:axId val="9888791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8864271"/>
        <c:crosses val="autoZero"/>
        <c:crossBetween val="between"/>
      </c:valAx>
      <c:valAx>
        <c:axId val="988880111"/>
        <c:scaling>
          <c:orientation val="minMax"/>
        </c:scaling>
        <c:delete val="0"/>
        <c:axPos val="r"/>
        <c:numFmt formatCode="0.0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8873871"/>
        <c:crosses val="max"/>
        <c:crossBetween val="between"/>
      </c:valAx>
      <c:catAx>
        <c:axId val="988873871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988880111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[Abdalla Osman_AirBNB_Workbook.xlsx]Q1 - 2!PivotTable9</c:name>
    <c:fmtId val="6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'Q1 - 2'!$B$3</c:f>
              <c:strCache>
                <c:ptCount val="1"/>
                <c:pt idx="0">
                  <c:v>Average review rating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'Q1 - 2'!$A$4:$A$50</c:f>
              <c:strCache>
                <c:ptCount val="46"/>
                <c:pt idx="0">
                  <c:v>Kunitachi Shi</c:v>
                </c:pt>
                <c:pt idx="1">
                  <c:v>Kodaira Shi</c:v>
                </c:pt>
                <c:pt idx="2">
                  <c:v>Higashimurayama Shi</c:v>
                </c:pt>
                <c:pt idx="3">
                  <c:v>Tama Shi</c:v>
                </c:pt>
                <c:pt idx="4">
                  <c:v>Koganei Shi</c:v>
                </c:pt>
                <c:pt idx="5">
                  <c:v>Akishima Shi</c:v>
                </c:pt>
                <c:pt idx="6">
                  <c:v>Komae Shi</c:v>
                </c:pt>
                <c:pt idx="7">
                  <c:v>Kokubunji Shi</c:v>
                </c:pt>
                <c:pt idx="8">
                  <c:v>Ome Shi</c:v>
                </c:pt>
                <c:pt idx="9">
                  <c:v>Nishitokyo Shi</c:v>
                </c:pt>
                <c:pt idx="10">
                  <c:v>Okutama Machi</c:v>
                </c:pt>
                <c:pt idx="11">
                  <c:v>Machida Shi</c:v>
                </c:pt>
                <c:pt idx="12">
                  <c:v>Katsushika Ku</c:v>
                </c:pt>
                <c:pt idx="13">
                  <c:v>Chiyoda Ku</c:v>
                </c:pt>
                <c:pt idx="14">
                  <c:v>Chofu Shi</c:v>
                </c:pt>
                <c:pt idx="15">
                  <c:v>Shinagawa Ku</c:v>
                </c:pt>
                <c:pt idx="16">
                  <c:v>Hinohara Mura</c:v>
                </c:pt>
                <c:pt idx="17">
                  <c:v>Taito Ku</c:v>
                </c:pt>
                <c:pt idx="18">
                  <c:v>Itabashi Ku</c:v>
                </c:pt>
                <c:pt idx="19">
                  <c:v>Suginami Ku</c:v>
                </c:pt>
                <c:pt idx="20">
                  <c:v>Nakano Ku</c:v>
                </c:pt>
                <c:pt idx="21">
                  <c:v>Toshima Ku</c:v>
                </c:pt>
                <c:pt idx="22">
                  <c:v>Koto Ku</c:v>
                </c:pt>
                <c:pt idx="23">
                  <c:v>Kita Ku</c:v>
                </c:pt>
                <c:pt idx="24">
                  <c:v>Sumida Ku</c:v>
                </c:pt>
                <c:pt idx="25">
                  <c:v>Minato Ku</c:v>
                </c:pt>
                <c:pt idx="26">
                  <c:v>Ota Ku</c:v>
                </c:pt>
                <c:pt idx="27">
                  <c:v>Chuo Ku</c:v>
                </c:pt>
                <c:pt idx="28">
                  <c:v>Setagaya Ku</c:v>
                </c:pt>
                <c:pt idx="29">
                  <c:v>Meguro Ku</c:v>
                </c:pt>
                <c:pt idx="30">
                  <c:v>Edogawa Ku</c:v>
                </c:pt>
                <c:pt idx="31">
                  <c:v>Shibuya Ku</c:v>
                </c:pt>
                <c:pt idx="32">
                  <c:v>Shinjuku Ku</c:v>
                </c:pt>
                <c:pt idx="33">
                  <c:v>Mitaka Shi</c:v>
                </c:pt>
                <c:pt idx="34">
                  <c:v>Nerima Ku</c:v>
                </c:pt>
                <c:pt idx="35">
                  <c:v>Adachi Ku</c:v>
                </c:pt>
                <c:pt idx="36">
                  <c:v>Tachikawa Shi</c:v>
                </c:pt>
                <c:pt idx="37">
                  <c:v>Bunkyo Ku</c:v>
                </c:pt>
                <c:pt idx="38">
                  <c:v>Arakawa Ku</c:v>
                </c:pt>
                <c:pt idx="39">
                  <c:v>Akiruno Shi</c:v>
                </c:pt>
                <c:pt idx="40">
                  <c:v>Hamura Shi</c:v>
                </c:pt>
                <c:pt idx="41">
                  <c:v>Fussa Shi</c:v>
                </c:pt>
                <c:pt idx="42">
                  <c:v>Fuchu Shi</c:v>
                </c:pt>
                <c:pt idx="43">
                  <c:v>Musashino Shi</c:v>
                </c:pt>
                <c:pt idx="44">
                  <c:v>Hino Shi</c:v>
                </c:pt>
                <c:pt idx="45">
                  <c:v>Hachioji Shi</c:v>
                </c:pt>
              </c:strCache>
            </c:strRef>
          </c:cat>
          <c:val>
            <c:numRef>
              <c:f>'Q1 - 2'!$B$4:$B$50</c:f>
              <c:numCache>
                <c:formatCode>0.00</c:formatCode>
                <c:ptCount val="46"/>
                <c:pt idx="0">
                  <c:v>5</c:v>
                </c:pt>
                <c:pt idx="1">
                  <c:v>4.95</c:v>
                </c:pt>
                <c:pt idx="2">
                  <c:v>4.9066666666666672</c:v>
                </c:pt>
                <c:pt idx="3">
                  <c:v>4.9000000000000004</c:v>
                </c:pt>
                <c:pt idx="4">
                  <c:v>4.8460000000000001</c:v>
                </c:pt>
                <c:pt idx="5">
                  <c:v>4.835</c:v>
                </c:pt>
                <c:pt idx="6">
                  <c:v>4.8250000000000002</c:v>
                </c:pt>
                <c:pt idx="7">
                  <c:v>4.8224999999999998</c:v>
                </c:pt>
                <c:pt idx="8">
                  <c:v>4.8181818181818192</c:v>
                </c:pt>
                <c:pt idx="9">
                  <c:v>4.8166666666666664</c:v>
                </c:pt>
                <c:pt idx="10">
                  <c:v>4.7850000000000001</c:v>
                </c:pt>
                <c:pt idx="11">
                  <c:v>4.774</c:v>
                </c:pt>
                <c:pt idx="12">
                  <c:v>4.7739179954441973</c:v>
                </c:pt>
                <c:pt idx="13">
                  <c:v>4.7676237623762372</c:v>
                </c:pt>
                <c:pt idx="14">
                  <c:v>4.7619999999999996</c:v>
                </c:pt>
                <c:pt idx="15">
                  <c:v>4.7569662921348339</c:v>
                </c:pt>
                <c:pt idx="16">
                  <c:v>4.75</c:v>
                </c:pt>
                <c:pt idx="17">
                  <c:v>4.7484759095378566</c:v>
                </c:pt>
                <c:pt idx="18">
                  <c:v>4.7483720930232538</c:v>
                </c:pt>
                <c:pt idx="19">
                  <c:v>4.7444155844155862</c:v>
                </c:pt>
                <c:pt idx="20">
                  <c:v>4.7409251968503936</c:v>
                </c:pt>
                <c:pt idx="21">
                  <c:v>4.7298253275109188</c:v>
                </c:pt>
                <c:pt idx="22">
                  <c:v>4.7293449781659405</c:v>
                </c:pt>
                <c:pt idx="23">
                  <c:v>4.7275879396984983</c:v>
                </c:pt>
                <c:pt idx="24">
                  <c:v>4.7272381326010189</c:v>
                </c:pt>
                <c:pt idx="25">
                  <c:v>4.7195463917525791</c:v>
                </c:pt>
                <c:pt idx="26">
                  <c:v>4.718799019607844</c:v>
                </c:pt>
                <c:pt idx="27">
                  <c:v>4.7162195121951216</c:v>
                </c:pt>
                <c:pt idx="28">
                  <c:v>4.7132727272727388</c:v>
                </c:pt>
                <c:pt idx="29">
                  <c:v>4.7117543859649125</c:v>
                </c:pt>
                <c:pt idx="30">
                  <c:v>4.7035031847133757</c:v>
                </c:pt>
                <c:pt idx="31">
                  <c:v>4.6990683229813666</c:v>
                </c:pt>
                <c:pt idx="32">
                  <c:v>4.6943888111887988</c:v>
                </c:pt>
                <c:pt idx="33">
                  <c:v>4.6912500000000001</c:v>
                </c:pt>
                <c:pt idx="34">
                  <c:v>4.6893103448275868</c:v>
                </c:pt>
                <c:pt idx="35">
                  <c:v>4.6772321428571431</c:v>
                </c:pt>
                <c:pt idx="36">
                  <c:v>4.6625000000000005</c:v>
                </c:pt>
                <c:pt idx="37">
                  <c:v>4.6458750000000002</c:v>
                </c:pt>
                <c:pt idx="38">
                  <c:v>4.6427319587628855</c:v>
                </c:pt>
                <c:pt idx="39">
                  <c:v>4.6427272727272735</c:v>
                </c:pt>
                <c:pt idx="40">
                  <c:v>4.637142857142857</c:v>
                </c:pt>
                <c:pt idx="41">
                  <c:v>4.6100000000000003</c:v>
                </c:pt>
                <c:pt idx="42">
                  <c:v>4.6066666666666665</c:v>
                </c:pt>
                <c:pt idx="43">
                  <c:v>4.5969767441860458</c:v>
                </c:pt>
                <c:pt idx="44">
                  <c:v>4.5708333333333329</c:v>
                </c:pt>
                <c:pt idx="45">
                  <c:v>4.5429411764705883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A6D-42B3-BDA2-9F36A61185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88873391"/>
        <c:axId val="988881071"/>
      </c:barChart>
      <c:barChart>
        <c:barDir val="col"/>
        <c:grouping val="clustered"/>
        <c:varyColors val="0"/>
        <c:ser>
          <c:idx val="1"/>
          <c:order val="1"/>
          <c:tx>
            <c:strRef>
              <c:f>'Q1 - 2'!$C$3</c:f>
              <c:strCache>
                <c:ptCount val="1"/>
                <c:pt idx="0">
                  <c:v>No. of listings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'Q1 - 2'!$A$4:$A$50</c:f>
              <c:strCache>
                <c:ptCount val="46"/>
                <c:pt idx="0">
                  <c:v>Kunitachi Shi</c:v>
                </c:pt>
                <c:pt idx="1">
                  <c:v>Kodaira Shi</c:v>
                </c:pt>
                <c:pt idx="2">
                  <c:v>Higashimurayama Shi</c:v>
                </c:pt>
                <c:pt idx="3">
                  <c:v>Tama Shi</c:v>
                </c:pt>
                <c:pt idx="4">
                  <c:v>Koganei Shi</c:v>
                </c:pt>
                <c:pt idx="5">
                  <c:v>Akishima Shi</c:v>
                </c:pt>
                <c:pt idx="6">
                  <c:v>Komae Shi</c:v>
                </c:pt>
                <c:pt idx="7">
                  <c:v>Kokubunji Shi</c:v>
                </c:pt>
                <c:pt idx="8">
                  <c:v>Ome Shi</c:v>
                </c:pt>
                <c:pt idx="9">
                  <c:v>Nishitokyo Shi</c:v>
                </c:pt>
                <c:pt idx="10">
                  <c:v>Okutama Machi</c:v>
                </c:pt>
                <c:pt idx="11">
                  <c:v>Machida Shi</c:v>
                </c:pt>
                <c:pt idx="12">
                  <c:v>Katsushika Ku</c:v>
                </c:pt>
                <c:pt idx="13">
                  <c:v>Chiyoda Ku</c:v>
                </c:pt>
                <c:pt idx="14">
                  <c:v>Chofu Shi</c:v>
                </c:pt>
                <c:pt idx="15">
                  <c:v>Shinagawa Ku</c:v>
                </c:pt>
                <c:pt idx="16">
                  <c:v>Hinohara Mura</c:v>
                </c:pt>
                <c:pt idx="17">
                  <c:v>Taito Ku</c:v>
                </c:pt>
                <c:pt idx="18">
                  <c:v>Itabashi Ku</c:v>
                </c:pt>
                <c:pt idx="19">
                  <c:v>Suginami Ku</c:v>
                </c:pt>
                <c:pt idx="20">
                  <c:v>Nakano Ku</c:v>
                </c:pt>
                <c:pt idx="21">
                  <c:v>Toshima Ku</c:v>
                </c:pt>
                <c:pt idx="22">
                  <c:v>Koto Ku</c:v>
                </c:pt>
                <c:pt idx="23">
                  <c:v>Kita Ku</c:v>
                </c:pt>
                <c:pt idx="24">
                  <c:v>Sumida Ku</c:v>
                </c:pt>
                <c:pt idx="25">
                  <c:v>Minato Ku</c:v>
                </c:pt>
                <c:pt idx="26">
                  <c:v>Ota Ku</c:v>
                </c:pt>
                <c:pt idx="27">
                  <c:v>Chuo Ku</c:v>
                </c:pt>
                <c:pt idx="28">
                  <c:v>Setagaya Ku</c:v>
                </c:pt>
                <c:pt idx="29">
                  <c:v>Meguro Ku</c:v>
                </c:pt>
                <c:pt idx="30">
                  <c:v>Edogawa Ku</c:v>
                </c:pt>
                <c:pt idx="31">
                  <c:v>Shibuya Ku</c:v>
                </c:pt>
                <c:pt idx="32">
                  <c:v>Shinjuku Ku</c:v>
                </c:pt>
                <c:pt idx="33">
                  <c:v>Mitaka Shi</c:v>
                </c:pt>
                <c:pt idx="34">
                  <c:v>Nerima Ku</c:v>
                </c:pt>
                <c:pt idx="35">
                  <c:v>Adachi Ku</c:v>
                </c:pt>
                <c:pt idx="36">
                  <c:v>Tachikawa Shi</c:v>
                </c:pt>
                <c:pt idx="37">
                  <c:v>Bunkyo Ku</c:v>
                </c:pt>
                <c:pt idx="38">
                  <c:v>Arakawa Ku</c:v>
                </c:pt>
                <c:pt idx="39">
                  <c:v>Akiruno Shi</c:v>
                </c:pt>
                <c:pt idx="40">
                  <c:v>Hamura Shi</c:v>
                </c:pt>
                <c:pt idx="41">
                  <c:v>Fussa Shi</c:v>
                </c:pt>
                <c:pt idx="42">
                  <c:v>Fuchu Shi</c:v>
                </c:pt>
                <c:pt idx="43">
                  <c:v>Musashino Shi</c:v>
                </c:pt>
                <c:pt idx="44">
                  <c:v>Hino Shi</c:v>
                </c:pt>
                <c:pt idx="45">
                  <c:v>Hachioji Shi</c:v>
                </c:pt>
              </c:strCache>
            </c:strRef>
          </c:cat>
          <c:val>
            <c:numRef>
              <c:f>'Q1 - 2'!$C$4:$C$50</c:f>
              <c:numCache>
                <c:formatCode>General</c:formatCode>
                <c:ptCount val="46"/>
                <c:pt idx="0">
                  <c:v>1</c:v>
                </c:pt>
                <c:pt idx="1">
                  <c:v>3</c:v>
                </c:pt>
                <c:pt idx="2">
                  <c:v>6</c:v>
                </c:pt>
                <c:pt idx="3">
                  <c:v>2</c:v>
                </c:pt>
                <c:pt idx="4">
                  <c:v>5</c:v>
                </c:pt>
                <c:pt idx="5">
                  <c:v>2</c:v>
                </c:pt>
                <c:pt idx="6">
                  <c:v>3</c:v>
                </c:pt>
                <c:pt idx="7">
                  <c:v>4</c:v>
                </c:pt>
                <c:pt idx="8">
                  <c:v>13</c:v>
                </c:pt>
                <c:pt idx="9">
                  <c:v>3</c:v>
                </c:pt>
                <c:pt idx="10">
                  <c:v>2</c:v>
                </c:pt>
                <c:pt idx="11">
                  <c:v>12</c:v>
                </c:pt>
                <c:pt idx="12">
                  <c:v>487</c:v>
                </c:pt>
                <c:pt idx="13">
                  <c:v>104</c:v>
                </c:pt>
                <c:pt idx="14">
                  <c:v>6</c:v>
                </c:pt>
                <c:pt idx="15">
                  <c:v>104</c:v>
                </c:pt>
                <c:pt idx="16">
                  <c:v>3</c:v>
                </c:pt>
                <c:pt idx="17">
                  <c:v>2242</c:v>
                </c:pt>
                <c:pt idx="18">
                  <c:v>289</c:v>
                </c:pt>
                <c:pt idx="19">
                  <c:v>343</c:v>
                </c:pt>
                <c:pt idx="20">
                  <c:v>546</c:v>
                </c:pt>
                <c:pt idx="21">
                  <c:v>2105</c:v>
                </c:pt>
                <c:pt idx="22">
                  <c:v>249</c:v>
                </c:pt>
                <c:pt idx="23">
                  <c:v>467</c:v>
                </c:pt>
                <c:pt idx="24">
                  <c:v>2993</c:v>
                </c:pt>
                <c:pt idx="25">
                  <c:v>604</c:v>
                </c:pt>
                <c:pt idx="26">
                  <c:v>464</c:v>
                </c:pt>
                <c:pt idx="27">
                  <c:v>176</c:v>
                </c:pt>
                <c:pt idx="28">
                  <c:v>660</c:v>
                </c:pt>
                <c:pt idx="29">
                  <c:v>58</c:v>
                </c:pt>
                <c:pt idx="30">
                  <c:v>183</c:v>
                </c:pt>
                <c:pt idx="31">
                  <c:v>1096</c:v>
                </c:pt>
                <c:pt idx="32">
                  <c:v>4156</c:v>
                </c:pt>
                <c:pt idx="33">
                  <c:v>10</c:v>
                </c:pt>
                <c:pt idx="34">
                  <c:v>63</c:v>
                </c:pt>
                <c:pt idx="35">
                  <c:v>304</c:v>
                </c:pt>
                <c:pt idx="36">
                  <c:v>4</c:v>
                </c:pt>
                <c:pt idx="37">
                  <c:v>379</c:v>
                </c:pt>
                <c:pt idx="38">
                  <c:v>215</c:v>
                </c:pt>
                <c:pt idx="39">
                  <c:v>16</c:v>
                </c:pt>
                <c:pt idx="40">
                  <c:v>7</c:v>
                </c:pt>
                <c:pt idx="41">
                  <c:v>4</c:v>
                </c:pt>
                <c:pt idx="42">
                  <c:v>4</c:v>
                </c:pt>
                <c:pt idx="43">
                  <c:v>58</c:v>
                </c:pt>
                <c:pt idx="44">
                  <c:v>12</c:v>
                </c:pt>
                <c:pt idx="45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A6D-42B3-BDA2-9F36A61185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88885391"/>
        <c:axId val="988887791"/>
      </c:barChart>
      <c:catAx>
        <c:axId val="9888733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8881071"/>
        <c:crosses val="autoZero"/>
        <c:auto val="1"/>
        <c:lblAlgn val="ctr"/>
        <c:lblOffset val="100"/>
        <c:noMultiLvlLbl val="0"/>
      </c:catAx>
      <c:valAx>
        <c:axId val="9888810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8873391"/>
        <c:crosses val="autoZero"/>
        <c:crossBetween val="between"/>
      </c:valAx>
      <c:valAx>
        <c:axId val="988887791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8885391"/>
        <c:crosses val="max"/>
        <c:crossBetween val="between"/>
      </c:valAx>
      <c:catAx>
        <c:axId val="988885391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988887791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[Abdalla Osman_AirBNB_Workbook.xlsx]Q2!PivotTable10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Average review rating per Property Type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'Q2'!$B$3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'Q2'!$A$4:$A$62</c:f>
              <c:strCache>
                <c:ptCount val="58"/>
                <c:pt idx="0">
                  <c:v>Room in rental unit</c:v>
                </c:pt>
                <c:pt idx="1">
                  <c:v>Treehouse</c:v>
                </c:pt>
                <c:pt idx="2">
                  <c:v>Entire chalet</c:v>
                </c:pt>
                <c:pt idx="3">
                  <c:v>Private room in tower</c:v>
                </c:pt>
                <c:pt idx="4">
                  <c:v>Entire place</c:v>
                </c:pt>
                <c:pt idx="5">
                  <c:v>Entire townhouse</c:v>
                </c:pt>
                <c:pt idx="6">
                  <c:v>Entire bungalow</c:v>
                </c:pt>
                <c:pt idx="7">
                  <c:v>Shared room in aparthotel</c:v>
                </c:pt>
                <c:pt idx="8">
                  <c:v>Private room in cabin</c:v>
                </c:pt>
                <c:pt idx="9">
                  <c:v>Private room in hut</c:v>
                </c:pt>
                <c:pt idx="10">
                  <c:v>Private room in townhouse</c:v>
                </c:pt>
                <c:pt idx="11">
                  <c:v>Shared room in hut</c:v>
                </c:pt>
                <c:pt idx="12">
                  <c:v>Entire villa</c:v>
                </c:pt>
                <c:pt idx="13">
                  <c:v>Hut</c:v>
                </c:pt>
                <c:pt idx="14">
                  <c:v>Shared room in rental unit</c:v>
                </c:pt>
                <c:pt idx="15">
                  <c:v>Entire guest suite</c:v>
                </c:pt>
                <c:pt idx="16">
                  <c:v>Private room in guest suite</c:v>
                </c:pt>
                <c:pt idx="17">
                  <c:v>Entire home</c:v>
                </c:pt>
                <c:pt idx="18">
                  <c:v>Entire condo</c:v>
                </c:pt>
                <c:pt idx="19">
                  <c:v>Shared room in ryokan</c:v>
                </c:pt>
                <c:pt idx="20">
                  <c:v>Entire cottage</c:v>
                </c:pt>
                <c:pt idx="21">
                  <c:v>Private room in guesthouse</c:v>
                </c:pt>
                <c:pt idx="22">
                  <c:v>Private room in villa</c:v>
                </c:pt>
                <c:pt idx="23">
                  <c:v>Shared room in home</c:v>
                </c:pt>
                <c:pt idx="24">
                  <c:v>Room in serviced apartment</c:v>
                </c:pt>
                <c:pt idx="25">
                  <c:v>Entire serviced apartment</c:v>
                </c:pt>
                <c:pt idx="26">
                  <c:v>Room in aparthotel</c:v>
                </c:pt>
                <c:pt idx="27">
                  <c:v>Shipping container</c:v>
                </c:pt>
                <c:pt idx="28">
                  <c:v>Private room in minsu</c:v>
                </c:pt>
                <c:pt idx="29">
                  <c:v>Entire guesthouse</c:v>
                </c:pt>
                <c:pt idx="30">
                  <c:v>Entire cabin</c:v>
                </c:pt>
                <c:pt idx="31">
                  <c:v>Room in hotel</c:v>
                </c:pt>
                <c:pt idx="32">
                  <c:v>Shared room in bed and breakfast</c:v>
                </c:pt>
                <c:pt idx="33">
                  <c:v>Shared room in hotel</c:v>
                </c:pt>
                <c:pt idx="34">
                  <c:v>Private room in home</c:v>
                </c:pt>
                <c:pt idx="35">
                  <c:v>Shared room in hostel</c:v>
                </c:pt>
                <c:pt idx="36">
                  <c:v>Entire rental unit</c:v>
                </c:pt>
                <c:pt idx="37">
                  <c:v>Entire vacation home</c:v>
                </c:pt>
                <c:pt idx="38">
                  <c:v>Private room in resort</c:v>
                </c:pt>
                <c:pt idx="39">
                  <c:v>Shared room in guesthouse</c:v>
                </c:pt>
                <c:pt idx="40">
                  <c:v>Shared room in boutique hotel</c:v>
                </c:pt>
                <c:pt idx="41">
                  <c:v>Room in boutique hotel</c:v>
                </c:pt>
                <c:pt idx="42">
                  <c:v>Shared room in kezhan</c:v>
                </c:pt>
                <c:pt idx="43">
                  <c:v>Private room in serviced apartment</c:v>
                </c:pt>
                <c:pt idx="44">
                  <c:v>Entire loft</c:v>
                </c:pt>
                <c:pt idx="45">
                  <c:v>Private room in kezhan</c:v>
                </c:pt>
                <c:pt idx="46">
                  <c:v>Private room in rental unit</c:v>
                </c:pt>
                <c:pt idx="47">
                  <c:v>Room in hostel</c:v>
                </c:pt>
                <c:pt idx="48">
                  <c:v>Private room in hostel</c:v>
                </c:pt>
                <c:pt idx="49">
                  <c:v>Private room in condo</c:v>
                </c:pt>
                <c:pt idx="50">
                  <c:v>Private room in bed and breakfast</c:v>
                </c:pt>
                <c:pt idx="51">
                  <c:v>Private room</c:v>
                </c:pt>
                <c:pt idx="52">
                  <c:v>Private room in ryokan</c:v>
                </c:pt>
                <c:pt idx="53">
                  <c:v>Tiny home</c:v>
                </c:pt>
                <c:pt idx="54">
                  <c:v>Private room in tent</c:v>
                </c:pt>
                <c:pt idx="55">
                  <c:v>Private room in nature lodge</c:v>
                </c:pt>
                <c:pt idx="56">
                  <c:v>Tent</c:v>
                </c:pt>
                <c:pt idx="57">
                  <c:v>Private room in vacation home</c:v>
                </c:pt>
              </c:strCache>
            </c:strRef>
          </c:cat>
          <c:val>
            <c:numRef>
              <c:f>'Q2'!$B$4:$B$62</c:f>
              <c:numCache>
                <c:formatCode>0.00</c:formatCode>
                <c:ptCount val="58"/>
                <c:pt idx="0">
                  <c:v>5</c:v>
                </c:pt>
                <c:pt idx="1">
                  <c:v>4.9400000000000004</c:v>
                </c:pt>
                <c:pt idx="2">
                  <c:v>4.92</c:v>
                </c:pt>
                <c:pt idx="3">
                  <c:v>4.8899999999999997</c:v>
                </c:pt>
                <c:pt idx="4">
                  <c:v>4.887142857142857</c:v>
                </c:pt>
                <c:pt idx="5">
                  <c:v>4.8730000000000002</c:v>
                </c:pt>
                <c:pt idx="6">
                  <c:v>4.87</c:v>
                </c:pt>
                <c:pt idx="7">
                  <c:v>4.8550000000000004</c:v>
                </c:pt>
                <c:pt idx="8">
                  <c:v>4.8550000000000004</c:v>
                </c:pt>
                <c:pt idx="9">
                  <c:v>4.8506666666666671</c:v>
                </c:pt>
                <c:pt idx="10">
                  <c:v>4.8372727272727269</c:v>
                </c:pt>
                <c:pt idx="11">
                  <c:v>4.835</c:v>
                </c:pt>
                <c:pt idx="12">
                  <c:v>4.8342000000000018</c:v>
                </c:pt>
                <c:pt idx="13">
                  <c:v>4.83</c:v>
                </c:pt>
                <c:pt idx="14">
                  <c:v>4.8179166666666671</c:v>
                </c:pt>
                <c:pt idx="15">
                  <c:v>4.8035714285714279</c:v>
                </c:pt>
                <c:pt idx="16">
                  <c:v>4.7949999999999999</c:v>
                </c:pt>
                <c:pt idx="17">
                  <c:v>4.7922849340009037</c:v>
                </c:pt>
                <c:pt idx="18">
                  <c:v>4.785569105691061</c:v>
                </c:pt>
                <c:pt idx="19">
                  <c:v>4.7855555555555558</c:v>
                </c:pt>
                <c:pt idx="20">
                  <c:v>4.7799999999999994</c:v>
                </c:pt>
                <c:pt idx="21">
                  <c:v>4.7781818181818174</c:v>
                </c:pt>
                <c:pt idx="22">
                  <c:v>4.7620000000000005</c:v>
                </c:pt>
                <c:pt idx="23">
                  <c:v>4.7615789473684211</c:v>
                </c:pt>
                <c:pt idx="24">
                  <c:v>4.75875</c:v>
                </c:pt>
                <c:pt idx="25">
                  <c:v>4.7587313432835803</c:v>
                </c:pt>
                <c:pt idx="26">
                  <c:v>4.7533680555555549</c:v>
                </c:pt>
                <c:pt idx="27">
                  <c:v>4.75</c:v>
                </c:pt>
                <c:pt idx="28">
                  <c:v>4.75</c:v>
                </c:pt>
                <c:pt idx="29">
                  <c:v>4.7366666666666672</c:v>
                </c:pt>
                <c:pt idx="30">
                  <c:v>4.7366666666666672</c:v>
                </c:pt>
                <c:pt idx="31">
                  <c:v>4.7289999999999992</c:v>
                </c:pt>
                <c:pt idx="32">
                  <c:v>4.7279999999999989</c:v>
                </c:pt>
                <c:pt idx="33">
                  <c:v>4.7135714285714281</c:v>
                </c:pt>
                <c:pt idx="34">
                  <c:v>4.7113110539845797</c:v>
                </c:pt>
                <c:pt idx="35">
                  <c:v>4.7103488372093025</c:v>
                </c:pt>
                <c:pt idx="36">
                  <c:v>4.7051123434362543</c:v>
                </c:pt>
                <c:pt idx="37">
                  <c:v>4.7028571428571428</c:v>
                </c:pt>
                <c:pt idx="38">
                  <c:v>4.7</c:v>
                </c:pt>
                <c:pt idx="39">
                  <c:v>4.6900000000000004</c:v>
                </c:pt>
                <c:pt idx="40">
                  <c:v>4.67</c:v>
                </c:pt>
                <c:pt idx="41">
                  <c:v>4.6690062111801263</c:v>
                </c:pt>
                <c:pt idx="42">
                  <c:v>4.6658823529411757</c:v>
                </c:pt>
                <c:pt idx="43">
                  <c:v>4.6628571428571428</c:v>
                </c:pt>
                <c:pt idx="44">
                  <c:v>4.6262500000000006</c:v>
                </c:pt>
                <c:pt idx="45">
                  <c:v>4.62</c:v>
                </c:pt>
                <c:pt idx="46">
                  <c:v>4.6124130434782655</c:v>
                </c:pt>
                <c:pt idx="47">
                  <c:v>4.6102222222222213</c:v>
                </c:pt>
                <c:pt idx="48">
                  <c:v>4.6020168067226885</c:v>
                </c:pt>
                <c:pt idx="49">
                  <c:v>4.5965116279069766</c:v>
                </c:pt>
                <c:pt idx="50">
                  <c:v>4.5750000000000002</c:v>
                </c:pt>
                <c:pt idx="51">
                  <c:v>4.4933333333333332</c:v>
                </c:pt>
                <c:pt idx="52">
                  <c:v>4.4757777777777772</c:v>
                </c:pt>
                <c:pt idx="53">
                  <c:v>4.43</c:v>
                </c:pt>
                <c:pt idx="54">
                  <c:v>4.25</c:v>
                </c:pt>
                <c:pt idx="55">
                  <c:v>4.2449999999999992</c:v>
                </c:pt>
                <c:pt idx="56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89D-4D00-8A18-E0551E9AFF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88913231"/>
        <c:axId val="988915151"/>
      </c:barChart>
      <c:catAx>
        <c:axId val="9889132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8915151"/>
        <c:crosses val="autoZero"/>
        <c:auto val="1"/>
        <c:lblAlgn val="ctr"/>
        <c:lblOffset val="100"/>
        <c:noMultiLvlLbl val="0"/>
      </c:catAx>
      <c:valAx>
        <c:axId val="9889151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89132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[Abdalla Osman_AirBNB_Workbook.xlsx]Q2 - 2!PivotTable11</c:name>
    <c:fmtId val="9"/>
  </c:pivotSource>
  <c:chart>
    <c:autoTitleDeleted val="0"/>
    <c:pivotFmts>
      <c:pivotFmt>
        <c:idx val="0"/>
        <c:spPr>
          <a:noFill/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noFill/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noFill/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areaChart>
        <c:grouping val="stacked"/>
        <c:varyColors val="0"/>
        <c:ser>
          <c:idx val="1"/>
          <c:order val="1"/>
          <c:tx>
            <c:strRef>
              <c:f>'Q2 - 2'!$C$3</c:f>
              <c:strCache>
                <c:ptCount val="1"/>
                <c:pt idx="0">
                  <c:v>Average of review_scores_cleanliness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strRef>
              <c:f>'Q2 - 2'!$A$4:$A$62</c:f>
              <c:strCache>
                <c:ptCount val="58"/>
                <c:pt idx="0">
                  <c:v>Room in rental unit</c:v>
                </c:pt>
                <c:pt idx="1">
                  <c:v>Treehouse</c:v>
                </c:pt>
                <c:pt idx="2">
                  <c:v>Entire chalet</c:v>
                </c:pt>
                <c:pt idx="3">
                  <c:v>Private room in tower</c:v>
                </c:pt>
                <c:pt idx="4">
                  <c:v>Entire place</c:v>
                </c:pt>
                <c:pt idx="5">
                  <c:v>Entire townhouse</c:v>
                </c:pt>
                <c:pt idx="6">
                  <c:v>Entire bungalow</c:v>
                </c:pt>
                <c:pt idx="7">
                  <c:v>Shared room in aparthotel</c:v>
                </c:pt>
                <c:pt idx="8">
                  <c:v>Private room in cabin</c:v>
                </c:pt>
                <c:pt idx="9">
                  <c:v>Private room in hut</c:v>
                </c:pt>
                <c:pt idx="10">
                  <c:v>Private room in townhouse</c:v>
                </c:pt>
                <c:pt idx="11">
                  <c:v>Shared room in hut</c:v>
                </c:pt>
                <c:pt idx="12">
                  <c:v>Entire villa</c:v>
                </c:pt>
                <c:pt idx="13">
                  <c:v>Hut</c:v>
                </c:pt>
                <c:pt idx="14">
                  <c:v>Shared room in rental unit</c:v>
                </c:pt>
                <c:pt idx="15">
                  <c:v>Entire guest suite</c:v>
                </c:pt>
                <c:pt idx="16">
                  <c:v>Private room in guest suite</c:v>
                </c:pt>
                <c:pt idx="17">
                  <c:v>Entire home</c:v>
                </c:pt>
                <c:pt idx="18">
                  <c:v>Entire condo</c:v>
                </c:pt>
                <c:pt idx="19">
                  <c:v>Shared room in ryokan</c:v>
                </c:pt>
                <c:pt idx="20">
                  <c:v>Entire cottage</c:v>
                </c:pt>
                <c:pt idx="21">
                  <c:v>Private room in guesthouse</c:v>
                </c:pt>
                <c:pt idx="22">
                  <c:v>Private room in villa</c:v>
                </c:pt>
                <c:pt idx="23">
                  <c:v>Shared room in home</c:v>
                </c:pt>
                <c:pt idx="24">
                  <c:v>Room in serviced apartment</c:v>
                </c:pt>
                <c:pt idx="25">
                  <c:v>Entire serviced apartment</c:v>
                </c:pt>
                <c:pt idx="26">
                  <c:v>Room in aparthotel</c:v>
                </c:pt>
                <c:pt idx="27">
                  <c:v>Shipping container</c:v>
                </c:pt>
                <c:pt idx="28">
                  <c:v>Private room in minsu</c:v>
                </c:pt>
                <c:pt idx="29">
                  <c:v>Entire guesthouse</c:v>
                </c:pt>
                <c:pt idx="30">
                  <c:v>Entire cabin</c:v>
                </c:pt>
                <c:pt idx="31">
                  <c:v>Room in hotel</c:v>
                </c:pt>
                <c:pt idx="32">
                  <c:v>Shared room in bed and breakfast</c:v>
                </c:pt>
                <c:pt idx="33">
                  <c:v>Shared room in hotel</c:v>
                </c:pt>
                <c:pt idx="34">
                  <c:v>Private room in home</c:v>
                </c:pt>
                <c:pt idx="35">
                  <c:v>Shared room in hostel</c:v>
                </c:pt>
                <c:pt idx="36">
                  <c:v>Entire rental unit</c:v>
                </c:pt>
                <c:pt idx="37">
                  <c:v>Entire vacation home</c:v>
                </c:pt>
                <c:pt idx="38">
                  <c:v>Private room in resort</c:v>
                </c:pt>
                <c:pt idx="39">
                  <c:v>Shared room in guesthouse</c:v>
                </c:pt>
                <c:pt idx="40">
                  <c:v>Shared room in boutique hotel</c:v>
                </c:pt>
                <c:pt idx="41">
                  <c:v>Room in boutique hotel</c:v>
                </c:pt>
                <c:pt idx="42">
                  <c:v>Shared room in kezhan</c:v>
                </c:pt>
                <c:pt idx="43">
                  <c:v>Private room in serviced apartment</c:v>
                </c:pt>
                <c:pt idx="44">
                  <c:v>Entire loft</c:v>
                </c:pt>
                <c:pt idx="45">
                  <c:v>Private room in kezhan</c:v>
                </c:pt>
                <c:pt idx="46">
                  <c:v>Private room in rental unit</c:v>
                </c:pt>
                <c:pt idx="47">
                  <c:v>Room in hostel</c:v>
                </c:pt>
                <c:pt idx="48">
                  <c:v>Private room in hostel</c:v>
                </c:pt>
                <c:pt idx="49">
                  <c:v>Private room in condo</c:v>
                </c:pt>
                <c:pt idx="50">
                  <c:v>Private room in bed and breakfast</c:v>
                </c:pt>
                <c:pt idx="51">
                  <c:v>Private room</c:v>
                </c:pt>
                <c:pt idx="52">
                  <c:v>Private room in ryokan</c:v>
                </c:pt>
                <c:pt idx="53">
                  <c:v>Tiny home</c:v>
                </c:pt>
                <c:pt idx="54">
                  <c:v>Private room in tent</c:v>
                </c:pt>
                <c:pt idx="55">
                  <c:v>Private room in nature lodge</c:v>
                </c:pt>
                <c:pt idx="56">
                  <c:v>Tent</c:v>
                </c:pt>
                <c:pt idx="57">
                  <c:v>Private room in vacation home</c:v>
                </c:pt>
              </c:strCache>
            </c:strRef>
          </c:cat>
          <c:val>
            <c:numRef>
              <c:f>'Q2 - 2'!$C$4:$C$62</c:f>
              <c:numCache>
                <c:formatCode>0.00</c:formatCode>
                <c:ptCount val="58"/>
                <c:pt idx="0">
                  <c:v>5</c:v>
                </c:pt>
                <c:pt idx="1">
                  <c:v>4.83</c:v>
                </c:pt>
                <c:pt idx="2">
                  <c:v>5</c:v>
                </c:pt>
                <c:pt idx="3">
                  <c:v>4.8899999999999997</c:v>
                </c:pt>
                <c:pt idx="4">
                  <c:v>4.87</c:v>
                </c:pt>
                <c:pt idx="5">
                  <c:v>4.8505000000000003</c:v>
                </c:pt>
                <c:pt idx="6">
                  <c:v>4.87</c:v>
                </c:pt>
                <c:pt idx="7">
                  <c:v>4.9375</c:v>
                </c:pt>
                <c:pt idx="8">
                  <c:v>4.8674999999999997</c:v>
                </c:pt>
                <c:pt idx="9">
                  <c:v>4.8693333333333326</c:v>
                </c:pt>
                <c:pt idx="10">
                  <c:v>4.8372727272727278</c:v>
                </c:pt>
                <c:pt idx="11">
                  <c:v>4.9224999999999994</c:v>
                </c:pt>
                <c:pt idx="12">
                  <c:v>4.8254666666666672</c:v>
                </c:pt>
                <c:pt idx="13">
                  <c:v>4.8063157894736843</c:v>
                </c:pt>
                <c:pt idx="14">
                  <c:v>4.6633333333333322</c:v>
                </c:pt>
                <c:pt idx="15">
                  <c:v>4.7878571428571428</c:v>
                </c:pt>
                <c:pt idx="16">
                  <c:v>4.7850000000000001</c:v>
                </c:pt>
                <c:pt idx="17">
                  <c:v>4.7694444444444262</c:v>
                </c:pt>
                <c:pt idx="18">
                  <c:v>4.7884349593496012</c:v>
                </c:pt>
                <c:pt idx="19">
                  <c:v>4.66</c:v>
                </c:pt>
                <c:pt idx="20">
                  <c:v>4.8149999999999995</c:v>
                </c:pt>
                <c:pt idx="21">
                  <c:v>4.6272727272727279</c:v>
                </c:pt>
                <c:pt idx="22">
                  <c:v>4.6760000000000002</c:v>
                </c:pt>
                <c:pt idx="23">
                  <c:v>4.7868421052631582</c:v>
                </c:pt>
                <c:pt idx="24">
                  <c:v>4.7162499999999996</c:v>
                </c:pt>
                <c:pt idx="25">
                  <c:v>4.7644776119403023</c:v>
                </c:pt>
                <c:pt idx="26">
                  <c:v>4.7798958333333337</c:v>
                </c:pt>
                <c:pt idx="27">
                  <c:v>4.88</c:v>
                </c:pt>
                <c:pt idx="28">
                  <c:v>4.25</c:v>
                </c:pt>
                <c:pt idx="29">
                  <c:v>4.5883333333333338</c:v>
                </c:pt>
                <c:pt idx="30">
                  <c:v>4.7666666666666666</c:v>
                </c:pt>
                <c:pt idx="31">
                  <c:v>4.7770600000000059</c:v>
                </c:pt>
                <c:pt idx="32">
                  <c:v>4.3933333333333326</c:v>
                </c:pt>
                <c:pt idx="33">
                  <c:v>4.6957142857142857</c:v>
                </c:pt>
                <c:pt idx="34">
                  <c:v>4.7066580976863799</c:v>
                </c:pt>
                <c:pt idx="35">
                  <c:v>4.6795348837209323</c:v>
                </c:pt>
                <c:pt idx="36">
                  <c:v>4.6843563504208001</c:v>
                </c:pt>
                <c:pt idx="37">
                  <c:v>4.6557142857142866</c:v>
                </c:pt>
                <c:pt idx="38">
                  <c:v>4.79</c:v>
                </c:pt>
                <c:pt idx="39">
                  <c:v>4.5599999999999996</c:v>
                </c:pt>
                <c:pt idx="40">
                  <c:v>4.72</c:v>
                </c:pt>
                <c:pt idx="41">
                  <c:v>4.6939751552795039</c:v>
                </c:pt>
                <c:pt idx="42">
                  <c:v>4.5982352941176474</c:v>
                </c:pt>
                <c:pt idx="43">
                  <c:v>4.7473809523809534</c:v>
                </c:pt>
                <c:pt idx="44">
                  <c:v>4.6122916666666658</c:v>
                </c:pt>
                <c:pt idx="45">
                  <c:v>4.6900000000000004</c:v>
                </c:pt>
                <c:pt idx="46">
                  <c:v>4.637869565217394</c:v>
                </c:pt>
                <c:pt idx="47">
                  <c:v>4.5533333333333319</c:v>
                </c:pt>
                <c:pt idx="48">
                  <c:v>4.6636974789915948</c:v>
                </c:pt>
                <c:pt idx="49">
                  <c:v>4.6297674418604657</c:v>
                </c:pt>
                <c:pt idx="50">
                  <c:v>4.3100000000000005</c:v>
                </c:pt>
                <c:pt idx="51">
                  <c:v>4.8983333333333325</c:v>
                </c:pt>
                <c:pt idx="52">
                  <c:v>4.5008888888888876</c:v>
                </c:pt>
                <c:pt idx="53">
                  <c:v>4.3439999999999994</c:v>
                </c:pt>
                <c:pt idx="54">
                  <c:v>4.125</c:v>
                </c:pt>
                <c:pt idx="55">
                  <c:v>4.3949999999999996</c:v>
                </c:pt>
                <c:pt idx="56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34-4901-9230-6FC70F0609B9}"/>
            </c:ext>
          </c:extLst>
        </c:ser>
        <c:ser>
          <c:idx val="2"/>
          <c:order val="2"/>
          <c:tx>
            <c:strRef>
              <c:f>'Q2 - 2'!$D$3</c:f>
              <c:strCache>
                <c:ptCount val="1"/>
                <c:pt idx="0">
                  <c:v>Average of review_scores_checkin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cat>
            <c:strRef>
              <c:f>'Q2 - 2'!$A$4:$A$62</c:f>
              <c:strCache>
                <c:ptCount val="58"/>
                <c:pt idx="0">
                  <c:v>Room in rental unit</c:v>
                </c:pt>
                <c:pt idx="1">
                  <c:v>Treehouse</c:v>
                </c:pt>
                <c:pt idx="2">
                  <c:v>Entire chalet</c:v>
                </c:pt>
                <c:pt idx="3">
                  <c:v>Private room in tower</c:v>
                </c:pt>
                <c:pt idx="4">
                  <c:v>Entire place</c:v>
                </c:pt>
                <c:pt idx="5">
                  <c:v>Entire townhouse</c:v>
                </c:pt>
                <c:pt idx="6">
                  <c:v>Entire bungalow</c:v>
                </c:pt>
                <c:pt idx="7">
                  <c:v>Shared room in aparthotel</c:v>
                </c:pt>
                <c:pt idx="8">
                  <c:v>Private room in cabin</c:v>
                </c:pt>
                <c:pt idx="9">
                  <c:v>Private room in hut</c:v>
                </c:pt>
                <c:pt idx="10">
                  <c:v>Private room in townhouse</c:v>
                </c:pt>
                <c:pt idx="11">
                  <c:v>Shared room in hut</c:v>
                </c:pt>
                <c:pt idx="12">
                  <c:v>Entire villa</c:v>
                </c:pt>
                <c:pt idx="13">
                  <c:v>Hut</c:v>
                </c:pt>
                <c:pt idx="14">
                  <c:v>Shared room in rental unit</c:v>
                </c:pt>
                <c:pt idx="15">
                  <c:v>Entire guest suite</c:v>
                </c:pt>
                <c:pt idx="16">
                  <c:v>Private room in guest suite</c:v>
                </c:pt>
                <c:pt idx="17">
                  <c:v>Entire home</c:v>
                </c:pt>
                <c:pt idx="18">
                  <c:v>Entire condo</c:v>
                </c:pt>
                <c:pt idx="19">
                  <c:v>Shared room in ryokan</c:v>
                </c:pt>
                <c:pt idx="20">
                  <c:v>Entire cottage</c:v>
                </c:pt>
                <c:pt idx="21">
                  <c:v>Private room in guesthouse</c:v>
                </c:pt>
                <c:pt idx="22">
                  <c:v>Private room in villa</c:v>
                </c:pt>
                <c:pt idx="23">
                  <c:v>Shared room in home</c:v>
                </c:pt>
                <c:pt idx="24">
                  <c:v>Room in serviced apartment</c:v>
                </c:pt>
                <c:pt idx="25">
                  <c:v>Entire serviced apartment</c:v>
                </c:pt>
                <c:pt idx="26">
                  <c:v>Room in aparthotel</c:v>
                </c:pt>
                <c:pt idx="27">
                  <c:v>Shipping container</c:v>
                </c:pt>
                <c:pt idx="28">
                  <c:v>Private room in minsu</c:v>
                </c:pt>
                <c:pt idx="29">
                  <c:v>Entire guesthouse</c:v>
                </c:pt>
                <c:pt idx="30">
                  <c:v>Entire cabin</c:v>
                </c:pt>
                <c:pt idx="31">
                  <c:v>Room in hotel</c:v>
                </c:pt>
                <c:pt idx="32">
                  <c:v>Shared room in bed and breakfast</c:v>
                </c:pt>
                <c:pt idx="33">
                  <c:v>Shared room in hotel</c:v>
                </c:pt>
                <c:pt idx="34">
                  <c:v>Private room in home</c:v>
                </c:pt>
                <c:pt idx="35">
                  <c:v>Shared room in hostel</c:v>
                </c:pt>
                <c:pt idx="36">
                  <c:v>Entire rental unit</c:v>
                </c:pt>
                <c:pt idx="37">
                  <c:v>Entire vacation home</c:v>
                </c:pt>
                <c:pt idx="38">
                  <c:v>Private room in resort</c:v>
                </c:pt>
                <c:pt idx="39">
                  <c:v>Shared room in guesthouse</c:v>
                </c:pt>
                <c:pt idx="40">
                  <c:v>Shared room in boutique hotel</c:v>
                </c:pt>
                <c:pt idx="41">
                  <c:v>Room in boutique hotel</c:v>
                </c:pt>
                <c:pt idx="42">
                  <c:v>Shared room in kezhan</c:v>
                </c:pt>
                <c:pt idx="43">
                  <c:v>Private room in serviced apartment</c:v>
                </c:pt>
                <c:pt idx="44">
                  <c:v>Entire loft</c:v>
                </c:pt>
                <c:pt idx="45">
                  <c:v>Private room in kezhan</c:v>
                </c:pt>
                <c:pt idx="46">
                  <c:v>Private room in rental unit</c:v>
                </c:pt>
                <c:pt idx="47">
                  <c:v>Room in hostel</c:v>
                </c:pt>
                <c:pt idx="48">
                  <c:v>Private room in hostel</c:v>
                </c:pt>
                <c:pt idx="49">
                  <c:v>Private room in condo</c:v>
                </c:pt>
                <c:pt idx="50">
                  <c:v>Private room in bed and breakfast</c:v>
                </c:pt>
                <c:pt idx="51">
                  <c:v>Private room</c:v>
                </c:pt>
                <c:pt idx="52">
                  <c:v>Private room in ryokan</c:v>
                </c:pt>
                <c:pt idx="53">
                  <c:v>Tiny home</c:v>
                </c:pt>
                <c:pt idx="54">
                  <c:v>Private room in tent</c:v>
                </c:pt>
                <c:pt idx="55">
                  <c:v>Private room in nature lodge</c:v>
                </c:pt>
                <c:pt idx="56">
                  <c:v>Tent</c:v>
                </c:pt>
                <c:pt idx="57">
                  <c:v>Private room in vacation home</c:v>
                </c:pt>
              </c:strCache>
            </c:strRef>
          </c:cat>
          <c:val>
            <c:numRef>
              <c:f>'Q2 - 2'!$D$4:$D$62</c:f>
              <c:numCache>
                <c:formatCode>0.00</c:formatCode>
                <c:ptCount val="58"/>
                <c:pt idx="0">
                  <c:v>5</c:v>
                </c:pt>
                <c:pt idx="1">
                  <c:v>4.92</c:v>
                </c:pt>
                <c:pt idx="2">
                  <c:v>5</c:v>
                </c:pt>
                <c:pt idx="3">
                  <c:v>4.8899999999999997</c:v>
                </c:pt>
                <c:pt idx="4">
                  <c:v>4.8457142857142861</c:v>
                </c:pt>
                <c:pt idx="5">
                  <c:v>4.8970000000000002</c:v>
                </c:pt>
                <c:pt idx="6">
                  <c:v>4.9400000000000004</c:v>
                </c:pt>
                <c:pt idx="7">
                  <c:v>4.9375</c:v>
                </c:pt>
                <c:pt idx="8">
                  <c:v>4.8975</c:v>
                </c:pt>
                <c:pt idx="9">
                  <c:v>4.8879999999999999</c:v>
                </c:pt>
                <c:pt idx="10">
                  <c:v>4.8227272727272732</c:v>
                </c:pt>
                <c:pt idx="11">
                  <c:v>4.8974999999999991</c:v>
                </c:pt>
                <c:pt idx="12">
                  <c:v>4.8330000000000028</c:v>
                </c:pt>
                <c:pt idx="13">
                  <c:v>4.8726315789473684</c:v>
                </c:pt>
                <c:pt idx="14">
                  <c:v>4.8549999999999995</c:v>
                </c:pt>
                <c:pt idx="15">
                  <c:v>4.8264285714285711</c:v>
                </c:pt>
                <c:pt idx="16">
                  <c:v>4.82</c:v>
                </c:pt>
                <c:pt idx="17">
                  <c:v>4.8432832422586412</c:v>
                </c:pt>
                <c:pt idx="18">
                  <c:v>4.8481504065040673</c:v>
                </c:pt>
                <c:pt idx="19">
                  <c:v>4.7955555555555556</c:v>
                </c:pt>
                <c:pt idx="20">
                  <c:v>4.6150000000000002</c:v>
                </c:pt>
                <c:pt idx="21">
                  <c:v>4.7654545454545456</c:v>
                </c:pt>
                <c:pt idx="22">
                  <c:v>4.8280000000000003</c:v>
                </c:pt>
                <c:pt idx="23">
                  <c:v>4.8015789473684212</c:v>
                </c:pt>
                <c:pt idx="24">
                  <c:v>4.8125</c:v>
                </c:pt>
                <c:pt idx="25">
                  <c:v>4.7977611940298548</c:v>
                </c:pt>
                <c:pt idx="26">
                  <c:v>4.81288194444444</c:v>
                </c:pt>
                <c:pt idx="27">
                  <c:v>4.75</c:v>
                </c:pt>
                <c:pt idx="28">
                  <c:v>5</c:v>
                </c:pt>
                <c:pt idx="29">
                  <c:v>4.7266666666666666</c:v>
                </c:pt>
                <c:pt idx="30">
                  <c:v>4.9066666666666663</c:v>
                </c:pt>
                <c:pt idx="31">
                  <c:v>4.8124800000000034</c:v>
                </c:pt>
                <c:pt idx="32">
                  <c:v>4.8773333333333317</c:v>
                </c:pt>
                <c:pt idx="33">
                  <c:v>4.8371428571428581</c:v>
                </c:pt>
                <c:pt idx="34">
                  <c:v>4.7953727506426791</c:v>
                </c:pt>
                <c:pt idx="35">
                  <c:v>4.8443023255813946</c:v>
                </c:pt>
                <c:pt idx="36">
                  <c:v>4.7756675592960782</c:v>
                </c:pt>
                <c:pt idx="37">
                  <c:v>4.6785714285714288</c:v>
                </c:pt>
                <c:pt idx="38">
                  <c:v>4.78</c:v>
                </c:pt>
                <c:pt idx="39">
                  <c:v>4.9400000000000004</c:v>
                </c:pt>
                <c:pt idx="40">
                  <c:v>4.78</c:v>
                </c:pt>
                <c:pt idx="41">
                  <c:v>4.7717391304347805</c:v>
                </c:pt>
                <c:pt idx="42">
                  <c:v>4.8370588235294107</c:v>
                </c:pt>
                <c:pt idx="43">
                  <c:v>4.7280952380952384</c:v>
                </c:pt>
                <c:pt idx="44">
                  <c:v>4.8337500000000002</c:v>
                </c:pt>
                <c:pt idx="45">
                  <c:v>4.71</c:v>
                </c:pt>
                <c:pt idx="46">
                  <c:v>4.7263913043478274</c:v>
                </c:pt>
                <c:pt idx="47">
                  <c:v>4.8022222222222206</c:v>
                </c:pt>
                <c:pt idx="48">
                  <c:v>4.742436974789916</c:v>
                </c:pt>
                <c:pt idx="49">
                  <c:v>4.7039534883720933</c:v>
                </c:pt>
                <c:pt idx="50">
                  <c:v>4.8049999999999997</c:v>
                </c:pt>
                <c:pt idx="51">
                  <c:v>4.8850000000000007</c:v>
                </c:pt>
                <c:pt idx="52">
                  <c:v>4.6013333333333328</c:v>
                </c:pt>
                <c:pt idx="53">
                  <c:v>4.2080000000000002</c:v>
                </c:pt>
                <c:pt idx="54">
                  <c:v>4.375</c:v>
                </c:pt>
                <c:pt idx="55">
                  <c:v>4.7074999999999996</c:v>
                </c:pt>
                <c:pt idx="56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D34-4901-9230-6FC70F0609B9}"/>
            </c:ext>
          </c:extLst>
        </c:ser>
        <c:ser>
          <c:idx val="3"/>
          <c:order val="3"/>
          <c:tx>
            <c:strRef>
              <c:f>'Q2 - 2'!$E$3</c:f>
              <c:strCache>
                <c:ptCount val="1"/>
                <c:pt idx="0">
                  <c:v>Average of review_scores_communication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cat>
            <c:strRef>
              <c:f>'Q2 - 2'!$A$4:$A$62</c:f>
              <c:strCache>
                <c:ptCount val="58"/>
                <c:pt idx="0">
                  <c:v>Room in rental unit</c:v>
                </c:pt>
                <c:pt idx="1">
                  <c:v>Treehouse</c:v>
                </c:pt>
                <c:pt idx="2">
                  <c:v>Entire chalet</c:v>
                </c:pt>
                <c:pt idx="3">
                  <c:v>Private room in tower</c:v>
                </c:pt>
                <c:pt idx="4">
                  <c:v>Entire place</c:v>
                </c:pt>
                <c:pt idx="5">
                  <c:v>Entire townhouse</c:v>
                </c:pt>
                <c:pt idx="6">
                  <c:v>Entire bungalow</c:v>
                </c:pt>
                <c:pt idx="7">
                  <c:v>Shared room in aparthotel</c:v>
                </c:pt>
                <c:pt idx="8">
                  <c:v>Private room in cabin</c:v>
                </c:pt>
                <c:pt idx="9">
                  <c:v>Private room in hut</c:v>
                </c:pt>
                <c:pt idx="10">
                  <c:v>Private room in townhouse</c:v>
                </c:pt>
                <c:pt idx="11">
                  <c:v>Shared room in hut</c:v>
                </c:pt>
                <c:pt idx="12">
                  <c:v>Entire villa</c:v>
                </c:pt>
                <c:pt idx="13">
                  <c:v>Hut</c:v>
                </c:pt>
                <c:pt idx="14">
                  <c:v>Shared room in rental unit</c:v>
                </c:pt>
                <c:pt idx="15">
                  <c:v>Entire guest suite</c:v>
                </c:pt>
                <c:pt idx="16">
                  <c:v>Private room in guest suite</c:v>
                </c:pt>
                <c:pt idx="17">
                  <c:v>Entire home</c:v>
                </c:pt>
                <c:pt idx="18">
                  <c:v>Entire condo</c:v>
                </c:pt>
                <c:pt idx="19">
                  <c:v>Shared room in ryokan</c:v>
                </c:pt>
                <c:pt idx="20">
                  <c:v>Entire cottage</c:v>
                </c:pt>
                <c:pt idx="21">
                  <c:v>Private room in guesthouse</c:v>
                </c:pt>
                <c:pt idx="22">
                  <c:v>Private room in villa</c:v>
                </c:pt>
                <c:pt idx="23">
                  <c:v>Shared room in home</c:v>
                </c:pt>
                <c:pt idx="24">
                  <c:v>Room in serviced apartment</c:v>
                </c:pt>
                <c:pt idx="25">
                  <c:v>Entire serviced apartment</c:v>
                </c:pt>
                <c:pt idx="26">
                  <c:v>Room in aparthotel</c:v>
                </c:pt>
                <c:pt idx="27">
                  <c:v>Shipping container</c:v>
                </c:pt>
                <c:pt idx="28">
                  <c:v>Private room in minsu</c:v>
                </c:pt>
                <c:pt idx="29">
                  <c:v>Entire guesthouse</c:v>
                </c:pt>
                <c:pt idx="30">
                  <c:v>Entire cabin</c:v>
                </c:pt>
                <c:pt idx="31">
                  <c:v>Room in hotel</c:v>
                </c:pt>
                <c:pt idx="32">
                  <c:v>Shared room in bed and breakfast</c:v>
                </c:pt>
                <c:pt idx="33">
                  <c:v>Shared room in hotel</c:v>
                </c:pt>
                <c:pt idx="34">
                  <c:v>Private room in home</c:v>
                </c:pt>
                <c:pt idx="35">
                  <c:v>Shared room in hostel</c:v>
                </c:pt>
                <c:pt idx="36">
                  <c:v>Entire rental unit</c:v>
                </c:pt>
                <c:pt idx="37">
                  <c:v>Entire vacation home</c:v>
                </c:pt>
                <c:pt idx="38">
                  <c:v>Private room in resort</c:v>
                </c:pt>
                <c:pt idx="39">
                  <c:v>Shared room in guesthouse</c:v>
                </c:pt>
                <c:pt idx="40">
                  <c:v>Shared room in boutique hotel</c:v>
                </c:pt>
                <c:pt idx="41">
                  <c:v>Room in boutique hotel</c:v>
                </c:pt>
                <c:pt idx="42">
                  <c:v>Shared room in kezhan</c:v>
                </c:pt>
                <c:pt idx="43">
                  <c:v>Private room in serviced apartment</c:v>
                </c:pt>
                <c:pt idx="44">
                  <c:v>Entire loft</c:v>
                </c:pt>
                <c:pt idx="45">
                  <c:v>Private room in kezhan</c:v>
                </c:pt>
                <c:pt idx="46">
                  <c:v>Private room in rental unit</c:v>
                </c:pt>
                <c:pt idx="47">
                  <c:v>Room in hostel</c:v>
                </c:pt>
                <c:pt idx="48">
                  <c:v>Private room in hostel</c:v>
                </c:pt>
                <c:pt idx="49">
                  <c:v>Private room in condo</c:v>
                </c:pt>
                <c:pt idx="50">
                  <c:v>Private room in bed and breakfast</c:v>
                </c:pt>
                <c:pt idx="51">
                  <c:v>Private room</c:v>
                </c:pt>
                <c:pt idx="52">
                  <c:v>Private room in ryokan</c:v>
                </c:pt>
                <c:pt idx="53">
                  <c:v>Tiny home</c:v>
                </c:pt>
                <c:pt idx="54">
                  <c:v>Private room in tent</c:v>
                </c:pt>
                <c:pt idx="55">
                  <c:v>Private room in nature lodge</c:v>
                </c:pt>
                <c:pt idx="56">
                  <c:v>Tent</c:v>
                </c:pt>
                <c:pt idx="57">
                  <c:v>Private room in vacation home</c:v>
                </c:pt>
              </c:strCache>
            </c:strRef>
          </c:cat>
          <c:val>
            <c:numRef>
              <c:f>'Q2 - 2'!$E$4:$E$62</c:f>
              <c:numCache>
                <c:formatCode>0.00</c:formatCode>
                <c:ptCount val="58"/>
                <c:pt idx="0">
                  <c:v>5</c:v>
                </c:pt>
                <c:pt idx="1">
                  <c:v>4.97</c:v>
                </c:pt>
                <c:pt idx="2">
                  <c:v>4.92</c:v>
                </c:pt>
                <c:pt idx="3">
                  <c:v>5</c:v>
                </c:pt>
                <c:pt idx="4">
                  <c:v>4.8857142857142861</c:v>
                </c:pt>
                <c:pt idx="5">
                  <c:v>4.9114999999999984</c:v>
                </c:pt>
                <c:pt idx="6">
                  <c:v>4.95</c:v>
                </c:pt>
                <c:pt idx="7">
                  <c:v>4.8724999999999996</c:v>
                </c:pt>
                <c:pt idx="8">
                  <c:v>4.9675000000000002</c:v>
                </c:pt>
                <c:pt idx="9">
                  <c:v>4.9240000000000004</c:v>
                </c:pt>
                <c:pt idx="10">
                  <c:v>4.9118181818181821</c:v>
                </c:pt>
                <c:pt idx="11">
                  <c:v>4.8825000000000003</c:v>
                </c:pt>
                <c:pt idx="12">
                  <c:v>4.8870000000000013</c:v>
                </c:pt>
                <c:pt idx="13">
                  <c:v>4.8726315789473675</c:v>
                </c:pt>
                <c:pt idx="14">
                  <c:v>4.8741666666666665</c:v>
                </c:pt>
                <c:pt idx="15">
                  <c:v>4.9014285714285704</c:v>
                </c:pt>
                <c:pt idx="16">
                  <c:v>4.8450000000000006</c:v>
                </c:pt>
                <c:pt idx="17">
                  <c:v>4.8802140255009041</c:v>
                </c:pt>
                <c:pt idx="18">
                  <c:v>4.881239837398379</c:v>
                </c:pt>
                <c:pt idx="19">
                  <c:v>4.82</c:v>
                </c:pt>
                <c:pt idx="20">
                  <c:v>4.585</c:v>
                </c:pt>
                <c:pt idx="21">
                  <c:v>4.8500000000000005</c:v>
                </c:pt>
                <c:pt idx="22">
                  <c:v>4.8159999999999998</c:v>
                </c:pt>
                <c:pt idx="23">
                  <c:v>4.8026315789473681</c:v>
                </c:pt>
                <c:pt idx="24">
                  <c:v>4.8487499999999999</c:v>
                </c:pt>
                <c:pt idx="25">
                  <c:v>4.8599626865671688</c:v>
                </c:pt>
                <c:pt idx="26">
                  <c:v>4.7823611111111086</c:v>
                </c:pt>
                <c:pt idx="27">
                  <c:v>4.75</c:v>
                </c:pt>
                <c:pt idx="28">
                  <c:v>4.75</c:v>
                </c:pt>
                <c:pt idx="29">
                  <c:v>4.8566666666666665</c:v>
                </c:pt>
                <c:pt idx="30">
                  <c:v>4.88</c:v>
                </c:pt>
                <c:pt idx="31">
                  <c:v>4.7886600000000028</c:v>
                </c:pt>
                <c:pt idx="32">
                  <c:v>4.8966666666666656</c:v>
                </c:pt>
                <c:pt idx="33">
                  <c:v>4.6671428571428573</c:v>
                </c:pt>
                <c:pt idx="34">
                  <c:v>4.8284832904884416</c:v>
                </c:pt>
                <c:pt idx="35">
                  <c:v>4.812093023255815</c:v>
                </c:pt>
                <c:pt idx="36">
                  <c:v>4.8318133129303842</c:v>
                </c:pt>
                <c:pt idx="37">
                  <c:v>4.7542857142857144</c:v>
                </c:pt>
                <c:pt idx="38">
                  <c:v>4.82</c:v>
                </c:pt>
                <c:pt idx="39">
                  <c:v>4.8099999999999996</c:v>
                </c:pt>
                <c:pt idx="40">
                  <c:v>4.8099999999999996</c:v>
                </c:pt>
                <c:pt idx="41">
                  <c:v>4.7716770186335387</c:v>
                </c:pt>
                <c:pt idx="42">
                  <c:v>4.8</c:v>
                </c:pt>
                <c:pt idx="43">
                  <c:v>4.6985714285714284</c:v>
                </c:pt>
                <c:pt idx="44">
                  <c:v>4.8668749999999994</c:v>
                </c:pt>
                <c:pt idx="45">
                  <c:v>4.83</c:v>
                </c:pt>
                <c:pt idx="46">
                  <c:v>4.7857391304347896</c:v>
                </c:pt>
                <c:pt idx="47">
                  <c:v>4.7366666666666646</c:v>
                </c:pt>
                <c:pt idx="48">
                  <c:v>4.7153781512605031</c:v>
                </c:pt>
                <c:pt idx="49">
                  <c:v>4.750232558139535</c:v>
                </c:pt>
                <c:pt idx="50">
                  <c:v>4.84</c:v>
                </c:pt>
                <c:pt idx="51">
                  <c:v>4.7366666666666672</c:v>
                </c:pt>
                <c:pt idx="52">
                  <c:v>4.5615555555555547</c:v>
                </c:pt>
                <c:pt idx="53">
                  <c:v>4.3070000000000004</c:v>
                </c:pt>
                <c:pt idx="54">
                  <c:v>4.375</c:v>
                </c:pt>
                <c:pt idx="55">
                  <c:v>4.71</c:v>
                </c:pt>
                <c:pt idx="56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D34-4901-9230-6FC70F0609B9}"/>
            </c:ext>
          </c:extLst>
        </c:ser>
        <c:ser>
          <c:idx val="4"/>
          <c:order val="4"/>
          <c:tx>
            <c:strRef>
              <c:f>'Q2 - 2'!$F$3</c:f>
              <c:strCache>
                <c:ptCount val="1"/>
                <c:pt idx="0">
                  <c:v>Average of review_scores_location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cat>
            <c:strRef>
              <c:f>'Q2 - 2'!$A$4:$A$62</c:f>
              <c:strCache>
                <c:ptCount val="58"/>
                <c:pt idx="0">
                  <c:v>Room in rental unit</c:v>
                </c:pt>
                <c:pt idx="1">
                  <c:v>Treehouse</c:v>
                </c:pt>
                <c:pt idx="2">
                  <c:v>Entire chalet</c:v>
                </c:pt>
                <c:pt idx="3">
                  <c:v>Private room in tower</c:v>
                </c:pt>
                <c:pt idx="4">
                  <c:v>Entire place</c:v>
                </c:pt>
                <c:pt idx="5">
                  <c:v>Entire townhouse</c:v>
                </c:pt>
                <c:pt idx="6">
                  <c:v>Entire bungalow</c:v>
                </c:pt>
                <c:pt idx="7">
                  <c:v>Shared room in aparthotel</c:v>
                </c:pt>
                <c:pt idx="8">
                  <c:v>Private room in cabin</c:v>
                </c:pt>
                <c:pt idx="9">
                  <c:v>Private room in hut</c:v>
                </c:pt>
                <c:pt idx="10">
                  <c:v>Private room in townhouse</c:v>
                </c:pt>
                <c:pt idx="11">
                  <c:v>Shared room in hut</c:v>
                </c:pt>
                <c:pt idx="12">
                  <c:v>Entire villa</c:v>
                </c:pt>
                <c:pt idx="13">
                  <c:v>Hut</c:v>
                </c:pt>
                <c:pt idx="14">
                  <c:v>Shared room in rental unit</c:v>
                </c:pt>
                <c:pt idx="15">
                  <c:v>Entire guest suite</c:v>
                </c:pt>
                <c:pt idx="16">
                  <c:v>Private room in guest suite</c:v>
                </c:pt>
                <c:pt idx="17">
                  <c:v>Entire home</c:v>
                </c:pt>
                <c:pt idx="18">
                  <c:v>Entire condo</c:v>
                </c:pt>
                <c:pt idx="19">
                  <c:v>Shared room in ryokan</c:v>
                </c:pt>
                <c:pt idx="20">
                  <c:v>Entire cottage</c:v>
                </c:pt>
                <c:pt idx="21">
                  <c:v>Private room in guesthouse</c:v>
                </c:pt>
                <c:pt idx="22">
                  <c:v>Private room in villa</c:v>
                </c:pt>
                <c:pt idx="23">
                  <c:v>Shared room in home</c:v>
                </c:pt>
                <c:pt idx="24">
                  <c:v>Room in serviced apartment</c:v>
                </c:pt>
                <c:pt idx="25">
                  <c:v>Entire serviced apartment</c:v>
                </c:pt>
                <c:pt idx="26">
                  <c:v>Room in aparthotel</c:v>
                </c:pt>
                <c:pt idx="27">
                  <c:v>Shipping container</c:v>
                </c:pt>
                <c:pt idx="28">
                  <c:v>Private room in minsu</c:v>
                </c:pt>
                <c:pt idx="29">
                  <c:v>Entire guesthouse</c:v>
                </c:pt>
                <c:pt idx="30">
                  <c:v>Entire cabin</c:v>
                </c:pt>
                <c:pt idx="31">
                  <c:v>Room in hotel</c:v>
                </c:pt>
                <c:pt idx="32">
                  <c:v>Shared room in bed and breakfast</c:v>
                </c:pt>
                <c:pt idx="33">
                  <c:v>Shared room in hotel</c:v>
                </c:pt>
                <c:pt idx="34">
                  <c:v>Private room in home</c:v>
                </c:pt>
                <c:pt idx="35">
                  <c:v>Shared room in hostel</c:v>
                </c:pt>
                <c:pt idx="36">
                  <c:v>Entire rental unit</c:v>
                </c:pt>
                <c:pt idx="37">
                  <c:v>Entire vacation home</c:v>
                </c:pt>
                <c:pt idx="38">
                  <c:v>Private room in resort</c:v>
                </c:pt>
                <c:pt idx="39">
                  <c:v>Shared room in guesthouse</c:v>
                </c:pt>
                <c:pt idx="40">
                  <c:v>Shared room in boutique hotel</c:v>
                </c:pt>
                <c:pt idx="41">
                  <c:v>Room in boutique hotel</c:v>
                </c:pt>
                <c:pt idx="42">
                  <c:v>Shared room in kezhan</c:v>
                </c:pt>
                <c:pt idx="43">
                  <c:v>Private room in serviced apartment</c:v>
                </c:pt>
                <c:pt idx="44">
                  <c:v>Entire loft</c:v>
                </c:pt>
                <c:pt idx="45">
                  <c:v>Private room in kezhan</c:v>
                </c:pt>
                <c:pt idx="46">
                  <c:v>Private room in rental unit</c:v>
                </c:pt>
                <c:pt idx="47">
                  <c:v>Room in hostel</c:v>
                </c:pt>
                <c:pt idx="48">
                  <c:v>Private room in hostel</c:v>
                </c:pt>
                <c:pt idx="49">
                  <c:v>Private room in condo</c:v>
                </c:pt>
                <c:pt idx="50">
                  <c:v>Private room in bed and breakfast</c:v>
                </c:pt>
                <c:pt idx="51">
                  <c:v>Private room</c:v>
                </c:pt>
                <c:pt idx="52">
                  <c:v>Private room in ryokan</c:v>
                </c:pt>
                <c:pt idx="53">
                  <c:v>Tiny home</c:v>
                </c:pt>
                <c:pt idx="54">
                  <c:v>Private room in tent</c:v>
                </c:pt>
                <c:pt idx="55">
                  <c:v>Private room in nature lodge</c:v>
                </c:pt>
                <c:pt idx="56">
                  <c:v>Tent</c:v>
                </c:pt>
                <c:pt idx="57">
                  <c:v>Private room in vacation home</c:v>
                </c:pt>
              </c:strCache>
            </c:strRef>
          </c:cat>
          <c:val>
            <c:numRef>
              <c:f>'Q2 - 2'!$F$4:$F$62</c:f>
              <c:numCache>
                <c:formatCode>0.00</c:formatCode>
                <c:ptCount val="58"/>
                <c:pt idx="0">
                  <c:v>4</c:v>
                </c:pt>
                <c:pt idx="1">
                  <c:v>4.45</c:v>
                </c:pt>
                <c:pt idx="2">
                  <c:v>4.83</c:v>
                </c:pt>
                <c:pt idx="3">
                  <c:v>4.78</c:v>
                </c:pt>
                <c:pt idx="4">
                  <c:v>4.7914285714285709</c:v>
                </c:pt>
                <c:pt idx="5">
                  <c:v>4.7475000000000005</c:v>
                </c:pt>
                <c:pt idx="6">
                  <c:v>4.88</c:v>
                </c:pt>
                <c:pt idx="7">
                  <c:v>4.8650000000000002</c:v>
                </c:pt>
                <c:pt idx="8">
                  <c:v>4.8374999999999995</c:v>
                </c:pt>
                <c:pt idx="9">
                  <c:v>4.809333333333333</c:v>
                </c:pt>
                <c:pt idx="10">
                  <c:v>4.6590909090909092</c:v>
                </c:pt>
                <c:pt idx="11">
                  <c:v>4.8674999999999997</c:v>
                </c:pt>
                <c:pt idx="12">
                  <c:v>4.7688666666666641</c:v>
                </c:pt>
                <c:pt idx="13">
                  <c:v>4.8278947368421044</c:v>
                </c:pt>
                <c:pt idx="14">
                  <c:v>4.8345833333333337</c:v>
                </c:pt>
                <c:pt idx="15">
                  <c:v>4.8078571428571433</c:v>
                </c:pt>
                <c:pt idx="16">
                  <c:v>4.66</c:v>
                </c:pt>
                <c:pt idx="17">
                  <c:v>4.7244034608378893</c:v>
                </c:pt>
                <c:pt idx="18">
                  <c:v>4.7567276422764246</c:v>
                </c:pt>
                <c:pt idx="19">
                  <c:v>4.8177777777777786</c:v>
                </c:pt>
                <c:pt idx="20">
                  <c:v>4.4049999999999994</c:v>
                </c:pt>
                <c:pt idx="21">
                  <c:v>4.7972727272727278</c:v>
                </c:pt>
                <c:pt idx="22">
                  <c:v>4.6840000000000002</c:v>
                </c:pt>
                <c:pt idx="23">
                  <c:v>4.7252631578947373</c:v>
                </c:pt>
                <c:pt idx="24">
                  <c:v>4.6825000000000001</c:v>
                </c:pt>
                <c:pt idx="25">
                  <c:v>4.7326492537313465</c:v>
                </c:pt>
                <c:pt idx="26">
                  <c:v>4.7108333333333325</c:v>
                </c:pt>
                <c:pt idx="27">
                  <c:v>4.88</c:v>
                </c:pt>
                <c:pt idx="28">
                  <c:v>5</c:v>
                </c:pt>
                <c:pt idx="29">
                  <c:v>4.8116666666666665</c:v>
                </c:pt>
                <c:pt idx="30">
                  <c:v>4.5633333333333335</c:v>
                </c:pt>
                <c:pt idx="31">
                  <c:v>4.7161000000000035</c:v>
                </c:pt>
                <c:pt idx="32">
                  <c:v>4.6773333333333342</c:v>
                </c:pt>
                <c:pt idx="33">
                  <c:v>4.7450000000000001</c:v>
                </c:pt>
                <c:pt idx="34">
                  <c:v>4.6722622107969132</c:v>
                </c:pt>
                <c:pt idx="35">
                  <c:v>4.7798837209302318</c:v>
                </c:pt>
                <c:pt idx="36">
                  <c:v>4.7153376052027296</c:v>
                </c:pt>
                <c:pt idx="37">
                  <c:v>4.4271428571428579</c:v>
                </c:pt>
                <c:pt idx="38">
                  <c:v>4.71</c:v>
                </c:pt>
                <c:pt idx="39">
                  <c:v>4.88</c:v>
                </c:pt>
                <c:pt idx="40">
                  <c:v>4.76</c:v>
                </c:pt>
                <c:pt idx="41">
                  <c:v>4.7109316770186327</c:v>
                </c:pt>
                <c:pt idx="42">
                  <c:v>4.8747058823529414</c:v>
                </c:pt>
                <c:pt idx="43">
                  <c:v>4.6321428571428571</c:v>
                </c:pt>
                <c:pt idx="44">
                  <c:v>4.7029166666666669</c:v>
                </c:pt>
                <c:pt idx="45">
                  <c:v>4.62</c:v>
                </c:pt>
                <c:pt idx="46">
                  <c:v>4.6681521739130485</c:v>
                </c:pt>
                <c:pt idx="47">
                  <c:v>4.7320000000000002</c:v>
                </c:pt>
                <c:pt idx="48">
                  <c:v>4.6807563025210071</c:v>
                </c:pt>
                <c:pt idx="49">
                  <c:v>4.55720930232558</c:v>
                </c:pt>
                <c:pt idx="50">
                  <c:v>4.68</c:v>
                </c:pt>
                <c:pt idx="51">
                  <c:v>4.7666666666666666</c:v>
                </c:pt>
                <c:pt idx="52">
                  <c:v>4.5259999999999998</c:v>
                </c:pt>
                <c:pt idx="53">
                  <c:v>4.3550000000000004</c:v>
                </c:pt>
                <c:pt idx="54">
                  <c:v>4</c:v>
                </c:pt>
                <c:pt idx="55">
                  <c:v>4.6875</c:v>
                </c:pt>
                <c:pt idx="56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D34-4901-9230-6FC70F0609B9}"/>
            </c:ext>
          </c:extLst>
        </c:ser>
        <c:ser>
          <c:idx val="5"/>
          <c:order val="5"/>
          <c:tx>
            <c:strRef>
              <c:f>'Q2 - 2'!$G$3</c:f>
              <c:strCache>
                <c:ptCount val="1"/>
                <c:pt idx="0">
                  <c:v>Average of review_scores_value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cat>
            <c:strRef>
              <c:f>'Q2 - 2'!$A$4:$A$62</c:f>
              <c:strCache>
                <c:ptCount val="58"/>
                <c:pt idx="0">
                  <c:v>Room in rental unit</c:v>
                </c:pt>
                <c:pt idx="1">
                  <c:v>Treehouse</c:v>
                </c:pt>
                <c:pt idx="2">
                  <c:v>Entire chalet</c:v>
                </c:pt>
                <c:pt idx="3">
                  <c:v>Private room in tower</c:v>
                </c:pt>
                <c:pt idx="4">
                  <c:v>Entire place</c:v>
                </c:pt>
                <c:pt idx="5">
                  <c:v>Entire townhouse</c:v>
                </c:pt>
                <c:pt idx="6">
                  <c:v>Entire bungalow</c:v>
                </c:pt>
                <c:pt idx="7">
                  <c:v>Shared room in aparthotel</c:v>
                </c:pt>
                <c:pt idx="8">
                  <c:v>Private room in cabin</c:v>
                </c:pt>
                <c:pt idx="9">
                  <c:v>Private room in hut</c:v>
                </c:pt>
                <c:pt idx="10">
                  <c:v>Private room in townhouse</c:v>
                </c:pt>
                <c:pt idx="11">
                  <c:v>Shared room in hut</c:v>
                </c:pt>
                <c:pt idx="12">
                  <c:v>Entire villa</c:v>
                </c:pt>
                <c:pt idx="13">
                  <c:v>Hut</c:v>
                </c:pt>
                <c:pt idx="14">
                  <c:v>Shared room in rental unit</c:v>
                </c:pt>
                <c:pt idx="15">
                  <c:v>Entire guest suite</c:v>
                </c:pt>
                <c:pt idx="16">
                  <c:v>Private room in guest suite</c:v>
                </c:pt>
                <c:pt idx="17">
                  <c:v>Entire home</c:v>
                </c:pt>
                <c:pt idx="18">
                  <c:v>Entire condo</c:v>
                </c:pt>
                <c:pt idx="19">
                  <c:v>Shared room in ryokan</c:v>
                </c:pt>
                <c:pt idx="20">
                  <c:v>Entire cottage</c:v>
                </c:pt>
                <c:pt idx="21">
                  <c:v>Private room in guesthouse</c:v>
                </c:pt>
                <c:pt idx="22">
                  <c:v>Private room in villa</c:v>
                </c:pt>
                <c:pt idx="23">
                  <c:v>Shared room in home</c:v>
                </c:pt>
                <c:pt idx="24">
                  <c:v>Room in serviced apartment</c:v>
                </c:pt>
                <c:pt idx="25">
                  <c:v>Entire serviced apartment</c:v>
                </c:pt>
                <c:pt idx="26">
                  <c:v>Room in aparthotel</c:v>
                </c:pt>
                <c:pt idx="27">
                  <c:v>Shipping container</c:v>
                </c:pt>
                <c:pt idx="28">
                  <c:v>Private room in minsu</c:v>
                </c:pt>
                <c:pt idx="29">
                  <c:v>Entire guesthouse</c:v>
                </c:pt>
                <c:pt idx="30">
                  <c:v>Entire cabin</c:v>
                </c:pt>
                <c:pt idx="31">
                  <c:v>Room in hotel</c:v>
                </c:pt>
                <c:pt idx="32">
                  <c:v>Shared room in bed and breakfast</c:v>
                </c:pt>
                <c:pt idx="33">
                  <c:v>Shared room in hotel</c:v>
                </c:pt>
                <c:pt idx="34">
                  <c:v>Private room in home</c:v>
                </c:pt>
                <c:pt idx="35">
                  <c:v>Shared room in hostel</c:v>
                </c:pt>
                <c:pt idx="36">
                  <c:v>Entire rental unit</c:v>
                </c:pt>
                <c:pt idx="37">
                  <c:v>Entire vacation home</c:v>
                </c:pt>
                <c:pt idx="38">
                  <c:v>Private room in resort</c:v>
                </c:pt>
                <c:pt idx="39">
                  <c:v>Shared room in guesthouse</c:v>
                </c:pt>
                <c:pt idx="40">
                  <c:v>Shared room in boutique hotel</c:v>
                </c:pt>
                <c:pt idx="41">
                  <c:v>Room in boutique hotel</c:v>
                </c:pt>
                <c:pt idx="42">
                  <c:v>Shared room in kezhan</c:v>
                </c:pt>
                <c:pt idx="43">
                  <c:v>Private room in serviced apartment</c:v>
                </c:pt>
                <c:pt idx="44">
                  <c:v>Entire loft</c:v>
                </c:pt>
                <c:pt idx="45">
                  <c:v>Private room in kezhan</c:v>
                </c:pt>
                <c:pt idx="46">
                  <c:v>Private room in rental unit</c:v>
                </c:pt>
                <c:pt idx="47">
                  <c:v>Room in hostel</c:v>
                </c:pt>
                <c:pt idx="48">
                  <c:v>Private room in hostel</c:v>
                </c:pt>
                <c:pt idx="49">
                  <c:v>Private room in condo</c:v>
                </c:pt>
                <c:pt idx="50">
                  <c:v>Private room in bed and breakfast</c:v>
                </c:pt>
                <c:pt idx="51">
                  <c:v>Private room</c:v>
                </c:pt>
                <c:pt idx="52">
                  <c:v>Private room in ryokan</c:v>
                </c:pt>
                <c:pt idx="53">
                  <c:v>Tiny home</c:v>
                </c:pt>
                <c:pt idx="54">
                  <c:v>Private room in tent</c:v>
                </c:pt>
                <c:pt idx="55">
                  <c:v>Private room in nature lodge</c:v>
                </c:pt>
                <c:pt idx="56">
                  <c:v>Tent</c:v>
                </c:pt>
                <c:pt idx="57">
                  <c:v>Private room in vacation home</c:v>
                </c:pt>
              </c:strCache>
            </c:strRef>
          </c:cat>
          <c:val>
            <c:numRef>
              <c:f>'Q2 - 2'!$G$4:$G$62</c:f>
              <c:numCache>
                <c:formatCode>0.00</c:formatCode>
                <c:ptCount val="58"/>
                <c:pt idx="0">
                  <c:v>5</c:v>
                </c:pt>
                <c:pt idx="1">
                  <c:v>4.47</c:v>
                </c:pt>
                <c:pt idx="2">
                  <c:v>4.92</c:v>
                </c:pt>
                <c:pt idx="3">
                  <c:v>4.8899999999999997</c:v>
                </c:pt>
                <c:pt idx="4">
                  <c:v>4.7914285714285727</c:v>
                </c:pt>
                <c:pt idx="5">
                  <c:v>4.7969999999999988</c:v>
                </c:pt>
                <c:pt idx="6">
                  <c:v>4.88</c:v>
                </c:pt>
                <c:pt idx="7">
                  <c:v>4.7350000000000003</c:v>
                </c:pt>
                <c:pt idx="8">
                  <c:v>4.8975</c:v>
                </c:pt>
                <c:pt idx="9">
                  <c:v>4.7826666666666666</c:v>
                </c:pt>
                <c:pt idx="10">
                  <c:v>4.8045454545454547</c:v>
                </c:pt>
                <c:pt idx="11">
                  <c:v>4.8849999999999998</c:v>
                </c:pt>
                <c:pt idx="12">
                  <c:v>4.7496666666666636</c:v>
                </c:pt>
                <c:pt idx="13">
                  <c:v>4.7794736842105268</c:v>
                </c:pt>
                <c:pt idx="14">
                  <c:v>4.802083333333333</c:v>
                </c:pt>
                <c:pt idx="15">
                  <c:v>4.7971428571428563</c:v>
                </c:pt>
                <c:pt idx="16">
                  <c:v>4.6899999999999995</c:v>
                </c:pt>
                <c:pt idx="17">
                  <c:v>4.7298497267759512</c:v>
                </c:pt>
                <c:pt idx="18">
                  <c:v>4.7116666666666687</c:v>
                </c:pt>
                <c:pt idx="19">
                  <c:v>4.8466666666666676</c:v>
                </c:pt>
                <c:pt idx="20">
                  <c:v>4.415</c:v>
                </c:pt>
                <c:pt idx="21">
                  <c:v>4.7536363636363639</c:v>
                </c:pt>
                <c:pt idx="22">
                  <c:v>4.5939999999999994</c:v>
                </c:pt>
                <c:pt idx="23">
                  <c:v>4.7336842105263157</c:v>
                </c:pt>
                <c:pt idx="24">
                  <c:v>4.6537499999999996</c:v>
                </c:pt>
                <c:pt idx="25">
                  <c:v>4.6748880597014901</c:v>
                </c:pt>
                <c:pt idx="26">
                  <c:v>4.6533333333333333</c:v>
                </c:pt>
                <c:pt idx="27">
                  <c:v>5</c:v>
                </c:pt>
                <c:pt idx="28">
                  <c:v>4.5</c:v>
                </c:pt>
                <c:pt idx="29">
                  <c:v>4.7283333333333344</c:v>
                </c:pt>
                <c:pt idx="30">
                  <c:v>4.6499999999999995</c:v>
                </c:pt>
                <c:pt idx="31">
                  <c:v>4.6873399999999981</c:v>
                </c:pt>
                <c:pt idx="32">
                  <c:v>4.8013333333333339</c:v>
                </c:pt>
                <c:pt idx="33">
                  <c:v>4.781428571428572</c:v>
                </c:pt>
                <c:pt idx="34">
                  <c:v>4.6993573264781521</c:v>
                </c:pt>
                <c:pt idx="35">
                  <c:v>4.745813953488371</c:v>
                </c:pt>
                <c:pt idx="36">
                  <c:v>4.6427716143840723</c:v>
                </c:pt>
                <c:pt idx="37">
                  <c:v>4.5614285714285714</c:v>
                </c:pt>
                <c:pt idx="38">
                  <c:v>4.55</c:v>
                </c:pt>
                <c:pt idx="39">
                  <c:v>4.6900000000000004</c:v>
                </c:pt>
                <c:pt idx="40">
                  <c:v>4.7300000000000004</c:v>
                </c:pt>
                <c:pt idx="41">
                  <c:v>4.586894409937889</c:v>
                </c:pt>
                <c:pt idx="42">
                  <c:v>4.8258823529411758</c:v>
                </c:pt>
                <c:pt idx="43">
                  <c:v>4.6364285714285716</c:v>
                </c:pt>
                <c:pt idx="44">
                  <c:v>4.5335416666666664</c:v>
                </c:pt>
                <c:pt idx="45">
                  <c:v>4.55</c:v>
                </c:pt>
                <c:pt idx="46">
                  <c:v>4.6042826086956516</c:v>
                </c:pt>
                <c:pt idx="47">
                  <c:v>4.6524444444444448</c:v>
                </c:pt>
                <c:pt idx="48">
                  <c:v>4.6167226890756288</c:v>
                </c:pt>
                <c:pt idx="49">
                  <c:v>4.6055813953488371</c:v>
                </c:pt>
                <c:pt idx="50">
                  <c:v>4.51</c:v>
                </c:pt>
                <c:pt idx="51">
                  <c:v>4.4466666666666663</c:v>
                </c:pt>
                <c:pt idx="52">
                  <c:v>4.5217777777777783</c:v>
                </c:pt>
                <c:pt idx="53">
                  <c:v>4.3830000000000009</c:v>
                </c:pt>
                <c:pt idx="54">
                  <c:v>4.25</c:v>
                </c:pt>
                <c:pt idx="55">
                  <c:v>4.4950000000000001</c:v>
                </c:pt>
                <c:pt idx="5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D34-4901-9230-6FC70F0609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90266911"/>
        <c:axId val="290267391"/>
      </c:areaChart>
      <c:areaChart>
        <c:grouping val="stacked"/>
        <c:varyColors val="0"/>
        <c:ser>
          <c:idx val="0"/>
          <c:order val="0"/>
          <c:tx>
            <c:strRef>
              <c:f>'Q2 - 2'!$B$3</c:f>
              <c:strCache>
                <c:ptCount val="1"/>
                <c:pt idx="0">
                  <c:v>Average of review_scores_rating</c:v>
                </c:pt>
              </c:strCache>
            </c:strRef>
          </c:tx>
          <c:spPr>
            <a:noFill/>
            <a:ln>
              <a:noFill/>
            </a:ln>
            <a:effectLst/>
          </c:spPr>
          <c:cat>
            <c:strRef>
              <c:f>'Q2 - 2'!$A$4:$A$62</c:f>
              <c:strCache>
                <c:ptCount val="58"/>
                <c:pt idx="0">
                  <c:v>Room in rental unit</c:v>
                </c:pt>
                <c:pt idx="1">
                  <c:v>Treehouse</c:v>
                </c:pt>
                <c:pt idx="2">
                  <c:v>Entire chalet</c:v>
                </c:pt>
                <c:pt idx="3">
                  <c:v>Private room in tower</c:v>
                </c:pt>
                <c:pt idx="4">
                  <c:v>Entire place</c:v>
                </c:pt>
                <c:pt idx="5">
                  <c:v>Entire townhouse</c:v>
                </c:pt>
                <c:pt idx="6">
                  <c:v>Entire bungalow</c:v>
                </c:pt>
                <c:pt idx="7">
                  <c:v>Shared room in aparthotel</c:v>
                </c:pt>
                <c:pt idx="8">
                  <c:v>Private room in cabin</c:v>
                </c:pt>
                <c:pt idx="9">
                  <c:v>Private room in hut</c:v>
                </c:pt>
                <c:pt idx="10">
                  <c:v>Private room in townhouse</c:v>
                </c:pt>
                <c:pt idx="11">
                  <c:v>Shared room in hut</c:v>
                </c:pt>
                <c:pt idx="12">
                  <c:v>Entire villa</c:v>
                </c:pt>
                <c:pt idx="13">
                  <c:v>Hut</c:v>
                </c:pt>
                <c:pt idx="14">
                  <c:v>Shared room in rental unit</c:v>
                </c:pt>
                <c:pt idx="15">
                  <c:v>Entire guest suite</c:v>
                </c:pt>
                <c:pt idx="16">
                  <c:v>Private room in guest suite</c:v>
                </c:pt>
                <c:pt idx="17">
                  <c:v>Entire home</c:v>
                </c:pt>
                <c:pt idx="18">
                  <c:v>Entire condo</c:v>
                </c:pt>
                <c:pt idx="19">
                  <c:v>Shared room in ryokan</c:v>
                </c:pt>
                <c:pt idx="20">
                  <c:v>Entire cottage</c:v>
                </c:pt>
                <c:pt idx="21">
                  <c:v>Private room in guesthouse</c:v>
                </c:pt>
                <c:pt idx="22">
                  <c:v>Private room in villa</c:v>
                </c:pt>
                <c:pt idx="23">
                  <c:v>Shared room in home</c:v>
                </c:pt>
                <c:pt idx="24">
                  <c:v>Room in serviced apartment</c:v>
                </c:pt>
                <c:pt idx="25">
                  <c:v>Entire serviced apartment</c:v>
                </c:pt>
                <c:pt idx="26">
                  <c:v>Room in aparthotel</c:v>
                </c:pt>
                <c:pt idx="27">
                  <c:v>Shipping container</c:v>
                </c:pt>
                <c:pt idx="28">
                  <c:v>Private room in minsu</c:v>
                </c:pt>
                <c:pt idx="29">
                  <c:v>Entire guesthouse</c:v>
                </c:pt>
                <c:pt idx="30">
                  <c:v>Entire cabin</c:v>
                </c:pt>
                <c:pt idx="31">
                  <c:v>Room in hotel</c:v>
                </c:pt>
                <c:pt idx="32">
                  <c:v>Shared room in bed and breakfast</c:v>
                </c:pt>
                <c:pt idx="33">
                  <c:v>Shared room in hotel</c:v>
                </c:pt>
                <c:pt idx="34">
                  <c:v>Private room in home</c:v>
                </c:pt>
                <c:pt idx="35">
                  <c:v>Shared room in hostel</c:v>
                </c:pt>
                <c:pt idx="36">
                  <c:v>Entire rental unit</c:v>
                </c:pt>
                <c:pt idx="37">
                  <c:v>Entire vacation home</c:v>
                </c:pt>
                <c:pt idx="38">
                  <c:v>Private room in resort</c:v>
                </c:pt>
                <c:pt idx="39">
                  <c:v>Shared room in guesthouse</c:v>
                </c:pt>
                <c:pt idx="40">
                  <c:v>Shared room in boutique hotel</c:v>
                </c:pt>
                <c:pt idx="41">
                  <c:v>Room in boutique hotel</c:v>
                </c:pt>
                <c:pt idx="42">
                  <c:v>Shared room in kezhan</c:v>
                </c:pt>
                <c:pt idx="43">
                  <c:v>Private room in serviced apartment</c:v>
                </c:pt>
                <c:pt idx="44">
                  <c:v>Entire loft</c:v>
                </c:pt>
                <c:pt idx="45">
                  <c:v>Private room in kezhan</c:v>
                </c:pt>
                <c:pt idx="46">
                  <c:v>Private room in rental unit</c:v>
                </c:pt>
                <c:pt idx="47">
                  <c:v>Room in hostel</c:v>
                </c:pt>
                <c:pt idx="48">
                  <c:v>Private room in hostel</c:v>
                </c:pt>
                <c:pt idx="49">
                  <c:v>Private room in condo</c:v>
                </c:pt>
                <c:pt idx="50">
                  <c:v>Private room in bed and breakfast</c:v>
                </c:pt>
                <c:pt idx="51">
                  <c:v>Private room</c:v>
                </c:pt>
                <c:pt idx="52">
                  <c:v>Private room in ryokan</c:v>
                </c:pt>
                <c:pt idx="53">
                  <c:v>Tiny home</c:v>
                </c:pt>
                <c:pt idx="54">
                  <c:v>Private room in tent</c:v>
                </c:pt>
                <c:pt idx="55">
                  <c:v>Private room in nature lodge</c:v>
                </c:pt>
                <c:pt idx="56">
                  <c:v>Tent</c:v>
                </c:pt>
                <c:pt idx="57">
                  <c:v>Private room in vacation home</c:v>
                </c:pt>
              </c:strCache>
            </c:strRef>
          </c:cat>
          <c:val>
            <c:numRef>
              <c:f>'Q2 - 2'!$B$4:$B$62</c:f>
              <c:numCache>
                <c:formatCode>0.00</c:formatCode>
                <c:ptCount val="58"/>
                <c:pt idx="0">
                  <c:v>5</c:v>
                </c:pt>
                <c:pt idx="1">
                  <c:v>4.9400000000000004</c:v>
                </c:pt>
                <c:pt idx="2">
                  <c:v>4.92</c:v>
                </c:pt>
                <c:pt idx="3">
                  <c:v>4.8899999999999997</c:v>
                </c:pt>
                <c:pt idx="4">
                  <c:v>4.887142857142857</c:v>
                </c:pt>
                <c:pt idx="5">
                  <c:v>4.8730000000000002</c:v>
                </c:pt>
                <c:pt idx="6">
                  <c:v>4.87</c:v>
                </c:pt>
                <c:pt idx="7">
                  <c:v>4.8550000000000004</c:v>
                </c:pt>
                <c:pt idx="8">
                  <c:v>4.8550000000000004</c:v>
                </c:pt>
                <c:pt idx="9">
                  <c:v>4.8506666666666671</c:v>
                </c:pt>
                <c:pt idx="10">
                  <c:v>4.8372727272727269</c:v>
                </c:pt>
                <c:pt idx="11">
                  <c:v>4.835</c:v>
                </c:pt>
                <c:pt idx="12">
                  <c:v>4.8342000000000018</c:v>
                </c:pt>
                <c:pt idx="13">
                  <c:v>4.83</c:v>
                </c:pt>
                <c:pt idx="14">
                  <c:v>4.8179166666666671</c:v>
                </c:pt>
                <c:pt idx="15">
                  <c:v>4.8035714285714279</c:v>
                </c:pt>
                <c:pt idx="16">
                  <c:v>4.7949999999999999</c:v>
                </c:pt>
                <c:pt idx="17">
                  <c:v>4.7922849340009037</c:v>
                </c:pt>
                <c:pt idx="18">
                  <c:v>4.785569105691061</c:v>
                </c:pt>
                <c:pt idx="19">
                  <c:v>4.7855555555555558</c:v>
                </c:pt>
                <c:pt idx="20">
                  <c:v>4.7799999999999994</c:v>
                </c:pt>
                <c:pt idx="21">
                  <c:v>4.7781818181818174</c:v>
                </c:pt>
                <c:pt idx="22">
                  <c:v>4.7620000000000005</c:v>
                </c:pt>
                <c:pt idx="23">
                  <c:v>4.7615789473684211</c:v>
                </c:pt>
                <c:pt idx="24">
                  <c:v>4.75875</c:v>
                </c:pt>
                <c:pt idx="25">
                  <c:v>4.7587313432835803</c:v>
                </c:pt>
                <c:pt idx="26">
                  <c:v>4.7533680555555549</c:v>
                </c:pt>
                <c:pt idx="27">
                  <c:v>4.75</c:v>
                </c:pt>
                <c:pt idx="28">
                  <c:v>4.75</c:v>
                </c:pt>
                <c:pt idx="29">
                  <c:v>4.7366666666666672</c:v>
                </c:pt>
                <c:pt idx="30">
                  <c:v>4.7366666666666672</c:v>
                </c:pt>
                <c:pt idx="31">
                  <c:v>4.7289999999999992</c:v>
                </c:pt>
                <c:pt idx="32">
                  <c:v>4.7279999999999989</c:v>
                </c:pt>
                <c:pt idx="33">
                  <c:v>4.7135714285714281</c:v>
                </c:pt>
                <c:pt idx="34">
                  <c:v>4.7113110539845797</c:v>
                </c:pt>
                <c:pt idx="35">
                  <c:v>4.7103488372093025</c:v>
                </c:pt>
                <c:pt idx="36">
                  <c:v>4.7051123434362543</c:v>
                </c:pt>
                <c:pt idx="37">
                  <c:v>4.7028571428571428</c:v>
                </c:pt>
                <c:pt idx="38">
                  <c:v>4.7</c:v>
                </c:pt>
                <c:pt idx="39">
                  <c:v>4.6900000000000004</c:v>
                </c:pt>
                <c:pt idx="40">
                  <c:v>4.67</c:v>
                </c:pt>
                <c:pt idx="41">
                  <c:v>4.6690062111801263</c:v>
                </c:pt>
                <c:pt idx="42">
                  <c:v>4.6658823529411757</c:v>
                </c:pt>
                <c:pt idx="43">
                  <c:v>4.6628571428571428</c:v>
                </c:pt>
                <c:pt idx="44">
                  <c:v>4.6262500000000006</c:v>
                </c:pt>
                <c:pt idx="45">
                  <c:v>4.62</c:v>
                </c:pt>
                <c:pt idx="46">
                  <c:v>4.6124130434782655</c:v>
                </c:pt>
                <c:pt idx="47">
                  <c:v>4.6102222222222213</c:v>
                </c:pt>
                <c:pt idx="48">
                  <c:v>4.6020168067226885</c:v>
                </c:pt>
                <c:pt idx="49">
                  <c:v>4.5965116279069766</c:v>
                </c:pt>
                <c:pt idx="50">
                  <c:v>4.5750000000000002</c:v>
                </c:pt>
                <c:pt idx="51">
                  <c:v>4.4933333333333332</c:v>
                </c:pt>
                <c:pt idx="52">
                  <c:v>4.4757777777777772</c:v>
                </c:pt>
                <c:pt idx="53">
                  <c:v>4.43</c:v>
                </c:pt>
                <c:pt idx="54">
                  <c:v>4.25</c:v>
                </c:pt>
                <c:pt idx="55">
                  <c:v>4.2449999999999992</c:v>
                </c:pt>
                <c:pt idx="56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D34-4901-9230-6FC70F0609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90225151"/>
        <c:axId val="290231871"/>
      </c:areaChart>
      <c:catAx>
        <c:axId val="290266911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0267391"/>
        <c:crosses val="autoZero"/>
        <c:auto val="1"/>
        <c:lblAlgn val="ctr"/>
        <c:lblOffset val="100"/>
        <c:noMultiLvlLbl val="0"/>
      </c:catAx>
      <c:valAx>
        <c:axId val="2902673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0266911"/>
        <c:crosses val="autoZero"/>
        <c:crossBetween val="midCat"/>
      </c:valAx>
      <c:valAx>
        <c:axId val="290231871"/>
        <c:scaling>
          <c:orientation val="minMax"/>
        </c:scaling>
        <c:delete val="0"/>
        <c:axPos val="r"/>
        <c:numFmt formatCode="0.0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0225151"/>
        <c:crosses val="max"/>
        <c:crossBetween val="midCat"/>
      </c:valAx>
      <c:catAx>
        <c:axId val="290225151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90231871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[Abdalla Osman_AirBNB_Workbook.xlsx]Q3!PivotTable12</c:name>
    <c:fmtId val="12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'Q3'!$C$4</c:f>
              <c:strCache>
                <c:ptCount val="1"/>
                <c:pt idx="0">
                  <c:v>No. of listings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'Q3'!$A$5:$A$4264</c:f>
              <c:strCache>
                <c:ptCount val="4259"/>
                <c:pt idx="0">
                  <c:v>229627088</c:v>
                </c:pt>
                <c:pt idx="1">
                  <c:v>248210850</c:v>
                </c:pt>
                <c:pt idx="2">
                  <c:v>533195832</c:v>
                </c:pt>
                <c:pt idx="3">
                  <c:v>518309718</c:v>
                </c:pt>
                <c:pt idx="4">
                  <c:v>321365764</c:v>
                </c:pt>
                <c:pt idx="5">
                  <c:v>255274063</c:v>
                </c:pt>
                <c:pt idx="6">
                  <c:v>42244167</c:v>
                </c:pt>
                <c:pt idx="7">
                  <c:v>573943128</c:v>
                </c:pt>
                <c:pt idx="8">
                  <c:v>564229391</c:v>
                </c:pt>
                <c:pt idx="9">
                  <c:v>129096261</c:v>
                </c:pt>
                <c:pt idx="10">
                  <c:v>511048475</c:v>
                </c:pt>
                <c:pt idx="11">
                  <c:v>576585843</c:v>
                </c:pt>
                <c:pt idx="12">
                  <c:v>531706132</c:v>
                </c:pt>
                <c:pt idx="13">
                  <c:v>379447928</c:v>
                </c:pt>
                <c:pt idx="14">
                  <c:v>517818337</c:v>
                </c:pt>
                <c:pt idx="15">
                  <c:v>507235651</c:v>
                </c:pt>
                <c:pt idx="16">
                  <c:v>548495701</c:v>
                </c:pt>
                <c:pt idx="17">
                  <c:v>94302731</c:v>
                </c:pt>
                <c:pt idx="18">
                  <c:v>510879891</c:v>
                </c:pt>
                <c:pt idx="19">
                  <c:v>673266881</c:v>
                </c:pt>
                <c:pt idx="20">
                  <c:v>197405131</c:v>
                </c:pt>
                <c:pt idx="21">
                  <c:v>214640453</c:v>
                </c:pt>
                <c:pt idx="22">
                  <c:v>505282433</c:v>
                </c:pt>
                <c:pt idx="23">
                  <c:v>564229758</c:v>
                </c:pt>
                <c:pt idx="24">
                  <c:v>543072157</c:v>
                </c:pt>
                <c:pt idx="25">
                  <c:v>292115979</c:v>
                </c:pt>
                <c:pt idx="26">
                  <c:v>664379712</c:v>
                </c:pt>
                <c:pt idx="27">
                  <c:v>494407911</c:v>
                </c:pt>
                <c:pt idx="28">
                  <c:v>543375632</c:v>
                </c:pt>
                <c:pt idx="29">
                  <c:v>115432704</c:v>
                </c:pt>
                <c:pt idx="30">
                  <c:v>4838043</c:v>
                </c:pt>
                <c:pt idx="31">
                  <c:v>567336601</c:v>
                </c:pt>
                <c:pt idx="32">
                  <c:v>342971176</c:v>
                </c:pt>
                <c:pt idx="33">
                  <c:v>228133407</c:v>
                </c:pt>
                <c:pt idx="34">
                  <c:v>199863640</c:v>
                </c:pt>
                <c:pt idx="35">
                  <c:v>130807240</c:v>
                </c:pt>
                <c:pt idx="36">
                  <c:v>548320189</c:v>
                </c:pt>
                <c:pt idx="37">
                  <c:v>510890531</c:v>
                </c:pt>
                <c:pt idx="38">
                  <c:v>476371170</c:v>
                </c:pt>
                <c:pt idx="39">
                  <c:v>219636782</c:v>
                </c:pt>
                <c:pt idx="40">
                  <c:v>30324135</c:v>
                </c:pt>
                <c:pt idx="41">
                  <c:v>560591641</c:v>
                </c:pt>
                <c:pt idx="42">
                  <c:v>110379659</c:v>
                </c:pt>
                <c:pt idx="43">
                  <c:v>678921947</c:v>
                </c:pt>
                <c:pt idx="44">
                  <c:v>468805135</c:v>
                </c:pt>
                <c:pt idx="45">
                  <c:v>462983474</c:v>
                </c:pt>
                <c:pt idx="46">
                  <c:v>681248305</c:v>
                </c:pt>
                <c:pt idx="47">
                  <c:v>567815998</c:v>
                </c:pt>
                <c:pt idx="48">
                  <c:v>565606963</c:v>
                </c:pt>
                <c:pt idx="49">
                  <c:v>550625815</c:v>
                </c:pt>
                <c:pt idx="50">
                  <c:v>589712713</c:v>
                </c:pt>
                <c:pt idx="51">
                  <c:v>564228408</c:v>
                </c:pt>
                <c:pt idx="52">
                  <c:v>520087321</c:v>
                </c:pt>
                <c:pt idx="53">
                  <c:v>311979642</c:v>
                </c:pt>
                <c:pt idx="54">
                  <c:v>547901797</c:v>
                </c:pt>
                <c:pt idx="55">
                  <c:v>545817052</c:v>
                </c:pt>
                <c:pt idx="56">
                  <c:v>536887694</c:v>
                </c:pt>
                <c:pt idx="57">
                  <c:v>539161889</c:v>
                </c:pt>
                <c:pt idx="58">
                  <c:v>528002443</c:v>
                </c:pt>
                <c:pt idx="59">
                  <c:v>475580656</c:v>
                </c:pt>
                <c:pt idx="60">
                  <c:v>230910892</c:v>
                </c:pt>
                <c:pt idx="61">
                  <c:v>545501333</c:v>
                </c:pt>
                <c:pt idx="62">
                  <c:v>343260722</c:v>
                </c:pt>
                <c:pt idx="63">
                  <c:v>325732862</c:v>
                </c:pt>
                <c:pt idx="64">
                  <c:v>131748110</c:v>
                </c:pt>
                <c:pt idx="65">
                  <c:v>486130642</c:v>
                </c:pt>
                <c:pt idx="66">
                  <c:v>486822882</c:v>
                </c:pt>
                <c:pt idx="67">
                  <c:v>313265637</c:v>
                </c:pt>
                <c:pt idx="68">
                  <c:v>312002536</c:v>
                </c:pt>
                <c:pt idx="69">
                  <c:v>247326938</c:v>
                </c:pt>
                <c:pt idx="70">
                  <c:v>220011603</c:v>
                </c:pt>
                <c:pt idx="71">
                  <c:v>560592653</c:v>
                </c:pt>
                <c:pt idx="72">
                  <c:v>246127193</c:v>
                </c:pt>
                <c:pt idx="73">
                  <c:v>183877565</c:v>
                </c:pt>
                <c:pt idx="74">
                  <c:v>46668906</c:v>
                </c:pt>
                <c:pt idx="75">
                  <c:v>560594553</c:v>
                </c:pt>
                <c:pt idx="76">
                  <c:v>356490069</c:v>
                </c:pt>
                <c:pt idx="77">
                  <c:v>232836811</c:v>
                </c:pt>
                <c:pt idx="78">
                  <c:v>159375498</c:v>
                </c:pt>
                <c:pt idx="79">
                  <c:v>68328352</c:v>
                </c:pt>
                <c:pt idx="80">
                  <c:v>52000676</c:v>
                </c:pt>
                <c:pt idx="81">
                  <c:v>560594844</c:v>
                </c:pt>
                <c:pt idx="82">
                  <c:v>44066901</c:v>
                </c:pt>
                <c:pt idx="83">
                  <c:v>4981880</c:v>
                </c:pt>
                <c:pt idx="84">
                  <c:v>560596398</c:v>
                </c:pt>
                <c:pt idx="85">
                  <c:v>518840951</c:v>
                </c:pt>
                <c:pt idx="86">
                  <c:v>486824577</c:v>
                </c:pt>
                <c:pt idx="87">
                  <c:v>479148373</c:v>
                </c:pt>
                <c:pt idx="88">
                  <c:v>318235422</c:v>
                </c:pt>
                <c:pt idx="89">
                  <c:v>73463626</c:v>
                </c:pt>
                <c:pt idx="90">
                  <c:v>584349834</c:v>
                </c:pt>
                <c:pt idx="91">
                  <c:v>415394351</c:v>
                </c:pt>
                <c:pt idx="92">
                  <c:v>481595902</c:v>
                </c:pt>
                <c:pt idx="93">
                  <c:v>283490443</c:v>
                </c:pt>
                <c:pt idx="94">
                  <c:v>179911926</c:v>
                </c:pt>
                <c:pt idx="95">
                  <c:v>198552582</c:v>
                </c:pt>
                <c:pt idx="96">
                  <c:v>43826309</c:v>
                </c:pt>
                <c:pt idx="97">
                  <c:v>681252726</c:v>
                </c:pt>
                <c:pt idx="98">
                  <c:v>568796072</c:v>
                </c:pt>
                <c:pt idx="99">
                  <c:v>557366491</c:v>
                </c:pt>
                <c:pt idx="100">
                  <c:v>543050886</c:v>
                </c:pt>
                <c:pt idx="101">
                  <c:v>511947929</c:v>
                </c:pt>
                <c:pt idx="102">
                  <c:v>503133876</c:v>
                </c:pt>
                <c:pt idx="103">
                  <c:v>343260975</c:v>
                </c:pt>
                <c:pt idx="104">
                  <c:v>551058819</c:v>
                </c:pt>
                <c:pt idx="105">
                  <c:v>486821578</c:v>
                </c:pt>
                <c:pt idx="106">
                  <c:v>279064316</c:v>
                </c:pt>
                <c:pt idx="107">
                  <c:v>189502014</c:v>
                </c:pt>
                <c:pt idx="108">
                  <c:v>686554634</c:v>
                </c:pt>
                <c:pt idx="109">
                  <c:v>325747621</c:v>
                </c:pt>
                <c:pt idx="110">
                  <c:v>145326080</c:v>
                </c:pt>
                <c:pt idx="111">
                  <c:v>8524668</c:v>
                </c:pt>
                <c:pt idx="112">
                  <c:v>584128091</c:v>
                </c:pt>
                <c:pt idx="113">
                  <c:v>560592253</c:v>
                </c:pt>
                <c:pt idx="114">
                  <c:v>555338709</c:v>
                </c:pt>
                <c:pt idx="115">
                  <c:v>544359262</c:v>
                </c:pt>
                <c:pt idx="116">
                  <c:v>337375607</c:v>
                </c:pt>
                <c:pt idx="117">
                  <c:v>325083334</c:v>
                </c:pt>
                <c:pt idx="118">
                  <c:v>231273877</c:v>
                </c:pt>
                <c:pt idx="119">
                  <c:v>251690833</c:v>
                </c:pt>
                <c:pt idx="120">
                  <c:v>230604374</c:v>
                </c:pt>
                <c:pt idx="121">
                  <c:v>41013044</c:v>
                </c:pt>
                <c:pt idx="122">
                  <c:v>21504159</c:v>
                </c:pt>
                <c:pt idx="123">
                  <c:v>654075401</c:v>
                </c:pt>
                <c:pt idx="124">
                  <c:v>560594175</c:v>
                </c:pt>
                <c:pt idx="125">
                  <c:v>564229260</c:v>
                </c:pt>
                <c:pt idx="126">
                  <c:v>555412334</c:v>
                </c:pt>
                <c:pt idx="127">
                  <c:v>506820163</c:v>
                </c:pt>
                <c:pt idx="128">
                  <c:v>481729050</c:v>
                </c:pt>
                <c:pt idx="129">
                  <c:v>343260629</c:v>
                </c:pt>
                <c:pt idx="130">
                  <c:v>153095665</c:v>
                </c:pt>
                <c:pt idx="131">
                  <c:v>57699141</c:v>
                </c:pt>
                <c:pt idx="132">
                  <c:v>538306999</c:v>
                </c:pt>
                <c:pt idx="133">
                  <c:v>521872005</c:v>
                </c:pt>
                <c:pt idx="134">
                  <c:v>523793773</c:v>
                </c:pt>
                <c:pt idx="135">
                  <c:v>511632895</c:v>
                </c:pt>
                <c:pt idx="136">
                  <c:v>343260789</c:v>
                </c:pt>
                <c:pt idx="137">
                  <c:v>269182185</c:v>
                </c:pt>
                <c:pt idx="138">
                  <c:v>177445547</c:v>
                </c:pt>
                <c:pt idx="139">
                  <c:v>176875986</c:v>
                </c:pt>
                <c:pt idx="140">
                  <c:v>664530092</c:v>
                </c:pt>
                <c:pt idx="141">
                  <c:v>537484025</c:v>
                </c:pt>
                <c:pt idx="142">
                  <c:v>518833715</c:v>
                </c:pt>
                <c:pt idx="143">
                  <c:v>525194649</c:v>
                </c:pt>
                <c:pt idx="144">
                  <c:v>462984916</c:v>
                </c:pt>
                <c:pt idx="145">
                  <c:v>351115054</c:v>
                </c:pt>
                <c:pt idx="146">
                  <c:v>240341856</c:v>
                </c:pt>
                <c:pt idx="147">
                  <c:v>238189788</c:v>
                </c:pt>
                <c:pt idx="148">
                  <c:v>143096922</c:v>
                </c:pt>
                <c:pt idx="149">
                  <c:v>60476303</c:v>
                </c:pt>
                <c:pt idx="150">
                  <c:v>34155786</c:v>
                </c:pt>
                <c:pt idx="151">
                  <c:v>592202226</c:v>
                </c:pt>
                <c:pt idx="152">
                  <c:v>555387707</c:v>
                </c:pt>
                <c:pt idx="153">
                  <c:v>550626315</c:v>
                </c:pt>
                <c:pt idx="154">
                  <c:v>556794067</c:v>
                </c:pt>
                <c:pt idx="155">
                  <c:v>517790090</c:v>
                </c:pt>
                <c:pt idx="156">
                  <c:v>518821117</c:v>
                </c:pt>
                <c:pt idx="157">
                  <c:v>429330346</c:v>
                </c:pt>
                <c:pt idx="158">
                  <c:v>428038217</c:v>
                </c:pt>
                <c:pt idx="159">
                  <c:v>315775441</c:v>
                </c:pt>
                <c:pt idx="160">
                  <c:v>301236676</c:v>
                </c:pt>
                <c:pt idx="161">
                  <c:v>234477095</c:v>
                </c:pt>
                <c:pt idx="162">
                  <c:v>213268738</c:v>
                </c:pt>
                <c:pt idx="163">
                  <c:v>154507729</c:v>
                </c:pt>
                <c:pt idx="164">
                  <c:v>549372164</c:v>
                </c:pt>
                <c:pt idx="165">
                  <c:v>507853831</c:v>
                </c:pt>
                <c:pt idx="166">
                  <c:v>500844291</c:v>
                </c:pt>
                <c:pt idx="167">
                  <c:v>463143698</c:v>
                </c:pt>
                <c:pt idx="168">
                  <c:v>431372259</c:v>
                </c:pt>
                <c:pt idx="169">
                  <c:v>303026256</c:v>
                </c:pt>
                <c:pt idx="170">
                  <c:v>274793900</c:v>
                </c:pt>
                <c:pt idx="171">
                  <c:v>230616333</c:v>
                </c:pt>
                <c:pt idx="172">
                  <c:v>152271580</c:v>
                </c:pt>
                <c:pt idx="173">
                  <c:v>39314421</c:v>
                </c:pt>
                <c:pt idx="174">
                  <c:v>43855091</c:v>
                </c:pt>
                <c:pt idx="175">
                  <c:v>599044650</c:v>
                </c:pt>
                <c:pt idx="176">
                  <c:v>551650920</c:v>
                </c:pt>
                <c:pt idx="177">
                  <c:v>555619101</c:v>
                </c:pt>
                <c:pt idx="178">
                  <c:v>529927132</c:v>
                </c:pt>
                <c:pt idx="179">
                  <c:v>528930379</c:v>
                </c:pt>
                <c:pt idx="180">
                  <c:v>432956453</c:v>
                </c:pt>
                <c:pt idx="181">
                  <c:v>485730447</c:v>
                </c:pt>
                <c:pt idx="182">
                  <c:v>486133052</c:v>
                </c:pt>
                <c:pt idx="183">
                  <c:v>433362004</c:v>
                </c:pt>
                <c:pt idx="184">
                  <c:v>375599884</c:v>
                </c:pt>
                <c:pt idx="185">
                  <c:v>380517627</c:v>
                </c:pt>
                <c:pt idx="186">
                  <c:v>375510584</c:v>
                </c:pt>
                <c:pt idx="187">
                  <c:v>243214612</c:v>
                </c:pt>
                <c:pt idx="188">
                  <c:v>244662388</c:v>
                </c:pt>
                <c:pt idx="189">
                  <c:v>67661297</c:v>
                </c:pt>
                <c:pt idx="190">
                  <c:v>586985805</c:v>
                </c:pt>
                <c:pt idx="191">
                  <c:v>557907194</c:v>
                </c:pt>
                <c:pt idx="192">
                  <c:v>541323384</c:v>
                </c:pt>
                <c:pt idx="193">
                  <c:v>540160024</c:v>
                </c:pt>
                <c:pt idx="194">
                  <c:v>529180308</c:v>
                </c:pt>
                <c:pt idx="195">
                  <c:v>514381428</c:v>
                </c:pt>
                <c:pt idx="196">
                  <c:v>518343589</c:v>
                </c:pt>
                <c:pt idx="197">
                  <c:v>484346106</c:v>
                </c:pt>
                <c:pt idx="198">
                  <c:v>492761265</c:v>
                </c:pt>
                <c:pt idx="199">
                  <c:v>431190584</c:v>
                </c:pt>
                <c:pt idx="200">
                  <c:v>400537356</c:v>
                </c:pt>
                <c:pt idx="201">
                  <c:v>402150486</c:v>
                </c:pt>
                <c:pt idx="202">
                  <c:v>287720765</c:v>
                </c:pt>
                <c:pt idx="203">
                  <c:v>197268556</c:v>
                </c:pt>
                <c:pt idx="204">
                  <c:v>178158779</c:v>
                </c:pt>
                <c:pt idx="205">
                  <c:v>88467238</c:v>
                </c:pt>
                <c:pt idx="206">
                  <c:v>44425048</c:v>
                </c:pt>
                <c:pt idx="207">
                  <c:v>18776800</c:v>
                </c:pt>
                <c:pt idx="208">
                  <c:v>597483564</c:v>
                </c:pt>
                <c:pt idx="209">
                  <c:v>563261810</c:v>
                </c:pt>
                <c:pt idx="210">
                  <c:v>545499957</c:v>
                </c:pt>
                <c:pt idx="211">
                  <c:v>497909429</c:v>
                </c:pt>
                <c:pt idx="212">
                  <c:v>342819312</c:v>
                </c:pt>
                <c:pt idx="213">
                  <c:v>382078501</c:v>
                </c:pt>
                <c:pt idx="214">
                  <c:v>282023368</c:v>
                </c:pt>
                <c:pt idx="215">
                  <c:v>332233977</c:v>
                </c:pt>
                <c:pt idx="216">
                  <c:v>225967315</c:v>
                </c:pt>
                <c:pt idx="217">
                  <c:v>258896821</c:v>
                </c:pt>
                <c:pt idx="218">
                  <c:v>239039240</c:v>
                </c:pt>
                <c:pt idx="219">
                  <c:v>239692287</c:v>
                </c:pt>
                <c:pt idx="220">
                  <c:v>221625584</c:v>
                </c:pt>
                <c:pt idx="221">
                  <c:v>145520882</c:v>
                </c:pt>
                <c:pt idx="222">
                  <c:v>692191730</c:v>
                </c:pt>
                <c:pt idx="223">
                  <c:v>674327074</c:v>
                </c:pt>
                <c:pt idx="224">
                  <c:v>592279661</c:v>
                </c:pt>
                <c:pt idx="225">
                  <c:v>549672914</c:v>
                </c:pt>
                <c:pt idx="226">
                  <c:v>555392925</c:v>
                </c:pt>
                <c:pt idx="227">
                  <c:v>555389105</c:v>
                </c:pt>
                <c:pt idx="228">
                  <c:v>558310152</c:v>
                </c:pt>
                <c:pt idx="229">
                  <c:v>533097476</c:v>
                </c:pt>
                <c:pt idx="230">
                  <c:v>512116873</c:v>
                </c:pt>
                <c:pt idx="231">
                  <c:v>486133726</c:v>
                </c:pt>
                <c:pt idx="232">
                  <c:v>497996834</c:v>
                </c:pt>
                <c:pt idx="233">
                  <c:v>271703741</c:v>
                </c:pt>
                <c:pt idx="234">
                  <c:v>325810805</c:v>
                </c:pt>
                <c:pt idx="235">
                  <c:v>302228906</c:v>
                </c:pt>
                <c:pt idx="236">
                  <c:v>229308728</c:v>
                </c:pt>
                <c:pt idx="237">
                  <c:v>266670311</c:v>
                </c:pt>
                <c:pt idx="238">
                  <c:v>85189329</c:v>
                </c:pt>
                <c:pt idx="239">
                  <c:v>28670887</c:v>
                </c:pt>
                <c:pt idx="240">
                  <c:v>15028041</c:v>
                </c:pt>
                <c:pt idx="241">
                  <c:v>9018856</c:v>
                </c:pt>
                <c:pt idx="242">
                  <c:v>10424827</c:v>
                </c:pt>
                <c:pt idx="243">
                  <c:v>685472572</c:v>
                </c:pt>
                <c:pt idx="244">
                  <c:v>553642989</c:v>
                </c:pt>
                <c:pt idx="245">
                  <c:v>548046913</c:v>
                </c:pt>
                <c:pt idx="246">
                  <c:v>540734335</c:v>
                </c:pt>
                <c:pt idx="247">
                  <c:v>522860952</c:v>
                </c:pt>
                <c:pt idx="248">
                  <c:v>489661428</c:v>
                </c:pt>
                <c:pt idx="249">
                  <c:v>338696128</c:v>
                </c:pt>
                <c:pt idx="250">
                  <c:v>377696793</c:v>
                </c:pt>
                <c:pt idx="251">
                  <c:v>411223739</c:v>
                </c:pt>
                <c:pt idx="252">
                  <c:v>349272614</c:v>
                </c:pt>
                <c:pt idx="253">
                  <c:v>363413516</c:v>
                </c:pt>
                <c:pt idx="254">
                  <c:v>328042566</c:v>
                </c:pt>
                <c:pt idx="255">
                  <c:v>290344657</c:v>
                </c:pt>
                <c:pt idx="256">
                  <c:v>235126408</c:v>
                </c:pt>
                <c:pt idx="257">
                  <c:v>240104467</c:v>
                </c:pt>
                <c:pt idx="258">
                  <c:v>192788743</c:v>
                </c:pt>
                <c:pt idx="259">
                  <c:v>157131767</c:v>
                </c:pt>
                <c:pt idx="260">
                  <c:v>63598456</c:v>
                </c:pt>
                <c:pt idx="261">
                  <c:v>91758240</c:v>
                </c:pt>
                <c:pt idx="262">
                  <c:v>690660167</c:v>
                </c:pt>
                <c:pt idx="263">
                  <c:v>658340432</c:v>
                </c:pt>
                <c:pt idx="264">
                  <c:v>531716299</c:v>
                </c:pt>
                <c:pt idx="265">
                  <c:v>543039445</c:v>
                </c:pt>
                <c:pt idx="266">
                  <c:v>543641085</c:v>
                </c:pt>
                <c:pt idx="267">
                  <c:v>522859070</c:v>
                </c:pt>
                <c:pt idx="268">
                  <c:v>509688153</c:v>
                </c:pt>
                <c:pt idx="269">
                  <c:v>524997326</c:v>
                </c:pt>
                <c:pt idx="270">
                  <c:v>477804946</c:v>
                </c:pt>
                <c:pt idx="271">
                  <c:v>443324260</c:v>
                </c:pt>
                <c:pt idx="272">
                  <c:v>354590924</c:v>
                </c:pt>
                <c:pt idx="273">
                  <c:v>286188033</c:v>
                </c:pt>
                <c:pt idx="274">
                  <c:v>256531617</c:v>
                </c:pt>
                <c:pt idx="275">
                  <c:v>253559407</c:v>
                </c:pt>
                <c:pt idx="276">
                  <c:v>213271329</c:v>
                </c:pt>
                <c:pt idx="277">
                  <c:v>215606612</c:v>
                </c:pt>
                <c:pt idx="278">
                  <c:v>112031940</c:v>
                </c:pt>
                <c:pt idx="279">
                  <c:v>128187313</c:v>
                </c:pt>
                <c:pt idx="280">
                  <c:v>60738636</c:v>
                </c:pt>
                <c:pt idx="281">
                  <c:v>61729485</c:v>
                </c:pt>
                <c:pt idx="282">
                  <c:v>64575452</c:v>
                </c:pt>
                <c:pt idx="283">
                  <c:v>78745434</c:v>
                </c:pt>
                <c:pt idx="284">
                  <c:v>38919757</c:v>
                </c:pt>
                <c:pt idx="285">
                  <c:v>49474412</c:v>
                </c:pt>
                <c:pt idx="286">
                  <c:v>45653968</c:v>
                </c:pt>
                <c:pt idx="287">
                  <c:v>8142772</c:v>
                </c:pt>
                <c:pt idx="288">
                  <c:v>675794801</c:v>
                </c:pt>
                <c:pt idx="289">
                  <c:v>664520915</c:v>
                </c:pt>
                <c:pt idx="290">
                  <c:v>592607826</c:v>
                </c:pt>
                <c:pt idx="291">
                  <c:v>582261175</c:v>
                </c:pt>
                <c:pt idx="292">
                  <c:v>551446931</c:v>
                </c:pt>
                <c:pt idx="293">
                  <c:v>560596302</c:v>
                </c:pt>
                <c:pt idx="294">
                  <c:v>560593757</c:v>
                </c:pt>
                <c:pt idx="295">
                  <c:v>562428238</c:v>
                </c:pt>
                <c:pt idx="296">
                  <c:v>555422729</c:v>
                </c:pt>
                <c:pt idx="297">
                  <c:v>555389891</c:v>
                </c:pt>
                <c:pt idx="298">
                  <c:v>542657873</c:v>
                </c:pt>
                <c:pt idx="299">
                  <c:v>522666487</c:v>
                </c:pt>
                <c:pt idx="300">
                  <c:v>504413630</c:v>
                </c:pt>
                <c:pt idx="301">
                  <c:v>511337162</c:v>
                </c:pt>
                <c:pt idx="302">
                  <c:v>448569398</c:v>
                </c:pt>
                <c:pt idx="303">
                  <c:v>425423543</c:v>
                </c:pt>
                <c:pt idx="304">
                  <c:v>414401951</c:v>
                </c:pt>
                <c:pt idx="305">
                  <c:v>477778496</c:v>
                </c:pt>
                <c:pt idx="306">
                  <c:v>290646209</c:v>
                </c:pt>
                <c:pt idx="307">
                  <c:v>229840411</c:v>
                </c:pt>
                <c:pt idx="308">
                  <c:v>261951920</c:v>
                </c:pt>
                <c:pt idx="309">
                  <c:v>237341181</c:v>
                </c:pt>
                <c:pt idx="310">
                  <c:v>256096168</c:v>
                </c:pt>
                <c:pt idx="311">
                  <c:v>235406925</c:v>
                </c:pt>
                <c:pt idx="312">
                  <c:v>193171483</c:v>
                </c:pt>
                <c:pt idx="313">
                  <c:v>214015771</c:v>
                </c:pt>
                <c:pt idx="314">
                  <c:v>211851828</c:v>
                </c:pt>
                <c:pt idx="315">
                  <c:v>162970600</c:v>
                </c:pt>
                <c:pt idx="316">
                  <c:v>112037524</c:v>
                </c:pt>
                <c:pt idx="317">
                  <c:v>150299734</c:v>
                </c:pt>
                <c:pt idx="318">
                  <c:v>89965878</c:v>
                </c:pt>
                <c:pt idx="319">
                  <c:v>42573793</c:v>
                </c:pt>
                <c:pt idx="320">
                  <c:v>50402863</c:v>
                </c:pt>
                <c:pt idx="321">
                  <c:v>53761690</c:v>
                </c:pt>
                <c:pt idx="322">
                  <c:v>35258613</c:v>
                </c:pt>
                <c:pt idx="323">
                  <c:v>17228309</c:v>
                </c:pt>
                <c:pt idx="324">
                  <c:v>690658269</c:v>
                </c:pt>
                <c:pt idx="325">
                  <c:v>576595261</c:v>
                </c:pt>
                <c:pt idx="326">
                  <c:v>583413245</c:v>
                </c:pt>
                <c:pt idx="327">
                  <c:v>570684330</c:v>
                </c:pt>
                <c:pt idx="328">
                  <c:v>571361441</c:v>
                </c:pt>
                <c:pt idx="329">
                  <c:v>548605470</c:v>
                </c:pt>
                <c:pt idx="330">
                  <c:v>542073807</c:v>
                </c:pt>
                <c:pt idx="331">
                  <c:v>515311075</c:v>
                </c:pt>
                <c:pt idx="332">
                  <c:v>484345966</c:v>
                </c:pt>
                <c:pt idx="333">
                  <c:v>341386738</c:v>
                </c:pt>
                <c:pt idx="334">
                  <c:v>288722179</c:v>
                </c:pt>
                <c:pt idx="335">
                  <c:v>330316857</c:v>
                </c:pt>
                <c:pt idx="336">
                  <c:v>232659832</c:v>
                </c:pt>
                <c:pt idx="337">
                  <c:v>224250516</c:v>
                </c:pt>
                <c:pt idx="338">
                  <c:v>163254475</c:v>
                </c:pt>
                <c:pt idx="339">
                  <c:v>178381195</c:v>
                </c:pt>
                <c:pt idx="340">
                  <c:v>152645240</c:v>
                </c:pt>
                <c:pt idx="341">
                  <c:v>127973453</c:v>
                </c:pt>
                <c:pt idx="342">
                  <c:v>93233610</c:v>
                </c:pt>
                <c:pt idx="343">
                  <c:v>74022439</c:v>
                </c:pt>
                <c:pt idx="344">
                  <c:v>74535093</c:v>
                </c:pt>
                <c:pt idx="345">
                  <c:v>52075941</c:v>
                </c:pt>
                <c:pt idx="346">
                  <c:v>56586615</c:v>
                </c:pt>
                <c:pt idx="347">
                  <c:v>43751877</c:v>
                </c:pt>
                <c:pt idx="348">
                  <c:v>16972733</c:v>
                </c:pt>
                <c:pt idx="349">
                  <c:v>667116441</c:v>
                </c:pt>
                <c:pt idx="350">
                  <c:v>662086192</c:v>
                </c:pt>
                <c:pt idx="351">
                  <c:v>596297239</c:v>
                </c:pt>
                <c:pt idx="352">
                  <c:v>655887626</c:v>
                </c:pt>
                <c:pt idx="353">
                  <c:v>574289645</c:v>
                </c:pt>
                <c:pt idx="354">
                  <c:v>567843055</c:v>
                </c:pt>
                <c:pt idx="355">
                  <c:v>573629487</c:v>
                </c:pt>
                <c:pt idx="356">
                  <c:v>561250872</c:v>
                </c:pt>
                <c:pt idx="357">
                  <c:v>537338201</c:v>
                </c:pt>
                <c:pt idx="358">
                  <c:v>536212436</c:v>
                </c:pt>
                <c:pt idx="359">
                  <c:v>530405455</c:v>
                </c:pt>
                <c:pt idx="360">
                  <c:v>500587786</c:v>
                </c:pt>
                <c:pt idx="361">
                  <c:v>511661090</c:v>
                </c:pt>
                <c:pt idx="362">
                  <c:v>511096036</c:v>
                </c:pt>
                <c:pt idx="363">
                  <c:v>490397315</c:v>
                </c:pt>
                <c:pt idx="364">
                  <c:v>461802335</c:v>
                </c:pt>
                <c:pt idx="365">
                  <c:v>464812177</c:v>
                </c:pt>
                <c:pt idx="366">
                  <c:v>491149645</c:v>
                </c:pt>
                <c:pt idx="367">
                  <c:v>472133267</c:v>
                </c:pt>
                <c:pt idx="368">
                  <c:v>498793338</c:v>
                </c:pt>
                <c:pt idx="369">
                  <c:v>484345280</c:v>
                </c:pt>
                <c:pt idx="370">
                  <c:v>454395366</c:v>
                </c:pt>
                <c:pt idx="371">
                  <c:v>378553490</c:v>
                </c:pt>
                <c:pt idx="372">
                  <c:v>387729784</c:v>
                </c:pt>
                <c:pt idx="373">
                  <c:v>375928519</c:v>
                </c:pt>
                <c:pt idx="374">
                  <c:v>273481447</c:v>
                </c:pt>
                <c:pt idx="375">
                  <c:v>320808764</c:v>
                </c:pt>
                <c:pt idx="376">
                  <c:v>318242986</c:v>
                </c:pt>
                <c:pt idx="377">
                  <c:v>296847773</c:v>
                </c:pt>
                <c:pt idx="378">
                  <c:v>292414061</c:v>
                </c:pt>
                <c:pt idx="379">
                  <c:v>274146505</c:v>
                </c:pt>
                <c:pt idx="380">
                  <c:v>244663327</c:v>
                </c:pt>
                <c:pt idx="381">
                  <c:v>218179056</c:v>
                </c:pt>
                <c:pt idx="382">
                  <c:v>210199913</c:v>
                </c:pt>
                <c:pt idx="383">
                  <c:v>139242768</c:v>
                </c:pt>
                <c:pt idx="384">
                  <c:v>98770436</c:v>
                </c:pt>
                <c:pt idx="385">
                  <c:v>78170742</c:v>
                </c:pt>
                <c:pt idx="386">
                  <c:v>89012225</c:v>
                </c:pt>
                <c:pt idx="387">
                  <c:v>71920606</c:v>
                </c:pt>
                <c:pt idx="388">
                  <c:v>84648516</c:v>
                </c:pt>
                <c:pt idx="389">
                  <c:v>41891471</c:v>
                </c:pt>
                <c:pt idx="390">
                  <c:v>50705816</c:v>
                </c:pt>
                <c:pt idx="391">
                  <c:v>38092840</c:v>
                </c:pt>
                <c:pt idx="392">
                  <c:v>36898142</c:v>
                </c:pt>
                <c:pt idx="393">
                  <c:v>6648140</c:v>
                </c:pt>
                <c:pt idx="394">
                  <c:v>33170407</c:v>
                </c:pt>
                <c:pt idx="395">
                  <c:v>12294610</c:v>
                </c:pt>
                <c:pt idx="396">
                  <c:v>17736560</c:v>
                </c:pt>
                <c:pt idx="397">
                  <c:v>676506156</c:v>
                </c:pt>
                <c:pt idx="398">
                  <c:v>661227116</c:v>
                </c:pt>
                <c:pt idx="399">
                  <c:v>664512818</c:v>
                </c:pt>
                <c:pt idx="400">
                  <c:v>580862009</c:v>
                </c:pt>
                <c:pt idx="401">
                  <c:v>580060134</c:v>
                </c:pt>
                <c:pt idx="402">
                  <c:v>560591971</c:v>
                </c:pt>
                <c:pt idx="403">
                  <c:v>560596087</c:v>
                </c:pt>
                <c:pt idx="404">
                  <c:v>557784605</c:v>
                </c:pt>
                <c:pt idx="405">
                  <c:v>548465538</c:v>
                </c:pt>
                <c:pt idx="406">
                  <c:v>559173768</c:v>
                </c:pt>
                <c:pt idx="407">
                  <c:v>535473018</c:v>
                </c:pt>
                <c:pt idx="408">
                  <c:v>528610266</c:v>
                </c:pt>
                <c:pt idx="409">
                  <c:v>504729817</c:v>
                </c:pt>
                <c:pt idx="410">
                  <c:v>502280372</c:v>
                </c:pt>
                <c:pt idx="411">
                  <c:v>527770214</c:v>
                </c:pt>
                <c:pt idx="412">
                  <c:v>425423288</c:v>
                </c:pt>
                <c:pt idx="413">
                  <c:v>448190727</c:v>
                </c:pt>
                <c:pt idx="414">
                  <c:v>349703336</c:v>
                </c:pt>
                <c:pt idx="415">
                  <c:v>400808166</c:v>
                </c:pt>
                <c:pt idx="416">
                  <c:v>356311826</c:v>
                </c:pt>
                <c:pt idx="417">
                  <c:v>331066175</c:v>
                </c:pt>
                <c:pt idx="418">
                  <c:v>272893904</c:v>
                </c:pt>
                <c:pt idx="419">
                  <c:v>310747973</c:v>
                </c:pt>
                <c:pt idx="420">
                  <c:v>299176279</c:v>
                </c:pt>
                <c:pt idx="421">
                  <c:v>294205299</c:v>
                </c:pt>
                <c:pt idx="422">
                  <c:v>308900512</c:v>
                </c:pt>
                <c:pt idx="423">
                  <c:v>226783748</c:v>
                </c:pt>
                <c:pt idx="424">
                  <c:v>247534841</c:v>
                </c:pt>
                <c:pt idx="425">
                  <c:v>230286051</c:v>
                </c:pt>
                <c:pt idx="426">
                  <c:v>241372894</c:v>
                </c:pt>
                <c:pt idx="427">
                  <c:v>220149769</c:v>
                </c:pt>
                <c:pt idx="428">
                  <c:v>188845498</c:v>
                </c:pt>
                <c:pt idx="429">
                  <c:v>208138512</c:v>
                </c:pt>
                <c:pt idx="430">
                  <c:v>129980136</c:v>
                </c:pt>
                <c:pt idx="431">
                  <c:v>106338787</c:v>
                </c:pt>
                <c:pt idx="432">
                  <c:v>124852613</c:v>
                </c:pt>
                <c:pt idx="433">
                  <c:v>156008533</c:v>
                </c:pt>
                <c:pt idx="434">
                  <c:v>114328660</c:v>
                </c:pt>
                <c:pt idx="435">
                  <c:v>132259403</c:v>
                </c:pt>
                <c:pt idx="436">
                  <c:v>97958809</c:v>
                </c:pt>
                <c:pt idx="437">
                  <c:v>63012365</c:v>
                </c:pt>
                <c:pt idx="438">
                  <c:v>67293077</c:v>
                </c:pt>
                <c:pt idx="439">
                  <c:v>66043791</c:v>
                </c:pt>
                <c:pt idx="440">
                  <c:v>67711270</c:v>
                </c:pt>
                <c:pt idx="441">
                  <c:v>62389310</c:v>
                </c:pt>
                <c:pt idx="442">
                  <c:v>68939316</c:v>
                </c:pt>
                <c:pt idx="443">
                  <c:v>71735650</c:v>
                </c:pt>
                <c:pt idx="444">
                  <c:v>80623118</c:v>
                </c:pt>
                <c:pt idx="445">
                  <c:v>52139139</c:v>
                </c:pt>
                <c:pt idx="446">
                  <c:v>50251074</c:v>
                </c:pt>
                <c:pt idx="447">
                  <c:v>7927902</c:v>
                </c:pt>
                <c:pt idx="448">
                  <c:v>678387293</c:v>
                </c:pt>
                <c:pt idx="449">
                  <c:v>697092506</c:v>
                </c:pt>
                <c:pt idx="450">
                  <c:v>659976521</c:v>
                </c:pt>
                <c:pt idx="451">
                  <c:v>659332494</c:v>
                </c:pt>
                <c:pt idx="452">
                  <c:v>659988418</c:v>
                </c:pt>
                <c:pt idx="453">
                  <c:v>658191666</c:v>
                </c:pt>
                <c:pt idx="454">
                  <c:v>662931715</c:v>
                </c:pt>
                <c:pt idx="455">
                  <c:v>663717255</c:v>
                </c:pt>
                <c:pt idx="456">
                  <c:v>599560085</c:v>
                </c:pt>
                <c:pt idx="457">
                  <c:v>590879611</c:v>
                </c:pt>
                <c:pt idx="458">
                  <c:v>591349544</c:v>
                </c:pt>
                <c:pt idx="459">
                  <c:v>594251948</c:v>
                </c:pt>
                <c:pt idx="460">
                  <c:v>581832250</c:v>
                </c:pt>
                <c:pt idx="461">
                  <c:v>571700282</c:v>
                </c:pt>
                <c:pt idx="462">
                  <c:v>580287878</c:v>
                </c:pt>
                <c:pt idx="463">
                  <c:v>576949667</c:v>
                </c:pt>
                <c:pt idx="464">
                  <c:v>563531770</c:v>
                </c:pt>
                <c:pt idx="465">
                  <c:v>550628899</c:v>
                </c:pt>
                <c:pt idx="466">
                  <c:v>556831185</c:v>
                </c:pt>
                <c:pt idx="467">
                  <c:v>530028744</c:v>
                </c:pt>
                <c:pt idx="468">
                  <c:v>531424923</c:v>
                </c:pt>
                <c:pt idx="469">
                  <c:v>542513880</c:v>
                </c:pt>
                <c:pt idx="470">
                  <c:v>543790316</c:v>
                </c:pt>
                <c:pt idx="471">
                  <c:v>545305919</c:v>
                </c:pt>
                <c:pt idx="472">
                  <c:v>533112656</c:v>
                </c:pt>
                <c:pt idx="473">
                  <c:v>509695304</c:v>
                </c:pt>
                <c:pt idx="474">
                  <c:v>523625983</c:v>
                </c:pt>
                <c:pt idx="475">
                  <c:v>511145842</c:v>
                </c:pt>
                <c:pt idx="476">
                  <c:v>527952456</c:v>
                </c:pt>
                <c:pt idx="477">
                  <c:v>521335304</c:v>
                </c:pt>
                <c:pt idx="478">
                  <c:v>502841286</c:v>
                </c:pt>
                <c:pt idx="479">
                  <c:v>509526394</c:v>
                </c:pt>
                <c:pt idx="480">
                  <c:v>405522757</c:v>
                </c:pt>
                <c:pt idx="481">
                  <c:v>348256355</c:v>
                </c:pt>
                <c:pt idx="482">
                  <c:v>396283024</c:v>
                </c:pt>
                <c:pt idx="483">
                  <c:v>402307094</c:v>
                </c:pt>
                <c:pt idx="484">
                  <c:v>371483625</c:v>
                </c:pt>
                <c:pt idx="485">
                  <c:v>348028938</c:v>
                </c:pt>
                <c:pt idx="486">
                  <c:v>362854405</c:v>
                </c:pt>
                <c:pt idx="487">
                  <c:v>352617245</c:v>
                </c:pt>
                <c:pt idx="488">
                  <c:v>287730845</c:v>
                </c:pt>
                <c:pt idx="489">
                  <c:v>325491490</c:v>
                </c:pt>
                <c:pt idx="490">
                  <c:v>320838422</c:v>
                </c:pt>
                <c:pt idx="491">
                  <c:v>332234923</c:v>
                </c:pt>
                <c:pt idx="492">
                  <c:v>273470463</c:v>
                </c:pt>
                <c:pt idx="493">
                  <c:v>249538647</c:v>
                </c:pt>
                <c:pt idx="494">
                  <c:v>247796112</c:v>
                </c:pt>
                <c:pt idx="495">
                  <c:v>250027746</c:v>
                </c:pt>
                <c:pt idx="496">
                  <c:v>240968897</c:v>
                </c:pt>
                <c:pt idx="497">
                  <c:v>266860256</c:v>
                </c:pt>
                <c:pt idx="498">
                  <c:v>176314428</c:v>
                </c:pt>
                <c:pt idx="499">
                  <c:v>218849633</c:v>
                </c:pt>
                <c:pt idx="500">
                  <c:v>208210870</c:v>
                </c:pt>
                <c:pt idx="501">
                  <c:v>214609376</c:v>
                </c:pt>
                <c:pt idx="502">
                  <c:v>197190511</c:v>
                </c:pt>
                <c:pt idx="503">
                  <c:v>199132127</c:v>
                </c:pt>
                <c:pt idx="504">
                  <c:v>164524929</c:v>
                </c:pt>
                <c:pt idx="505">
                  <c:v>203206531</c:v>
                </c:pt>
                <c:pt idx="506">
                  <c:v>196525658</c:v>
                </c:pt>
                <c:pt idx="507">
                  <c:v>137039498</c:v>
                </c:pt>
                <c:pt idx="508">
                  <c:v>158518748</c:v>
                </c:pt>
                <c:pt idx="509">
                  <c:v>129464740</c:v>
                </c:pt>
                <c:pt idx="510">
                  <c:v>128821251</c:v>
                </c:pt>
                <c:pt idx="511">
                  <c:v>161665344</c:v>
                </c:pt>
                <c:pt idx="512">
                  <c:v>121008572</c:v>
                </c:pt>
                <c:pt idx="513">
                  <c:v>134083708</c:v>
                </c:pt>
                <c:pt idx="514">
                  <c:v>97903375</c:v>
                </c:pt>
                <c:pt idx="515">
                  <c:v>71575594</c:v>
                </c:pt>
                <c:pt idx="516">
                  <c:v>101783469</c:v>
                </c:pt>
                <c:pt idx="517">
                  <c:v>69034111</c:v>
                </c:pt>
                <c:pt idx="518">
                  <c:v>73440763</c:v>
                </c:pt>
                <c:pt idx="519">
                  <c:v>62035844</c:v>
                </c:pt>
                <c:pt idx="520">
                  <c:v>78391541</c:v>
                </c:pt>
                <c:pt idx="521">
                  <c:v>40344857</c:v>
                </c:pt>
                <c:pt idx="522">
                  <c:v>58515549</c:v>
                </c:pt>
                <c:pt idx="523">
                  <c:v>38141478</c:v>
                </c:pt>
                <c:pt idx="524">
                  <c:v>53118784</c:v>
                </c:pt>
                <c:pt idx="525">
                  <c:v>56566876</c:v>
                </c:pt>
                <c:pt idx="526">
                  <c:v>43430911</c:v>
                </c:pt>
                <c:pt idx="527">
                  <c:v>51875242</c:v>
                </c:pt>
                <c:pt idx="528">
                  <c:v>37725252</c:v>
                </c:pt>
                <c:pt idx="529">
                  <c:v>29253527</c:v>
                </c:pt>
                <c:pt idx="530">
                  <c:v>29341016</c:v>
                </c:pt>
                <c:pt idx="531">
                  <c:v>17694529</c:v>
                </c:pt>
                <c:pt idx="532">
                  <c:v>29569793</c:v>
                </c:pt>
                <c:pt idx="533">
                  <c:v>31734605</c:v>
                </c:pt>
                <c:pt idx="534">
                  <c:v>4847803</c:v>
                </c:pt>
                <c:pt idx="535">
                  <c:v>22966881</c:v>
                </c:pt>
                <c:pt idx="536">
                  <c:v>24575613</c:v>
                </c:pt>
                <c:pt idx="537">
                  <c:v>690309680</c:v>
                </c:pt>
                <c:pt idx="538">
                  <c:v>687282754</c:v>
                </c:pt>
                <c:pt idx="539">
                  <c:v>669658353</c:v>
                </c:pt>
                <c:pt idx="540">
                  <c:v>666113632</c:v>
                </c:pt>
                <c:pt idx="541">
                  <c:v>661391874</c:v>
                </c:pt>
                <c:pt idx="542">
                  <c:v>658379737</c:v>
                </c:pt>
                <c:pt idx="543">
                  <c:v>568152188</c:v>
                </c:pt>
                <c:pt idx="544">
                  <c:v>574340044</c:v>
                </c:pt>
                <c:pt idx="545">
                  <c:v>570151473</c:v>
                </c:pt>
                <c:pt idx="546">
                  <c:v>577330617</c:v>
                </c:pt>
                <c:pt idx="547">
                  <c:v>558654764</c:v>
                </c:pt>
                <c:pt idx="548">
                  <c:v>564793249</c:v>
                </c:pt>
                <c:pt idx="549">
                  <c:v>549190631</c:v>
                </c:pt>
                <c:pt idx="550">
                  <c:v>538644461</c:v>
                </c:pt>
                <c:pt idx="551">
                  <c:v>535081789</c:v>
                </c:pt>
                <c:pt idx="552">
                  <c:v>541774233</c:v>
                </c:pt>
                <c:pt idx="553">
                  <c:v>528561780</c:v>
                </c:pt>
                <c:pt idx="554">
                  <c:v>547739376</c:v>
                </c:pt>
                <c:pt idx="555">
                  <c:v>525606186</c:v>
                </c:pt>
                <c:pt idx="556">
                  <c:v>511606029</c:v>
                </c:pt>
                <c:pt idx="557">
                  <c:v>525986660</c:v>
                </c:pt>
                <c:pt idx="558">
                  <c:v>513556521</c:v>
                </c:pt>
                <c:pt idx="559">
                  <c:v>507924766</c:v>
                </c:pt>
                <c:pt idx="560">
                  <c:v>500527426</c:v>
                </c:pt>
                <c:pt idx="561">
                  <c:v>511630515</c:v>
                </c:pt>
                <c:pt idx="562">
                  <c:v>500438260</c:v>
                </c:pt>
                <c:pt idx="563">
                  <c:v>483815637</c:v>
                </c:pt>
                <c:pt idx="564">
                  <c:v>499729022</c:v>
                </c:pt>
                <c:pt idx="565">
                  <c:v>485405415</c:v>
                </c:pt>
                <c:pt idx="566">
                  <c:v>456262635</c:v>
                </c:pt>
                <c:pt idx="567">
                  <c:v>485544006</c:v>
                </c:pt>
                <c:pt idx="568">
                  <c:v>436988933</c:v>
                </c:pt>
                <c:pt idx="569">
                  <c:v>499115537</c:v>
                </c:pt>
                <c:pt idx="570">
                  <c:v>380381067</c:v>
                </c:pt>
                <c:pt idx="571">
                  <c:v>412664673</c:v>
                </c:pt>
                <c:pt idx="572">
                  <c:v>361274415</c:v>
                </c:pt>
                <c:pt idx="573">
                  <c:v>339276931</c:v>
                </c:pt>
                <c:pt idx="574">
                  <c:v>401959312</c:v>
                </c:pt>
                <c:pt idx="575">
                  <c:v>395845114</c:v>
                </c:pt>
                <c:pt idx="576">
                  <c:v>402359138</c:v>
                </c:pt>
                <c:pt idx="577">
                  <c:v>358122175</c:v>
                </c:pt>
                <c:pt idx="578">
                  <c:v>405940951</c:v>
                </c:pt>
                <c:pt idx="579">
                  <c:v>408661136</c:v>
                </c:pt>
                <c:pt idx="580">
                  <c:v>290270909</c:v>
                </c:pt>
                <c:pt idx="581">
                  <c:v>278332086</c:v>
                </c:pt>
                <c:pt idx="582">
                  <c:v>287960657</c:v>
                </c:pt>
                <c:pt idx="583">
                  <c:v>325135276</c:v>
                </c:pt>
                <c:pt idx="584">
                  <c:v>307068304</c:v>
                </c:pt>
                <c:pt idx="585">
                  <c:v>305034163</c:v>
                </c:pt>
                <c:pt idx="586">
                  <c:v>299123536</c:v>
                </c:pt>
                <c:pt idx="587">
                  <c:v>305354548</c:v>
                </c:pt>
                <c:pt idx="588">
                  <c:v>231246601</c:v>
                </c:pt>
                <c:pt idx="589">
                  <c:v>256571061</c:v>
                </c:pt>
                <c:pt idx="590">
                  <c:v>254323419</c:v>
                </c:pt>
                <c:pt idx="591">
                  <c:v>233055759</c:v>
                </c:pt>
                <c:pt idx="592">
                  <c:v>260500960</c:v>
                </c:pt>
                <c:pt idx="593">
                  <c:v>233094602</c:v>
                </c:pt>
                <c:pt idx="594">
                  <c:v>227902842</c:v>
                </c:pt>
                <c:pt idx="595">
                  <c:v>216170035</c:v>
                </c:pt>
                <c:pt idx="596">
                  <c:v>211795510</c:v>
                </c:pt>
                <c:pt idx="597">
                  <c:v>191116680</c:v>
                </c:pt>
                <c:pt idx="598">
                  <c:v>195501603</c:v>
                </c:pt>
                <c:pt idx="599">
                  <c:v>169807146</c:v>
                </c:pt>
                <c:pt idx="600">
                  <c:v>169212180</c:v>
                </c:pt>
                <c:pt idx="601">
                  <c:v>216544005</c:v>
                </c:pt>
                <c:pt idx="602">
                  <c:v>210478015</c:v>
                </c:pt>
                <c:pt idx="603">
                  <c:v>172963998</c:v>
                </c:pt>
                <c:pt idx="604">
                  <c:v>210663640</c:v>
                </c:pt>
                <c:pt idx="605">
                  <c:v>144246778</c:v>
                </c:pt>
                <c:pt idx="606">
                  <c:v>130691030</c:v>
                </c:pt>
                <c:pt idx="607">
                  <c:v>161213332</c:v>
                </c:pt>
                <c:pt idx="608">
                  <c:v>124215253</c:v>
                </c:pt>
                <c:pt idx="609">
                  <c:v>149643001</c:v>
                </c:pt>
                <c:pt idx="610">
                  <c:v>133803901</c:v>
                </c:pt>
                <c:pt idx="611">
                  <c:v>85022417</c:v>
                </c:pt>
                <c:pt idx="612">
                  <c:v>97872282</c:v>
                </c:pt>
                <c:pt idx="613">
                  <c:v>102648387</c:v>
                </c:pt>
                <c:pt idx="614">
                  <c:v>60897519</c:v>
                </c:pt>
                <c:pt idx="615">
                  <c:v>82937453</c:v>
                </c:pt>
                <c:pt idx="616">
                  <c:v>67268289</c:v>
                </c:pt>
                <c:pt idx="617">
                  <c:v>63215120</c:v>
                </c:pt>
                <c:pt idx="618">
                  <c:v>53784200</c:v>
                </c:pt>
                <c:pt idx="619">
                  <c:v>40951044</c:v>
                </c:pt>
                <c:pt idx="620">
                  <c:v>44701299</c:v>
                </c:pt>
                <c:pt idx="621">
                  <c:v>46753843</c:v>
                </c:pt>
                <c:pt idx="622">
                  <c:v>394490</c:v>
                </c:pt>
                <c:pt idx="623">
                  <c:v>34415001</c:v>
                </c:pt>
                <c:pt idx="624">
                  <c:v>13088224</c:v>
                </c:pt>
                <c:pt idx="625">
                  <c:v>27203528</c:v>
                </c:pt>
                <c:pt idx="626">
                  <c:v>25865449</c:v>
                </c:pt>
                <c:pt idx="627">
                  <c:v>27289403</c:v>
                </c:pt>
                <c:pt idx="628">
                  <c:v>23992052</c:v>
                </c:pt>
                <c:pt idx="629">
                  <c:v>16188418</c:v>
                </c:pt>
                <c:pt idx="630">
                  <c:v>12753688</c:v>
                </c:pt>
                <c:pt idx="631">
                  <c:v>16894613</c:v>
                </c:pt>
                <c:pt idx="632">
                  <c:v>34561184</c:v>
                </c:pt>
                <c:pt idx="633">
                  <c:v>13700916</c:v>
                </c:pt>
                <c:pt idx="634">
                  <c:v>4626879</c:v>
                </c:pt>
                <c:pt idx="635">
                  <c:v>20384361</c:v>
                </c:pt>
                <c:pt idx="636">
                  <c:v>692534306</c:v>
                </c:pt>
                <c:pt idx="637">
                  <c:v>692696757</c:v>
                </c:pt>
                <c:pt idx="638">
                  <c:v>692579020</c:v>
                </c:pt>
                <c:pt idx="639">
                  <c:v>679488865</c:v>
                </c:pt>
                <c:pt idx="640">
                  <c:v>695619906</c:v>
                </c:pt>
                <c:pt idx="641">
                  <c:v>681286748</c:v>
                </c:pt>
                <c:pt idx="642">
                  <c:v>683437456</c:v>
                </c:pt>
                <c:pt idx="643">
                  <c:v>667398725</c:v>
                </c:pt>
                <c:pt idx="644">
                  <c:v>673269417</c:v>
                </c:pt>
                <c:pt idx="645">
                  <c:v>662153059</c:v>
                </c:pt>
                <c:pt idx="646">
                  <c:v>664785001</c:v>
                </c:pt>
                <c:pt idx="647">
                  <c:v>665009971</c:v>
                </c:pt>
                <c:pt idx="648">
                  <c:v>656372326</c:v>
                </c:pt>
                <c:pt idx="649">
                  <c:v>656066980</c:v>
                </c:pt>
                <c:pt idx="650">
                  <c:v>594883937</c:v>
                </c:pt>
                <c:pt idx="651">
                  <c:v>656032022</c:v>
                </c:pt>
                <c:pt idx="652">
                  <c:v>571508751</c:v>
                </c:pt>
                <c:pt idx="653">
                  <c:v>584354178</c:v>
                </c:pt>
                <c:pt idx="654">
                  <c:v>572381822</c:v>
                </c:pt>
                <c:pt idx="655">
                  <c:v>584158920</c:v>
                </c:pt>
                <c:pt idx="656">
                  <c:v>567676623</c:v>
                </c:pt>
                <c:pt idx="657">
                  <c:v>567168582</c:v>
                </c:pt>
                <c:pt idx="658">
                  <c:v>578986431</c:v>
                </c:pt>
                <c:pt idx="659">
                  <c:v>584582249</c:v>
                </c:pt>
                <c:pt idx="660">
                  <c:v>566280162</c:v>
                </c:pt>
                <c:pt idx="661">
                  <c:v>553444902</c:v>
                </c:pt>
                <c:pt idx="662">
                  <c:v>555388862</c:v>
                </c:pt>
                <c:pt idx="663">
                  <c:v>560604490</c:v>
                </c:pt>
                <c:pt idx="664">
                  <c:v>559046793</c:v>
                </c:pt>
                <c:pt idx="665">
                  <c:v>558808564</c:v>
                </c:pt>
                <c:pt idx="666">
                  <c:v>530590017</c:v>
                </c:pt>
                <c:pt idx="667">
                  <c:v>531722583</c:v>
                </c:pt>
                <c:pt idx="668">
                  <c:v>540101306</c:v>
                </c:pt>
                <c:pt idx="669">
                  <c:v>531335005</c:v>
                </c:pt>
                <c:pt idx="670">
                  <c:v>540462332</c:v>
                </c:pt>
                <c:pt idx="671">
                  <c:v>506424409</c:v>
                </c:pt>
                <c:pt idx="672">
                  <c:v>504005573</c:v>
                </c:pt>
                <c:pt idx="673">
                  <c:v>507412843</c:v>
                </c:pt>
                <c:pt idx="674">
                  <c:v>504705874</c:v>
                </c:pt>
                <c:pt idx="675">
                  <c:v>522108193</c:v>
                </c:pt>
                <c:pt idx="676">
                  <c:v>518862419</c:v>
                </c:pt>
                <c:pt idx="677">
                  <c:v>502083569</c:v>
                </c:pt>
                <c:pt idx="678">
                  <c:v>520276911</c:v>
                </c:pt>
                <c:pt idx="679">
                  <c:v>527350841</c:v>
                </c:pt>
                <c:pt idx="680">
                  <c:v>503029252</c:v>
                </c:pt>
                <c:pt idx="681">
                  <c:v>504114103</c:v>
                </c:pt>
                <c:pt idx="682">
                  <c:v>419717997</c:v>
                </c:pt>
                <c:pt idx="683">
                  <c:v>423107173</c:v>
                </c:pt>
                <c:pt idx="684">
                  <c:v>495252577</c:v>
                </c:pt>
                <c:pt idx="685">
                  <c:v>471959835</c:v>
                </c:pt>
                <c:pt idx="686">
                  <c:v>437124841</c:v>
                </c:pt>
                <c:pt idx="687">
                  <c:v>419291612</c:v>
                </c:pt>
                <c:pt idx="688">
                  <c:v>487231216</c:v>
                </c:pt>
                <c:pt idx="689">
                  <c:v>489670207</c:v>
                </c:pt>
                <c:pt idx="690">
                  <c:v>333343493</c:v>
                </c:pt>
                <c:pt idx="691">
                  <c:v>395866434</c:v>
                </c:pt>
                <c:pt idx="692">
                  <c:v>343566547</c:v>
                </c:pt>
                <c:pt idx="693">
                  <c:v>372748150</c:v>
                </c:pt>
                <c:pt idx="694">
                  <c:v>351283266</c:v>
                </c:pt>
                <c:pt idx="695">
                  <c:v>341750842</c:v>
                </c:pt>
                <c:pt idx="696">
                  <c:v>348274120</c:v>
                </c:pt>
                <c:pt idx="697">
                  <c:v>389034152</c:v>
                </c:pt>
                <c:pt idx="698">
                  <c:v>391461535</c:v>
                </c:pt>
                <c:pt idx="699">
                  <c:v>375893947</c:v>
                </c:pt>
                <c:pt idx="700">
                  <c:v>280578369</c:v>
                </c:pt>
                <c:pt idx="701">
                  <c:v>280842716</c:v>
                </c:pt>
                <c:pt idx="702">
                  <c:v>325835081</c:v>
                </c:pt>
                <c:pt idx="703">
                  <c:v>313739784</c:v>
                </c:pt>
                <c:pt idx="704">
                  <c:v>271192264</c:v>
                </c:pt>
                <c:pt idx="705">
                  <c:v>271903672</c:v>
                </c:pt>
                <c:pt idx="706">
                  <c:v>325731116</c:v>
                </c:pt>
                <c:pt idx="707">
                  <c:v>276966400</c:v>
                </c:pt>
                <c:pt idx="708">
                  <c:v>310329651</c:v>
                </c:pt>
                <c:pt idx="709">
                  <c:v>275916556</c:v>
                </c:pt>
                <c:pt idx="710">
                  <c:v>321180412</c:v>
                </c:pt>
                <c:pt idx="711">
                  <c:v>272633955</c:v>
                </c:pt>
                <c:pt idx="712">
                  <c:v>253574620</c:v>
                </c:pt>
                <c:pt idx="713">
                  <c:v>237789969</c:v>
                </c:pt>
                <c:pt idx="714">
                  <c:v>254667806</c:v>
                </c:pt>
                <c:pt idx="715">
                  <c:v>228138663</c:v>
                </c:pt>
                <c:pt idx="716">
                  <c:v>229928127</c:v>
                </c:pt>
                <c:pt idx="717">
                  <c:v>248608259</c:v>
                </c:pt>
                <c:pt idx="718">
                  <c:v>237314820</c:v>
                </c:pt>
                <c:pt idx="719">
                  <c:v>249333581</c:v>
                </c:pt>
                <c:pt idx="720">
                  <c:v>255942052</c:v>
                </c:pt>
                <c:pt idx="721">
                  <c:v>233431144</c:v>
                </c:pt>
                <c:pt idx="722">
                  <c:v>232463528</c:v>
                </c:pt>
                <c:pt idx="723">
                  <c:v>250003495</c:v>
                </c:pt>
                <c:pt idx="724">
                  <c:v>224733946</c:v>
                </c:pt>
                <c:pt idx="725">
                  <c:v>242621168</c:v>
                </c:pt>
                <c:pt idx="726">
                  <c:v>226212674</c:v>
                </c:pt>
                <c:pt idx="727">
                  <c:v>201334932</c:v>
                </c:pt>
                <c:pt idx="728">
                  <c:v>163570555</c:v>
                </c:pt>
                <c:pt idx="729">
                  <c:v>181447000</c:v>
                </c:pt>
                <c:pt idx="730">
                  <c:v>184428313</c:v>
                </c:pt>
                <c:pt idx="731">
                  <c:v>201210320</c:v>
                </c:pt>
                <c:pt idx="732">
                  <c:v>194366320</c:v>
                </c:pt>
                <c:pt idx="733">
                  <c:v>155828379</c:v>
                </c:pt>
                <c:pt idx="734">
                  <c:v>160644380</c:v>
                </c:pt>
                <c:pt idx="735">
                  <c:v>157556267</c:v>
                </c:pt>
                <c:pt idx="736">
                  <c:v>107735413</c:v>
                </c:pt>
                <c:pt idx="737">
                  <c:v>111999576</c:v>
                </c:pt>
                <c:pt idx="738">
                  <c:v>107214976</c:v>
                </c:pt>
                <c:pt idx="739">
                  <c:v>135661841</c:v>
                </c:pt>
                <c:pt idx="740">
                  <c:v>125819073</c:v>
                </c:pt>
                <c:pt idx="741">
                  <c:v>158630187</c:v>
                </c:pt>
                <c:pt idx="742">
                  <c:v>131595566</c:v>
                </c:pt>
                <c:pt idx="743">
                  <c:v>151954517</c:v>
                </c:pt>
                <c:pt idx="744">
                  <c:v>161804725</c:v>
                </c:pt>
                <c:pt idx="745">
                  <c:v>91235096</c:v>
                </c:pt>
                <c:pt idx="746">
                  <c:v>77254281</c:v>
                </c:pt>
                <c:pt idx="747">
                  <c:v>88049478</c:v>
                </c:pt>
                <c:pt idx="748">
                  <c:v>74463182</c:v>
                </c:pt>
                <c:pt idx="749">
                  <c:v>66732894</c:v>
                </c:pt>
                <c:pt idx="750">
                  <c:v>71586600</c:v>
                </c:pt>
                <c:pt idx="751">
                  <c:v>83948821</c:v>
                </c:pt>
                <c:pt idx="752">
                  <c:v>93981980</c:v>
                </c:pt>
                <c:pt idx="753">
                  <c:v>95642570</c:v>
                </c:pt>
                <c:pt idx="754">
                  <c:v>93216991</c:v>
                </c:pt>
                <c:pt idx="755">
                  <c:v>83618421</c:v>
                </c:pt>
                <c:pt idx="756">
                  <c:v>54434007</c:v>
                </c:pt>
                <c:pt idx="757">
                  <c:v>43979015</c:v>
                </c:pt>
                <c:pt idx="758">
                  <c:v>57452849</c:v>
                </c:pt>
                <c:pt idx="759">
                  <c:v>58658461</c:v>
                </c:pt>
                <c:pt idx="760">
                  <c:v>44812749</c:v>
                </c:pt>
                <c:pt idx="761">
                  <c:v>53118015</c:v>
                </c:pt>
                <c:pt idx="762">
                  <c:v>42068344</c:v>
                </c:pt>
                <c:pt idx="763">
                  <c:v>59551877</c:v>
                </c:pt>
                <c:pt idx="764">
                  <c:v>33962432</c:v>
                </c:pt>
                <c:pt idx="765">
                  <c:v>29966538</c:v>
                </c:pt>
                <c:pt idx="766">
                  <c:v>25446229</c:v>
                </c:pt>
                <c:pt idx="767">
                  <c:v>12014384</c:v>
                </c:pt>
                <c:pt idx="768">
                  <c:v>30828383</c:v>
                </c:pt>
                <c:pt idx="769">
                  <c:v>4264624</c:v>
                </c:pt>
                <c:pt idx="770">
                  <c:v>25370510</c:v>
                </c:pt>
                <c:pt idx="771">
                  <c:v>771694</c:v>
                </c:pt>
                <c:pt idx="772">
                  <c:v>28340699</c:v>
                </c:pt>
                <c:pt idx="773">
                  <c:v>19720380</c:v>
                </c:pt>
                <c:pt idx="774">
                  <c:v>30314225</c:v>
                </c:pt>
                <c:pt idx="775">
                  <c:v>21004633</c:v>
                </c:pt>
                <c:pt idx="776">
                  <c:v>35519960</c:v>
                </c:pt>
                <c:pt idx="777">
                  <c:v>34403925</c:v>
                </c:pt>
                <c:pt idx="778">
                  <c:v>687879114</c:v>
                </c:pt>
                <c:pt idx="779">
                  <c:v>681896297</c:v>
                </c:pt>
                <c:pt idx="780">
                  <c:v>678383051</c:v>
                </c:pt>
                <c:pt idx="781">
                  <c:v>686923528</c:v>
                </c:pt>
                <c:pt idx="782">
                  <c:v>660459150</c:v>
                </c:pt>
                <c:pt idx="783">
                  <c:v>661249462</c:v>
                </c:pt>
                <c:pt idx="784">
                  <c:v>663240379</c:v>
                </c:pt>
                <c:pt idx="785">
                  <c:v>665143621</c:v>
                </c:pt>
                <c:pt idx="786">
                  <c:v>658747182</c:v>
                </c:pt>
                <c:pt idx="787">
                  <c:v>598503390</c:v>
                </c:pt>
                <c:pt idx="788">
                  <c:v>587360734</c:v>
                </c:pt>
                <c:pt idx="789">
                  <c:v>654555197</c:v>
                </c:pt>
                <c:pt idx="790">
                  <c:v>590967460</c:v>
                </c:pt>
                <c:pt idx="791">
                  <c:v>592828013</c:v>
                </c:pt>
                <c:pt idx="792">
                  <c:v>598680164</c:v>
                </c:pt>
                <c:pt idx="793">
                  <c:v>594892619</c:v>
                </c:pt>
                <c:pt idx="794">
                  <c:v>586776769</c:v>
                </c:pt>
                <c:pt idx="795">
                  <c:v>597206082</c:v>
                </c:pt>
                <c:pt idx="796">
                  <c:v>567233322</c:v>
                </c:pt>
                <c:pt idx="797">
                  <c:v>571514056</c:v>
                </c:pt>
                <c:pt idx="798">
                  <c:v>569015486</c:v>
                </c:pt>
                <c:pt idx="799">
                  <c:v>567017006</c:v>
                </c:pt>
                <c:pt idx="800">
                  <c:v>572982274</c:v>
                </c:pt>
                <c:pt idx="801">
                  <c:v>573566482</c:v>
                </c:pt>
                <c:pt idx="802">
                  <c:v>550780705</c:v>
                </c:pt>
                <c:pt idx="803">
                  <c:v>552216877</c:v>
                </c:pt>
                <c:pt idx="804">
                  <c:v>551503642</c:v>
                </c:pt>
                <c:pt idx="805">
                  <c:v>550767848</c:v>
                </c:pt>
                <c:pt idx="806">
                  <c:v>554539599</c:v>
                </c:pt>
                <c:pt idx="807">
                  <c:v>543759184</c:v>
                </c:pt>
                <c:pt idx="808">
                  <c:v>530129421</c:v>
                </c:pt>
                <c:pt idx="809">
                  <c:v>542232389</c:v>
                </c:pt>
                <c:pt idx="810">
                  <c:v>537995226</c:v>
                </c:pt>
                <c:pt idx="811">
                  <c:v>547603484</c:v>
                </c:pt>
                <c:pt idx="812">
                  <c:v>532985106</c:v>
                </c:pt>
                <c:pt idx="813">
                  <c:v>547157100</c:v>
                </c:pt>
                <c:pt idx="814">
                  <c:v>533756092</c:v>
                </c:pt>
                <c:pt idx="815">
                  <c:v>537482347</c:v>
                </c:pt>
                <c:pt idx="816">
                  <c:v>530594973</c:v>
                </c:pt>
                <c:pt idx="817">
                  <c:v>529035631</c:v>
                </c:pt>
                <c:pt idx="818">
                  <c:v>532672828</c:v>
                </c:pt>
                <c:pt idx="819">
                  <c:v>534574055</c:v>
                </c:pt>
                <c:pt idx="820">
                  <c:v>539335555</c:v>
                </c:pt>
                <c:pt idx="821">
                  <c:v>504872904</c:v>
                </c:pt>
                <c:pt idx="822">
                  <c:v>507585442</c:v>
                </c:pt>
                <c:pt idx="823">
                  <c:v>506674744</c:v>
                </c:pt>
                <c:pt idx="824">
                  <c:v>518975045</c:v>
                </c:pt>
                <c:pt idx="825">
                  <c:v>526834587</c:v>
                </c:pt>
                <c:pt idx="826">
                  <c:v>505169276</c:v>
                </c:pt>
                <c:pt idx="827">
                  <c:v>510610560</c:v>
                </c:pt>
                <c:pt idx="828">
                  <c:v>517463000</c:v>
                </c:pt>
                <c:pt idx="829">
                  <c:v>510705128</c:v>
                </c:pt>
                <c:pt idx="830">
                  <c:v>521130850</c:v>
                </c:pt>
                <c:pt idx="831">
                  <c:v>526429351</c:v>
                </c:pt>
                <c:pt idx="832">
                  <c:v>522048296</c:v>
                </c:pt>
                <c:pt idx="833">
                  <c:v>527232549</c:v>
                </c:pt>
                <c:pt idx="834">
                  <c:v>522656486</c:v>
                </c:pt>
                <c:pt idx="835">
                  <c:v>516920444</c:v>
                </c:pt>
                <c:pt idx="836">
                  <c:v>511195878</c:v>
                </c:pt>
                <c:pt idx="837">
                  <c:v>462816590</c:v>
                </c:pt>
                <c:pt idx="838">
                  <c:v>459474232</c:v>
                </c:pt>
                <c:pt idx="839">
                  <c:v>451149688</c:v>
                </c:pt>
                <c:pt idx="840">
                  <c:v>493828367</c:v>
                </c:pt>
                <c:pt idx="841">
                  <c:v>427741913</c:v>
                </c:pt>
                <c:pt idx="842">
                  <c:v>462986295</c:v>
                </c:pt>
                <c:pt idx="843">
                  <c:v>490421416</c:v>
                </c:pt>
                <c:pt idx="844">
                  <c:v>494895071</c:v>
                </c:pt>
                <c:pt idx="845">
                  <c:v>499290035</c:v>
                </c:pt>
                <c:pt idx="846">
                  <c:v>456241282</c:v>
                </c:pt>
                <c:pt idx="847">
                  <c:v>495689497</c:v>
                </c:pt>
                <c:pt idx="848">
                  <c:v>482003280</c:v>
                </c:pt>
                <c:pt idx="849">
                  <c:v>343556714</c:v>
                </c:pt>
                <c:pt idx="850">
                  <c:v>367139556</c:v>
                </c:pt>
                <c:pt idx="851">
                  <c:v>398887921</c:v>
                </c:pt>
                <c:pt idx="852">
                  <c:v>387598924</c:v>
                </c:pt>
                <c:pt idx="853">
                  <c:v>353148197</c:v>
                </c:pt>
                <c:pt idx="854">
                  <c:v>376901970</c:v>
                </c:pt>
                <c:pt idx="855">
                  <c:v>345524896</c:v>
                </c:pt>
                <c:pt idx="856">
                  <c:v>340430395</c:v>
                </c:pt>
                <c:pt idx="857">
                  <c:v>376236897</c:v>
                </c:pt>
                <c:pt idx="858">
                  <c:v>275957554</c:v>
                </c:pt>
                <c:pt idx="859">
                  <c:v>311295126</c:v>
                </c:pt>
                <c:pt idx="860">
                  <c:v>313059146</c:v>
                </c:pt>
                <c:pt idx="861">
                  <c:v>324761252</c:v>
                </c:pt>
                <c:pt idx="862">
                  <c:v>309123931</c:v>
                </c:pt>
                <c:pt idx="863">
                  <c:v>278346412</c:v>
                </c:pt>
                <c:pt idx="864">
                  <c:v>327891112</c:v>
                </c:pt>
                <c:pt idx="865">
                  <c:v>294212985</c:v>
                </c:pt>
                <c:pt idx="866">
                  <c:v>315497698</c:v>
                </c:pt>
                <c:pt idx="867">
                  <c:v>320788768</c:v>
                </c:pt>
                <c:pt idx="868">
                  <c:v>312493125</c:v>
                </c:pt>
                <c:pt idx="869">
                  <c:v>287699302</c:v>
                </c:pt>
                <c:pt idx="870">
                  <c:v>321813721</c:v>
                </c:pt>
                <c:pt idx="871">
                  <c:v>333025846</c:v>
                </c:pt>
                <c:pt idx="872">
                  <c:v>231114563</c:v>
                </c:pt>
                <c:pt idx="873">
                  <c:v>231853145</c:v>
                </c:pt>
                <c:pt idx="874">
                  <c:v>243075130</c:v>
                </c:pt>
                <c:pt idx="875">
                  <c:v>225502231</c:v>
                </c:pt>
                <c:pt idx="876">
                  <c:v>230127032</c:v>
                </c:pt>
                <c:pt idx="877">
                  <c:v>222463528</c:v>
                </c:pt>
                <c:pt idx="878">
                  <c:v>262399431</c:v>
                </c:pt>
                <c:pt idx="879">
                  <c:v>241627957</c:v>
                </c:pt>
                <c:pt idx="880">
                  <c:v>269684336</c:v>
                </c:pt>
                <c:pt idx="881">
                  <c:v>171037571</c:v>
                </c:pt>
                <c:pt idx="882">
                  <c:v>173962342</c:v>
                </c:pt>
                <c:pt idx="883">
                  <c:v>207114839</c:v>
                </c:pt>
                <c:pt idx="884">
                  <c:v>176943783</c:v>
                </c:pt>
                <c:pt idx="885">
                  <c:v>169437708</c:v>
                </c:pt>
                <c:pt idx="886">
                  <c:v>177955651</c:v>
                </c:pt>
                <c:pt idx="887">
                  <c:v>206357380</c:v>
                </c:pt>
                <c:pt idx="888">
                  <c:v>178555181</c:v>
                </c:pt>
                <c:pt idx="889">
                  <c:v>218369769</c:v>
                </c:pt>
                <c:pt idx="890">
                  <c:v>203551822</c:v>
                </c:pt>
                <c:pt idx="891">
                  <c:v>191517619</c:v>
                </c:pt>
                <c:pt idx="892">
                  <c:v>184328515</c:v>
                </c:pt>
                <c:pt idx="893">
                  <c:v>196519476</c:v>
                </c:pt>
                <c:pt idx="894">
                  <c:v>203632096</c:v>
                </c:pt>
                <c:pt idx="895">
                  <c:v>178723128</c:v>
                </c:pt>
                <c:pt idx="896">
                  <c:v>138144460</c:v>
                </c:pt>
                <c:pt idx="897">
                  <c:v>138959233</c:v>
                </c:pt>
                <c:pt idx="898">
                  <c:v>138469445</c:v>
                </c:pt>
                <c:pt idx="899">
                  <c:v>125507201</c:v>
                </c:pt>
                <c:pt idx="900">
                  <c:v>158513139</c:v>
                </c:pt>
                <c:pt idx="901">
                  <c:v>147621580</c:v>
                </c:pt>
                <c:pt idx="902">
                  <c:v>110388500</c:v>
                </c:pt>
                <c:pt idx="903">
                  <c:v>156367707</c:v>
                </c:pt>
                <c:pt idx="904">
                  <c:v>139071677</c:v>
                </c:pt>
                <c:pt idx="905">
                  <c:v>116324472</c:v>
                </c:pt>
                <c:pt idx="906">
                  <c:v>123383939</c:v>
                </c:pt>
                <c:pt idx="907">
                  <c:v>127629758</c:v>
                </c:pt>
                <c:pt idx="908">
                  <c:v>111369542</c:v>
                </c:pt>
                <c:pt idx="909">
                  <c:v>130522563</c:v>
                </c:pt>
                <c:pt idx="910">
                  <c:v>72372185</c:v>
                </c:pt>
                <c:pt idx="911">
                  <c:v>68775568</c:v>
                </c:pt>
                <c:pt idx="912">
                  <c:v>93851602</c:v>
                </c:pt>
                <c:pt idx="913">
                  <c:v>66919579</c:v>
                </c:pt>
                <c:pt idx="914">
                  <c:v>85989684</c:v>
                </c:pt>
                <c:pt idx="915">
                  <c:v>70438155</c:v>
                </c:pt>
                <c:pt idx="916">
                  <c:v>92410243</c:v>
                </c:pt>
                <c:pt idx="917">
                  <c:v>70616787</c:v>
                </c:pt>
                <c:pt idx="918">
                  <c:v>96392082</c:v>
                </c:pt>
                <c:pt idx="919">
                  <c:v>67289484</c:v>
                </c:pt>
                <c:pt idx="920">
                  <c:v>102440305</c:v>
                </c:pt>
                <c:pt idx="921">
                  <c:v>85986633</c:v>
                </c:pt>
                <c:pt idx="922">
                  <c:v>72820186</c:v>
                </c:pt>
                <c:pt idx="923">
                  <c:v>35688506</c:v>
                </c:pt>
                <c:pt idx="924">
                  <c:v>49676840</c:v>
                </c:pt>
                <c:pt idx="925">
                  <c:v>50718640</c:v>
                </c:pt>
                <c:pt idx="926">
                  <c:v>44129333</c:v>
                </c:pt>
                <c:pt idx="927">
                  <c:v>48556576</c:v>
                </c:pt>
                <c:pt idx="928">
                  <c:v>46428265</c:v>
                </c:pt>
                <c:pt idx="929">
                  <c:v>43897804</c:v>
                </c:pt>
                <c:pt idx="930">
                  <c:v>38655722</c:v>
                </c:pt>
                <c:pt idx="931">
                  <c:v>59220726</c:v>
                </c:pt>
                <c:pt idx="932">
                  <c:v>50435854</c:v>
                </c:pt>
                <c:pt idx="933">
                  <c:v>37977138</c:v>
                </c:pt>
                <c:pt idx="934">
                  <c:v>49146494</c:v>
                </c:pt>
                <c:pt idx="935">
                  <c:v>55206101</c:v>
                </c:pt>
                <c:pt idx="936">
                  <c:v>36396507</c:v>
                </c:pt>
                <c:pt idx="937">
                  <c:v>46798822</c:v>
                </c:pt>
                <c:pt idx="938">
                  <c:v>31484416</c:v>
                </c:pt>
                <c:pt idx="939">
                  <c:v>25285263</c:v>
                </c:pt>
                <c:pt idx="940">
                  <c:v>13048713</c:v>
                </c:pt>
                <c:pt idx="941">
                  <c:v>5221876</c:v>
                </c:pt>
                <c:pt idx="942">
                  <c:v>21210751</c:v>
                </c:pt>
                <c:pt idx="943">
                  <c:v>26107414</c:v>
                </c:pt>
                <c:pt idx="944">
                  <c:v>9782688</c:v>
                </c:pt>
                <c:pt idx="945">
                  <c:v>33879810</c:v>
                </c:pt>
                <c:pt idx="946">
                  <c:v>25098992</c:v>
                </c:pt>
                <c:pt idx="947">
                  <c:v>24601234</c:v>
                </c:pt>
                <c:pt idx="948">
                  <c:v>677992050</c:v>
                </c:pt>
                <c:pt idx="949">
                  <c:v>683652538</c:v>
                </c:pt>
                <c:pt idx="950">
                  <c:v>699638175</c:v>
                </c:pt>
                <c:pt idx="951">
                  <c:v>678580168</c:v>
                </c:pt>
                <c:pt idx="952">
                  <c:v>688380110</c:v>
                </c:pt>
                <c:pt idx="953">
                  <c:v>681103731</c:v>
                </c:pt>
                <c:pt idx="954">
                  <c:v>681857636</c:v>
                </c:pt>
                <c:pt idx="955">
                  <c:v>682501840</c:v>
                </c:pt>
                <c:pt idx="956">
                  <c:v>674343850</c:v>
                </c:pt>
                <c:pt idx="957">
                  <c:v>665156949</c:v>
                </c:pt>
                <c:pt idx="958">
                  <c:v>676152061</c:v>
                </c:pt>
                <c:pt idx="959">
                  <c:v>659336234</c:v>
                </c:pt>
                <c:pt idx="960">
                  <c:v>665124658</c:v>
                </c:pt>
                <c:pt idx="961">
                  <c:v>596095194</c:v>
                </c:pt>
                <c:pt idx="962">
                  <c:v>652114114</c:v>
                </c:pt>
                <c:pt idx="963">
                  <c:v>656188684</c:v>
                </c:pt>
                <c:pt idx="964">
                  <c:v>588494440</c:v>
                </c:pt>
                <c:pt idx="965">
                  <c:v>652914379</c:v>
                </c:pt>
                <c:pt idx="966">
                  <c:v>588562588</c:v>
                </c:pt>
                <c:pt idx="967">
                  <c:v>655460235</c:v>
                </c:pt>
                <c:pt idx="968">
                  <c:v>585994219</c:v>
                </c:pt>
                <c:pt idx="969">
                  <c:v>651591875</c:v>
                </c:pt>
                <c:pt idx="970">
                  <c:v>593418090</c:v>
                </c:pt>
                <c:pt idx="971">
                  <c:v>652220212</c:v>
                </c:pt>
                <c:pt idx="972">
                  <c:v>594899158</c:v>
                </c:pt>
                <c:pt idx="973">
                  <c:v>654725306</c:v>
                </c:pt>
                <c:pt idx="974">
                  <c:v>595866589</c:v>
                </c:pt>
                <c:pt idx="975">
                  <c:v>655201226</c:v>
                </c:pt>
                <c:pt idx="976">
                  <c:v>578224129</c:v>
                </c:pt>
                <c:pt idx="977">
                  <c:v>576832826</c:v>
                </c:pt>
                <c:pt idx="978">
                  <c:v>567174794</c:v>
                </c:pt>
                <c:pt idx="979">
                  <c:v>569165397</c:v>
                </c:pt>
                <c:pt idx="980">
                  <c:v>584635345</c:v>
                </c:pt>
                <c:pt idx="981">
                  <c:v>578990164</c:v>
                </c:pt>
                <c:pt idx="982">
                  <c:v>576474597</c:v>
                </c:pt>
                <c:pt idx="983">
                  <c:v>569362020</c:v>
                </c:pt>
                <c:pt idx="984">
                  <c:v>572973009</c:v>
                </c:pt>
                <c:pt idx="985">
                  <c:v>573944580</c:v>
                </c:pt>
                <c:pt idx="986">
                  <c:v>569018431</c:v>
                </c:pt>
                <c:pt idx="987">
                  <c:v>568796460</c:v>
                </c:pt>
                <c:pt idx="988">
                  <c:v>578021856</c:v>
                </c:pt>
                <c:pt idx="989">
                  <c:v>581046848</c:v>
                </c:pt>
                <c:pt idx="990">
                  <c:v>571909393</c:v>
                </c:pt>
                <c:pt idx="991">
                  <c:v>574961874</c:v>
                </c:pt>
                <c:pt idx="992">
                  <c:v>565688963</c:v>
                </c:pt>
                <c:pt idx="993">
                  <c:v>561786444</c:v>
                </c:pt>
                <c:pt idx="994">
                  <c:v>550584571</c:v>
                </c:pt>
                <c:pt idx="995">
                  <c:v>560633927</c:v>
                </c:pt>
                <c:pt idx="996">
                  <c:v>561803795</c:v>
                </c:pt>
                <c:pt idx="997">
                  <c:v>555983735</c:v>
                </c:pt>
                <c:pt idx="998">
                  <c:v>551811398</c:v>
                </c:pt>
                <c:pt idx="999">
                  <c:v>554006378</c:v>
                </c:pt>
                <c:pt idx="1000">
                  <c:v>561971758</c:v>
                </c:pt>
                <c:pt idx="1001">
                  <c:v>563552823</c:v>
                </c:pt>
                <c:pt idx="1002">
                  <c:v>547945986</c:v>
                </c:pt>
                <c:pt idx="1003">
                  <c:v>558686942</c:v>
                </c:pt>
                <c:pt idx="1004">
                  <c:v>539960964</c:v>
                </c:pt>
                <c:pt idx="1005">
                  <c:v>536394297</c:v>
                </c:pt>
                <c:pt idx="1006">
                  <c:v>536635596</c:v>
                </c:pt>
                <c:pt idx="1007">
                  <c:v>532151732</c:v>
                </c:pt>
                <c:pt idx="1008">
                  <c:v>537805357</c:v>
                </c:pt>
                <c:pt idx="1009">
                  <c:v>543765735</c:v>
                </c:pt>
                <c:pt idx="1010">
                  <c:v>543519858</c:v>
                </c:pt>
                <c:pt idx="1011">
                  <c:v>537335187</c:v>
                </c:pt>
                <c:pt idx="1012">
                  <c:v>535276848</c:v>
                </c:pt>
                <c:pt idx="1013">
                  <c:v>531720701</c:v>
                </c:pt>
                <c:pt idx="1014">
                  <c:v>539356757</c:v>
                </c:pt>
                <c:pt idx="1015">
                  <c:v>538486902</c:v>
                </c:pt>
                <c:pt idx="1016">
                  <c:v>522673440</c:v>
                </c:pt>
                <c:pt idx="1017">
                  <c:v>512774006</c:v>
                </c:pt>
                <c:pt idx="1018">
                  <c:v>520333280</c:v>
                </c:pt>
                <c:pt idx="1019">
                  <c:v>510001252</c:v>
                </c:pt>
                <c:pt idx="1020">
                  <c:v>501422627</c:v>
                </c:pt>
                <c:pt idx="1021">
                  <c:v>503353324</c:v>
                </c:pt>
                <c:pt idx="1022">
                  <c:v>514863704</c:v>
                </c:pt>
                <c:pt idx="1023">
                  <c:v>504799968</c:v>
                </c:pt>
                <c:pt idx="1024">
                  <c:v>506807420</c:v>
                </c:pt>
                <c:pt idx="1025">
                  <c:v>501017712</c:v>
                </c:pt>
                <c:pt idx="1026">
                  <c:v>521687772</c:v>
                </c:pt>
                <c:pt idx="1027">
                  <c:v>505764410</c:v>
                </c:pt>
                <c:pt idx="1028">
                  <c:v>514369269</c:v>
                </c:pt>
                <c:pt idx="1029">
                  <c:v>493826094</c:v>
                </c:pt>
                <c:pt idx="1030">
                  <c:v>492224139</c:v>
                </c:pt>
                <c:pt idx="1031">
                  <c:v>499612331</c:v>
                </c:pt>
                <c:pt idx="1032">
                  <c:v>476185264</c:v>
                </c:pt>
                <c:pt idx="1033">
                  <c:v>493288566</c:v>
                </c:pt>
                <c:pt idx="1034">
                  <c:v>476904438</c:v>
                </c:pt>
                <c:pt idx="1035">
                  <c:v>497504503</c:v>
                </c:pt>
                <c:pt idx="1036">
                  <c:v>449493597</c:v>
                </c:pt>
                <c:pt idx="1037">
                  <c:v>461823552</c:v>
                </c:pt>
                <c:pt idx="1038">
                  <c:v>450792956</c:v>
                </c:pt>
                <c:pt idx="1039">
                  <c:v>492945056</c:v>
                </c:pt>
                <c:pt idx="1040">
                  <c:v>453075884</c:v>
                </c:pt>
                <c:pt idx="1041">
                  <c:v>493582747</c:v>
                </c:pt>
                <c:pt idx="1042">
                  <c:v>417451239</c:v>
                </c:pt>
                <c:pt idx="1043">
                  <c:v>494221395</c:v>
                </c:pt>
                <c:pt idx="1044">
                  <c:v>500083898</c:v>
                </c:pt>
                <c:pt idx="1045">
                  <c:v>467255241</c:v>
                </c:pt>
                <c:pt idx="1046">
                  <c:v>488320629</c:v>
                </c:pt>
                <c:pt idx="1047">
                  <c:v>488667751</c:v>
                </c:pt>
                <c:pt idx="1048">
                  <c:v>418828412</c:v>
                </c:pt>
                <c:pt idx="1049">
                  <c:v>361647875</c:v>
                </c:pt>
                <c:pt idx="1050">
                  <c:v>344113615</c:v>
                </c:pt>
                <c:pt idx="1051">
                  <c:v>371347477</c:v>
                </c:pt>
                <c:pt idx="1052">
                  <c:v>385187074</c:v>
                </c:pt>
                <c:pt idx="1053">
                  <c:v>394628938</c:v>
                </c:pt>
                <c:pt idx="1054">
                  <c:v>342548206</c:v>
                </c:pt>
                <c:pt idx="1055">
                  <c:v>380489393</c:v>
                </c:pt>
                <c:pt idx="1056">
                  <c:v>358986966</c:v>
                </c:pt>
                <c:pt idx="1057">
                  <c:v>352412571</c:v>
                </c:pt>
                <c:pt idx="1058">
                  <c:v>357566030</c:v>
                </c:pt>
                <c:pt idx="1059">
                  <c:v>364904132</c:v>
                </c:pt>
                <c:pt idx="1060">
                  <c:v>365213968</c:v>
                </c:pt>
                <c:pt idx="1061">
                  <c:v>270442113</c:v>
                </c:pt>
                <c:pt idx="1062">
                  <c:v>320900327</c:v>
                </c:pt>
                <c:pt idx="1063">
                  <c:v>293219732</c:v>
                </c:pt>
                <c:pt idx="1064">
                  <c:v>297536882</c:v>
                </c:pt>
                <c:pt idx="1065">
                  <c:v>313297342</c:v>
                </c:pt>
                <c:pt idx="1066">
                  <c:v>298220757</c:v>
                </c:pt>
                <c:pt idx="1067">
                  <c:v>293038657</c:v>
                </c:pt>
                <c:pt idx="1068">
                  <c:v>317905461</c:v>
                </c:pt>
                <c:pt idx="1069">
                  <c:v>312520342</c:v>
                </c:pt>
                <c:pt idx="1070">
                  <c:v>299206258</c:v>
                </c:pt>
                <c:pt idx="1071">
                  <c:v>275205512</c:v>
                </c:pt>
                <c:pt idx="1072">
                  <c:v>254040248</c:v>
                </c:pt>
                <c:pt idx="1073">
                  <c:v>260891041</c:v>
                </c:pt>
                <c:pt idx="1074">
                  <c:v>227574969</c:v>
                </c:pt>
                <c:pt idx="1075">
                  <c:v>243217538</c:v>
                </c:pt>
                <c:pt idx="1076">
                  <c:v>239049998</c:v>
                </c:pt>
                <c:pt idx="1077">
                  <c:v>264597537</c:v>
                </c:pt>
                <c:pt idx="1078">
                  <c:v>242899459</c:v>
                </c:pt>
                <c:pt idx="1079">
                  <c:v>228156608</c:v>
                </c:pt>
                <c:pt idx="1080">
                  <c:v>260725364</c:v>
                </c:pt>
                <c:pt idx="1081">
                  <c:v>242621513</c:v>
                </c:pt>
                <c:pt idx="1082">
                  <c:v>261934723</c:v>
                </c:pt>
                <c:pt idx="1083">
                  <c:v>250801270</c:v>
                </c:pt>
                <c:pt idx="1084">
                  <c:v>243083449</c:v>
                </c:pt>
                <c:pt idx="1085">
                  <c:v>252675372</c:v>
                </c:pt>
                <c:pt idx="1086">
                  <c:v>245921103</c:v>
                </c:pt>
                <c:pt idx="1087">
                  <c:v>196266533</c:v>
                </c:pt>
                <c:pt idx="1088">
                  <c:v>200349143</c:v>
                </c:pt>
                <c:pt idx="1089">
                  <c:v>164066387</c:v>
                </c:pt>
                <c:pt idx="1090">
                  <c:v>194644352</c:v>
                </c:pt>
                <c:pt idx="1091">
                  <c:v>219387975</c:v>
                </c:pt>
                <c:pt idx="1092">
                  <c:v>213641008</c:v>
                </c:pt>
                <c:pt idx="1093">
                  <c:v>180279177</c:v>
                </c:pt>
                <c:pt idx="1094">
                  <c:v>163132791</c:v>
                </c:pt>
                <c:pt idx="1095">
                  <c:v>172832252</c:v>
                </c:pt>
                <c:pt idx="1096">
                  <c:v>199369122</c:v>
                </c:pt>
                <c:pt idx="1097">
                  <c:v>200951335</c:v>
                </c:pt>
                <c:pt idx="1098">
                  <c:v>188293248</c:v>
                </c:pt>
                <c:pt idx="1099">
                  <c:v>219609611</c:v>
                </c:pt>
                <c:pt idx="1100">
                  <c:v>163538128</c:v>
                </c:pt>
                <c:pt idx="1101">
                  <c:v>196519298</c:v>
                </c:pt>
                <c:pt idx="1102">
                  <c:v>221351593</c:v>
                </c:pt>
                <c:pt idx="1103">
                  <c:v>221349554</c:v>
                </c:pt>
                <c:pt idx="1104">
                  <c:v>199874031</c:v>
                </c:pt>
                <c:pt idx="1105">
                  <c:v>217142311</c:v>
                </c:pt>
                <c:pt idx="1106">
                  <c:v>178965087</c:v>
                </c:pt>
                <c:pt idx="1107">
                  <c:v>198744417</c:v>
                </c:pt>
                <c:pt idx="1108">
                  <c:v>141433990</c:v>
                </c:pt>
                <c:pt idx="1109">
                  <c:v>151336818</c:v>
                </c:pt>
                <c:pt idx="1110">
                  <c:v>149419889</c:v>
                </c:pt>
                <c:pt idx="1111">
                  <c:v>118606355</c:v>
                </c:pt>
                <c:pt idx="1112">
                  <c:v>154517762</c:v>
                </c:pt>
                <c:pt idx="1113">
                  <c:v>119542101</c:v>
                </c:pt>
                <c:pt idx="1114">
                  <c:v>141959482</c:v>
                </c:pt>
                <c:pt idx="1115">
                  <c:v>104096097</c:v>
                </c:pt>
                <c:pt idx="1116">
                  <c:v>150896127</c:v>
                </c:pt>
                <c:pt idx="1117">
                  <c:v>111036970</c:v>
                </c:pt>
                <c:pt idx="1118">
                  <c:v>113619834</c:v>
                </c:pt>
                <c:pt idx="1119">
                  <c:v>136144843</c:v>
                </c:pt>
                <c:pt idx="1120">
                  <c:v>158772113</c:v>
                </c:pt>
                <c:pt idx="1121">
                  <c:v>105210316</c:v>
                </c:pt>
                <c:pt idx="1122">
                  <c:v>161920573</c:v>
                </c:pt>
                <c:pt idx="1123">
                  <c:v>68203351</c:v>
                </c:pt>
                <c:pt idx="1124">
                  <c:v>93216314</c:v>
                </c:pt>
                <c:pt idx="1125">
                  <c:v>100665480</c:v>
                </c:pt>
                <c:pt idx="1126">
                  <c:v>70182255</c:v>
                </c:pt>
                <c:pt idx="1127">
                  <c:v>84841574</c:v>
                </c:pt>
                <c:pt idx="1128">
                  <c:v>86175034</c:v>
                </c:pt>
                <c:pt idx="1129">
                  <c:v>76857645</c:v>
                </c:pt>
                <c:pt idx="1130">
                  <c:v>86899950</c:v>
                </c:pt>
                <c:pt idx="1131">
                  <c:v>79564261</c:v>
                </c:pt>
                <c:pt idx="1132">
                  <c:v>71782973</c:v>
                </c:pt>
                <c:pt idx="1133">
                  <c:v>80436962</c:v>
                </c:pt>
                <c:pt idx="1134">
                  <c:v>67303378</c:v>
                </c:pt>
                <c:pt idx="1135">
                  <c:v>68014452</c:v>
                </c:pt>
                <c:pt idx="1136">
                  <c:v>63059271</c:v>
                </c:pt>
                <c:pt idx="1137">
                  <c:v>97501450</c:v>
                </c:pt>
                <c:pt idx="1138">
                  <c:v>90411373</c:v>
                </c:pt>
                <c:pt idx="1139">
                  <c:v>99659420</c:v>
                </c:pt>
                <c:pt idx="1140">
                  <c:v>103487168</c:v>
                </c:pt>
                <c:pt idx="1141">
                  <c:v>101313377</c:v>
                </c:pt>
                <c:pt idx="1142">
                  <c:v>61197227</c:v>
                </c:pt>
                <c:pt idx="1143">
                  <c:v>66762155</c:v>
                </c:pt>
                <c:pt idx="1144">
                  <c:v>50268519</c:v>
                </c:pt>
                <c:pt idx="1145">
                  <c:v>56877677</c:v>
                </c:pt>
                <c:pt idx="1146">
                  <c:v>50632960</c:v>
                </c:pt>
                <c:pt idx="1147">
                  <c:v>41516927</c:v>
                </c:pt>
                <c:pt idx="1148">
                  <c:v>58679845</c:v>
                </c:pt>
                <c:pt idx="1149">
                  <c:v>43137306</c:v>
                </c:pt>
                <c:pt idx="1150">
                  <c:v>36268557</c:v>
                </c:pt>
                <c:pt idx="1151">
                  <c:v>37312047</c:v>
                </c:pt>
                <c:pt idx="1152">
                  <c:v>36335780</c:v>
                </c:pt>
                <c:pt idx="1153">
                  <c:v>48474638</c:v>
                </c:pt>
                <c:pt idx="1154">
                  <c:v>58033573</c:v>
                </c:pt>
                <c:pt idx="1155">
                  <c:v>48803190</c:v>
                </c:pt>
                <c:pt idx="1156">
                  <c:v>49577279</c:v>
                </c:pt>
                <c:pt idx="1157">
                  <c:v>48280681</c:v>
                </c:pt>
                <c:pt idx="1158">
                  <c:v>33703677</c:v>
                </c:pt>
                <c:pt idx="1159">
                  <c:v>30879374</c:v>
                </c:pt>
                <c:pt idx="1160">
                  <c:v>34016288</c:v>
                </c:pt>
                <c:pt idx="1161">
                  <c:v>20833491</c:v>
                </c:pt>
                <c:pt idx="1162">
                  <c:v>6378336</c:v>
                </c:pt>
                <c:pt idx="1163">
                  <c:v>10044423</c:v>
                </c:pt>
                <c:pt idx="1164">
                  <c:v>19152993</c:v>
                </c:pt>
                <c:pt idx="1165">
                  <c:v>17285546</c:v>
                </c:pt>
                <c:pt idx="1166">
                  <c:v>918551</c:v>
                </c:pt>
                <c:pt idx="1167">
                  <c:v>27931738</c:v>
                </c:pt>
                <c:pt idx="1168">
                  <c:v>9360394</c:v>
                </c:pt>
                <c:pt idx="1169">
                  <c:v>21429798</c:v>
                </c:pt>
                <c:pt idx="1170">
                  <c:v>32084179</c:v>
                </c:pt>
                <c:pt idx="1171">
                  <c:v>29209062</c:v>
                </c:pt>
                <c:pt idx="1172">
                  <c:v>33705289</c:v>
                </c:pt>
                <c:pt idx="1173">
                  <c:v>21669734</c:v>
                </c:pt>
                <c:pt idx="1174">
                  <c:v>19611972</c:v>
                </c:pt>
                <c:pt idx="1175">
                  <c:v>18132812</c:v>
                </c:pt>
                <c:pt idx="1176">
                  <c:v>7740848</c:v>
                </c:pt>
                <c:pt idx="1177">
                  <c:v>30706521</c:v>
                </c:pt>
                <c:pt idx="1178">
                  <c:v>22193183</c:v>
                </c:pt>
                <c:pt idx="1179">
                  <c:v>681285757</c:v>
                </c:pt>
                <c:pt idx="1180">
                  <c:v>687857525</c:v>
                </c:pt>
                <c:pt idx="1181">
                  <c:v>685106578</c:v>
                </c:pt>
                <c:pt idx="1182">
                  <c:v>679860428</c:v>
                </c:pt>
                <c:pt idx="1183">
                  <c:v>678545267</c:v>
                </c:pt>
                <c:pt idx="1184">
                  <c:v>682077497</c:v>
                </c:pt>
                <c:pt idx="1185">
                  <c:v>700511635</c:v>
                </c:pt>
                <c:pt idx="1186">
                  <c:v>680216312</c:v>
                </c:pt>
                <c:pt idx="1187">
                  <c:v>686047763</c:v>
                </c:pt>
                <c:pt idx="1188">
                  <c:v>682881849</c:v>
                </c:pt>
                <c:pt idx="1189">
                  <c:v>688074493</c:v>
                </c:pt>
                <c:pt idx="1190">
                  <c:v>683647459</c:v>
                </c:pt>
                <c:pt idx="1191">
                  <c:v>691959026</c:v>
                </c:pt>
                <c:pt idx="1192">
                  <c:v>680597169</c:v>
                </c:pt>
                <c:pt idx="1193">
                  <c:v>681813301</c:v>
                </c:pt>
                <c:pt idx="1194">
                  <c:v>684345652</c:v>
                </c:pt>
                <c:pt idx="1195">
                  <c:v>684931691</c:v>
                </c:pt>
                <c:pt idx="1196">
                  <c:v>659496360</c:v>
                </c:pt>
                <c:pt idx="1197">
                  <c:v>674496389</c:v>
                </c:pt>
                <c:pt idx="1198">
                  <c:v>665512079</c:v>
                </c:pt>
                <c:pt idx="1199">
                  <c:v>675824505</c:v>
                </c:pt>
                <c:pt idx="1200">
                  <c:v>657009352</c:v>
                </c:pt>
                <c:pt idx="1201">
                  <c:v>659988642</c:v>
                </c:pt>
                <c:pt idx="1202">
                  <c:v>663564615</c:v>
                </c:pt>
                <c:pt idx="1203">
                  <c:v>668376484</c:v>
                </c:pt>
                <c:pt idx="1204">
                  <c:v>665659952</c:v>
                </c:pt>
                <c:pt idx="1205">
                  <c:v>669212611</c:v>
                </c:pt>
                <c:pt idx="1206">
                  <c:v>665908736</c:v>
                </c:pt>
                <c:pt idx="1207">
                  <c:v>662733161</c:v>
                </c:pt>
                <c:pt idx="1208">
                  <c:v>673139489</c:v>
                </c:pt>
                <c:pt idx="1209">
                  <c:v>665132420</c:v>
                </c:pt>
                <c:pt idx="1210">
                  <c:v>664964288</c:v>
                </c:pt>
                <c:pt idx="1211">
                  <c:v>653084376</c:v>
                </c:pt>
                <c:pt idx="1212">
                  <c:v>593878464</c:v>
                </c:pt>
                <c:pt idx="1213">
                  <c:v>593702946</c:v>
                </c:pt>
                <c:pt idx="1214">
                  <c:v>654741794</c:v>
                </c:pt>
                <c:pt idx="1215">
                  <c:v>652514376</c:v>
                </c:pt>
                <c:pt idx="1216">
                  <c:v>591111712</c:v>
                </c:pt>
                <c:pt idx="1217">
                  <c:v>654727578</c:v>
                </c:pt>
                <c:pt idx="1218">
                  <c:v>589709177</c:v>
                </c:pt>
                <c:pt idx="1219">
                  <c:v>651618273</c:v>
                </c:pt>
                <c:pt idx="1220">
                  <c:v>586790766</c:v>
                </c:pt>
                <c:pt idx="1221">
                  <c:v>590307327</c:v>
                </c:pt>
                <c:pt idx="1222">
                  <c:v>597768409</c:v>
                </c:pt>
                <c:pt idx="1223">
                  <c:v>595063453</c:v>
                </c:pt>
                <c:pt idx="1224">
                  <c:v>598470217</c:v>
                </c:pt>
                <c:pt idx="1225">
                  <c:v>590515934</c:v>
                </c:pt>
                <c:pt idx="1226">
                  <c:v>598662015</c:v>
                </c:pt>
                <c:pt idx="1227">
                  <c:v>589018164</c:v>
                </c:pt>
                <c:pt idx="1228">
                  <c:v>599345081</c:v>
                </c:pt>
                <c:pt idx="1229">
                  <c:v>596249560</c:v>
                </c:pt>
                <c:pt idx="1230">
                  <c:v>587367302</c:v>
                </c:pt>
                <c:pt idx="1231">
                  <c:v>596259897</c:v>
                </c:pt>
                <c:pt idx="1232">
                  <c:v>597398607</c:v>
                </c:pt>
                <c:pt idx="1233">
                  <c:v>598393073</c:v>
                </c:pt>
                <c:pt idx="1234">
                  <c:v>580462135</c:v>
                </c:pt>
                <c:pt idx="1235">
                  <c:v>584960294</c:v>
                </c:pt>
                <c:pt idx="1236">
                  <c:v>574097717</c:v>
                </c:pt>
                <c:pt idx="1237">
                  <c:v>567636854</c:v>
                </c:pt>
                <c:pt idx="1238">
                  <c:v>578016927</c:v>
                </c:pt>
                <c:pt idx="1239">
                  <c:v>572036179</c:v>
                </c:pt>
                <c:pt idx="1240">
                  <c:v>584128567</c:v>
                </c:pt>
                <c:pt idx="1241">
                  <c:v>572251128</c:v>
                </c:pt>
                <c:pt idx="1242">
                  <c:v>575676288</c:v>
                </c:pt>
                <c:pt idx="1243">
                  <c:v>572661918</c:v>
                </c:pt>
                <c:pt idx="1244">
                  <c:v>576775768</c:v>
                </c:pt>
                <c:pt idx="1245">
                  <c:v>572717130</c:v>
                </c:pt>
                <c:pt idx="1246">
                  <c:v>568898603</c:v>
                </c:pt>
                <c:pt idx="1247">
                  <c:v>573093127</c:v>
                </c:pt>
                <c:pt idx="1248">
                  <c:v>581657603</c:v>
                </c:pt>
                <c:pt idx="1249">
                  <c:v>573410780</c:v>
                </c:pt>
                <c:pt idx="1250">
                  <c:v>569689179</c:v>
                </c:pt>
                <c:pt idx="1251">
                  <c:v>573741136</c:v>
                </c:pt>
                <c:pt idx="1252">
                  <c:v>568332124</c:v>
                </c:pt>
                <c:pt idx="1253">
                  <c:v>564420648</c:v>
                </c:pt>
                <c:pt idx="1254">
                  <c:v>560861234</c:v>
                </c:pt>
                <c:pt idx="1255">
                  <c:v>564908217</c:v>
                </c:pt>
                <c:pt idx="1256">
                  <c:v>566617112</c:v>
                </c:pt>
                <c:pt idx="1257">
                  <c:v>549547057</c:v>
                </c:pt>
                <c:pt idx="1258">
                  <c:v>553308744</c:v>
                </c:pt>
                <c:pt idx="1259">
                  <c:v>564760502</c:v>
                </c:pt>
                <c:pt idx="1260">
                  <c:v>561833349</c:v>
                </c:pt>
                <c:pt idx="1261">
                  <c:v>555386558</c:v>
                </c:pt>
                <c:pt idx="1262">
                  <c:v>554180353</c:v>
                </c:pt>
                <c:pt idx="1263">
                  <c:v>555177488</c:v>
                </c:pt>
                <c:pt idx="1264">
                  <c:v>558145890</c:v>
                </c:pt>
                <c:pt idx="1265">
                  <c:v>556567576</c:v>
                </c:pt>
                <c:pt idx="1266">
                  <c:v>552111488</c:v>
                </c:pt>
                <c:pt idx="1267">
                  <c:v>564569093</c:v>
                </c:pt>
                <c:pt idx="1268">
                  <c:v>563355433</c:v>
                </c:pt>
                <c:pt idx="1269">
                  <c:v>552617093</c:v>
                </c:pt>
                <c:pt idx="1270">
                  <c:v>563498873</c:v>
                </c:pt>
                <c:pt idx="1271">
                  <c:v>565294152</c:v>
                </c:pt>
                <c:pt idx="1272">
                  <c:v>566682697</c:v>
                </c:pt>
                <c:pt idx="1273">
                  <c:v>559184490</c:v>
                </c:pt>
                <c:pt idx="1274">
                  <c:v>548634972</c:v>
                </c:pt>
                <c:pt idx="1275">
                  <c:v>559566055</c:v>
                </c:pt>
                <c:pt idx="1276">
                  <c:v>548767400</c:v>
                </c:pt>
                <c:pt idx="1277">
                  <c:v>566651582</c:v>
                </c:pt>
                <c:pt idx="1278">
                  <c:v>547920004</c:v>
                </c:pt>
                <c:pt idx="1279">
                  <c:v>537647596</c:v>
                </c:pt>
                <c:pt idx="1280">
                  <c:v>541738539</c:v>
                </c:pt>
                <c:pt idx="1281">
                  <c:v>538473028</c:v>
                </c:pt>
                <c:pt idx="1282">
                  <c:v>542269578</c:v>
                </c:pt>
                <c:pt idx="1283">
                  <c:v>531205997</c:v>
                </c:pt>
                <c:pt idx="1284">
                  <c:v>530589156</c:v>
                </c:pt>
                <c:pt idx="1285">
                  <c:v>536459060</c:v>
                </c:pt>
                <c:pt idx="1286">
                  <c:v>546752493</c:v>
                </c:pt>
                <c:pt idx="1287">
                  <c:v>531856812</c:v>
                </c:pt>
                <c:pt idx="1288">
                  <c:v>535587770</c:v>
                </c:pt>
                <c:pt idx="1289">
                  <c:v>531339960</c:v>
                </c:pt>
                <c:pt idx="1290">
                  <c:v>531670120</c:v>
                </c:pt>
                <c:pt idx="1291">
                  <c:v>537084185</c:v>
                </c:pt>
                <c:pt idx="1292">
                  <c:v>541477335</c:v>
                </c:pt>
                <c:pt idx="1293">
                  <c:v>537183011</c:v>
                </c:pt>
                <c:pt idx="1294">
                  <c:v>545516928</c:v>
                </c:pt>
                <c:pt idx="1295">
                  <c:v>537263393</c:v>
                </c:pt>
                <c:pt idx="1296">
                  <c:v>545849444</c:v>
                </c:pt>
                <c:pt idx="1297">
                  <c:v>532539589</c:v>
                </c:pt>
                <c:pt idx="1298">
                  <c:v>546893715</c:v>
                </c:pt>
                <c:pt idx="1299">
                  <c:v>533171087</c:v>
                </c:pt>
                <c:pt idx="1300">
                  <c:v>547356508</c:v>
                </c:pt>
                <c:pt idx="1301">
                  <c:v>543900595</c:v>
                </c:pt>
                <c:pt idx="1302">
                  <c:v>533580160</c:v>
                </c:pt>
                <c:pt idx="1303">
                  <c:v>543909143</c:v>
                </c:pt>
                <c:pt idx="1304">
                  <c:v>533627789</c:v>
                </c:pt>
                <c:pt idx="1305">
                  <c:v>544202033</c:v>
                </c:pt>
                <c:pt idx="1306">
                  <c:v>538665056</c:v>
                </c:pt>
                <c:pt idx="1307">
                  <c:v>520970327</c:v>
                </c:pt>
                <c:pt idx="1308">
                  <c:v>526425297</c:v>
                </c:pt>
                <c:pt idx="1309">
                  <c:v>521716232</c:v>
                </c:pt>
                <c:pt idx="1310">
                  <c:v>504705867</c:v>
                </c:pt>
                <c:pt idx="1311">
                  <c:v>528154298</c:v>
                </c:pt>
                <c:pt idx="1312">
                  <c:v>511645327</c:v>
                </c:pt>
                <c:pt idx="1313">
                  <c:v>508029618</c:v>
                </c:pt>
                <c:pt idx="1314">
                  <c:v>502237395</c:v>
                </c:pt>
                <c:pt idx="1315">
                  <c:v>525993910</c:v>
                </c:pt>
                <c:pt idx="1316">
                  <c:v>505315394</c:v>
                </c:pt>
                <c:pt idx="1317">
                  <c:v>519321667</c:v>
                </c:pt>
                <c:pt idx="1318">
                  <c:v>500458795</c:v>
                </c:pt>
                <c:pt idx="1319">
                  <c:v>520968969</c:v>
                </c:pt>
                <c:pt idx="1320">
                  <c:v>506350896</c:v>
                </c:pt>
                <c:pt idx="1321">
                  <c:v>501619411</c:v>
                </c:pt>
                <c:pt idx="1322">
                  <c:v>517292500</c:v>
                </c:pt>
                <c:pt idx="1323">
                  <c:v>521586536</c:v>
                </c:pt>
                <c:pt idx="1324">
                  <c:v>517971898</c:v>
                </c:pt>
                <c:pt idx="1325">
                  <c:v>508910632</c:v>
                </c:pt>
                <c:pt idx="1326">
                  <c:v>500855936</c:v>
                </c:pt>
                <c:pt idx="1327">
                  <c:v>526079747</c:v>
                </c:pt>
                <c:pt idx="1328">
                  <c:v>501606500</c:v>
                </c:pt>
                <c:pt idx="1329">
                  <c:v>519301708</c:v>
                </c:pt>
                <c:pt idx="1330">
                  <c:v>518845306</c:v>
                </c:pt>
                <c:pt idx="1331">
                  <c:v>416956978</c:v>
                </c:pt>
                <c:pt idx="1332">
                  <c:v>485127353</c:v>
                </c:pt>
                <c:pt idx="1333">
                  <c:v>495647558</c:v>
                </c:pt>
                <c:pt idx="1334">
                  <c:v>486302890</c:v>
                </c:pt>
                <c:pt idx="1335">
                  <c:v>499797675</c:v>
                </c:pt>
                <c:pt idx="1336">
                  <c:v>486397186</c:v>
                </c:pt>
                <c:pt idx="1337">
                  <c:v>439138927</c:v>
                </c:pt>
                <c:pt idx="1338">
                  <c:v>479667992</c:v>
                </c:pt>
                <c:pt idx="1339">
                  <c:v>495834739</c:v>
                </c:pt>
                <c:pt idx="1340">
                  <c:v>500402072</c:v>
                </c:pt>
                <c:pt idx="1341">
                  <c:v>499299909</c:v>
                </c:pt>
                <c:pt idx="1342">
                  <c:v>488159831</c:v>
                </c:pt>
                <c:pt idx="1343">
                  <c:v>451581302</c:v>
                </c:pt>
                <c:pt idx="1344">
                  <c:v>480673998</c:v>
                </c:pt>
                <c:pt idx="1345">
                  <c:v>484739346</c:v>
                </c:pt>
                <c:pt idx="1346">
                  <c:v>422926102</c:v>
                </c:pt>
                <c:pt idx="1347">
                  <c:v>485002537</c:v>
                </c:pt>
                <c:pt idx="1348">
                  <c:v>488934392</c:v>
                </c:pt>
                <c:pt idx="1349">
                  <c:v>495812556</c:v>
                </c:pt>
                <c:pt idx="1350">
                  <c:v>423072954</c:v>
                </c:pt>
                <c:pt idx="1351">
                  <c:v>496859720</c:v>
                </c:pt>
                <c:pt idx="1352">
                  <c:v>448910187</c:v>
                </c:pt>
                <c:pt idx="1353">
                  <c:v>485876130</c:v>
                </c:pt>
                <c:pt idx="1354">
                  <c:v>491234491</c:v>
                </c:pt>
                <c:pt idx="1355">
                  <c:v>449651552</c:v>
                </c:pt>
                <c:pt idx="1356">
                  <c:v>424943016</c:v>
                </c:pt>
                <c:pt idx="1357">
                  <c:v>425423109</c:v>
                </c:pt>
                <c:pt idx="1358">
                  <c:v>482696282</c:v>
                </c:pt>
                <c:pt idx="1359">
                  <c:v>425511525</c:v>
                </c:pt>
                <c:pt idx="1360">
                  <c:v>460638199</c:v>
                </c:pt>
                <c:pt idx="1361">
                  <c:v>400525630</c:v>
                </c:pt>
                <c:pt idx="1362">
                  <c:v>380229093</c:v>
                </c:pt>
                <c:pt idx="1363">
                  <c:v>411630591</c:v>
                </c:pt>
                <c:pt idx="1364">
                  <c:v>338915770</c:v>
                </c:pt>
                <c:pt idx="1365">
                  <c:v>391270245</c:v>
                </c:pt>
                <c:pt idx="1366">
                  <c:v>350421629</c:v>
                </c:pt>
                <c:pt idx="1367">
                  <c:v>407041197</c:v>
                </c:pt>
                <c:pt idx="1368">
                  <c:v>339264560</c:v>
                </c:pt>
                <c:pt idx="1369">
                  <c:v>377040281</c:v>
                </c:pt>
                <c:pt idx="1370">
                  <c:v>353009879</c:v>
                </c:pt>
                <c:pt idx="1371">
                  <c:v>343838705</c:v>
                </c:pt>
                <c:pt idx="1372">
                  <c:v>353893259</c:v>
                </c:pt>
                <c:pt idx="1373">
                  <c:v>344820897</c:v>
                </c:pt>
                <c:pt idx="1374">
                  <c:v>358728355</c:v>
                </c:pt>
                <c:pt idx="1375">
                  <c:v>346941174</c:v>
                </c:pt>
                <c:pt idx="1376">
                  <c:v>359609387</c:v>
                </c:pt>
                <c:pt idx="1377">
                  <c:v>410787346</c:v>
                </c:pt>
                <c:pt idx="1378">
                  <c:v>360479723</c:v>
                </c:pt>
                <c:pt idx="1379">
                  <c:v>376552125</c:v>
                </c:pt>
                <c:pt idx="1380">
                  <c:v>361867771</c:v>
                </c:pt>
                <c:pt idx="1381">
                  <c:v>343326369</c:v>
                </c:pt>
                <c:pt idx="1382">
                  <c:v>365344410</c:v>
                </c:pt>
                <c:pt idx="1383">
                  <c:v>384575537</c:v>
                </c:pt>
                <c:pt idx="1384">
                  <c:v>366084083</c:v>
                </c:pt>
                <c:pt idx="1385">
                  <c:v>391035453</c:v>
                </c:pt>
                <c:pt idx="1386">
                  <c:v>367379600</c:v>
                </c:pt>
                <c:pt idx="1387">
                  <c:v>391746763</c:v>
                </c:pt>
                <c:pt idx="1388">
                  <c:v>367469342</c:v>
                </c:pt>
                <c:pt idx="1389">
                  <c:v>397909852</c:v>
                </c:pt>
                <c:pt idx="1390">
                  <c:v>367753843</c:v>
                </c:pt>
                <c:pt idx="1391">
                  <c:v>346868077</c:v>
                </c:pt>
                <c:pt idx="1392">
                  <c:v>368081241</c:v>
                </c:pt>
                <c:pt idx="1393">
                  <c:v>347412080</c:v>
                </c:pt>
                <c:pt idx="1394">
                  <c:v>371244657</c:v>
                </c:pt>
                <c:pt idx="1395">
                  <c:v>410766651</c:v>
                </c:pt>
                <c:pt idx="1396">
                  <c:v>372493368</c:v>
                </c:pt>
                <c:pt idx="1397">
                  <c:v>411208422</c:v>
                </c:pt>
                <c:pt idx="1398">
                  <c:v>412816461</c:v>
                </c:pt>
                <c:pt idx="1399">
                  <c:v>347833312</c:v>
                </c:pt>
                <c:pt idx="1400">
                  <c:v>347989591</c:v>
                </c:pt>
                <c:pt idx="1401">
                  <c:v>375215885</c:v>
                </c:pt>
                <c:pt idx="1402">
                  <c:v>285178046</c:v>
                </c:pt>
                <c:pt idx="1403">
                  <c:v>310063572</c:v>
                </c:pt>
                <c:pt idx="1404">
                  <c:v>288314899</c:v>
                </c:pt>
                <c:pt idx="1405">
                  <c:v>285206415</c:v>
                </c:pt>
                <c:pt idx="1406">
                  <c:v>288778814</c:v>
                </c:pt>
                <c:pt idx="1407">
                  <c:v>304447309</c:v>
                </c:pt>
                <c:pt idx="1408">
                  <c:v>274030340</c:v>
                </c:pt>
                <c:pt idx="1409">
                  <c:v>304782801</c:v>
                </c:pt>
                <c:pt idx="1410">
                  <c:v>332860752</c:v>
                </c:pt>
                <c:pt idx="1411">
                  <c:v>315369981</c:v>
                </c:pt>
                <c:pt idx="1412">
                  <c:v>314575051</c:v>
                </c:pt>
                <c:pt idx="1413">
                  <c:v>276509624</c:v>
                </c:pt>
                <c:pt idx="1414">
                  <c:v>287778251</c:v>
                </c:pt>
                <c:pt idx="1415">
                  <c:v>292109837</c:v>
                </c:pt>
                <c:pt idx="1416">
                  <c:v>294322772</c:v>
                </c:pt>
                <c:pt idx="1417">
                  <c:v>288728830</c:v>
                </c:pt>
                <c:pt idx="1418">
                  <c:v>332234253</c:v>
                </c:pt>
                <c:pt idx="1419">
                  <c:v>309100083</c:v>
                </c:pt>
                <c:pt idx="1420">
                  <c:v>332411372</c:v>
                </c:pt>
                <c:pt idx="1421">
                  <c:v>283923267</c:v>
                </c:pt>
                <c:pt idx="1422">
                  <c:v>272942693</c:v>
                </c:pt>
                <c:pt idx="1423">
                  <c:v>304362455</c:v>
                </c:pt>
                <c:pt idx="1424">
                  <c:v>273224309</c:v>
                </c:pt>
                <c:pt idx="1425">
                  <c:v>243774055</c:v>
                </c:pt>
                <c:pt idx="1426">
                  <c:v>229388614</c:v>
                </c:pt>
                <c:pt idx="1427">
                  <c:v>245093519</c:v>
                </c:pt>
                <c:pt idx="1428">
                  <c:v>269226399</c:v>
                </c:pt>
                <c:pt idx="1429">
                  <c:v>231264836</c:v>
                </c:pt>
                <c:pt idx="1430">
                  <c:v>242799466</c:v>
                </c:pt>
                <c:pt idx="1431">
                  <c:v>236443900</c:v>
                </c:pt>
                <c:pt idx="1432">
                  <c:v>222493012</c:v>
                </c:pt>
                <c:pt idx="1433">
                  <c:v>265089516</c:v>
                </c:pt>
                <c:pt idx="1434">
                  <c:v>249547971</c:v>
                </c:pt>
                <c:pt idx="1435">
                  <c:v>234912666</c:v>
                </c:pt>
                <c:pt idx="1436">
                  <c:v>250264995</c:v>
                </c:pt>
                <c:pt idx="1437">
                  <c:v>224267449</c:v>
                </c:pt>
                <c:pt idx="1438">
                  <c:v>228162180</c:v>
                </c:pt>
                <c:pt idx="1439">
                  <c:v>243808175</c:v>
                </c:pt>
                <c:pt idx="1440">
                  <c:v>251244607</c:v>
                </c:pt>
                <c:pt idx="1441">
                  <c:v>260929289</c:v>
                </c:pt>
                <c:pt idx="1442">
                  <c:v>251263864</c:v>
                </c:pt>
                <c:pt idx="1443">
                  <c:v>264953365</c:v>
                </c:pt>
                <c:pt idx="1444">
                  <c:v>234243846</c:v>
                </c:pt>
                <c:pt idx="1445">
                  <c:v>229186078</c:v>
                </c:pt>
                <c:pt idx="1446">
                  <c:v>254001139</c:v>
                </c:pt>
                <c:pt idx="1447">
                  <c:v>265908299</c:v>
                </c:pt>
                <c:pt idx="1448">
                  <c:v>246094628</c:v>
                </c:pt>
                <c:pt idx="1449">
                  <c:v>227940751</c:v>
                </c:pt>
                <c:pt idx="1450">
                  <c:v>226419433</c:v>
                </c:pt>
                <c:pt idx="1451">
                  <c:v>248138351</c:v>
                </c:pt>
                <c:pt idx="1452">
                  <c:v>230337286</c:v>
                </c:pt>
                <c:pt idx="1453">
                  <c:v>204098414</c:v>
                </c:pt>
                <c:pt idx="1454">
                  <c:v>216967330</c:v>
                </c:pt>
                <c:pt idx="1455">
                  <c:v>178949498</c:v>
                </c:pt>
                <c:pt idx="1456">
                  <c:v>169234249</c:v>
                </c:pt>
                <c:pt idx="1457">
                  <c:v>219181653</c:v>
                </c:pt>
                <c:pt idx="1458">
                  <c:v>189849007</c:v>
                </c:pt>
                <c:pt idx="1459">
                  <c:v>205162345</c:v>
                </c:pt>
                <c:pt idx="1460">
                  <c:v>192419150</c:v>
                </c:pt>
                <c:pt idx="1461">
                  <c:v>167866240</c:v>
                </c:pt>
                <c:pt idx="1462">
                  <c:v>169857679</c:v>
                </c:pt>
                <c:pt idx="1463">
                  <c:v>218500469</c:v>
                </c:pt>
                <c:pt idx="1464">
                  <c:v>195101995</c:v>
                </c:pt>
                <c:pt idx="1465">
                  <c:v>176240506</c:v>
                </c:pt>
                <c:pt idx="1466">
                  <c:v>170506407</c:v>
                </c:pt>
                <c:pt idx="1467">
                  <c:v>204921681</c:v>
                </c:pt>
                <c:pt idx="1468">
                  <c:v>172315948</c:v>
                </c:pt>
                <c:pt idx="1469">
                  <c:v>178584176</c:v>
                </c:pt>
                <c:pt idx="1470">
                  <c:v>198618651</c:v>
                </c:pt>
                <c:pt idx="1471">
                  <c:v>214760293</c:v>
                </c:pt>
                <c:pt idx="1472">
                  <c:v>163081504</c:v>
                </c:pt>
                <c:pt idx="1473">
                  <c:v>216916738</c:v>
                </c:pt>
                <c:pt idx="1474">
                  <c:v>199545766</c:v>
                </c:pt>
                <c:pt idx="1475">
                  <c:v>217150375</c:v>
                </c:pt>
                <c:pt idx="1476">
                  <c:v>199883017</c:v>
                </c:pt>
                <c:pt idx="1477">
                  <c:v>218932367</c:v>
                </c:pt>
                <c:pt idx="1478">
                  <c:v>200284973</c:v>
                </c:pt>
                <c:pt idx="1479">
                  <c:v>202883274</c:v>
                </c:pt>
                <c:pt idx="1480">
                  <c:v>221304985</c:v>
                </c:pt>
                <c:pt idx="1481">
                  <c:v>140905275</c:v>
                </c:pt>
                <c:pt idx="1482">
                  <c:v>120678368</c:v>
                </c:pt>
                <c:pt idx="1483">
                  <c:v>145335716</c:v>
                </c:pt>
                <c:pt idx="1484">
                  <c:v>106762297</c:v>
                </c:pt>
                <c:pt idx="1485">
                  <c:v>112062884</c:v>
                </c:pt>
                <c:pt idx="1486">
                  <c:v>123986701</c:v>
                </c:pt>
                <c:pt idx="1487">
                  <c:v>142900912</c:v>
                </c:pt>
                <c:pt idx="1488">
                  <c:v>124739107</c:v>
                </c:pt>
                <c:pt idx="1489">
                  <c:v>147026065</c:v>
                </c:pt>
                <c:pt idx="1490">
                  <c:v>127439625</c:v>
                </c:pt>
                <c:pt idx="1491">
                  <c:v>155715012</c:v>
                </c:pt>
                <c:pt idx="1492">
                  <c:v>127485371</c:v>
                </c:pt>
                <c:pt idx="1493">
                  <c:v>112199509</c:v>
                </c:pt>
                <c:pt idx="1494">
                  <c:v>128325512</c:v>
                </c:pt>
                <c:pt idx="1495">
                  <c:v>119802233</c:v>
                </c:pt>
                <c:pt idx="1496">
                  <c:v>108617492</c:v>
                </c:pt>
                <c:pt idx="1497">
                  <c:v>143706131</c:v>
                </c:pt>
                <c:pt idx="1498">
                  <c:v>103608276</c:v>
                </c:pt>
                <c:pt idx="1499">
                  <c:v>146576412</c:v>
                </c:pt>
                <c:pt idx="1500">
                  <c:v>104113360</c:v>
                </c:pt>
                <c:pt idx="1501">
                  <c:v>150411219</c:v>
                </c:pt>
                <c:pt idx="1502">
                  <c:v>131558880</c:v>
                </c:pt>
                <c:pt idx="1503">
                  <c:v>106084840</c:v>
                </c:pt>
                <c:pt idx="1504">
                  <c:v>111173491</c:v>
                </c:pt>
                <c:pt idx="1505">
                  <c:v>115144847</c:v>
                </c:pt>
                <c:pt idx="1506">
                  <c:v>135748714</c:v>
                </c:pt>
                <c:pt idx="1507">
                  <c:v>137659627</c:v>
                </c:pt>
                <c:pt idx="1508">
                  <c:v>98877973</c:v>
                </c:pt>
                <c:pt idx="1509">
                  <c:v>75565461</c:v>
                </c:pt>
                <c:pt idx="1510">
                  <c:v>88603278</c:v>
                </c:pt>
                <c:pt idx="1511">
                  <c:v>65883798</c:v>
                </c:pt>
                <c:pt idx="1512">
                  <c:v>77076382</c:v>
                </c:pt>
                <c:pt idx="1513">
                  <c:v>83997088</c:v>
                </c:pt>
                <c:pt idx="1514">
                  <c:v>100098226</c:v>
                </c:pt>
                <c:pt idx="1515">
                  <c:v>63164528</c:v>
                </c:pt>
                <c:pt idx="1516">
                  <c:v>101905582</c:v>
                </c:pt>
                <c:pt idx="1517">
                  <c:v>63022186</c:v>
                </c:pt>
                <c:pt idx="1518">
                  <c:v>88596204</c:v>
                </c:pt>
                <c:pt idx="1519">
                  <c:v>94743304</c:v>
                </c:pt>
                <c:pt idx="1520">
                  <c:v>61721356</c:v>
                </c:pt>
                <c:pt idx="1521">
                  <c:v>95339783</c:v>
                </c:pt>
                <c:pt idx="1522">
                  <c:v>93102291</c:v>
                </c:pt>
                <c:pt idx="1523">
                  <c:v>95641020</c:v>
                </c:pt>
                <c:pt idx="1524">
                  <c:v>93120690</c:v>
                </c:pt>
                <c:pt idx="1525">
                  <c:v>83106511</c:v>
                </c:pt>
                <c:pt idx="1526">
                  <c:v>84318682</c:v>
                </c:pt>
                <c:pt idx="1527">
                  <c:v>84181866</c:v>
                </c:pt>
                <c:pt idx="1528">
                  <c:v>79010327</c:v>
                </c:pt>
                <c:pt idx="1529">
                  <c:v>88500114</c:v>
                </c:pt>
                <c:pt idx="1530">
                  <c:v>60672245</c:v>
                </c:pt>
                <c:pt idx="1531">
                  <c:v>61163769</c:v>
                </c:pt>
                <c:pt idx="1532">
                  <c:v>77231963</c:v>
                </c:pt>
                <c:pt idx="1533">
                  <c:v>50967185</c:v>
                </c:pt>
                <c:pt idx="1534">
                  <c:v>53550586</c:v>
                </c:pt>
                <c:pt idx="1535">
                  <c:v>36319115</c:v>
                </c:pt>
                <c:pt idx="1536">
                  <c:v>43230315</c:v>
                </c:pt>
                <c:pt idx="1537">
                  <c:v>56115201</c:v>
                </c:pt>
                <c:pt idx="1538">
                  <c:v>37087088</c:v>
                </c:pt>
                <c:pt idx="1539">
                  <c:v>51297925</c:v>
                </c:pt>
                <c:pt idx="1540">
                  <c:v>43721134</c:v>
                </c:pt>
                <c:pt idx="1541">
                  <c:v>52773065</c:v>
                </c:pt>
                <c:pt idx="1542">
                  <c:v>41432674</c:v>
                </c:pt>
                <c:pt idx="1543">
                  <c:v>54168650</c:v>
                </c:pt>
                <c:pt idx="1544">
                  <c:v>37488020</c:v>
                </c:pt>
                <c:pt idx="1545">
                  <c:v>42540192</c:v>
                </c:pt>
                <c:pt idx="1546">
                  <c:v>37525225</c:v>
                </c:pt>
                <c:pt idx="1547">
                  <c:v>51117483</c:v>
                </c:pt>
                <c:pt idx="1548">
                  <c:v>37562047</c:v>
                </c:pt>
                <c:pt idx="1549">
                  <c:v>51966672</c:v>
                </c:pt>
                <c:pt idx="1550">
                  <c:v>44839765</c:v>
                </c:pt>
                <c:pt idx="1551">
                  <c:v>52138057</c:v>
                </c:pt>
                <c:pt idx="1552">
                  <c:v>45326126</c:v>
                </c:pt>
                <c:pt idx="1553">
                  <c:v>39145754</c:v>
                </c:pt>
                <c:pt idx="1554">
                  <c:v>46049093</c:v>
                </c:pt>
                <c:pt idx="1555">
                  <c:v>42496413</c:v>
                </c:pt>
                <c:pt idx="1556">
                  <c:v>37949976</c:v>
                </c:pt>
                <c:pt idx="1557">
                  <c:v>55758254</c:v>
                </c:pt>
                <c:pt idx="1558">
                  <c:v>59549881</c:v>
                </c:pt>
                <c:pt idx="1559">
                  <c:v>56653460</c:v>
                </c:pt>
                <c:pt idx="1560">
                  <c:v>41924515</c:v>
                </c:pt>
                <c:pt idx="1561">
                  <c:v>49589921</c:v>
                </c:pt>
                <c:pt idx="1562">
                  <c:v>48739707</c:v>
                </c:pt>
                <c:pt idx="1563">
                  <c:v>29977398</c:v>
                </c:pt>
                <c:pt idx="1564">
                  <c:v>7103955</c:v>
                </c:pt>
                <c:pt idx="1565">
                  <c:v>9496512</c:v>
                </c:pt>
                <c:pt idx="1566">
                  <c:v>14060843</c:v>
                </c:pt>
                <c:pt idx="1567">
                  <c:v>10415965</c:v>
                </c:pt>
                <c:pt idx="1568">
                  <c:v>14415109</c:v>
                </c:pt>
                <c:pt idx="1569">
                  <c:v>34150273</c:v>
                </c:pt>
                <c:pt idx="1570">
                  <c:v>16795060</c:v>
                </c:pt>
                <c:pt idx="1571">
                  <c:v>22033501</c:v>
                </c:pt>
                <c:pt idx="1572">
                  <c:v>3667176</c:v>
                </c:pt>
                <c:pt idx="1573">
                  <c:v>25379608</c:v>
                </c:pt>
                <c:pt idx="1574">
                  <c:v>16991186</c:v>
                </c:pt>
                <c:pt idx="1575">
                  <c:v>6123893</c:v>
                </c:pt>
                <c:pt idx="1576">
                  <c:v>1160146</c:v>
                </c:pt>
                <c:pt idx="1577">
                  <c:v>30594609</c:v>
                </c:pt>
                <c:pt idx="1578">
                  <c:v>20095747</c:v>
                </c:pt>
                <c:pt idx="1579">
                  <c:v>20428996</c:v>
                </c:pt>
                <c:pt idx="1580">
                  <c:v>10080488</c:v>
                </c:pt>
                <c:pt idx="1581">
                  <c:v>700414237</c:v>
                </c:pt>
                <c:pt idx="1582">
                  <c:v>692899404</c:v>
                </c:pt>
                <c:pt idx="1583">
                  <c:v>692316662</c:v>
                </c:pt>
                <c:pt idx="1584">
                  <c:v>684710094</c:v>
                </c:pt>
                <c:pt idx="1585">
                  <c:v>698161492</c:v>
                </c:pt>
                <c:pt idx="1586">
                  <c:v>684904038</c:v>
                </c:pt>
                <c:pt idx="1587">
                  <c:v>683475630</c:v>
                </c:pt>
                <c:pt idx="1588">
                  <c:v>682313372</c:v>
                </c:pt>
                <c:pt idx="1589">
                  <c:v>692403020</c:v>
                </c:pt>
                <c:pt idx="1590">
                  <c:v>679260824</c:v>
                </c:pt>
                <c:pt idx="1591">
                  <c:v>695031071</c:v>
                </c:pt>
                <c:pt idx="1592">
                  <c:v>685205361</c:v>
                </c:pt>
                <c:pt idx="1593">
                  <c:v>678760722</c:v>
                </c:pt>
                <c:pt idx="1594">
                  <c:v>682515898</c:v>
                </c:pt>
                <c:pt idx="1595">
                  <c:v>682295731</c:v>
                </c:pt>
                <c:pt idx="1596">
                  <c:v>686232121</c:v>
                </c:pt>
                <c:pt idx="1597">
                  <c:v>677139125</c:v>
                </c:pt>
                <c:pt idx="1598">
                  <c:v>682536139</c:v>
                </c:pt>
                <c:pt idx="1599">
                  <c:v>692361312</c:v>
                </c:pt>
                <c:pt idx="1600">
                  <c:v>677621479</c:v>
                </c:pt>
                <c:pt idx="1601">
                  <c:v>682052660</c:v>
                </c:pt>
                <c:pt idx="1602">
                  <c:v>682659491</c:v>
                </c:pt>
                <c:pt idx="1603">
                  <c:v>693869658</c:v>
                </c:pt>
                <c:pt idx="1604">
                  <c:v>688225877</c:v>
                </c:pt>
                <c:pt idx="1605">
                  <c:v>695231749</c:v>
                </c:pt>
                <c:pt idx="1606">
                  <c:v>681262539</c:v>
                </c:pt>
                <c:pt idx="1607">
                  <c:v>699263304</c:v>
                </c:pt>
                <c:pt idx="1608">
                  <c:v>688431720</c:v>
                </c:pt>
                <c:pt idx="1609">
                  <c:v>700014660</c:v>
                </c:pt>
                <c:pt idx="1610">
                  <c:v>689346122</c:v>
                </c:pt>
                <c:pt idx="1611">
                  <c:v>700425206</c:v>
                </c:pt>
                <c:pt idx="1612">
                  <c:v>677117830</c:v>
                </c:pt>
                <c:pt idx="1613">
                  <c:v>690884625</c:v>
                </c:pt>
                <c:pt idx="1614">
                  <c:v>687486126</c:v>
                </c:pt>
                <c:pt idx="1615">
                  <c:v>657442184</c:v>
                </c:pt>
                <c:pt idx="1616">
                  <c:v>667180855</c:v>
                </c:pt>
                <c:pt idx="1617">
                  <c:v>674882295</c:v>
                </c:pt>
                <c:pt idx="1618">
                  <c:v>660131246</c:v>
                </c:pt>
                <c:pt idx="1619">
                  <c:v>668336200</c:v>
                </c:pt>
                <c:pt idx="1620">
                  <c:v>660431529</c:v>
                </c:pt>
                <c:pt idx="1621">
                  <c:v>672201717</c:v>
                </c:pt>
                <c:pt idx="1622">
                  <c:v>660454214</c:v>
                </c:pt>
                <c:pt idx="1623">
                  <c:v>666287265</c:v>
                </c:pt>
                <c:pt idx="1624">
                  <c:v>661101862</c:v>
                </c:pt>
                <c:pt idx="1625">
                  <c:v>667875659</c:v>
                </c:pt>
                <c:pt idx="1626">
                  <c:v>661623034</c:v>
                </c:pt>
                <c:pt idx="1627">
                  <c:v>668489562</c:v>
                </c:pt>
                <c:pt idx="1628">
                  <c:v>661752163</c:v>
                </c:pt>
                <c:pt idx="1629">
                  <c:v>669654255</c:v>
                </c:pt>
                <c:pt idx="1630">
                  <c:v>662803374</c:v>
                </c:pt>
                <c:pt idx="1631">
                  <c:v>673151373</c:v>
                </c:pt>
                <c:pt idx="1632">
                  <c:v>663067038</c:v>
                </c:pt>
                <c:pt idx="1633">
                  <c:v>676026557</c:v>
                </c:pt>
                <c:pt idx="1634">
                  <c:v>663101370</c:v>
                </c:pt>
                <c:pt idx="1635">
                  <c:v>659906827</c:v>
                </c:pt>
                <c:pt idx="1636">
                  <c:v>664133224</c:v>
                </c:pt>
                <c:pt idx="1637">
                  <c:v>667362630</c:v>
                </c:pt>
                <c:pt idx="1638">
                  <c:v>664488642</c:v>
                </c:pt>
                <c:pt idx="1639">
                  <c:v>667881905</c:v>
                </c:pt>
                <c:pt idx="1640">
                  <c:v>658401100</c:v>
                </c:pt>
                <c:pt idx="1641">
                  <c:v>668338864</c:v>
                </c:pt>
                <c:pt idx="1642">
                  <c:v>664633393</c:v>
                </c:pt>
                <c:pt idx="1643">
                  <c:v>668509047</c:v>
                </c:pt>
                <c:pt idx="1644">
                  <c:v>664819505</c:v>
                </c:pt>
                <c:pt idx="1645">
                  <c:v>669647920</c:v>
                </c:pt>
                <c:pt idx="1646">
                  <c:v>676174542</c:v>
                </c:pt>
                <c:pt idx="1647">
                  <c:v>670864911</c:v>
                </c:pt>
                <c:pt idx="1648">
                  <c:v>665139628</c:v>
                </c:pt>
                <c:pt idx="1649">
                  <c:v>672936466</c:v>
                </c:pt>
                <c:pt idx="1650">
                  <c:v>658579927</c:v>
                </c:pt>
                <c:pt idx="1651">
                  <c:v>659675809</c:v>
                </c:pt>
                <c:pt idx="1652">
                  <c:v>665945601</c:v>
                </c:pt>
                <c:pt idx="1653">
                  <c:v>675984763</c:v>
                </c:pt>
                <c:pt idx="1654">
                  <c:v>666086519</c:v>
                </c:pt>
                <c:pt idx="1655">
                  <c:v>659018832</c:v>
                </c:pt>
                <c:pt idx="1656">
                  <c:v>676160279</c:v>
                </c:pt>
                <c:pt idx="1657">
                  <c:v>590309627</c:v>
                </c:pt>
                <c:pt idx="1658">
                  <c:v>599067834</c:v>
                </c:pt>
                <c:pt idx="1659">
                  <c:v>655383873</c:v>
                </c:pt>
                <c:pt idx="1660">
                  <c:v>588996657</c:v>
                </c:pt>
                <c:pt idx="1661">
                  <c:v>651594155</c:v>
                </c:pt>
                <c:pt idx="1662">
                  <c:v>591373026</c:v>
                </c:pt>
                <c:pt idx="1663">
                  <c:v>654723909</c:v>
                </c:pt>
                <c:pt idx="1664">
                  <c:v>591588156</c:v>
                </c:pt>
                <c:pt idx="1665">
                  <c:v>656074681</c:v>
                </c:pt>
                <c:pt idx="1666">
                  <c:v>586125444</c:v>
                </c:pt>
                <c:pt idx="1667">
                  <c:v>651229186</c:v>
                </c:pt>
                <c:pt idx="1668">
                  <c:v>593037437</c:v>
                </c:pt>
                <c:pt idx="1669">
                  <c:v>590178602</c:v>
                </c:pt>
                <c:pt idx="1670">
                  <c:v>593235980</c:v>
                </c:pt>
                <c:pt idx="1671">
                  <c:v>653727788</c:v>
                </c:pt>
                <c:pt idx="1672">
                  <c:v>588018949</c:v>
                </c:pt>
                <c:pt idx="1673">
                  <c:v>585981884</c:v>
                </c:pt>
                <c:pt idx="1674">
                  <c:v>593651048</c:v>
                </c:pt>
                <c:pt idx="1675">
                  <c:v>655756343</c:v>
                </c:pt>
                <c:pt idx="1676">
                  <c:v>593673092</c:v>
                </c:pt>
                <c:pt idx="1677">
                  <c:v>656263991</c:v>
                </c:pt>
                <c:pt idx="1678">
                  <c:v>593687005</c:v>
                </c:pt>
                <c:pt idx="1679">
                  <c:v>650544771</c:v>
                </c:pt>
                <c:pt idx="1680">
                  <c:v>594655303</c:v>
                </c:pt>
                <c:pt idx="1681">
                  <c:v>590126585</c:v>
                </c:pt>
                <c:pt idx="1682">
                  <c:v>595675828</c:v>
                </c:pt>
                <c:pt idx="1683">
                  <c:v>590143985</c:v>
                </c:pt>
                <c:pt idx="1684">
                  <c:v>588250863</c:v>
                </c:pt>
                <c:pt idx="1685">
                  <c:v>652669920</c:v>
                </c:pt>
                <c:pt idx="1686">
                  <c:v>596507870</c:v>
                </c:pt>
                <c:pt idx="1687">
                  <c:v>653214675</c:v>
                </c:pt>
                <c:pt idx="1688">
                  <c:v>596705575</c:v>
                </c:pt>
                <c:pt idx="1689">
                  <c:v>653911809</c:v>
                </c:pt>
                <c:pt idx="1690">
                  <c:v>597010213</c:v>
                </c:pt>
                <c:pt idx="1691">
                  <c:v>655194290</c:v>
                </c:pt>
                <c:pt idx="1692">
                  <c:v>597571605</c:v>
                </c:pt>
                <c:pt idx="1693">
                  <c:v>655245835</c:v>
                </c:pt>
                <c:pt idx="1694">
                  <c:v>597797984</c:v>
                </c:pt>
                <c:pt idx="1695">
                  <c:v>590949318</c:v>
                </c:pt>
                <c:pt idx="1696">
                  <c:v>656725312</c:v>
                </c:pt>
                <c:pt idx="1697">
                  <c:v>588781465</c:v>
                </c:pt>
                <c:pt idx="1698">
                  <c:v>590075894</c:v>
                </c:pt>
                <c:pt idx="1699">
                  <c:v>590978745</c:v>
                </c:pt>
                <c:pt idx="1700">
                  <c:v>598511663</c:v>
                </c:pt>
                <c:pt idx="1701">
                  <c:v>590108801</c:v>
                </c:pt>
                <c:pt idx="1702">
                  <c:v>656694088</c:v>
                </c:pt>
                <c:pt idx="1703">
                  <c:v>566830299</c:v>
                </c:pt>
                <c:pt idx="1704">
                  <c:v>567187103</c:v>
                </c:pt>
                <c:pt idx="1705">
                  <c:v>580125886</c:v>
                </c:pt>
                <c:pt idx="1706">
                  <c:v>571342359</c:v>
                </c:pt>
                <c:pt idx="1707">
                  <c:v>583939849</c:v>
                </c:pt>
                <c:pt idx="1708">
                  <c:v>567526828</c:v>
                </c:pt>
                <c:pt idx="1709">
                  <c:v>567162257</c:v>
                </c:pt>
                <c:pt idx="1710">
                  <c:v>571385247</c:v>
                </c:pt>
                <c:pt idx="1711">
                  <c:v>581386386</c:v>
                </c:pt>
                <c:pt idx="1712">
                  <c:v>567628896</c:v>
                </c:pt>
                <c:pt idx="1713">
                  <c:v>583138427</c:v>
                </c:pt>
                <c:pt idx="1714">
                  <c:v>571692859</c:v>
                </c:pt>
                <c:pt idx="1715">
                  <c:v>577720196</c:v>
                </c:pt>
                <c:pt idx="1716">
                  <c:v>570357848</c:v>
                </c:pt>
                <c:pt idx="1717">
                  <c:v>578734762</c:v>
                </c:pt>
                <c:pt idx="1718">
                  <c:v>572908869</c:v>
                </c:pt>
                <c:pt idx="1719">
                  <c:v>580052444</c:v>
                </c:pt>
                <c:pt idx="1720">
                  <c:v>572915034</c:v>
                </c:pt>
                <c:pt idx="1721">
                  <c:v>580673533</c:v>
                </c:pt>
                <c:pt idx="1722">
                  <c:v>567846943</c:v>
                </c:pt>
                <c:pt idx="1723">
                  <c:v>581875260</c:v>
                </c:pt>
                <c:pt idx="1724">
                  <c:v>573255138</c:v>
                </c:pt>
                <c:pt idx="1725">
                  <c:v>582625297</c:v>
                </c:pt>
                <c:pt idx="1726">
                  <c:v>573414996</c:v>
                </c:pt>
                <c:pt idx="1727">
                  <c:v>583370982</c:v>
                </c:pt>
                <c:pt idx="1728">
                  <c:v>573624309</c:v>
                </c:pt>
                <c:pt idx="1729">
                  <c:v>584153837</c:v>
                </c:pt>
                <c:pt idx="1730">
                  <c:v>567877928</c:v>
                </c:pt>
                <c:pt idx="1731">
                  <c:v>577845936</c:v>
                </c:pt>
                <c:pt idx="1732">
                  <c:v>570685479</c:v>
                </c:pt>
                <c:pt idx="1733">
                  <c:v>578525469</c:v>
                </c:pt>
                <c:pt idx="1734">
                  <c:v>573929624</c:v>
                </c:pt>
                <c:pt idx="1735">
                  <c:v>578978359</c:v>
                </c:pt>
                <c:pt idx="1736">
                  <c:v>574336149</c:v>
                </c:pt>
                <c:pt idx="1737">
                  <c:v>579311271</c:v>
                </c:pt>
                <c:pt idx="1738">
                  <c:v>574460723</c:v>
                </c:pt>
                <c:pt idx="1739">
                  <c:v>580090322</c:v>
                </c:pt>
                <c:pt idx="1740">
                  <c:v>566816822</c:v>
                </c:pt>
                <c:pt idx="1741">
                  <c:v>570874926</c:v>
                </c:pt>
                <c:pt idx="1742">
                  <c:v>575152175</c:v>
                </c:pt>
                <c:pt idx="1743">
                  <c:v>569008289</c:v>
                </c:pt>
                <c:pt idx="1744">
                  <c:v>575343989</c:v>
                </c:pt>
                <c:pt idx="1745">
                  <c:v>581671169</c:v>
                </c:pt>
                <c:pt idx="1746">
                  <c:v>575687732</c:v>
                </c:pt>
                <c:pt idx="1747">
                  <c:v>582220287</c:v>
                </c:pt>
                <c:pt idx="1748">
                  <c:v>576238444</c:v>
                </c:pt>
                <c:pt idx="1749">
                  <c:v>582587537</c:v>
                </c:pt>
                <c:pt idx="1750">
                  <c:v>584792612</c:v>
                </c:pt>
                <c:pt idx="1751">
                  <c:v>582989236</c:v>
                </c:pt>
                <c:pt idx="1752">
                  <c:v>585593816</c:v>
                </c:pt>
                <c:pt idx="1753">
                  <c:v>583360510</c:v>
                </c:pt>
                <c:pt idx="1754">
                  <c:v>576636892</c:v>
                </c:pt>
                <c:pt idx="1755">
                  <c:v>569183133</c:v>
                </c:pt>
                <c:pt idx="1756">
                  <c:v>576904512</c:v>
                </c:pt>
                <c:pt idx="1757">
                  <c:v>570973895</c:v>
                </c:pt>
                <c:pt idx="1758">
                  <c:v>571199179</c:v>
                </c:pt>
                <c:pt idx="1759">
                  <c:v>569793039</c:v>
                </c:pt>
                <c:pt idx="1760">
                  <c:v>577268936</c:v>
                </c:pt>
                <c:pt idx="1761">
                  <c:v>577035801</c:v>
                </c:pt>
                <c:pt idx="1762">
                  <c:v>551453243</c:v>
                </c:pt>
                <c:pt idx="1763">
                  <c:v>549041518</c:v>
                </c:pt>
                <c:pt idx="1764">
                  <c:v>561265233</c:v>
                </c:pt>
                <c:pt idx="1765">
                  <c:v>549237943</c:v>
                </c:pt>
                <c:pt idx="1766">
                  <c:v>559455501</c:v>
                </c:pt>
                <c:pt idx="1767">
                  <c:v>548359276</c:v>
                </c:pt>
                <c:pt idx="1768">
                  <c:v>551515843</c:v>
                </c:pt>
                <c:pt idx="1769">
                  <c:v>554134156</c:v>
                </c:pt>
                <c:pt idx="1770">
                  <c:v>562998494</c:v>
                </c:pt>
                <c:pt idx="1771">
                  <c:v>548363820</c:v>
                </c:pt>
                <c:pt idx="1772">
                  <c:v>552265658</c:v>
                </c:pt>
                <c:pt idx="1773">
                  <c:v>554946776</c:v>
                </c:pt>
                <c:pt idx="1774">
                  <c:v>553233730</c:v>
                </c:pt>
                <c:pt idx="1775">
                  <c:v>550301444</c:v>
                </c:pt>
                <c:pt idx="1776">
                  <c:v>551492469</c:v>
                </c:pt>
                <c:pt idx="1777">
                  <c:v>550601721</c:v>
                </c:pt>
                <c:pt idx="1778">
                  <c:v>551634099</c:v>
                </c:pt>
                <c:pt idx="1779">
                  <c:v>555990774</c:v>
                </c:pt>
                <c:pt idx="1780">
                  <c:v>561954480</c:v>
                </c:pt>
                <c:pt idx="1781">
                  <c:v>556030394</c:v>
                </c:pt>
                <c:pt idx="1782">
                  <c:v>563654145</c:v>
                </c:pt>
                <c:pt idx="1783">
                  <c:v>556799237</c:v>
                </c:pt>
                <c:pt idx="1784">
                  <c:v>552257744</c:v>
                </c:pt>
                <c:pt idx="1785">
                  <c:v>548646979</c:v>
                </c:pt>
                <c:pt idx="1786">
                  <c:v>559398097</c:v>
                </c:pt>
                <c:pt idx="1787">
                  <c:v>556988880</c:v>
                </c:pt>
                <c:pt idx="1788">
                  <c:v>559753680</c:v>
                </c:pt>
                <c:pt idx="1789">
                  <c:v>556993488</c:v>
                </c:pt>
                <c:pt idx="1790">
                  <c:v>560445889</c:v>
                </c:pt>
                <c:pt idx="1791">
                  <c:v>557514574</c:v>
                </c:pt>
                <c:pt idx="1792">
                  <c:v>551478692</c:v>
                </c:pt>
                <c:pt idx="1793">
                  <c:v>557535777</c:v>
                </c:pt>
                <c:pt idx="1794">
                  <c:v>551505117</c:v>
                </c:pt>
                <c:pt idx="1795">
                  <c:v>557890696</c:v>
                </c:pt>
                <c:pt idx="1796">
                  <c:v>551526393</c:v>
                </c:pt>
                <c:pt idx="1797">
                  <c:v>551036504</c:v>
                </c:pt>
                <c:pt idx="1798">
                  <c:v>548838356</c:v>
                </c:pt>
                <c:pt idx="1799">
                  <c:v>558126835</c:v>
                </c:pt>
                <c:pt idx="1800">
                  <c:v>561614941</c:v>
                </c:pt>
                <c:pt idx="1801">
                  <c:v>548759777</c:v>
                </c:pt>
                <c:pt idx="1802">
                  <c:v>562187370</c:v>
                </c:pt>
                <c:pt idx="1803">
                  <c:v>558505653</c:v>
                </c:pt>
                <c:pt idx="1804">
                  <c:v>563349450</c:v>
                </c:pt>
                <c:pt idx="1805">
                  <c:v>558671268</c:v>
                </c:pt>
                <c:pt idx="1806">
                  <c:v>548962881</c:v>
                </c:pt>
                <c:pt idx="1807">
                  <c:v>551170603</c:v>
                </c:pt>
                <c:pt idx="1808">
                  <c:v>552246326</c:v>
                </c:pt>
                <c:pt idx="1809">
                  <c:v>559032814</c:v>
                </c:pt>
                <c:pt idx="1810">
                  <c:v>564548995</c:v>
                </c:pt>
                <c:pt idx="1811">
                  <c:v>559035874</c:v>
                </c:pt>
                <c:pt idx="1812">
                  <c:v>566130745</c:v>
                </c:pt>
                <c:pt idx="1813">
                  <c:v>551292865</c:v>
                </c:pt>
                <c:pt idx="1814">
                  <c:v>559927805</c:v>
                </c:pt>
                <c:pt idx="1815">
                  <c:v>543505854</c:v>
                </c:pt>
                <c:pt idx="1816">
                  <c:v>530380340</c:v>
                </c:pt>
                <c:pt idx="1817">
                  <c:v>536198203</c:v>
                </c:pt>
                <c:pt idx="1818">
                  <c:v>530584947</c:v>
                </c:pt>
                <c:pt idx="1819">
                  <c:v>529787398</c:v>
                </c:pt>
                <c:pt idx="1820">
                  <c:v>537182182</c:v>
                </c:pt>
                <c:pt idx="1821">
                  <c:v>544251891</c:v>
                </c:pt>
                <c:pt idx="1822">
                  <c:v>531943919</c:v>
                </c:pt>
                <c:pt idx="1823">
                  <c:v>546404570</c:v>
                </c:pt>
                <c:pt idx="1824">
                  <c:v>531981082</c:v>
                </c:pt>
                <c:pt idx="1825">
                  <c:v>528969353</c:v>
                </c:pt>
                <c:pt idx="1826">
                  <c:v>537665254</c:v>
                </c:pt>
                <c:pt idx="1827">
                  <c:v>534943774</c:v>
                </c:pt>
                <c:pt idx="1828">
                  <c:v>530613085</c:v>
                </c:pt>
                <c:pt idx="1829">
                  <c:v>543764912</c:v>
                </c:pt>
                <c:pt idx="1830">
                  <c:v>537829126</c:v>
                </c:pt>
                <c:pt idx="1831">
                  <c:v>545496182</c:v>
                </c:pt>
                <c:pt idx="1832">
                  <c:v>538012072</c:v>
                </c:pt>
                <c:pt idx="1833">
                  <c:v>545829342</c:v>
                </c:pt>
                <c:pt idx="1834">
                  <c:v>538217653</c:v>
                </c:pt>
                <c:pt idx="1835">
                  <c:v>546751396</c:v>
                </c:pt>
                <c:pt idx="1836">
                  <c:v>530645704</c:v>
                </c:pt>
                <c:pt idx="1837">
                  <c:v>547912277</c:v>
                </c:pt>
                <c:pt idx="1838">
                  <c:v>538775984</c:v>
                </c:pt>
                <c:pt idx="1839">
                  <c:v>542627016</c:v>
                </c:pt>
                <c:pt idx="1840">
                  <c:v>538833285</c:v>
                </c:pt>
                <c:pt idx="1841">
                  <c:v>542783992</c:v>
                </c:pt>
                <c:pt idx="1842">
                  <c:v>530774029</c:v>
                </c:pt>
                <c:pt idx="1843">
                  <c:v>543430836</c:v>
                </c:pt>
                <c:pt idx="1844">
                  <c:v>533250967</c:v>
                </c:pt>
                <c:pt idx="1845">
                  <c:v>543506767</c:v>
                </c:pt>
                <c:pt idx="1846">
                  <c:v>540432958</c:v>
                </c:pt>
                <c:pt idx="1847">
                  <c:v>529037763</c:v>
                </c:pt>
                <c:pt idx="1848">
                  <c:v>533428544</c:v>
                </c:pt>
                <c:pt idx="1849">
                  <c:v>536094961</c:v>
                </c:pt>
                <c:pt idx="1850">
                  <c:v>540796054</c:v>
                </c:pt>
                <c:pt idx="1851">
                  <c:v>536124940</c:v>
                </c:pt>
                <c:pt idx="1852">
                  <c:v>540900156</c:v>
                </c:pt>
                <c:pt idx="1853">
                  <c:v>531580400</c:v>
                </c:pt>
                <c:pt idx="1854">
                  <c:v>541505192</c:v>
                </c:pt>
                <c:pt idx="1855">
                  <c:v>531608756</c:v>
                </c:pt>
                <c:pt idx="1856">
                  <c:v>533590232</c:v>
                </c:pt>
                <c:pt idx="1857">
                  <c:v>546610775</c:v>
                </c:pt>
                <c:pt idx="1858">
                  <c:v>531179632</c:v>
                </c:pt>
                <c:pt idx="1859">
                  <c:v>546929620</c:v>
                </c:pt>
                <c:pt idx="1860">
                  <c:v>542198715</c:v>
                </c:pt>
                <c:pt idx="1861">
                  <c:v>536783886</c:v>
                </c:pt>
                <c:pt idx="1862">
                  <c:v>531181517</c:v>
                </c:pt>
                <c:pt idx="1863">
                  <c:v>547918080</c:v>
                </c:pt>
                <c:pt idx="1864">
                  <c:v>533939897</c:v>
                </c:pt>
                <c:pt idx="1865">
                  <c:v>524791617</c:v>
                </c:pt>
                <c:pt idx="1866">
                  <c:v>505752063</c:v>
                </c:pt>
                <c:pt idx="1867">
                  <c:v>526405090</c:v>
                </c:pt>
                <c:pt idx="1868">
                  <c:v>517637168</c:v>
                </c:pt>
                <c:pt idx="1869">
                  <c:v>522682313</c:v>
                </c:pt>
                <c:pt idx="1870">
                  <c:v>502561155</c:v>
                </c:pt>
                <c:pt idx="1871">
                  <c:v>525416647</c:v>
                </c:pt>
                <c:pt idx="1872">
                  <c:v>501006357</c:v>
                </c:pt>
                <c:pt idx="1873">
                  <c:v>527431947</c:v>
                </c:pt>
                <c:pt idx="1874">
                  <c:v>501115831</c:v>
                </c:pt>
                <c:pt idx="1875">
                  <c:v>522472172</c:v>
                </c:pt>
                <c:pt idx="1876">
                  <c:v>511074447</c:v>
                </c:pt>
                <c:pt idx="1877">
                  <c:v>522998620</c:v>
                </c:pt>
                <c:pt idx="1878">
                  <c:v>518472713</c:v>
                </c:pt>
                <c:pt idx="1879">
                  <c:v>525191823</c:v>
                </c:pt>
                <c:pt idx="1880">
                  <c:v>518718023</c:v>
                </c:pt>
                <c:pt idx="1881">
                  <c:v>515361760</c:v>
                </c:pt>
                <c:pt idx="1882">
                  <c:v>504568615</c:v>
                </c:pt>
                <c:pt idx="1883">
                  <c:v>511488134</c:v>
                </c:pt>
                <c:pt idx="1884">
                  <c:v>527771033</c:v>
                </c:pt>
                <c:pt idx="1885">
                  <c:v>502004887</c:v>
                </c:pt>
                <c:pt idx="1886">
                  <c:v>504274094</c:v>
                </c:pt>
                <c:pt idx="1887">
                  <c:v>508328551</c:v>
                </c:pt>
                <c:pt idx="1888">
                  <c:v>511714208</c:v>
                </c:pt>
                <c:pt idx="1889">
                  <c:v>500675780</c:v>
                </c:pt>
                <c:pt idx="1890">
                  <c:v>519316798</c:v>
                </c:pt>
                <c:pt idx="1891">
                  <c:v>509199253</c:v>
                </c:pt>
                <c:pt idx="1892">
                  <c:v>511797676</c:v>
                </c:pt>
                <c:pt idx="1893">
                  <c:v>509653147</c:v>
                </c:pt>
                <c:pt idx="1894">
                  <c:v>502238498</c:v>
                </c:pt>
                <c:pt idx="1895">
                  <c:v>525178678</c:v>
                </c:pt>
                <c:pt idx="1896">
                  <c:v>507853425</c:v>
                </c:pt>
                <c:pt idx="1897">
                  <c:v>525332840</c:v>
                </c:pt>
                <c:pt idx="1898">
                  <c:v>520414037</c:v>
                </c:pt>
                <c:pt idx="1899">
                  <c:v>509696051</c:v>
                </c:pt>
                <c:pt idx="1900">
                  <c:v>520592161</c:v>
                </c:pt>
                <c:pt idx="1901">
                  <c:v>516111160</c:v>
                </c:pt>
                <c:pt idx="1902">
                  <c:v>512570152</c:v>
                </c:pt>
                <c:pt idx="1903">
                  <c:v>526406329</c:v>
                </c:pt>
                <c:pt idx="1904">
                  <c:v>504693755</c:v>
                </c:pt>
                <c:pt idx="1905">
                  <c:v>526612126</c:v>
                </c:pt>
                <c:pt idx="1906">
                  <c:v>513229206</c:v>
                </c:pt>
                <c:pt idx="1907">
                  <c:v>502044766</c:v>
                </c:pt>
                <c:pt idx="1908">
                  <c:v>513849881</c:v>
                </c:pt>
                <c:pt idx="1909">
                  <c:v>518914148</c:v>
                </c:pt>
                <c:pt idx="1910">
                  <c:v>504404229</c:v>
                </c:pt>
                <c:pt idx="1911">
                  <c:v>464847438</c:v>
                </c:pt>
                <c:pt idx="1912">
                  <c:v>482439800</c:v>
                </c:pt>
                <c:pt idx="1913">
                  <c:v>460661436</c:v>
                </c:pt>
                <c:pt idx="1914">
                  <c:v>438526105</c:v>
                </c:pt>
                <c:pt idx="1915">
                  <c:v>496833971</c:v>
                </c:pt>
                <c:pt idx="1916">
                  <c:v>435425440</c:v>
                </c:pt>
                <c:pt idx="1917">
                  <c:v>425232822</c:v>
                </c:pt>
                <c:pt idx="1918">
                  <c:v>490903646</c:v>
                </c:pt>
                <c:pt idx="1919">
                  <c:v>490284186</c:v>
                </c:pt>
                <c:pt idx="1920">
                  <c:v>490983162</c:v>
                </c:pt>
                <c:pt idx="1921">
                  <c:v>481497441</c:v>
                </c:pt>
                <c:pt idx="1922">
                  <c:v>438858559</c:v>
                </c:pt>
                <c:pt idx="1923">
                  <c:v>436975093</c:v>
                </c:pt>
                <c:pt idx="1924">
                  <c:v>451151234</c:v>
                </c:pt>
                <c:pt idx="1925">
                  <c:v>498899641</c:v>
                </c:pt>
                <c:pt idx="1926">
                  <c:v>476128453</c:v>
                </c:pt>
                <c:pt idx="1927">
                  <c:v>485854317</c:v>
                </c:pt>
                <c:pt idx="1928">
                  <c:v>492313691</c:v>
                </c:pt>
                <c:pt idx="1929">
                  <c:v>500399595</c:v>
                </c:pt>
                <c:pt idx="1930">
                  <c:v>414013815</c:v>
                </c:pt>
                <c:pt idx="1931">
                  <c:v>495630320</c:v>
                </c:pt>
                <c:pt idx="1932">
                  <c:v>457543053</c:v>
                </c:pt>
                <c:pt idx="1933">
                  <c:v>464666012</c:v>
                </c:pt>
                <c:pt idx="1934">
                  <c:v>493106289</c:v>
                </c:pt>
                <c:pt idx="1935">
                  <c:v>436720518</c:v>
                </c:pt>
                <c:pt idx="1936">
                  <c:v>478517447</c:v>
                </c:pt>
                <c:pt idx="1937">
                  <c:v>455078302</c:v>
                </c:pt>
                <c:pt idx="1938">
                  <c:v>493456770</c:v>
                </c:pt>
                <c:pt idx="1939">
                  <c:v>433257301</c:v>
                </c:pt>
                <c:pt idx="1940">
                  <c:v>478763758</c:v>
                </c:pt>
                <c:pt idx="1941">
                  <c:v>489033068</c:v>
                </c:pt>
                <c:pt idx="1942">
                  <c:v>424085771</c:v>
                </c:pt>
                <c:pt idx="1943">
                  <c:v>444421808</c:v>
                </c:pt>
                <c:pt idx="1944">
                  <c:v>484773288</c:v>
                </c:pt>
                <c:pt idx="1945">
                  <c:v>489168987</c:v>
                </c:pt>
                <c:pt idx="1946">
                  <c:v>458358340</c:v>
                </c:pt>
                <c:pt idx="1947">
                  <c:v>433395359</c:v>
                </c:pt>
                <c:pt idx="1948">
                  <c:v>494223846</c:v>
                </c:pt>
                <c:pt idx="1949">
                  <c:v>489800214</c:v>
                </c:pt>
                <c:pt idx="1950">
                  <c:v>441982353</c:v>
                </c:pt>
                <c:pt idx="1951">
                  <c:v>489924094</c:v>
                </c:pt>
                <c:pt idx="1952">
                  <c:v>442733480</c:v>
                </c:pt>
                <c:pt idx="1953">
                  <c:v>463540656</c:v>
                </c:pt>
                <c:pt idx="1954">
                  <c:v>477493400</c:v>
                </c:pt>
                <c:pt idx="1955">
                  <c:v>370667624</c:v>
                </c:pt>
                <c:pt idx="1956">
                  <c:v>396033431</c:v>
                </c:pt>
                <c:pt idx="1957">
                  <c:v>374136818</c:v>
                </c:pt>
                <c:pt idx="1958">
                  <c:v>334390283</c:v>
                </c:pt>
                <c:pt idx="1959">
                  <c:v>397320773</c:v>
                </c:pt>
                <c:pt idx="1960">
                  <c:v>361706382</c:v>
                </c:pt>
                <c:pt idx="1961">
                  <c:v>352100261</c:v>
                </c:pt>
                <c:pt idx="1962">
                  <c:v>376063923</c:v>
                </c:pt>
                <c:pt idx="1963">
                  <c:v>395621107</c:v>
                </c:pt>
                <c:pt idx="1964">
                  <c:v>349439108</c:v>
                </c:pt>
                <c:pt idx="1965">
                  <c:v>396441196</c:v>
                </c:pt>
                <c:pt idx="1966">
                  <c:v>376899345</c:v>
                </c:pt>
                <c:pt idx="1967">
                  <c:v>349412503</c:v>
                </c:pt>
                <c:pt idx="1968">
                  <c:v>362339074</c:v>
                </c:pt>
                <c:pt idx="1969">
                  <c:v>351306952</c:v>
                </c:pt>
                <c:pt idx="1970">
                  <c:v>336791075</c:v>
                </c:pt>
                <c:pt idx="1971">
                  <c:v>372593505</c:v>
                </c:pt>
                <c:pt idx="1972">
                  <c:v>343554722</c:v>
                </c:pt>
                <c:pt idx="1973">
                  <c:v>374479745</c:v>
                </c:pt>
                <c:pt idx="1974">
                  <c:v>365209306</c:v>
                </c:pt>
                <c:pt idx="1975">
                  <c:v>345235375</c:v>
                </c:pt>
                <c:pt idx="1976">
                  <c:v>381127623</c:v>
                </c:pt>
                <c:pt idx="1977">
                  <c:v>345644665</c:v>
                </c:pt>
                <c:pt idx="1978">
                  <c:v>381175200</c:v>
                </c:pt>
                <c:pt idx="1979">
                  <c:v>396715604</c:v>
                </c:pt>
                <c:pt idx="1980">
                  <c:v>348767403</c:v>
                </c:pt>
                <c:pt idx="1981">
                  <c:v>335990015</c:v>
                </c:pt>
                <c:pt idx="1982">
                  <c:v>365388609</c:v>
                </c:pt>
                <c:pt idx="1983">
                  <c:v>346004272</c:v>
                </c:pt>
                <c:pt idx="1984">
                  <c:v>387306566</c:v>
                </c:pt>
                <c:pt idx="1985">
                  <c:v>403764818</c:v>
                </c:pt>
                <c:pt idx="1986">
                  <c:v>344270090</c:v>
                </c:pt>
                <c:pt idx="1987">
                  <c:v>342360419</c:v>
                </c:pt>
                <c:pt idx="1988">
                  <c:v>349704049</c:v>
                </c:pt>
                <c:pt idx="1989">
                  <c:v>410371418</c:v>
                </c:pt>
                <c:pt idx="1990">
                  <c:v>367037175</c:v>
                </c:pt>
                <c:pt idx="1991">
                  <c:v>342483802</c:v>
                </c:pt>
                <c:pt idx="1992">
                  <c:v>354531999</c:v>
                </c:pt>
                <c:pt idx="1993">
                  <c:v>374235864</c:v>
                </c:pt>
                <c:pt idx="1994">
                  <c:v>394521194</c:v>
                </c:pt>
                <c:pt idx="1995">
                  <c:v>360979848</c:v>
                </c:pt>
                <c:pt idx="1996">
                  <c:v>354576804</c:v>
                </c:pt>
                <c:pt idx="1997">
                  <c:v>375848029</c:v>
                </c:pt>
                <c:pt idx="1998">
                  <c:v>317903930</c:v>
                </c:pt>
                <c:pt idx="1999">
                  <c:v>329515917</c:v>
                </c:pt>
                <c:pt idx="2000">
                  <c:v>325543947</c:v>
                </c:pt>
                <c:pt idx="2001">
                  <c:v>297354724</c:v>
                </c:pt>
                <c:pt idx="2002">
                  <c:v>313674064</c:v>
                </c:pt>
                <c:pt idx="2003">
                  <c:v>270422660</c:v>
                </c:pt>
                <c:pt idx="2004">
                  <c:v>320811007</c:v>
                </c:pt>
                <c:pt idx="2005">
                  <c:v>297992063</c:v>
                </c:pt>
                <c:pt idx="2006">
                  <c:v>327957495</c:v>
                </c:pt>
                <c:pt idx="2007">
                  <c:v>298034580</c:v>
                </c:pt>
                <c:pt idx="2008">
                  <c:v>332856546</c:v>
                </c:pt>
                <c:pt idx="2009">
                  <c:v>275169825</c:v>
                </c:pt>
                <c:pt idx="2010">
                  <c:v>315182501</c:v>
                </c:pt>
                <c:pt idx="2011">
                  <c:v>284121614</c:v>
                </c:pt>
                <c:pt idx="2012">
                  <c:v>318723252</c:v>
                </c:pt>
                <c:pt idx="2013">
                  <c:v>300389692</c:v>
                </c:pt>
                <c:pt idx="2014">
                  <c:v>280532330</c:v>
                </c:pt>
                <c:pt idx="2015">
                  <c:v>300445585</c:v>
                </c:pt>
                <c:pt idx="2016">
                  <c:v>293125903</c:v>
                </c:pt>
                <c:pt idx="2017">
                  <c:v>301499500</c:v>
                </c:pt>
                <c:pt idx="2018">
                  <c:v>328628432</c:v>
                </c:pt>
                <c:pt idx="2019">
                  <c:v>333125361</c:v>
                </c:pt>
                <c:pt idx="2020">
                  <c:v>331984653</c:v>
                </c:pt>
                <c:pt idx="2021">
                  <c:v>303291543</c:v>
                </c:pt>
                <c:pt idx="2022">
                  <c:v>333026232</c:v>
                </c:pt>
                <c:pt idx="2023">
                  <c:v>273400207</c:v>
                </c:pt>
                <c:pt idx="2024">
                  <c:v>313703048</c:v>
                </c:pt>
                <c:pt idx="2025">
                  <c:v>304408265</c:v>
                </c:pt>
                <c:pt idx="2026">
                  <c:v>316085601</c:v>
                </c:pt>
                <c:pt idx="2027">
                  <c:v>304436276</c:v>
                </c:pt>
                <c:pt idx="2028">
                  <c:v>279004837</c:v>
                </c:pt>
                <c:pt idx="2029">
                  <c:v>305151646</c:v>
                </c:pt>
                <c:pt idx="2030">
                  <c:v>320442576</c:v>
                </c:pt>
                <c:pt idx="2031">
                  <c:v>287002575</c:v>
                </c:pt>
                <c:pt idx="2032">
                  <c:v>291686177</c:v>
                </c:pt>
                <c:pt idx="2033">
                  <c:v>306070053</c:v>
                </c:pt>
                <c:pt idx="2034">
                  <c:v>292213127</c:v>
                </c:pt>
                <c:pt idx="2035">
                  <c:v>306372536</c:v>
                </c:pt>
                <c:pt idx="2036">
                  <c:v>280806666</c:v>
                </c:pt>
                <c:pt idx="2037">
                  <c:v>307789969</c:v>
                </c:pt>
                <c:pt idx="2038">
                  <c:v>327632783</c:v>
                </c:pt>
                <c:pt idx="2039">
                  <c:v>307849078</c:v>
                </c:pt>
                <c:pt idx="2040">
                  <c:v>294190088</c:v>
                </c:pt>
                <c:pt idx="2041">
                  <c:v>308849237</c:v>
                </c:pt>
                <c:pt idx="2042">
                  <c:v>328878807</c:v>
                </c:pt>
                <c:pt idx="2043">
                  <c:v>273683937</c:v>
                </c:pt>
                <c:pt idx="2044">
                  <c:v>274942369</c:v>
                </c:pt>
                <c:pt idx="2045">
                  <c:v>276753189</c:v>
                </c:pt>
                <c:pt idx="2046">
                  <c:v>332234079</c:v>
                </c:pt>
                <c:pt idx="2047">
                  <c:v>310592136</c:v>
                </c:pt>
                <c:pt idx="2048">
                  <c:v>274602351</c:v>
                </c:pt>
                <c:pt idx="2049">
                  <c:v>312861486</c:v>
                </c:pt>
                <c:pt idx="2050">
                  <c:v>238414476</c:v>
                </c:pt>
                <c:pt idx="2051">
                  <c:v>226449713</c:v>
                </c:pt>
                <c:pt idx="2052">
                  <c:v>266464161</c:v>
                </c:pt>
                <c:pt idx="2053">
                  <c:v>250233906</c:v>
                </c:pt>
                <c:pt idx="2054">
                  <c:v>248126519</c:v>
                </c:pt>
                <c:pt idx="2055">
                  <c:v>239667684</c:v>
                </c:pt>
                <c:pt idx="2056">
                  <c:v>248967189</c:v>
                </c:pt>
                <c:pt idx="2057">
                  <c:v>222514121</c:v>
                </c:pt>
                <c:pt idx="2058">
                  <c:v>230731097</c:v>
                </c:pt>
                <c:pt idx="2059">
                  <c:v>228507219</c:v>
                </c:pt>
                <c:pt idx="2060">
                  <c:v>227942987</c:v>
                </c:pt>
                <c:pt idx="2061">
                  <c:v>240574838</c:v>
                </c:pt>
                <c:pt idx="2062">
                  <c:v>224636770</c:v>
                </c:pt>
                <c:pt idx="2063">
                  <c:v>240945887</c:v>
                </c:pt>
                <c:pt idx="2064">
                  <c:v>264861612</c:v>
                </c:pt>
                <c:pt idx="2065">
                  <c:v>253378488</c:v>
                </c:pt>
                <c:pt idx="2066">
                  <c:v>238814725</c:v>
                </c:pt>
                <c:pt idx="2067">
                  <c:v>231090035</c:v>
                </c:pt>
                <c:pt idx="2068">
                  <c:v>267763034</c:v>
                </c:pt>
                <c:pt idx="2069">
                  <c:v>253964116</c:v>
                </c:pt>
                <c:pt idx="2070">
                  <c:v>231403014</c:v>
                </c:pt>
                <c:pt idx="2071">
                  <c:v>229020495</c:v>
                </c:pt>
                <c:pt idx="2072">
                  <c:v>247556806</c:v>
                </c:pt>
                <c:pt idx="2073">
                  <c:v>244676927</c:v>
                </c:pt>
                <c:pt idx="2074">
                  <c:v>261643565</c:v>
                </c:pt>
                <c:pt idx="2075">
                  <c:v>224529223</c:v>
                </c:pt>
                <c:pt idx="2076">
                  <c:v>227598239</c:v>
                </c:pt>
                <c:pt idx="2077">
                  <c:v>222943847</c:v>
                </c:pt>
                <c:pt idx="2078">
                  <c:v>263837597</c:v>
                </c:pt>
                <c:pt idx="2079">
                  <c:v>254679550</c:v>
                </c:pt>
                <c:pt idx="2080">
                  <c:v>264661114</c:v>
                </c:pt>
                <c:pt idx="2081">
                  <c:v>254794184</c:v>
                </c:pt>
                <c:pt idx="2082">
                  <c:v>264952050</c:v>
                </c:pt>
                <c:pt idx="2083">
                  <c:v>229133463</c:v>
                </c:pt>
                <c:pt idx="2084">
                  <c:v>232706677</c:v>
                </c:pt>
                <c:pt idx="2085">
                  <c:v>256386091</c:v>
                </c:pt>
                <c:pt idx="2086">
                  <c:v>266040648</c:v>
                </c:pt>
                <c:pt idx="2087">
                  <c:v>241758301</c:v>
                </c:pt>
                <c:pt idx="2088">
                  <c:v>234898353</c:v>
                </c:pt>
                <c:pt idx="2089">
                  <c:v>256912868</c:v>
                </c:pt>
                <c:pt idx="2090">
                  <c:v>249803077</c:v>
                </c:pt>
                <c:pt idx="2091">
                  <c:v>257922324</c:v>
                </c:pt>
                <c:pt idx="2092">
                  <c:v>230815538</c:v>
                </c:pt>
                <c:pt idx="2093">
                  <c:v>229628284</c:v>
                </c:pt>
                <c:pt idx="2094">
                  <c:v>243797363</c:v>
                </c:pt>
                <c:pt idx="2095">
                  <c:v>168226253</c:v>
                </c:pt>
                <c:pt idx="2096">
                  <c:v>214762772</c:v>
                </c:pt>
                <c:pt idx="2097">
                  <c:v>182752227</c:v>
                </c:pt>
                <c:pt idx="2098">
                  <c:v>173784603</c:v>
                </c:pt>
                <c:pt idx="2099">
                  <c:v>202197609</c:v>
                </c:pt>
                <c:pt idx="2100">
                  <c:v>169464874</c:v>
                </c:pt>
                <c:pt idx="2101">
                  <c:v>182388076</c:v>
                </c:pt>
                <c:pt idx="2102">
                  <c:v>205793682</c:v>
                </c:pt>
                <c:pt idx="2103">
                  <c:v>204881897</c:v>
                </c:pt>
                <c:pt idx="2104">
                  <c:v>205880050</c:v>
                </c:pt>
                <c:pt idx="2105">
                  <c:v>216510009</c:v>
                </c:pt>
                <c:pt idx="2106">
                  <c:v>164879157</c:v>
                </c:pt>
                <c:pt idx="2107">
                  <c:v>202650064</c:v>
                </c:pt>
                <c:pt idx="2108">
                  <c:v>185328645</c:v>
                </c:pt>
                <c:pt idx="2109">
                  <c:v>193360373</c:v>
                </c:pt>
                <c:pt idx="2110">
                  <c:v>220882377</c:v>
                </c:pt>
                <c:pt idx="2111">
                  <c:v>198786855</c:v>
                </c:pt>
                <c:pt idx="2112">
                  <c:v>169225525</c:v>
                </c:pt>
                <c:pt idx="2113">
                  <c:v>182842375</c:v>
                </c:pt>
                <c:pt idx="2114">
                  <c:v>207678940</c:v>
                </c:pt>
                <c:pt idx="2115">
                  <c:v>200026411</c:v>
                </c:pt>
                <c:pt idx="2116">
                  <c:v>208140260</c:v>
                </c:pt>
                <c:pt idx="2117">
                  <c:v>167841312</c:v>
                </c:pt>
                <c:pt idx="2118">
                  <c:v>208411487</c:v>
                </c:pt>
                <c:pt idx="2119">
                  <c:v>163556492</c:v>
                </c:pt>
                <c:pt idx="2120">
                  <c:v>209587496</c:v>
                </c:pt>
                <c:pt idx="2121">
                  <c:v>202554392</c:v>
                </c:pt>
                <c:pt idx="2122">
                  <c:v>210081038</c:v>
                </c:pt>
                <c:pt idx="2123">
                  <c:v>217522673</c:v>
                </c:pt>
                <c:pt idx="2124">
                  <c:v>165322137</c:v>
                </c:pt>
                <c:pt idx="2125">
                  <c:v>181893395</c:v>
                </c:pt>
                <c:pt idx="2126">
                  <c:v>211411086</c:v>
                </c:pt>
                <c:pt idx="2127">
                  <c:v>218511141</c:v>
                </c:pt>
                <c:pt idx="2128">
                  <c:v>212406967</c:v>
                </c:pt>
                <c:pt idx="2129">
                  <c:v>191792045</c:v>
                </c:pt>
                <c:pt idx="2130">
                  <c:v>165882068</c:v>
                </c:pt>
                <c:pt idx="2131">
                  <c:v>219626956</c:v>
                </c:pt>
                <c:pt idx="2132">
                  <c:v>199839778</c:v>
                </c:pt>
                <c:pt idx="2133">
                  <c:v>219770746</c:v>
                </c:pt>
                <c:pt idx="2134">
                  <c:v>214414270</c:v>
                </c:pt>
                <c:pt idx="2135">
                  <c:v>220137081</c:v>
                </c:pt>
                <c:pt idx="2136">
                  <c:v>171401706</c:v>
                </c:pt>
                <c:pt idx="2137">
                  <c:v>214714713</c:v>
                </c:pt>
                <c:pt idx="2138">
                  <c:v>207296886</c:v>
                </c:pt>
                <c:pt idx="2139">
                  <c:v>184703456</c:v>
                </c:pt>
                <c:pt idx="2140">
                  <c:v>207432468</c:v>
                </c:pt>
                <c:pt idx="2141">
                  <c:v>206384298</c:v>
                </c:pt>
                <c:pt idx="2142">
                  <c:v>122924743</c:v>
                </c:pt>
                <c:pt idx="2143">
                  <c:v>147291740</c:v>
                </c:pt>
                <c:pt idx="2144">
                  <c:v>158802471</c:v>
                </c:pt>
                <c:pt idx="2145">
                  <c:v>126378836</c:v>
                </c:pt>
                <c:pt idx="2146">
                  <c:v>148512690</c:v>
                </c:pt>
                <c:pt idx="2147">
                  <c:v>134018232</c:v>
                </c:pt>
                <c:pt idx="2148">
                  <c:v>104756500</c:v>
                </c:pt>
                <c:pt idx="2149">
                  <c:v>134662329</c:v>
                </c:pt>
                <c:pt idx="2150">
                  <c:v>147014594</c:v>
                </c:pt>
                <c:pt idx="2151">
                  <c:v>111483837</c:v>
                </c:pt>
                <c:pt idx="2152">
                  <c:v>147469862</c:v>
                </c:pt>
                <c:pt idx="2153">
                  <c:v>127015673</c:v>
                </c:pt>
                <c:pt idx="2154">
                  <c:v>130251558</c:v>
                </c:pt>
                <c:pt idx="2155">
                  <c:v>111667065</c:v>
                </c:pt>
                <c:pt idx="2156">
                  <c:v>125164024</c:v>
                </c:pt>
                <c:pt idx="2157">
                  <c:v>116761693</c:v>
                </c:pt>
                <c:pt idx="2158">
                  <c:v>156974435</c:v>
                </c:pt>
                <c:pt idx="2159">
                  <c:v>122932651</c:v>
                </c:pt>
                <c:pt idx="2160">
                  <c:v>160585382</c:v>
                </c:pt>
                <c:pt idx="2161">
                  <c:v>122178756</c:v>
                </c:pt>
                <c:pt idx="2162">
                  <c:v>108806844</c:v>
                </c:pt>
                <c:pt idx="2163">
                  <c:v>127668728</c:v>
                </c:pt>
                <c:pt idx="2164">
                  <c:v>147365946</c:v>
                </c:pt>
                <c:pt idx="2165">
                  <c:v>118431494</c:v>
                </c:pt>
                <c:pt idx="2166">
                  <c:v>147624960</c:v>
                </c:pt>
                <c:pt idx="2167">
                  <c:v>141952115</c:v>
                </c:pt>
                <c:pt idx="2168">
                  <c:v>113175818</c:v>
                </c:pt>
                <c:pt idx="2169">
                  <c:v>103940472</c:v>
                </c:pt>
                <c:pt idx="2170">
                  <c:v>120479072</c:v>
                </c:pt>
                <c:pt idx="2171">
                  <c:v>122813663</c:v>
                </c:pt>
                <c:pt idx="2172">
                  <c:v>152530154</c:v>
                </c:pt>
                <c:pt idx="2173">
                  <c:v>143235370</c:v>
                </c:pt>
                <c:pt idx="2174">
                  <c:v>114611899</c:v>
                </c:pt>
                <c:pt idx="2175">
                  <c:v>128361520</c:v>
                </c:pt>
                <c:pt idx="2176">
                  <c:v>126352715</c:v>
                </c:pt>
                <c:pt idx="2177">
                  <c:v>112624316</c:v>
                </c:pt>
                <c:pt idx="2178">
                  <c:v>157565416</c:v>
                </c:pt>
                <c:pt idx="2179">
                  <c:v>112671746</c:v>
                </c:pt>
                <c:pt idx="2180">
                  <c:v>159032482</c:v>
                </c:pt>
                <c:pt idx="2181">
                  <c:v>124330604</c:v>
                </c:pt>
                <c:pt idx="2182">
                  <c:v>110560505</c:v>
                </c:pt>
                <c:pt idx="2183">
                  <c:v>129363128</c:v>
                </c:pt>
                <c:pt idx="2184">
                  <c:v>117748721</c:v>
                </c:pt>
                <c:pt idx="2185">
                  <c:v>61059317</c:v>
                </c:pt>
                <c:pt idx="2186">
                  <c:v>86666280</c:v>
                </c:pt>
                <c:pt idx="2187">
                  <c:v>99432753</c:v>
                </c:pt>
                <c:pt idx="2188">
                  <c:v>74944276</c:v>
                </c:pt>
                <c:pt idx="2189">
                  <c:v>63173718</c:v>
                </c:pt>
                <c:pt idx="2190">
                  <c:v>75580326</c:v>
                </c:pt>
                <c:pt idx="2191">
                  <c:v>95647959</c:v>
                </c:pt>
                <c:pt idx="2192">
                  <c:v>75683488</c:v>
                </c:pt>
                <c:pt idx="2193">
                  <c:v>102812806</c:v>
                </c:pt>
                <c:pt idx="2194">
                  <c:v>75950705</c:v>
                </c:pt>
                <c:pt idx="2195">
                  <c:v>87040650</c:v>
                </c:pt>
                <c:pt idx="2196">
                  <c:v>76275071</c:v>
                </c:pt>
                <c:pt idx="2197">
                  <c:v>90686592</c:v>
                </c:pt>
                <c:pt idx="2198">
                  <c:v>76355199</c:v>
                </c:pt>
                <c:pt idx="2199">
                  <c:v>94352142</c:v>
                </c:pt>
                <c:pt idx="2200">
                  <c:v>76478703</c:v>
                </c:pt>
                <c:pt idx="2201">
                  <c:v>97210975</c:v>
                </c:pt>
                <c:pt idx="2202">
                  <c:v>65981637</c:v>
                </c:pt>
                <c:pt idx="2203">
                  <c:v>101828888</c:v>
                </c:pt>
                <c:pt idx="2204">
                  <c:v>60423969</c:v>
                </c:pt>
                <c:pt idx="2205">
                  <c:v>74149126</c:v>
                </c:pt>
                <c:pt idx="2206">
                  <c:v>62230357</c:v>
                </c:pt>
                <c:pt idx="2207">
                  <c:v>61184736</c:v>
                </c:pt>
                <c:pt idx="2208">
                  <c:v>77440587</c:v>
                </c:pt>
                <c:pt idx="2209">
                  <c:v>61936892</c:v>
                </c:pt>
                <c:pt idx="2210">
                  <c:v>66680305</c:v>
                </c:pt>
                <c:pt idx="2211">
                  <c:v>89361626</c:v>
                </c:pt>
                <c:pt idx="2212">
                  <c:v>79805768</c:v>
                </c:pt>
                <c:pt idx="2213">
                  <c:v>63345781</c:v>
                </c:pt>
                <c:pt idx="2214">
                  <c:v>61341124</c:v>
                </c:pt>
                <c:pt idx="2215">
                  <c:v>70734436</c:v>
                </c:pt>
                <c:pt idx="2216">
                  <c:v>83498732</c:v>
                </c:pt>
                <c:pt idx="2217">
                  <c:v>71585310</c:v>
                </c:pt>
                <c:pt idx="2218">
                  <c:v>62459478</c:v>
                </c:pt>
                <c:pt idx="2219">
                  <c:v>97064680</c:v>
                </c:pt>
                <c:pt idx="2220">
                  <c:v>62717432</c:v>
                </c:pt>
                <c:pt idx="2221">
                  <c:v>97590461</c:v>
                </c:pt>
                <c:pt idx="2222">
                  <c:v>84385897</c:v>
                </c:pt>
                <c:pt idx="2223">
                  <c:v>64686470</c:v>
                </c:pt>
                <c:pt idx="2224">
                  <c:v>84807307</c:v>
                </c:pt>
                <c:pt idx="2225">
                  <c:v>102217979</c:v>
                </c:pt>
                <c:pt idx="2226">
                  <c:v>63009173</c:v>
                </c:pt>
                <c:pt idx="2227">
                  <c:v>102951632</c:v>
                </c:pt>
                <c:pt idx="2228">
                  <c:v>60606373</c:v>
                </c:pt>
                <c:pt idx="2229">
                  <c:v>68181338</c:v>
                </c:pt>
                <c:pt idx="2230">
                  <c:v>87485600</c:v>
                </c:pt>
                <c:pt idx="2231">
                  <c:v>43921773</c:v>
                </c:pt>
                <c:pt idx="2232">
                  <c:v>37456117</c:v>
                </c:pt>
                <c:pt idx="2233">
                  <c:v>46036816</c:v>
                </c:pt>
                <c:pt idx="2234">
                  <c:v>47213138</c:v>
                </c:pt>
                <c:pt idx="2235">
                  <c:v>37187799</c:v>
                </c:pt>
                <c:pt idx="2236">
                  <c:v>47350689</c:v>
                </c:pt>
                <c:pt idx="2237">
                  <c:v>45702398</c:v>
                </c:pt>
                <c:pt idx="2238">
                  <c:v>47351653</c:v>
                </c:pt>
                <c:pt idx="2239">
                  <c:v>46436303</c:v>
                </c:pt>
                <c:pt idx="2240">
                  <c:v>47884949</c:v>
                </c:pt>
                <c:pt idx="2241">
                  <c:v>40553944</c:v>
                </c:pt>
                <c:pt idx="2242">
                  <c:v>40762632</c:v>
                </c:pt>
                <c:pt idx="2243">
                  <c:v>51756095</c:v>
                </c:pt>
                <c:pt idx="2244">
                  <c:v>59706303</c:v>
                </c:pt>
                <c:pt idx="2245">
                  <c:v>45692642</c:v>
                </c:pt>
                <c:pt idx="2246">
                  <c:v>36582105</c:v>
                </c:pt>
                <c:pt idx="2247">
                  <c:v>45864819</c:v>
                </c:pt>
                <c:pt idx="2248">
                  <c:v>48477203</c:v>
                </c:pt>
                <c:pt idx="2249">
                  <c:v>37376962</c:v>
                </c:pt>
                <c:pt idx="2250">
                  <c:v>37962335</c:v>
                </c:pt>
                <c:pt idx="2251">
                  <c:v>46680220</c:v>
                </c:pt>
                <c:pt idx="2252">
                  <c:v>37012733</c:v>
                </c:pt>
                <c:pt idx="2253">
                  <c:v>57090069</c:v>
                </c:pt>
                <c:pt idx="2254">
                  <c:v>58779941</c:v>
                </c:pt>
                <c:pt idx="2255">
                  <c:v>41047019</c:v>
                </c:pt>
                <c:pt idx="2256">
                  <c:v>44079764</c:v>
                </c:pt>
                <c:pt idx="2257">
                  <c:v>43145433</c:v>
                </c:pt>
                <c:pt idx="2258">
                  <c:v>48833890</c:v>
                </c:pt>
                <c:pt idx="2259">
                  <c:v>51779608</c:v>
                </c:pt>
                <c:pt idx="2260">
                  <c:v>49372130</c:v>
                </c:pt>
                <c:pt idx="2261">
                  <c:v>37620211</c:v>
                </c:pt>
                <c:pt idx="2262">
                  <c:v>49382056</c:v>
                </c:pt>
                <c:pt idx="2263">
                  <c:v>52348433</c:v>
                </c:pt>
                <c:pt idx="2264">
                  <c:v>43554294</c:v>
                </c:pt>
                <c:pt idx="2265">
                  <c:v>45768960</c:v>
                </c:pt>
                <c:pt idx="2266">
                  <c:v>44129457</c:v>
                </c:pt>
                <c:pt idx="2267">
                  <c:v>53645864</c:v>
                </c:pt>
                <c:pt idx="2268">
                  <c:v>49971425</c:v>
                </c:pt>
                <c:pt idx="2269">
                  <c:v>39969626</c:v>
                </c:pt>
                <c:pt idx="2270">
                  <c:v>50088205</c:v>
                </c:pt>
                <c:pt idx="2271">
                  <c:v>54600515</c:v>
                </c:pt>
                <c:pt idx="2272">
                  <c:v>50107022</c:v>
                </c:pt>
                <c:pt idx="2273">
                  <c:v>46443714</c:v>
                </c:pt>
                <c:pt idx="2274">
                  <c:v>36775835</c:v>
                </c:pt>
                <c:pt idx="2275">
                  <c:v>56681984</c:v>
                </c:pt>
                <c:pt idx="2276">
                  <c:v>35777092</c:v>
                </c:pt>
                <c:pt idx="2277">
                  <c:v>56952899</c:v>
                </c:pt>
                <c:pt idx="2278">
                  <c:v>42329526</c:v>
                </c:pt>
                <c:pt idx="2279">
                  <c:v>42540461</c:v>
                </c:pt>
                <c:pt idx="2280">
                  <c:v>36313775</c:v>
                </c:pt>
                <c:pt idx="2281">
                  <c:v>46900709</c:v>
                </c:pt>
                <c:pt idx="2282">
                  <c:v>50785906</c:v>
                </c:pt>
                <c:pt idx="2283">
                  <c:v>58995267</c:v>
                </c:pt>
                <c:pt idx="2284">
                  <c:v>36589522</c:v>
                </c:pt>
                <c:pt idx="2285">
                  <c:v>42808108</c:v>
                </c:pt>
                <c:pt idx="2286">
                  <c:v>48824259</c:v>
                </c:pt>
                <c:pt idx="2287">
                  <c:v>48450741</c:v>
                </c:pt>
                <c:pt idx="2288">
                  <c:v>49237439</c:v>
                </c:pt>
                <c:pt idx="2289">
                  <c:v>6334933</c:v>
                </c:pt>
                <c:pt idx="2290">
                  <c:v>27860953</c:v>
                </c:pt>
                <c:pt idx="2291">
                  <c:v>32819904</c:v>
                </c:pt>
                <c:pt idx="2292">
                  <c:v>1174369</c:v>
                </c:pt>
                <c:pt idx="2293">
                  <c:v>29681737</c:v>
                </c:pt>
                <c:pt idx="2294">
                  <c:v>17474859</c:v>
                </c:pt>
                <c:pt idx="2295">
                  <c:v>30807537</c:v>
                </c:pt>
                <c:pt idx="2296">
                  <c:v>17576905</c:v>
                </c:pt>
                <c:pt idx="2297">
                  <c:v>34984244</c:v>
                </c:pt>
                <c:pt idx="2298">
                  <c:v>8439950</c:v>
                </c:pt>
                <c:pt idx="2299">
                  <c:v>28837813</c:v>
                </c:pt>
                <c:pt idx="2300">
                  <c:v>19089769</c:v>
                </c:pt>
                <c:pt idx="2301">
                  <c:v>30044978</c:v>
                </c:pt>
                <c:pt idx="2302">
                  <c:v>8594279</c:v>
                </c:pt>
                <c:pt idx="2303">
                  <c:v>11686184</c:v>
                </c:pt>
                <c:pt idx="2304">
                  <c:v>20191558</c:v>
                </c:pt>
                <c:pt idx="2305">
                  <c:v>31147720</c:v>
                </c:pt>
                <c:pt idx="2306">
                  <c:v>3145185</c:v>
                </c:pt>
                <c:pt idx="2307">
                  <c:v>6648611</c:v>
                </c:pt>
                <c:pt idx="2308">
                  <c:v>9203725</c:v>
                </c:pt>
                <c:pt idx="2309">
                  <c:v>5632136</c:v>
                </c:pt>
                <c:pt idx="2310">
                  <c:v>7537357</c:v>
                </c:pt>
                <c:pt idx="2311">
                  <c:v>11025259</c:v>
                </c:pt>
                <c:pt idx="2312">
                  <c:v>22134668</c:v>
                </c:pt>
                <c:pt idx="2313">
                  <c:v>28923191</c:v>
                </c:pt>
                <c:pt idx="2314">
                  <c:v>22643572</c:v>
                </c:pt>
                <c:pt idx="2315">
                  <c:v>29700750</c:v>
                </c:pt>
                <c:pt idx="2316">
                  <c:v>23595333</c:v>
                </c:pt>
                <c:pt idx="2317">
                  <c:v>11583876</c:v>
                </c:pt>
                <c:pt idx="2318">
                  <c:v>23956957</c:v>
                </c:pt>
                <c:pt idx="2319">
                  <c:v>2702874</c:v>
                </c:pt>
                <c:pt idx="2320">
                  <c:v>7541679</c:v>
                </c:pt>
                <c:pt idx="2321">
                  <c:v>30722443</c:v>
                </c:pt>
                <c:pt idx="2322">
                  <c:v>35340956</c:v>
                </c:pt>
                <c:pt idx="2323">
                  <c:v>30840659</c:v>
                </c:pt>
                <c:pt idx="2324">
                  <c:v>35409071</c:v>
                </c:pt>
                <c:pt idx="2325">
                  <c:v>12369727</c:v>
                </c:pt>
                <c:pt idx="2326">
                  <c:v>1453084</c:v>
                </c:pt>
                <c:pt idx="2327">
                  <c:v>4145041</c:v>
                </c:pt>
                <c:pt idx="2328">
                  <c:v>25867827</c:v>
                </c:pt>
                <c:pt idx="2329">
                  <c:v>34622264</c:v>
                </c:pt>
                <c:pt idx="2330">
                  <c:v>16973429</c:v>
                </c:pt>
                <c:pt idx="2331">
                  <c:v>35161858</c:v>
                </c:pt>
                <c:pt idx="2332">
                  <c:v>26341212</c:v>
                </c:pt>
                <c:pt idx="2333">
                  <c:v>10705201</c:v>
                </c:pt>
                <c:pt idx="2334">
                  <c:v>696979632</c:v>
                </c:pt>
                <c:pt idx="2335">
                  <c:v>692524578</c:v>
                </c:pt>
                <c:pt idx="2336">
                  <c:v>679328896</c:v>
                </c:pt>
                <c:pt idx="2337">
                  <c:v>682665879</c:v>
                </c:pt>
                <c:pt idx="2338">
                  <c:v>694909938</c:v>
                </c:pt>
                <c:pt idx="2339">
                  <c:v>682705608</c:v>
                </c:pt>
                <c:pt idx="2340">
                  <c:v>699055389</c:v>
                </c:pt>
                <c:pt idx="2341">
                  <c:v>677297331</c:v>
                </c:pt>
                <c:pt idx="2342">
                  <c:v>691582213</c:v>
                </c:pt>
                <c:pt idx="2343">
                  <c:v>682902706</c:v>
                </c:pt>
                <c:pt idx="2344">
                  <c:v>682013456</c:v>
                </c:pt>
                <c:pt idx="2345">
                  <c:v>683052044</c:v>
                </c:pt>
                <c:pt idx="2346">
                  <c:v>678011310</c:v>
                </c:pt>
                <c:pt idx="2347">
                  <c:v>683239284</c:v>
                </c:pt>
                <c:pt idx="2348">
                  <c:v>698343910</c:v>
                </c:pt>
                <c:pt idx="2349">
                  <c:v>683254225</c:v>
                </c:pt>
                <c:pt idx="2350">
                  <c:v>677271250</c:v>
                </c:pt>
                <c:pt idx="2351">
                  <c:v>683267945</c:v>
                </c:pt>
                <c:pt idx="2352">
                  <c:v>677307969</c:v>
                </c:pt>
                <c:pt idx="2353">
                  <c:v>677466678</c:v>
                </c:pt>
                <c:pt idx="2354">
                  <c:v>681481516</c:v>
                </c:pt>
                <c:pt idx="2355">
                  <c:v>683464018</c:v>
                </c:pt>
                <c:pt idx="2356">
                  <c:v>677444057</c:v>
                </c:pt>
                <c:pt idx="2357">
                  <c:v>683471224</c:v>
                </c:pt>
                <c:pt idx="2358">
                  <c:v>694353417</c:v>
                </c:pt>
                <c:pt idx="2359">
                  <c:v>679669203</c:v>
                </c:pt>
                <c:pt idx="2360">
                  <c:v>678915355</c:v>
                </c:pt>
                <c:pt idx="2361">
                  <c:v>683496709</c:v>
                </c:pt>
                <c:pt idx="2362">
                  <c:v>696333269</c:v>
                </c:pt>
                <c:pt idx="2363">
                  <c:v>679677978</c:v>
                </c:pt>
                <c:pt idx="2364">
                  <c:v>698143659</c:v>
                </c:pt>
                <c:pt idx="2365">
                  <c:v>678373890</c:v>
                </c:pt>
                <c:pt idx="2366">
                  <c:v>698859382</c:v>
                </c:pt>
                <c:pt idx="2367">
                  <c:v>683693789</c:v>
                </c:pt>
                <c:pt idx="2368">
                  <c:v>699278306</c:v>
                </c:pt>
                <c:pt idx="2369">
                  <c:v>683915757</c:v>
                </c:pt>
                <c:pt idx="2370">
                  <c:v>700167898</c:v>
                </c:pt>
                <c:pt idx="2371">
                  <c:v>684036569</c:v>
                </c:pt>
                <c:pt idx="2372">
                  <c:v>679344357</c:v>
                </c:pt>
                <c:pt idx="2373">
                  <c:v>684213020</c:v>
                </c:pt>
                <c:pt idx="2374">
                  <c:v>691566402</c:v>
                </c:pt>
                <c:pt idx="2375">
                  <c:v>680066713</c:v>
                </c:pt>
                <c:pt idx="2376">
                  <c:v>681296601</c:v>
                </c:pt>
                <c:pt idx="2377">
                  <c:v>684382988</c:v>
                </c:pt>
                <c:pt idx="2378">
                  <c:v>692392853</c:v>
                </c:pt>
                <c:pt idx="2379">
                  <c:v>684433506</c:v>
                </c:pt>
                <c:pt idx="2380">
                  <c:v>678000840</c:v>
                </c:pt>
                <c:pt idx="2381">
                  <c:v>684535882</c:v>
                </c:pt>
                <c:pt idx="2382">
                  <c:v>693125385</c:v>
                </c:pt>
                <c:pt idx="2383">
                  <c:v>680079426</c:v>
                </c:pt>
                <c:pt idx="2384">
                  <c:v>694001931</c:v>
                </c:pt>
                <c:pt idx="2385">
                  <c:v>684750205</c:v>
                </c:pt>
                <c:pt idx="2386">
                  <c:v>694700172</c:v>
                </c:pt>
                <c:pt idx="2387">
                  <c:v>684756141</c:v>
                </c:pt>
                <c:pt idx="2388">
                  <c:v>695000360</c:v>
                </c:pt>
                <c:pt idx="2389">
                  <c:v>680113185</c:v>
                </c:pt>
                <c:pt idx="2390">
                  <c:v>682059159</c:v>
                </c:pt>
                <c:pt idx="2391">
                  <c:v>684929990</c:v>
                </c:pt>
                <c:pt idx="2392">
                  <c:v>695967993</c:v>
                </c:pt>
                <c:pt idx="2393">
                  <c:v>678558609</c:v>
                </c:pt>
                <c:pt idx="2394">
                  <c:v>696926533</c:v>
                </c:pt>
                <c:pt idx="2395">
                  <c:v>684931698</c:v>
                </c:pt>
                <c:pt idx="2396">
                  <c:v>697790764</c:v>
                </c:pt>
                <c:pt idx="2397">
                  <c:v>685088851</c:v>
                </c:pt>
                <c:pt idx="2398">
                  <c:v>698154193</c:v>
                </c:pt>
                <c:pt idx="2399">
                  <c:v>680273410</c:v>
                </c:pt>
                <c:pt idx="2400">
                  <c:v>698664233</c:v>
                </c:pt>
                <c:pt idx="2401">
                  <c:v>678380332</c:v>
                </c:pt>
                <c:pt idx="2402">
                  <c:v>699024750</c:v>
                </c:pt>
                <c:pt idx="2403">
                  <c:v>677066658</c:v>
                </c:pt>
                <c:pt idx="2404">
                  <c:v>699240672</c:v>
                </c:pt>
                <c:pt idx="2405">
                  <c:v>685646841</c:v>
                </c:pt>
                <c:pt idx="2406">
                  <c:v>699424104</c:v>
                </c:pt>
                <c:pt idx="2407">
                  <c:v>685695985</c:v>
                </c:pt>
                <c:pt idx="2408">
                  <c:v>699977661</c:v>
                </c:pt>
                <c:pt idx="2409">
                  <c:v>680614026</c:v>
                </c:pt>
                <c:pt idx="2410">
                  <c:v>700408766</c:v>
                </c:pt>
                <c:pt idx="2411">
                  <c:v>686149366</c:v>
                </c:pt>
                <c:pt idx="2412">
                  <c:v>700672734</c:v>
                </c:pt>
                <c:pt idx="2413">
                  <c:v>686193726</c:v>
                </c:pt>
                <c:pt idx="2414">
                  <c:v>678757224</c:v>
                </c:pt>
                <c:pt idx="2415">
                  <c:v>680633380</c:v>
                </c:pt>
                <c:pt idx="2416">
                  <c:v>691009904</c:v>
                </c:pt>
                <c:pt idx="2417">
                  <c:v>686376708</c:v>
                </c:pt>
                <c:pt idx="2418">
                  <c:v>691578910</c:v>
                </c:pt>
                <c:pt idx="2419">
                  <c:v>686402148</c:v>
                </c:pt>
                <c:pt idx="2420">
                  <c:v>691597722</c:v>
                </c:pt>
                <c:pt idx="2421">
                  <c:v>701365589</c:v>
                </c:pt>
                <c:pt idx="2422">
                  <c:v>681476914</c:v>
                </c:pt>
                <c:pt idx="2423">
                  <c:v>701576974</c:v>
                </c:pt>
                <c:pt idx="2424">
                  <c:v>677265744</c:v>
                </c:pt>
                <c:pt idx="2425">
                  <c:v>703181418</c:v>
                </c:pt>
                <c:pt idx="2426">
                  <c:v>678762855</c:v>
                </c:pt>
                <c:pt idx="2427">
                  <c:v>677254208</c:v>
                </c:pt>
                <c:pt idx="2428">
                  <c:v>681890082</c:v>
                </c:pt>
                <c:pt idx="2429">
                  <c:v>687116165</c:v>
                </c:pt>
                <c:pt idx="2430">
                  <c:v>678003517</c:v>
                </c:pt>
                <c:pt idx="2431">
                  <c:v>687278297</c:v>
                </c:pt>
                <c:pt idx="2432">
                  <c:v>693055204</c:v>
                </c:pt>
                <c:pt idx="2433">
                  <c:v>677620787</c:v>
                </c:pt>
                <c:pt idx="2434">
                  <c:v>693378406</c:v>
                </c:pt>
                <c:pt idx="2435">
                  <c:v>687465157</c:v>
                </c:pt>
                <c:pt idx="2436">
                  <c:v>693884211</c:v>
                </c:pt>
                <c:pt idx="2437">
                  <c:v>700815577</c:v>
                </c:pt>
                <c:pt idx="2438">
                  <c:v>694184812</c:v>
                </c:pt>
                <c:pt idx="2439">
                  <c:v>700998121</c:v>
                </c:pt>
                <c:pt idx="2440">
                  <c:v>694357877</c:v>
                </c:pt>
                <c:pt idx="2441">
                  <c:v>701333213</c:v>
                </c:pt>
                <c:pt idx="2442">
                  <c:v>694858291</c:v>
                </c:pt>
                <c:pt idx="2443">
                  <c:v>681031315</c:v>
                </c:pt>
                <c:pt idx="2444">
                  <c:v>694911630</c:v>
                </c:pt>
                <c:pt idx="2445">
                  <c:v>681076021</c:v>
                </c:pt>
                <c:pt idx="2446">
                  <c:v>695009264</c:v>
                </c:pt>
                <c:pt idx="2447">
                  <c:v>688073861</c:v>
                </c:pt>
                <c:pt idx="2448">
                  <c:v>695213621</c:v>
                </c:pt>
                <c:pt idx="2449">
                  <c:v>678581840</c:v>
                </c:pt>
                <c:pt idx="2450">
                  <c:v>695389748</c:v>
                </c:pt>
                <c:pt idx="2451">
                  <c:v>676709030</c:v>
                </c:pt>
                <c:pt idx="2452">
                  <c:v>695636611</c:v>
                </c:pt>
                <c:pt idx="2453">
                  <c:v>688271597</c:v>
                </c:pt>
                <c:pt idx="2454">
                  <c:v>696331138</c:v>
                </c:pt>
                <c:pt idx="2455">
                  <c:v>688271763</c:v>
                </c:pt>
                <c:pt idx="2456">
                  <c:v>696682771</c:v>
                </c:pt>
                <c:pt idx="2457">
                  <c:v>676888267</c:v>
                </c:pt>
                <c:pt idx="2458">
                  <c:v>696947017</c:v>
                </c:pt>
                <c:pt idx="2459">
                  <c:v>678734002</c:v>
                </c:pt>
                <c:pt idx="2460">
                  <c:v>678217368</c:v>
                </c:pt>
                <c:pt idx="2461">
                  <c:v>688792638</c:v>
                </c:pt>
                <c:pt idx="2462">
                  <c:v>697870182</c:v>
                </c:pt>
                <c:pt idx="2463">
                  <c:v>688799455</c:v>
                </c:pt>
                <c:pt idx="2464">
                  <c:v>698149046</c:v>
                </c:pt>
                <c:pt idx="2465">
                  <c:v>688980131</c:v>
                </c:pt>
                <c:pt idx="2466">
                  <c:v>676506322</c:v>
                </c:pt>
                <c:pt idx="2467">
                  <c:v>688994263</c:v>
                </c:pt>
                <c:pt idx="2468">
                  <c:v>698490364</c:v>
                </c:pt>
                <c:pt idx="2469">
                  <c:v>689024626</c:v>
                </c:pt>
                <c:pt idx="2470">
                  <c:v>698850748</c:v>
                </c:pt>
                <c:pt idx="2471">
                  <c:v>689195923</c:v>
                </c:pt>
                <c:pt idx="2472">
                  <c:v>698863186</c:v>
                </c:pt>
                <c:pt idx="2473">
                  <c:v>689199159</c:v>
                </c:pt>
                <c:pt idx="2474">
                  <c:v>699034887</c:v>
                </c:pt>
                <c:pt idx="2475">
                  <c:v>689202416</c:v>
                </c:pt>
                <c:pt idx="2476">
                  <c:v>699110771</c:v>
                </c:pt>
                <c:pt idx="2477">
                  <c:v>681275391</c:v>
                </c:pt>
                <c:pt idx="2478">
                  <c:v>679065101</c:v>
                </c:pt>
                <c:pt idx="2479">
                  <c:v>689359688</c:v>
                </c:pt>
                <c:pt idx="2480">
                  <c:v>699412934</c:v>
                </c:pt>
                <c:pt idx="2481">
                  <c:v>689398826</c:v>
                </c:pt>
                <c:pt idx="2482">
                  <c:v>699614258</c:v>
                </c:pt>
                <c:pt idx="2483">
                  <c:v>689550524</c:v>
                </c:pt>
                <c:pt idx="2484">
                  <c:v>699817772</c:v>
                </c:pt>
                <c:pt idx="2485">
                  <c:v>689706633</c:v>
                </c:pt>
                <c:pt idx="2486">
                  <c:v>679300135</c:v>
                </c:pt>
                <c:pt idx="2487">
                  <c:v>689939969</c:v>
                </c:pt>
                <c:pt idx="2488">
                  <c:v>700213763</c:v>
                </c:pt>
                <c:pt idx="2489">
                  <c:v>689975851</c:v>
                </c:pt>
                <c:pt idx="2490">
                  <c:v>679301069</c:v>
                </c:pt>
                <c:pt idx="2491">
                  <c:v>677879012</c:v>
                </c:pt>
                <c:pt idx="2492">
                  <c:v>682624915</c:v>
                </c:pt>
                <c:pt idx="2493">
                  <c:v>690454529</c:v>
                </c:pt>
                <c:pt idx="2494">
                  <c:v>700674126</c:v>
                </c:pt>
                <c:pt idx="2495">
                  <c:v>690478657</c:v>
                </c:pt>
                <c:pt idx="2496">
                  <c:v>677087800</c:v>
                </c:pt>
                <c:pt idx="2497">
                  <c:v>701204717</c:v>
                </c:pt>
                <c:pt idx="2498">
                  <c:v>687526822</c:v>
                </c:pt>
                <c:pt idx="2499">
                  <c:v>678220055</c:v>
                </c:pt>
                <c:pt idx="2500">
                  <c:v>687530204</c:v>
                </c:pt>
                <c:pt idx="2501">
                  <c:v>701936536</c:v>
                </c:pt>
                <c:pt idx="2502">
                  <c:v>686602656</c:v>
                </c:pt>
                <c:pt idx="2503">
                  <c:v>676940247</c:v>
                </c:pt>
                <c:pt idx="2504">
                  <c:v>686893647</c:v>
                </c:pt>
                <c:pt idx="2505">
                  <c:v>672859844</c:v>
                </c:pt>
                <c:pt idx="2506">
                  <c:v>668756189</c:v>
                </c:pt>
                <c:pt idx="2507">
                  <c:v>675034436</c:v>
                </c:pt>
                <c:pt idx="2508">
                  <c:v>662584681</c:v>
                </c:pt>
                <c:pt idx="2509">
                  <c:v>671328600</c:v>
                </c:pt>
                <c:pt idx="2510">
                  <c:v>662708323</c:v>
                </c:pt>
                <c:pt idx="2511">
                  <c:v>674066541</c:v>
                </c:pt>
                <c:pt idx="2512">
                  <c:v>657186315</c:v>
                </c:pt>
                <c:pt idx="2513">
                  <c:v>659963620</c:v>
                </c:pt>
                <c:pt idx="2514">
                  <c:v>658176542</c:v>
                </c:pt>
                <c:pt idx="2515">
                  <c:v>659339583</c:v>
                </c:pt>
                <c:pt idx="2516">
                  <c:v>662912793</c:v>
                </c:pt>
                <c:pt idx="2517">
                  <c:v>671814599</c:v>
                </c:pt>
                <c:pt idx="2518">
                  <c:v>662919604</c:v>
                </c:pt>
                <c:pt idx="2519">
                  <c:v>657537184</c:v>
                </c:pt>
                <c:pt idx="2520">
                  <c:v>658347415</c:v>
                </c:pt>
                <c:pt idx="2521">
                  <c:v>659631390</c:v>
                </c:pt>
                <c:pt idx="2522">
                  <c:v>662932146</c:v>
                </c:pt>
                <c:pt idx="2523">
                  <c:v>662254558</c:v>
                </c:pt>
                <c:pt idx="2524">
                  <c:v>658178784</c:v>
                </c:pt>
                <c:pt idx="2525">
                  <c:v>661722609</c:v>
                </c:pt>
                <c:pt idx="2526">
                  <c:v>658182216</c:v>
                </c:pt>
                <c:pt idx="2527">
                  <c:v>669575016</c:v>
                </c:pt>
                <c:pt idx="2528">
                  <c:v>658349053</c:v>
                </c:pt>
                <c:pt idx="2529">
                  <c:v>670668806</c:v>
                </c:pt>
                <c:pt idx="2530">
                  <c:v>663562439</c:v>
                </c:pt>
                <c:pt idx="2531">
                  <c:v>671567784</c:v>
                </c:pt>
                <c:pt idx="2532">
                  <c:v>658350450</c:v>
                </c:pt>
                <c:pt idx="2533">
                  <c:v>661772295</c:v>
                </c:pt>
                <c:pt idx="2534">
                  <c:v>658351998</c:v>
                </c:pt>
                <c:pt idx="2535">
                  <c:v>673100700</c:v>
                </c:pt>
                <c:pt idx="2536">
                  <c:v>663858992</c:v>
                </c:pt>
                <c:pt idx="2537">
                  <c:v>673497635</c:v>
                </c:pt>
                <c:pt idx="2538">
                  <c:v>664015382</c:v>
                </c:pt>
                <c:pt idx="2539">
                  <c:v>674293463</c:v>
                </c:pt>
                <c:pt idx="2540">
                  <c:v>664037366</c:v>
                </c:pt>
                <c:pt idx="2541">
                  <c:v>674682966</c:v>
                </c:pt>
                <c:pt idx="2542">
                  <c:v>664065132</c:v>
                </c:pt>
                <c:pt idx="2543">
                  <c:v>675802250</c:v>
                </c:pt>
                <c:pt idx="2544">
                  <c:v>664070898</c:v>
                </c:pt>
                <c:pt idx="2545">
                  <c:v>662548580</c:v>
                </c:pt>
                <c:pt idx="2546">
                  <c:v>660478604</c:v>
                </c:pt>
                <c:pt idx="2547">
                  <c:v>668392065</c:v>
                </c:pt>
                <c:pt idx="2548">
                  <c:v>664181276</c:v>
                </c:pt>
                <c:pt idx="2549">
                  <c:v>660294346</c:v>
                </c:pt>
                <c:pt idx="2550">
                  <c:v>664207772</c:v>
                </c:pt>
                <c:pt idx="2551">
                  <c:v>669011169</c:v>
                </c:pt>
                <c:pt idx="2552">
                  <c:v>664358098</c:v>
                </c:pt>
                <c:pt idx="2553">
                  <c:v>661760014</c:v>
                </c:pt>
                <c:pt idx="2554">
                  <c:v>657216312</c:v>
                </c:pt>
                <c:pt idx="2555">
                  <c:v>669989236</c:v>
                </c:pt>
                <c:pt idx="2556">
                  <c:v>660501407</c:v>
                </c:pt>
                <c:pt idx="2557">
                  <c:v>661764785</c:v>
                </c:pt>
                <c:pt idx="2558">
                  <c:v>660617552</c:v>
                </c:pt>
                <c:pt idx="2559">
                  <c:v>671346410</c:v>
                </c:pt>
                <c:pt idx="2560">
                  <c:v>664517839</c:v>
                </c:pt>
                <c:pt idx="2561">
                  <c:v>671801266</c:v>
                </c:pt>
                <c:pt idx="2562">
                  <c:v>658514364</c:v>
                </c:pt>
                <c:pt idx="2563">
                  <c:v>672003518</c:v>
                </c:pt>
                <c:pt idx="2564">
                  <c:v>658515393</c:v>
                </c:pt>
                <c:pt idx="2565">
                  <c:v>672409658</c:v>
                </c:pt>
                <c:pt idx="2566">
                  <c:v>660639101</c:v>
                </c:pt>
                <c:pt idx="2567">
                  <c:v>672869341</c:v>
                </c:pt>
                <c:pt idx="2568">
                  <c:v>664668813</c:v>
                </c:pt>
                <c:pt idx="2569">
                  <c:v>659486160</c:v>
                </c:pt>
                <c:pt idx="2570">
                  <c:v>664778593</c:v>
                </c:pt>
                <c:pt idx="2571">
                  <c:v>673300094</c:v>
                </c:pt>
                <c:pt idx="2572">
                  <c:v>658515745</c:v>
                </c:pt>
                <c:pt idx="2573">
                  <c:v>673662516</c:v>
                </c:pt>
                <c:pt idx="2574">
                  <c:v>664785471</c:v>
                </c:pt>
                <c:pt idx="2575">
                  <c:v>674269199</c:v>
                </c:pt>
                <c:pt idx="2576">
                  <c:v>664812547</c:v>
                </c:pt>
                <c:pt idx="2577">
                  <c:v>674296154</c:v>
                </c:pt>
                <c:pt idx="2578">
                  <c:v>660801739</c:v>
                </c:pt>
                <c:pt idx="2579">
                  <c:v>657021060</c:v>
                </c:pt>
                <c:pt idx="2580">
                  <c:v>664821149</c:v>
                </c:pt>
                <c:pt idx="2581">
                  <c:v>674878193</c:v>
                </c:pt>
                <c:pt idx="2582">
                  <c:v>664960223</c:v>
                </c:pt>
                <c:pt idx="2583">
                  <c:v>675792813</c:v>
                </c:pt>
                <c:pt idx="2584">
                  <c:v>660953735</c:v>
                </c:pt>
                <c:pt idx="2585">
                  <c:v>675813629</c:v>
                </c:pt>
                <c:pt idx="2586">
                  <c:v>656973617</c:v>
                </c:pt>
                <c:pt idx="2587">
                  <c:v>662410633</c:v>
                </c:pt>
                <c:pt idx="2588">
                  <c:v>658515892</c:v>
                </c:pt>
                <c:pt idx="2589">
                  <c:v>661592315</c:v>
                </c:pt>
                <c:pt idx="2590">
                  <c:v>658517722</c:v>
                </c:pt>
                <c:pt idx="2591">
                  <c:v>659334221</c:v>
                </c:pt>
                <c:pt idx="2592">
                  <c:v>665125103</c:v>
                </c:pt>
                <c:pt idx="2593">
                  <c:v>668477517</c:v>
                </c:pt>
                <c:pt idx="2594">
                  <c:v>665127289</c:v>
                </c:pt>
                <c:pt idx="2595">
                  <c:v>668495641</c:v>
                </c:pt>
                <c:pt idx="2596">
                  <c:v>658519681</c:v>
                </c:pt>
                <c:pt idx="2597">
                  <c:v>668663520</c:v>
                </c:pt>
                <c:pt idx="2598">
                  <c:v>660988466</c:v>
                </c:pt>
                <c:pt idx="2599">
                  <c:v>669005938</c:v>
                </c:pt>
                <c:pt idx="2600">
                  <c:v>658570017</c:v>
                </c:pt>
                <c:pt idx="2601">
                  <c:v>661757392</c:v>
                </c:pt>
                <c:pt idx="2602">
                  <c:v>665147970</c:v>
                </c:pt>
                <c:pt idx="2603">
                  <c:v>669629502</c:v>
                </c:pt>
                <c:pt idx="2604">
                  <c:v>665148975</c:v>
                </c:pt>
                <c:pt idx="2605">
                  <c:v>661764729</c:v>
                </c:pt>
                <c:pt idx="2606">
                  <c:v>658179066</c:v>
                </c:pt>
                <c:pt idx="2607">
                  <c:v>669824182</c:v>
                </c:pt>
                <c:pt idx="2608">
                  <c:v>658677512</c:v>
                </c:pt>
                <c:pt idx="2609">
                  <c:v>670334537</c:v>
                </c:pt>
                <c:pt idx="2610">
                  <c:v>665648610</c:v>
                </c:pt>
                <c:pt idx="2611">
                  <c:v>670737196</c:v>
                </c:pt>
                <c:pt idx="2612">
                  <c:v>658683036</c:v>
                </c:pt>
                <c:pt idx="2613">
                  <c:v>671159249</c:v>
                </c:pt>
                <c:pt idx="2614">
                  <c:v>665795481</c:v>
                </c:pt>
                <c:pt idx="2615">
                  <c:v>671334818</c:v>
                </c:pt>
                <c:pt idx="2616">
                  <c:v>665800032</c:v>
                </c:pt>
                <c:pt idx="2617">
                  <c:v>671540514</c:v>
                </c:pt>
                <c:pt idx="2618">
                  <c:v>657256890</c:v>
                </c:pt>
                <c:pt idx="2619">
                  <c:v>671783062</c:v>
                </c:pt>
                <c:pt idx="2620">
                  <c:v>658187147</c:v>
                </c:pt>
                <c:pt idx="2621">
                  <c:v>671813286</c:v>
                </c:pt>
                <c:pt idx="2622">
                  <c:v>665974128</c:v>
                </c:pt>
                <c:pt idx="2623">
                  <c:v>671990152</c:v>
                </c:pt>
                <c:pt idx="2624">
                  <c:v>661232692</c:v>
                </c:pt>
                <c:pt idx="2625">
                  <c:v>672196728</c:v>
                </c:pt>
                <c:pt idx="2626">
                  <c:v>661238669</c:v>
                </c:pt>
                <c:pt idx="2627">
                  <c:v>672409002</c:v>
                </c:pt>
                <c:pt idx="2628">
                  <c:v>666271317</c:v>
                </c:pt>
                <c:pt idx="2629">
                  <c:v>672466059</c:v>
                </c:pt>
                <c:pt idx="2630">
                  <c:v>666283211</c:v>
                </c:pt>
                <c:pt idx="2631">
                  <c:v>672865461</c:v>
                </c:pt>
                <c:pt idx="2632">
                  <c:v>661240839</c:v>
                </c:pt>
                <c:pt idx="2633">
                  <c:v>658189845</c:v>
                </c:pt>
                <c:pt idx="2634">
                  <c:v>659876155</c:v>
                </c:pt>
                <c:pt idx="2635">
                  <c:v>673108209</c:v>
                </c:pt>
                <c:pt idx="2636">
                  <c:v>658187731</c:v>
                </c:pt>
                <c:pt idx="2637">
                  <c:v>662101314</c:v>
                </c:pt>
                <c:pt idx="2638">
                  <c:v>666758285</c:v>
                </c:pt>
                <c:pt idx="2639">
                  <c:v>659504349</c:v>
                </c:pt>
                <c:pt idx="2640">
                  <c:v>666904202</c:v>
                </c:pt>
                <c:pt idx="2641">
                  <c:v>673483773</c:v>
                </c:pt>
                <c:pt idx="2642">
                  <c:v>666905907</c:v>
                </c:pt>
                <c:pt idx="2643">
                  <c:v>673532210</c:v>
                </c:pt>
                <c:pt idx="2644">
                  <c:v>667041127</c:v>
                </c:pt>
                <c:pt idx="2645">
                  <c:v>673918973</c:v>
                </c:pt>
                <c:pt idx="2646">
                  <c:v>667067299</c:v>
                </c:pt>
                <c:pt idx="2647">
                  <c:v>674100554</c:v>
                </c:pt>
                <c:pt idx="2648">
                  <c:v>667077481</c:v>
                </c:pt>
                <c:pt idx="2649">
                  <c:v>674275025</c:v>
                </c:pt>
                <c:pt idx="2650">
                  <c:v>659308946</c:v>
                </c:pt>
                <c:pt idx="2651">
                  <c:v>674295828</c:v>
                </c:pt>
                <c:pt idx="2652">
                  <c:v>661387210</c:v>
                </c:pt>
                <c:pt idx="2653">
                  <c:v>659606341</c:v>
                </c:pt>
                <c:pt idx="2654">
                  <c:v>658188636</c:v>
                </c:pt>
                <c:pt idx="2655">
                  <c:v>674494941</c:v>
                </c:pt>
                <c:pt idx="2656">
                  <c:v>657361826</c:v>
                </c:pt>
                <c:pt idx="2657">
                  <c:v>674674067</c:v>
                </c:pt>
                <c:pt idx="2658">
                  <c:v>667547497</c:v>
                </c:pt>
                <c:pt idx="2659">
                  <c:v>674865323</c:v>
                </c:pt>
                <c:pt idx="2660">
                  <c:v>667583190</c:v>
                </c:pt>
                <c:pt idx="2661">
                  <c:v>662226433</c:v>
                </c:pt>
                <c:pt idx="2662">
                  <c:v>667717324</c:v>
                </c:pt>
                <c:pt idx="2663">
                  <c:v>675060896</c:v>
                </c:pt>
                <c:pt idx="2664">
                  <c:v>667846009</c:v>
                </c:pt>
                <c:pt idx="2665">
                  <c:v>659691411</c:v>
                </c:pt>
                <c:pt idx="2666">
                  <c:v>667857579</c:v>
                </c:pt>
                <c:pt idx="2667">
                  <c:v>675810725</c:v>
                </c:pt>
                <c:pt idx="2668">
                  <c:v>661560282</c:v>
                </c:pt>
                <c:pt idx="2669">
                  <c:v>659809945</c:v>
                </c:pt>
                <c:pt idx="2670">
                  <c:v>661588682</c:v>
                </c:pt>
                <c:pt idx="2671">
                  <c:v>675993212</c:v>
                </c:pt>
                <c:pt idx="2672">
                  <c:v>668005056</c:v>
                </c:pt>
                <c:pt idx="2673">
                  <c:v>676034596</c:v>
                </c:pt>
                <c:pt idx="2674">
                  <c:v>668171692</c:v>
                </c:pt>
                <c:pt idx="2675">
                  <c:v>668308135</c:v>
                </c:pt>
                <c:pt idx="2676">
                  <c:v>666314977</c:v>
                </c:pt>
                <c:pt idx="2677">
                  <c:v>666609308</c:v>
                </c:pt>
                <c:pt idx="2678">
                  <c:v>664976069</c:v>
                </c:pt>
                <c:pt idx="2679">
                  <c:v>586205831</c:v>
                </c:pt>
                <c:pt idx="2680">
                  <c:v>653383125</c:v>
                </c:pt>
                <c:pt idx="2681">
                  <c:v>652298676</c:v>
                </c:pt>
                <c:pt idx="2682">
                  <c:v>595280106</c:v>
                </c:pt>
                <c:pt idx="2683">
                  <c:v>654408799</c:v>
                </c:pt>
                <c:pt idx="2684">
                  <c:v>595295493</c:v>
                </c:pt>
                <c:pt idx="2685">
                  <c:v>656226804</c:v>
                </c:pt>
                <c:pt idx="2686">
                  <c:v>595637989</c:v>
                </c:pt>
                <c:pt idx="2687">
                  <c:v>652838857</c:v>
                </c:pt>
                <c:pt idx="2688">
                  <c:v>595658371</c:v>
                </c:pt>
                <c:pt idx="2689">
                  <c:v>653976945</c:v>
                </c:pt>
                <c:pt idx="2690">
                  <c:v>592825400</c:v>
                </c:pt>
                <c:pt idx="2691">
                  <c:v>590759271</c:v>
                </c:pt>
                <c:pt idx="2692">
                  <c:v>595861056</c:v>
                </c:pt>
                <c:pt idx="2693">
                  <c:v>586207850</c:v>
                </c:pt>
                <c:pt idx="2694">
                  <c:v>589609330</c:v>
                </c:pt>
                <c:pt idx="2695">
                  <c:v>595138518</c:v>
                </c:pt>
                <c:pt idx="2696">
                  <c:v>595877856</c:v>
                </c:pt>
                <c:pt idx="2697">
                  <c:v>652509481</c:v>
                </c:pt>
                <c:pt idx="2698">
                  <c:v>596089490</c:v>
                </c:pt>
                <c:pt idx="2699">
                  <c:v>652916684</c:v>
                </c:pt>
                <c:pt idx="2700">
                  <c:v>589680404</c:v>
                </c:pt>
                <c:pt idx="2701">
                  <c:v>653888076</c:v>
                </c:pt>
                <c:pt idx="2702">
                  <c:v>586203873</c:v>
                </c:pt>
                <c:pt idx="2703">
                  <c:v>654240691</c:v>
                </c:pt>
                <c:pt idx="2704">
                  <c:v>585977496</c:v>
                </c:pt>
                <c:pt idx="2705">
                  <c:v>654719799</c:v>
                </c:pt>
                <c:pt idx="2706">
                  <c:v>585819268</c:v>
                </c:pt>
                <c:pt idx="2707">
                  <c:v>654953308</c:v>
                </c:pt>
                <c:pt idx="2708">
                  <c:v>596311724</c:v>
                </c:pt>
                <c:pt idx="2709">
                  <c:v>655379974</c:v>
                </c:pt>
                <c:pt idx="2710">
                  <c:v>596507513</c:v>
                </c:pt>
                <c:pt idx="2711">
                  <c:v>656068293</c:v>
                </c:pt>
                <c:pt idx="2712">
                  <c:v>592886306</c:v>
                </c:pt>
                <c:pt idx="2713">
                  <c:v>656535718</c:v>
                </c:pt>
                <c:pt idx="2714">
                  <c:v>596689114</c:v>
                </c:pt>
                <c:pt idx="2715">
                  <c:v>652263259</c:v>
                </c:pt>
                <c:pt idx="2716">
                  <c:v>592997660</c:v>
                </c:pt>
                <c:pt idx="2717">
                  <c:v>652488273</c:v>
                </c:pt>
                <c:pt idx="2718">
                  <c:v>596825004</c:v>
                </c:pt>
                <c:pt idx="2719">
                  <c:v>589086045</c:v>
                </c:pt>
                <c:pt idx="2720">
                  <c:v>593015938</c:v>
                </c:pt>
                <c:pt idx="2721">
                  <c:v>652903367</c:v>
                </c:pt>
                <c:pt idx="2722">
                  <c:v>597042564</c:v>
                </c:pt>
                <c:pt idx="2723">
                  <c:v>589253124</c:v>
                </c:pt>
                <c:pt idx="2724">
                  <c:v>585801136</c:v>
                </c:pt>
                <c:pt idx="2725">
                  <c:v>594039264</c:v>
                </c:pt>
                <c:pt idx="2726">
                  <c:v>589916036</c:v>
                </c:pt>
                <c:pt idx="2727">
                  <c:v>653916572</c:v>
                </c:pt>
                <c:pt idx="2728">
                  <c:v>589928954</c:v>
                </c:pt>
                <c:pt idx="2729">
                  <c:v>654090091</c:v>
                </c:pt>
                <c:pt idx="2730">
                  <c:v>597569730</c:v>
                </c:pt>
                <c:pt idx="2731">
                  <c:v>654390312</c:v>
                </c:pt>
                <c:pt idx="2732">
                  <c:v>593035988</c:v>
                </c:pt>
                <c:pt idx="2733">
                  <c:v>585976615</c:v>
                </c:pt>
                <c:pt idx="2734">
                  <c:v>597598911</c:v>
                </c:pt>
                <c:pt idx="2735">
                  <c:v>590536115</c:v>
                </c:pt>
                <c:pt idx="2736">
                  <c:v>589931476</c:v>
                </c:pt>
                <c:pt idx="2737">
                  <c:v>654913035</c:v>
                </c:pt>
                <c:pt idx="2738">
                  <c:v>597776980</c:v>
                </c:pt>
                <c:pt idx="2739">
                  <c:v>655086644</c:v>
                </c:pt>
                <c:pt idx="2740">
                  <c:v>597796151</c:v>
                </c:pt>
                <c:pt idx="2741">
                  <c:v>655210350</c:v>
                </c:pt>
                <c:pt idx="2742">
                  <c:v>586005076</c:v>
                </c:pt>
                <c:pt idx="2743">
                  <c:v>594851597</c:v>
                </c:pt>
                <c:pt idx="2744">
                  <c:v>597975573</c:v>
                </c:pt>
                <c:pt idx="2745">
                  <c:v>587425401</c:v>
                </c:pt>
                <c:pt idx="2746">
                  <c:v>598011265</c:v>
                </c:pt>
                <c:pt idx="2747">
                  <c:v>594904320</c:v>
                </c:pt>
                <c:pt idx="2748">
                  <c:v>656712720</c:v>
                </c:pt>
                <c:pt idx="2749">
                  <c:v>589332695</c:v>
                </c:pt>
                <c:pt idx="2750">
                  <c:v>593055456</c:v>
                </c:pt>
                <c:pt idx="2751">
                  <c:v>656563308</c:v>
                </c:pt>
                <c:pt idx="2752">
                  <c:v>598467134</c:v>
                </c:pt>
                <c:pt idx="2753">
                  <c:v>590288372</c:v>
                </c:pt>
                <c:pt idx="2754">
                  <c:v>593235657</c:v>
                </c:pt>
                <c:pt idx="2755">
                  <c:v>652293164</c:v>
                </c:pt>
                <c:pt idx="2756">
                  <c:v>586812468</c:v>
                </c:pt>
                <c:pt idx="2757">
                  <c:v>652361838</c:v>
                </c:pt>
                <c:pt idx="2758">
                  <c:v>598506204</c:v>
                </c:pt>
                <c:pt idx="2759">
                  <c:v>652500783</c:v>
                </c:pt>
                <c:pt idx="2760">
                  <c:v>591356990</c:v>
                </c:pt>
                <c:pt idx="2761">
                  <c:v>588750266</c:v>
                </c:pt>
                <c:pt idx="2762">
                  <c:v>593247212</c:v>
                </c:pt>
                <c:pt idx="2763">
                  <c:v>652833200</c:v>
                </c:pt>
                <c:pt idx="2764">
                  <c:v>598673658</c:v>
                </c:pt>
                <c:pt idx="2765">
                  <c:v>652897894</c:v>
                </c:pt>
                <c:pt idx="2766">
                  <c:v>586969997</c:v>
                </c:pt>
                <c:pt idx="2767">
                  <c:v>593839095</c:v>
                </c:pt>
                <c:pt idx="2768">
                  <c:v>598759399</c:v>
                </c:pt>
                <c:pt idx="2769">
                  <c:v>588754566</c:v>
                </c:pt>
                <c:pt idx="2770">
                  <c:v>585909521</c:v>
                </c:pt>
                <c:pt idx="2771">
                  <c:v>653240023</c:v>
                </c:pt>
                <c:pt idx="2772">
                  <c:v>599049561</c:v>
                </c:pt>
                <c:pt idx="2773">
                  <c:v>653714124</c:v>
                </c:pt>
                <c:pt idx="2774">
                  <c:v>599050805</c:v>
                </c:pt>
                <c:pt idx="2775">
                  <c:v>653745301</c:v>
                </c:pt>
                <c:pt idx="2776">
                  <c:v>592201291</c:v>
                </c:pt>
                <c:pt idx="2777">
                  <c:v>594056140</c:v>
                </c:pt>
                <c:pt idx="2778">
                  <c:v>590114834</c:v>
                </c:pt>
                <c:pt idx="2779">
                  <c:v>653918473</c:v>
                </c:pt>
                <c:pt idx="2780">
                  <c:v>599365219</c:v>
                </c:pt>
                <c:pt idx="2781">
                  <c:v>587337939</c:v>
                </c:pt>
                <c:pt idx="2782">
                  <c:v>587161868</c:v>
                </c:pt>
                <c:pt idx="2783">
                  <c:v>654131253</c:v>
                </c:pt>
                <c:pt idx="2784">
                  <c:v>656620349</c:v>
                </c:pt>
                <c:pt idx="2785">
                  <c:v>654243864</c:v>
                </c:pt>
                <c:pt idx="2786">
                  <c:v>656699952</c:v>
                </c:pt>
                <c:pt idx="2787">
                  <c:v>654395406</c:v>
                </c:pt>
                <c:pt idx="2788">
                  <c:v>599754029</c:v>
                </c:pt>
                <c:pt idx="2789">
                  <c:v>654457070</c:v>
                </c:pt>
                <c:pt idx="2790">
                  <c:v>599762507</c:v>
                </c:pt>
                <c:pt idx="2791">
                  <c:v>654575899</c:v>
                </c:pt>
                <c:pt idx="2792">
                  <c:v>650304225</c:v>
                </c:pt>
                <c:pt idx="2793">
                  <c:v>594249412</c:v>
                </c:pt>
                <c:pt idx="2794">
                  <c:v>650485205</c:v>
                </c:pt>
                <c:pt idx="2795">
                  <c:v>590732617</c:v>
                </c:pt>
                <c:pt idx="2796">
                  <c:v>650485488</c:v>
                </c:pt>
                <c:pt idx="2797">
                  <c:v>654911840</c:v>
                </c:pt>
                <c:pt idx="2798">
                  <c:v>650528736</c:v>
                </c:pt>
                <c:pt idx="2799">
                  <c:v>654915060</c:v>
                </c:pt>
                <c:pt idx="2800">
                  <c:v>593418782</c:v>
                </c:pt>
                <c:pt idx="2801">
                  <c:v>655068293</c:v>
                </c:pt>
                <c:pt idx="2802">
                  <c:v>650683659</c:v>
                </c:pt>
                <c:pt idx="2803">
                  <c:v>655101103</c:v>
                </c:pt>
                <c:pt idx="2804">
                  <c:v>651205353</c:v>
                </c:pt>
                <c:pt idx="2805">
                  <c:v>594301984</c:v>
                </c:pt>
                <c:pt idx="2806">
                  <c:v>593467995</c:v>
                </c:pt>
                <c:pt idx="2807">
                  <c:v>586199683</c:v>
                </c:pt>
                <c:pt idx="2808">
                  <c:v>651383000</c:v>
                </c:pt>
                <c:pt idx="2809">
                  <c:v>594661668</c:v>
                </c:pt>
                <c:pt idx="2810">
                  <c:v>651390016</c:v>
                </c:pt>
                <c:pt idx="2811">
                  <c:v>655703240</c:v>
                </c:pt>
                <c:pt idx="2812">
                  <c:v>651585043</c:v>
                </c:pt>
                <c:pt idx="2813">
                  <c:v>586584583</c:v>
                </c:pt>
                <c:pt idx="2814">
                  <c:v>593640791</c:v>
                </c:pt>
                <c:pt idx="2815">
                  <c:v>587608601</c:v>
                </c:pt>
                <c:pt idx="2816">
                  <c:v>591362873</c:v>
                </c:pt>
                <c:pt idx="2817">
                  <c:v>589262320</c:v>
                </c:pt>
                <c:pt idx="2818">
                  <c:v>586187191</c:v>
                </c:pt>
                <c:pt idx="2819">
                  <c:v>656220065</c:v>
                </c:pt>
                <c:pt idx="2820">
                  <c:v>651727175</c:v>
                </c:pt>
                <c:pt idx="2821">
                  <c:v>656231216</c:v>
                </c:pt>
                <c:pt idx="2822">
                  <c:v>651739923</c:v>
                </c:pt>
                <c:pt idx="2823">
                  <c:v>587847120</c:v>
                </c:pt>
                <c:pt idx="2824">
                  <c:v>651774747</c:v>
                </c:pt>
                <c:pt idx="2825">
                  <c:v>656537733</c:v>
                </c:pt>
                <c:pt idx="2826">
                  <c:v>651953940</c:v>
                </c:pt>
                <c:pt idx="2827">
                  <c:v>656590658</c:v>
                </c:pt>
                <c:pt idx="2828">
                  <c:v>651975648</c:v>
                </c:pt>
                <c:pt idx="2829">
                  <c:v>592298053</c:v>
                </c:pt>
                <c:pt idx="2830">
                  <c:v>599576709</c:v>
                </c:pt>
                <c:pt idx="2831">
                  <c:v>591053318</c:v>
                </c:pt>
                <c:pt idx="2832">
                  <c:v>599604590</c:v>
                </c:pt>
                <c:pt idx="2833">
                  <c:v>587921162</c:v>
                </c:pt>
                <c:pt idx="2834">
                  <c:v>598463728</c:v>
                </c:pt>
                <c:pt idx="2835">
                  <c:v>570496015</c:v>
                </c:pt>
                <c:pt idx="2836">
                  <c:v>582771167</c:v>
                </c:pt>
                <c:pt idx="2837">
                  <c:v>581656814</c:v>
                </c:pt>
                <c:pt idx="2838">
                  <c:v>572750072</c:v>
                </c:pt>
                <c:pt idx="2839">
                  <c:v>574815828</c:v>
                </c:pt>
                <c:pt idx="2840">
                  <c:v>575314500</c:v>
                </c:pt>
                <c:pt idx="2841">
                  <c:v>566832794</c:v>
                </c:pt>
                <c:pt idx="2842">
                  <c:v>575320162</c:v>
                </c:pt>
                <c:pt idx="2843">
                  <c:v>568014671</c:v>
                </c:pt>
                <c:pt idx="2844">
                  <c:v>572751127</c:v>
                </c:pt>
                <c:pt idx="2845">
                  <c:v>583395496</c:v>
                </c:pt>
                <c:pt idx="2846">
                  <c:v>575347899</c:v>
                </c:pt>
                <c:pt idx="2847">
                  <c:v>584437853</c:v>
                </c:pt>
                <c:pt idx="2848">
                  <c:v>575350255</c:v>
                </c:pt>
                <c:pt idx="2849">
                  <c:v>570906840</c:v>
                </c:pt>
                <c:pt idx="2850">
                  <c:v>575378960</c:v>
                </c:pt>
                <c:pt idx="2851">
                  <c:v>581609297</c:v>
                </c:pt>
                <c:pt idx="2852">
                  <c:v>575499567</c:v>
                </c:pt>
                <c:pt idx="2853">
                  <c:v>581817439</c:v>
                </c:pt>
                <c:pt idx="2854">
                  <c:v>575509497</c:v>
                </c:pt>
                <c:pt idx="2855">
                  <c:v>582518195</c:v>
                </c:pt>
                <c:pt idx="2856">
                  <c:v>570723048</c:v>
                </c:pt>
                <c:pt idx="2857">
                  <c:v>583222539</c:v>
                </c:pt>
                <c:pt idx="2858">
                  <c:v>567636422</c:v>
                </c:pt>
                <c:pt idx="2859">
                  <c:v>583751504</c:v>
                </c:pt>
                <c:pt idx="2860">
                  <c:v>576117233</c:v>
                </c:pt>
                <c:pt idx="2861">
                  <c:v>584199673</c:v>
                </c:pt>
                <c:pt idx="2862">
                  <c:v>576233188</c:v>
                </c:pt>
                <c:pt idx="2863">
                  <c:v>574879322</c:v>
                </c:pt>
                <c:pt idx="2864">
                  <c:v>571254231</c:v>
                </c:pt>
                <c:pt idx="2865">
                  <c:v>570159898</c:v>
                </c:pt>
                <c:pt idx="2866">
                  <c:v>576240703</c:v>
                </c:pt>
                <c:pt idx="2867">
                  <c:v>573762116</c:v>
                </c:pt>
                <c:pt idx="2868">
                  <c:v>576393117</c:v>
                </c:pt>
                <c:pt idx="2869">
                  <c:v>581448554</c:v>
                </c:pt>
                <c:pt idx="2870">
                  <c:v>576395085</c:v>
                </c:pt>
                <c:pt idx="2871">
                  <c:v>581640462</c:v>
                </c:pt>
                <c:pt idx="2872">
                  <c:v>576402559</c:v>
                </c:pt>
                <c:pt idx="2873">
                  <c:v>573929895</c:v>
                </c:pt>
                <c:pt idx="2874">
                  <c:v>576405278</c:v>
                </c:pt>
                <c:pt idx="2875">
                  <c:v>566842722</c:v>
                </c:pt>
                <c:pt idx="2876">
                  <c:v>576415651</c:v>
                </c:pt>
                <c:pt idx="2877">
                  <c:v>568026253</c:v>
                </c:pt>
                <c:pt idx="2878">
                  <c:v>568200703</c:v>
                </c:pt>
                <c:pt idx="2879">
                  <c:v>582601334</c:v>
                </c:pt>
                <c:pt idx="2880">
                  <c:v>576573584</c:v>
                </c:pt>
                <c:pt idx="2881">
                  <c:v>568148251</c:v>
                </c:pt>
                <c:pt idx="2882">
                  <c:v>576584394</c:v>
                </c:pt>
                <c:pt idx="2883">
                  <c:v>566997805</c:v>
                </c:pt>
                <c:pt idx="2884">
                  <c:v>572931631</c:v>
                </c:pt>
                <c:pt idx="2885">
                  <c:v>583564621</c:v>
                </c:pt>
                <c:pt idx="2886">
                  <c:v>570841042</c:v>
                </c:pt>
                <c:pt idx="2887">
                  <c:v>584017188</c:v>
                </c:pt>
                <c:pt idx="2888">
                  <c:v>585226996</c:v>
                </c:pt>
                <c:pt idx="2889">
                  <c:v>566886350</c:v>
                </c:pt>
                <c:pt idx="2890">
                  <c:v>566989490</c:v>
                </c:pt>
                <c:pt idx="2891">
                  <c:v>570985760</c:v>
                </c:pt>
                <c:pt idx="2892">
                  <c:v>567316830</c:v>
                </c:pt>
                <c:pt idx="2893">
                  <c:v>584545081</c:v>
                </c:pt>
                <c:pt idx="2894">
                  <c:v>570846367</c:v>
                </c:pt>
                <c:pt idx="2895">
                  <c:v>584625549</c:v>
                </c:pt>
                <c:pt idx="2896">
                  <c:v>568469878</c:v>
                </c:pt>
                <c:pt idx="2897">
                  <c:v>566894142</c:v>
                </c:pt>
                <c:pt idx="2898">
                  <c:v>570578729</c:v>
                </c:pt>
                <c:pt idx="2899">
                  <c:v>571511576</c:v>
                </c:pt>
                <c:pt idx="2900">
                  <c:v>568472652</c:v>
                </c:pt>
                <c:pt idx="2901">
                  <c:v>580637029</c:v>
                </c:pt>
                <c:pt idx="2902">
                  <c:v>584756129</c:v>
                </c:pt>
                <c:pt idx="2903">
                  <c:v>573776669</c:v>
                </c:pt>
                <c:pt idx="2904">
                  <c:v>573230629</c:v>
                </c:pt>
                <c:pt idx="2905">
                  <c:v>566979956</c:v>
                </c:pt>
                <c:pt idx="2906">
                  <c:v>573236509</c:v>
                </c:pt>
                <c:pt idx="2907">
                  <c:v>581554395</c:v>
                </c:pt>
                <c:pt idx="2908">
                  <c:v>568783241</c:v>
                </c:pt>
                <c:pt idx="2909">
                  <c:v>581634808</c:v>
                </c:pt>
                <c:pt idx="2910">
                  <c:v>577460429</c:v>
                </c:pt>
                <c:pt idx="2911">
                  <c:v>581650135</c:v>
                </c:pt>
                <c:pt idx="2912">
                  <c:v>577621569</c:v>
                </c:pt>
                <c:pt idx="2913">
                  <c:v>570957773</c:v>
                </c:pt>
                <c:pt idx="2914">
                  <c:v>577639978</c:v>
                </c:pt>
                <c:pt idx="2915">
                  <c:v>581672951</c:v>
                </c:pt>
                <c:pt idx="2916">
                  <c:v>573246179</c:v>
                </c:pt>
                <c:pt idx="2917">
                  <c:v>581819298</c:v>
                </c:pt>
                <c:pt idx="2918">
                  <c:v>571881174</c:v>
                </c:pt>
                <c:pt idx="2919">
                  <c:v>581832436</c:v>
                </c:pt>
                <c:pt idx="2920">
                  <c:v>577854674</c:v>
                </c:pt>
                <c:pt idx="2921">
                  <c:v>582195715</c:v>
                </c:pt>
                <c:pt idx="2922">
                  <c:v>577883846</c:v>
                </c:pt>
                <c:pt idx="2923">
                  <c:v>573965375</c:v>
                </c:pt>
                <c:pt idx="2924">
                  <c:v>570850386</c:v>
                </c:pt>
                <c:pt idx="2925">
                  <c:v>570690812</c:v>
                </c:pt>
                <c:pt idx="2926">
                  <c:v>568795054</c:v>
                </c:pt>
                <c:pt idx="2927">
                  <c:v>574110989</c:v>
                </c:pt>
                <c:pt idx="2928">
                  <c:v>578165985</c:v>
                </c:pt>
                <c:pt idx="2929">
                  <c:v>582796406</c:v>
                </c:pt>
                <c:pt idx="2930">
                  <c:v>573258748</c:v>
                </c:pt>
                <c:pt idx="2931">
                  <c:v>572395575</c:v>
                </c:pt>
                <c:pt idx="2932">
                  <c:v>578427616</c:v>
                </c:pt>
                <c:pt idx="2933">
                  <c:v>583252906</c:v>
                </c:pt>
                <c:pt idx="2934">
                  <c:v>573391056</c:v>
                </c:pt>
                <c:pt idx="2935">
                  <c:v>570393912</c:v>
                </c:pt>
                <c:pt idx="2936">
                  <c:v>578562009</c:v>
                </c:pt>
                <c:pt idx="2937">
                  <c:v>574481277</c:v>
                </c:pt>
                <c:pt idx="2938">
                  <c:v>566892186</c:v>
                </c:pt>
                <c:pt idx="2939">
                  <c:v>583606344</c:v>
                </c:pt>
                <c:pt idx="2940">
                  <c:v>578959242</c:v>
                </c:pt>
                <c:pt idx="2941">
                  <c:v>574779480</c:v>
                </c:pt>
                <c:pt idx="2942">
                  <c:v>571897741</c:v>
                </c:pt>
                <c:pt idx="2943">
                  <c:v>569344378</c:v>
                </c:pt>
                <c:pt idx="2944">
                  <c:v>578982242</c:v>
                </c:pt>
                <c:pt idx="2945">
                  <c:v>574826195</c:v>
                </c:pt>
                <c:pt idx="2946">
                  <c:v>573428467</c:v>
                </c:pt>
                <c:pt idx="2947">
                  <c:v>584168848</c:v>
                </c:pt>
                <c:pt idx="2948">
                  <c:v>568820966</c:v>
                </c:pt>
                <c:pt idx="2949">
                  <c:v>569482478</c:v>
                </c:pt>
                <c:pt idx="2950">
                  <c:v>579141928</c:v>
                </c:pt>
                <c:pt idx="2951">
                  <c:v>584373616</c:v>
                </c:pt>
                <c:pt idx="2952">
                  <c:v>579182815</c:v>
                </c:pt>
                <c:pt idx="2953">
                  <c:v>584500560</c:v>
                </c:pt>
                <c:pt idx="2954">
                  <c:v>573430356</c:v>
                </c:pt>
                <c:pt idx="2955">
                  <c:v>584549721</c:v>
                </c:pt>
                <c:pt idx="2956">
                  <c:v>579543751</c:v>
                </c:pt>
                <c:pt idx="2957">
                  <c:v>584606554</c:v>
                </c:pt>
                <c:pt idx="2958">
                  <c:v>579840901</c:v>
                </c:pt>
                <c:pt idx="2959">
                  <c:v>569824985</c:v>
                </c:pt>
                <c:pt idx="2960">
                  <c:v>567847510</c:v>
                </c:pt>
                <c:pt idx="2961">
                  <c:v>568829783</c:v>
                </c:pt>
                <c:pt idx="2962">
                  <c:v>577259677</c:v>
                </c:pt>
                <c:pt idx="2963">
                  <c:v>585138695</c:v>
                </c:pt>
                <c:pt idx="2964">
                  <c:v>576590317</c:v>
                </c:pt>
                <c:pt idx="2965">
                  <c:v>585329373</c:v>
                </c:pt>
                <c:pt idx="2966">
                  <c:v>576592139</c:v>
                </c:pt>
                <c:pt idx="2967">
                  <c:v>569964214</c:v>
                </c:pt>
                <c:pt idx="2968">
                  <c:v>568342792</c:v>
                </c:pt>
                <c:pt idx="2969">
                  <c:v>557020524</c:v>
                </c:pt>
                <c:pt idx="2970">
                  <c:v>549093582</c:v>
                </c:pt>
                <c:pt idx="2971">
                  <c:v>563529287</c:v>
                </c:pt>
                <c:pt idx="2972">
                  <c:v>558087872</c:v>
                </c:pt>
                <c:pt idx="2973">
                  <c:v>551672744</c:v>
                </c:pt>
                <c:pt idx="2974">
                  <c:v>548340853</c:v>
                </c:pt>
                <c:pt idx="2975">
                  <c:v>563199705</c:v>
                </c:pt>
                <c:pt idx="2976">
                  <c:v>550574819</c:v>
                </c:pt>
                <c:pt idx="2977">
                  <c:v>557536020</c:v>
                </c:pt>
                <c:pt idx="2978">
                  <c:v>551060800</c:v>
                </c:pt>
                <c:pt idx="2979">
                  <c:v>565965438</c:v>
                </c:pt>
                <c:pt idx="2980">
                  <c:v>548079164</c:v>
                </c:pt>
                <c:pt idx="2981">
                  <c:v>561961716</c:v>
                </c:pt>
                <c:pt idx="2982">
                  <c:v>551085288</c:v>
                </c:pt>
                <c:pt idx="2983">
                  <c:v>562497459</c:v>
                </c:pt>
                <c:pt idx="2984">
                  <c:v>554362514</c:v>
                </c:pt>
                <c:pt idx="2985">
                  <c:v>563352287</c:v>
                </c:pt>
                <c:pt idx="2986">
                  <c:v>551166483</c:v>
                </c:pt>
                <c:pt idx="2987">
                  <c:v>564214126</c:v>
                </c:pt>
                <c:pt idx="2988">
                  <c:v>558797494</c:v>
                </c:pt>
                <c:pt idx="2989">
                  <c:v>550156802</c:v>
                </c:pt>
                <c:pt idx="2990">
                  <c:v>555418321</c:v>
                </c:pt>
                <c:pt idx="2991">
                  <c:v>565464119</c:v>
                </c:pt>
                <c:pt idx="2992">
                  <c:v>558823131</c:v>
                </c:pt>
                <c:pt idx="2993">
                  <c:v>557918692</c:v>
                </c:pt>
                <c:pt idx="2994">
                  <c:v>558831143</c:v>
                </c:pt>
                <c:pt idx="2995">
                  <c:v>561944194</c:v>
                </c:pt>
                <c:pt idx="2996">
                  <c:v>558845397</c:v>
                </c:pt>
                <c:pt idx="2997">
                  <c:v>562122759</c:v>
                </c:pt>
                <c:pt idx="2998">
                  <c:v>558852960</c:v>
                </c:pt>
                <c:pt idx="2999">
                  <c:v>551808226</c:v>
                </c:pt>
                <c:pt idx="3000">
                  <c:v>550615573</c:v>
                </c:pt>
                <c:pt idx="3001">
                  <c:v>557046146</c:v>
                </c:pt>
                <c:pt idx="3002">
                  <c:v>555456412</c:v>
                </c:pt>
                <c:pt idx="3003">
                  <c:v>548915572</c:v>
                </c:pt>
                <c:pt idx="3004">
                  <c:v>551193605</c:v>
                </c:pt>
                <c:pt idx="3005">
                  <c:v>552055039</c:v>
                </c:pt>
                <c:pt idx="3006">
                  <c:v>555611895</c:v>
                </c:pt>
                <c:pt idx="3007">
                  <c:v>552081247</c:v>
                </c:pt>
                <c:pt idx="3008">
                  <c:v>551345547</c:v>
                </c:pt>
                <c:pt idx="3009">
                  <c:v>552212877</c:v>
                </c:pt>
                <c:pt idx="3010">
                  <c:v>548473734</c:v>
                </c:pt>
                <c:pt idx="3011">
                  <c:v>564382807</c:v>
                </c:pt>
                <c:pt idx="3012">
                  <c:v>555620171</c:v>
                </c:pt>
                <c:pt idx="3013">
                  <c:v>552288503</c:v>
                </c:pt>
                <c:pt idx="3014">
                  <c:v>559549461</c:v>
                </c:pt>
                <c:pt idx="3015">
                  <c:v>565261424</c:v>
                </c:pt>
                <c:pt idx="3016">
                  <c:v>559558678</c:v>
                </c:pt>
                <c:pt idx="3017">
                  <c:v>553090197</c:v>
                </c:pt>
                <c:pt idx="3018">
                  <c:v>547956541</c:v>
                </c:pt>
                <c:pt idx="3019">
                  <c:v>566113028</c:v>
                </c:pt>
                <c:pt idx="3020">
                  <c:v>559733863</c:v>
                </c:pt>
                <c:pt idx="3021">
                  <c:v>553232288</c:v>
                </c:pt>
                <c:pt idx="3022">
                  <c:v>559752648</c:v>
                </c:pt>
                <c:pt idx="3023">
                  <c:v>551769854</c:v>
                </c:pt>
                <c:pt idx="3024">
                  <c:v>548173139</c:v>
                </c:pt>
                <c:pt idx="3025">
                  <c:v>549747906</c:v>
                </c:pt>
                <c:pt idx="3026">
                  <c:v>549595938</c:v>
                </c:pt>
                <c:pt idx="3027">
                  <c:v>551785852</c:v>
                </c:pt>
                <c:pt idx="3028">
                  <c:v>560242738</c:v>
                </c:pt>
                <c:pt idx="3029">
                  <c:v>562125722</c:v>
                </c:pt>
                <c:pt idx="3030">
                  <c:v>554762051</c:v>
                </c:pt>
                <c:pt idx="3031">
                  <c:v>562284050</c:v>
                </c:pt>
                <c:pt idx="3032">
                  <c:v>566634373</c:v>
                </c:pt>
                <c:pt idx="3033">
                  <c:v>562431606</c:v>
                </c:pt>
                <c:pt idx="3034">
                  <c:v>548308934</c:v>
                </c:pt>
                <c:pt idx="3035">
                  <c:v>562991839</c:v>
                </c:pt>
                <c:pt idx="3036">
                  <c:v>550738574</c:v>
                </c:pt>
                <c:pt idx="3037">
                  <c:v>563097432</c:v>
                </c:pt>
                <c:pt idx="3038">
                  <c:v>551502881</c:v>
                </c:pt>
                <c:pt idx="3039">
                  <c:v>563232697</c:v>
                </c:pt>
                <c:pt idx="3040">
                  <c:v>548806702</c:v>
                </c:pt>
                <c:pt idx="3041">
                  <c:v>550783515</c:v>
                </c:pt>
                <c:pt idx="3042">
                  <c:v>548315135</c:v>
                </c:pt>
                <c:pt idx="3043">
                  <c:v>551942577</c:v>
                </c:pt>
                <c:pt idx="3044">
                  <c:v>556759332</c:v>
                </c:pt>
                <c:pt idx="3045">
                  <c:v>563506288</c:v>
                </c:pt>
                <c:pt idx="3046">
                  <c:v>550769270</c:v>
                </c:pt>
                <c:pt idx="3047">
                  <c:v>552073179</c:v>
                </c:pt>
                <c:pt idx="3048">
                  <c:v>551545863</c:v>
                </c:pt>
                <c:pt idx="3049">
                  <c:v>557372696</c:v>
                </c:pt>
                <c:pt idx="3050">
                  <c:v>551628763</c:v>
                </c:pt>
                <c:pt idx="3051">
                  <c:v>550006593</c:v>
                </c:pt>
                <c:pt idx="3052">
                  <c:v>549336271</c:v>
                </c:pt>
                <c:pt idx="3053">
                  <c:v>550025099</c:v>
                </c:pt>
                <c:pt idx="3054">
                  <c:v>551634880</c:v>
                </c:pt>
                <c:pt idx="3055">
                  <c:v>564297107</c:v>
                </c:pt>
                <c:pt idx="3056">
                  <c:v>560619646</c:v>
                </c:pt>
                <c:pt idx="3057">
                  <c:v>550920246</c:v>
                </c:pt>
                <c:pt idx="3058">
                  <c:v>551638209</c:v>
                </c:pt>
                <c:pt idx="3059">
                  <c:v>555388900</c:v>
                </c:pt>
                <c:pt idx="3060">
                  <c:v>560791231</c:v>
                </c:pt>
                <c:pt idx="3061">
                  <c:v>552478608</c:v>
                </c:pt>
                <c:pt idx="3062">
                  <c:v>560797495</c:v>
                </c:pt>
                <c:pt idx="3063">
                  <c:v>565254836</c:v>
                </c:pt>
                <c:pt idx="3064">
                  <c:v>560808694</c:v>
                </c:pt>
                <c:pt idx="3065">
                  <c:v>552676603</c:v>
                </c:pt>
                <c:pt idx="3066">
                  <c:v>554967976</c:v>
                </c:pt>
                <c:pt idx="3067">
                  <c:v>552677166</c:v>
                </c:pt>
                <c:pt idx="3068">
                  <c:v>551658846</c:v>
                </c:pt>
                <c:pt idx="3069">
                  <c:v>565835714</c:v>
                </c:pt>
                <c:pt idx="3070">
                  <c:v>556930315</c:v>
                </c:pt>
                <c:pt idx="3071">
                  <c:v>566002504</c:v>
                </c:pt>
                <c:pt idx="3072">
                  <c:v>561283366</c:v>
                </c:pt>
                <c:pt idx="3073">
                  <c:v>566126042</c:v>
                </c:pt>
                <c:pt idx="3074">
                  <c:v>548454551</c:v>
                </c:pt>
                <c:pt idx="3075">
                  <c:v>553206423</c:v>
                </c:pt>
                <c:pt idx="3076">
                  <c:v>561633734</c:v>
                </c:pt>
                <c:pt idx="3077">
                  <c:v>558087862</c:v>
                </c:pt>
                <c:pt idx="3078">
                  <c:v>551671982</c:v>
                </c:pt>
                <c:pt idx="3079">
                  <c:v>556192773</c:v>
                </c:pt>
                <c:pt idx="3080">
                  <c:v>566702042</c:v>
                </c:pt>
                <c:pt idx="3081">
                  <c:v>556194499</c:v>
                </c:pt>
                <c:pt idx="3082">
                  <c:v>556396933</c:v>
                </c:pt>
                <c:pt idx="3083">
                  <c:v>535901837</c:v>
                </c:pt>
                <c:pt idx="3084">
                  <c:v>546866198</c:v>
                </c:pt>
                <c:pt idx="3085">
                  <c:v>545699076</c:v>
                </c:pt>
                <c:pt idx="3086">
                  <c:v>540576227</c:v>
                </c:pt>
                <c:pt idx="3087">
                  <c:v>547916317</c:v>
                </c:pt>
                <c:pt idx="3088">
                  <c:v>537825202</c:v>
                </c:pt>
                <c:pt idx="3089">
                  <c:v>538980456</c:v>
                </c:pt>
                <c:pt idx="3090">
                  <c:v>540788153</c:v>
                </c:pt>
                <c:pt idx="3091">
                  <c:v>546064540</c:v>
                </c:pt>
                <c:pt idx="3092">
                  <c:v>529641649</c:v>
                </c:pt>
                <c:pt idx="3093">
                  <c:v>536747668</c:v>
                </c:pt>
                <c:pt idx="3094">
                  <c:v>540889512</c:v>
                </c:pt>
                <c:pt idx="3095">
                  <c:v>535726865</c:v>
                </c:pt>
                <c:pt idx="3096">
                  <c:v>532721177</c:v>
                </c:pt>
                <c:pt idx="3097">
                  <c:v>544541827</c:v>
                </c:pt>
                <c:pt idx="3098">
                  <c:v>541030463</c:v>
                </c:pt>
                <c:pt idx="3099">
                  <c:v>530595948</c:v>
                </c:pt>
                <c:pt idx="3100">
                  <c:v>541066452</c:v>
                </c:pt>
                <c:pt idx="3101">
                  <c:v>539482895</c:v>
                </c:pt>
                <c:pt idx="3102">
                  <c:v>541098858</c:v>
                </c:pt>
                <c:pt idx="3103">
                  <c:v>546620897</c:v>
                </c:pt>
                <c:pt idx="3104">
                  <c:v>531037263</c:v>
                </c:pt>
                <c:pt idx="3105">
                  <c:v>540395939</c:v>
                </c:pt>
                <c:pt idx="3106">
                  <c:v>541340793</c:v>
                </c:pt>
                <c:pt idx="3107">
                  <c:v>540428137</c:v>
                </c:pt>
                <c:pt idx="3108">
                  <c:v>541348680</c:v>
                </c:pt>
                <c:pt idx="3109">
                  <c:v>530040763</c:v>
                </c:pt>
                <c:pt idx="3110">
                  <c:v>533583087</c:v>
                </c:pt>
                <c:pt idx="3111">
                  <c:v>544075359</c:v>
                </c:pt>
                <c:pt idx="3112">
                  <c:v>541477528</c:v>
                </c:pt>
                <c:pt idx="3113">
                  <c:v>535919402</c:v>
                </c:pt>
                <c:pt idx="3114">
                  <c:v>537999731</c:v>
                </c:pt>
                <c:pt idx="3115">
                  <c:v>545152012</c:v>
                </c:pt>
                <c:pt idx="3116">
                  <c:v>538000792</c:v>
                </c:pt>
                <c:pt idx="3117">
                  <c:v>539155950</c:v>
                </c:pt>
                <c:pt idx="3118">
                  <c:v>541767713</c:v>
                </c:pt>
                <c:pt idx="3119">
                  <c:v>545545440</c:v>
                </c:pt>
                <c:pt idx="3120">
                  <c:v>533613945</c:v>
                </c:pt>
                <c:pt idx="3121">
                  <c:v>545822104</c:v>
                </c:pt>
                <c:pt idx="3122">
                  <c:v>541778910</c:v>
                </c:pt>
                <c:pt idx="3123">
                  <c:v>545976859</c:v>
                </c:pt>
                <c:pt idx="3124">
                  <c:v>541781088</c:v>
                </c:pt>
                <c:pt idx="3125">
                  <c:v>540074534</c:v>
                </c:pt>
                <c:pt idx="3126">
                  <c:v>541814499</c:v>
                </c:pt>
                <c:pt idx="3127">
                  <c:v>531032943</c:v>
                </c:pt>
                <c:pt idx="3128">
                  <c:v>541902070</c:v>
                </c:pt>
                <c:pt idx="3129">
                  <c:v>537216947</c:v>
                </c:pt>
                <c:pt idx="3130">
                  <c:v>542040722</c:v>
                </c:pt>
                <c:pt idx="3131">
                  <c:v>536735762</c:v>
                </c:pt>
                <c:pt idx="3132">
                  <c:v>542042741</c:v>
                </c:pt>
                <c:pt idx="3133">
                  <c:v>547634920</c:v>
                </c:pt>
                <c:pt idx="3134">
                  <c:v>537334251</c:v>
                </c:pt>
                <c:pt idx="3135">
                  <c:v>537220277</c:v>
                </c:pt>
                <c:pt idx="3136">
                  <c:v>538029543</c:v>
                </c:pt>
                <c:pt idx="3137">
                  <c:v>543783768</c:v>
                </c:pt>
                <c:pt idx="3138">
                  <c:v>542222003</c:v>
                </c:pt>
                <c:pt idx="3139">
                  <c:v>531513025</c:v>
                </c:pt>
                <c:pt idx="3140">
                  <c:v>542230472</c:v>
                </c:pt>
                <c:pt idx="3141">
                  <c:v>544045050</c:v>
                </c:pt>
                <c:pt idx="3142">
                  <c:v>538182530</c:v>
                </c:pt>
                <c:pt idx="3143">
                  <c:v>544119228</c:v>
                </c:pt>
                <c:pt idx="3144">
                  <c:v>538204317</c:v>
                </c:pt>
                <c:pt idx="3145">
                  <c:v>529763192</c:v>
                </c:pt>
                <c:pt idx="3146">
                  <c:v>536886503</c:v>
                </c:pt>
                <c:pt idx="3147">
                  <c:v>544395522</c:v>
                </c:pt>
                <c:pt idx="3148">
                  <c:v>531909085</c:v>
                </c:pt>
                <c:pt idx="3149">
                  <c:v>544618325</c:v>
                </c:pt>
                <c:pt idx="3150">
                  <c:v>542512177</c:v>
                </c:pt>
                <c:pt idx="3151">
                  <c:v>545270346</c:v>
                </c:pt>
                <c:pt idx="3152">
                  <c:v>534311289</c:v>
                </c:pt>
                <c:pt idx="3153">
                  <c:v>545477253</c:v>
                </c:pt>
                <c:pt idx="3154">
                  <c:v>538303859</c:v>
                </c:pt>
                <c:pt idx="3155">
                  <c:v>532995705</c:v>
                </c:pt>
                <c:pt idx="3156">
                  <c:v>532834046</c:v>
                </c:pt>
                <c:pt idx="3157">
                  <c:v>539338283</c:v>
                </c:pt>
                <c:pt idx="3158">
                  <c:v>532972218</c:v>
                </c:pt>
                <c:pt idx="3159">
                  <c:v>545652654</c:v>
                </c:pt>
                <c:pt idx="3160">
                  <c:v>542935198</c:v>
                </c:pt>
                <c:pt idx="3161">
                  <c:v>536280734</c:v>
                </c:pt>
                <c:pt idx="3162">
                  <c:v>534745526</c:v>
                </c:pt>
                <c:pt idx="3163">
                  <c:v>530793630</c:v>
                </c:pt>
                <c:pt idx="3164">
                  <c:v>534782667</c:v>
                </c:pt>
                <c:pt idx="3165">
                  <c:v>545871059</c:v>
                </c:pt>
                <c:pt idx="3166">
                  <c:v>543057958</c:v>
                </c:pt>
                <c:pt idx="3167">
                  <c:v>545977859</c:v>
                </c:pt>
                <c:pt idx="3168">
                  <c:v>534918086</c:v>
                </c:pt>
                <c:pt idx="3169">
                  <c:v>530954392</c:v>
                </c:pt>
                <c:pt idx="3170">
                  <c:v>543239080</c:v>
                </c:pt>
                <c:pt idx="3171">
                  <c:v>546613583</c:v>
                </c:pt>
                <c:pt idx="3172">
                  <c:v>543254586</c:v>
                </c:pt>
                <c:pt idx="3173">
                  <c:v>546687948</c:v>
                </c:pt>
                <c:pt idx="3174">
                  <c:v>543260484</c:v>
                </c:pt>
                <c:pt idx="3175">
                  <c:v>529152715</c:v>
                </c:pt>
                <c:pt idx="3176">
                  <c:v>532981479</c:v>
                </c:pt>
                <c:pt idx="3177">
                  <c:v>536529966</c:v>
                </c:pt>
                <c:pt idx="3178">
                  <c:v>537181244</c:v>
                </c:pt>
                <c:pt idx="3179">
                  <c:v>547036075</c:v>
                </c:pt>
                <c:pt idx="3180">
                  <c:v>528372053</c:v>
                </c:pt>
                <c:pt idx="3181">
                  <c:v>547326530</c:v>
                </c:pt>
                <c:pt idx="3182">
                  <c:v>529607681</c:v>
                </c:pt>
                <c:pt idx="3183">
                  <c:v>547456371</c:v>
                </c:pt>
                <c:pt idx="3184">
                  <c:v>528566807</c:v>
                </c:pt>
                <c:pt idx="3185">
                  <c:v>547632026</c:v>
                </c:pt>
                <c:pt idx="3186">
                  <c:v>535096151</c:v>
                </c:pt>
                <c:pt idx="3187">
                  <c:v>547635604</c:v>
                </c:pt>
                <c:pt idx="3188">
                  <c:v>543660329</c:v>
                </c:pt>
                <c:pt idx="3189">
                  <c:v>536866342</c:v>
                </c:pt>
                <c:pt idx="3190">
                  <c:v>535102796</c:v>
                </c:pt>
                <c:pt idx="3191">
                  <c:v>547912844</c:v>
                </c:pt>
                <c:pt idx="3192">
                  <c:v>538806415</c:v>
                </c:pt>
                <c:pt idx="3193">
                  <c:v>533391841</c:v>
                </c:pt>
                <c:pt idx="3194">
                  <c:v>538833157</c:v>
                </c:pt>
                <c:pt idx="3195">
                  <c:v>547926220</c:v>
                </c:pt>
                <c:pt idx="3196">
                  <c:v>542372593</c:v>
                </c:pt>
                <c:pt idx="3197">
                  <c:v>542486932</c:v>
                </c:pt>
                <c:pt idx="3198">
                  <c:v>517065197</c:v>
                </c:pt>
                <c:pt idx="3199">
                  <c:v>527530979</c:v>
                </c:pt>
                <c:pt idx="3200">
                  <c:v>511021492</c:v>
                </c:pt>
                <c:pt idx="3201">
                  <c:v>518527802</c:v>
                </c:pt>
                <c:pt idx="3202">
                  <c:v>522834148</c:v>
                </c:pt>
                <c:pt idx="3203">
                  <c:v>513524931</c:v>
                </c:pt>
                <c:pt idx="3204">
                  <c:v>517298953</c:v>
                </c:pt>
                <c:pt idx="3205">
                  <c:v>507248724</c:v>
                </c:pt>
                <c:pt idx="3206">
                  <c:v>526795505</c:v>
                </c:pt>
                <c:pt idx="3207">
                  <c:v>505601848</c:v>
                </c:pt>
                <c:pt idx="3208">
                  <c:v>518499496</c:v>
                </c:pt>
                <c:pt idx="3209">
                  <c:v>507583981</c:v>
                </c:pt>
                <c:pt idx="3210">
                  <c:v>522894659</c:v>
                </c:pt>
                <c:pt idx="3211">
                  <c:v>513564293</c:v>
                </c:pt>
                <c:pt idx="3212">
                  <c:v>503458611</c:v>
                </c:pt>
                <c:pt idx="3213">
                  <c:v>503214614</c:v>
                </c:pt>
                <c:pt idx="3214">
                  <c:v>512535526</c:v>
                </c:pt>
                <c:pt idx="3215">
                  <c:v>518911737</c:v>
                </c:pt>
                <c:pt idx="3216">
                  <c:v>518119710</c:v>
                </c:pt>
                <c:pt idx="3217">
                  <c:v>511035928</c:v>
                </c:pt>
                <c:pt idx="3218">
                  <c:v>510264957</c:v>
                </c:pt>
                <c:pt idx="3219">
                  <c:v>507703243</c:v>
                </c:pt>
                <c:pt idx="3220">
                  <c:v>501892218</c:v>
                </c:pt>
                <c:pt idx="3221">
                  <c:v>518990794</c:v>
                </c:pt>
                <c:pt idx="3222">
                  <c:v>516104606</c:v>
                </c:pt>
                <c:pt idx="3223">
                  <c:v>519027195</c:v>
                </c:pt>
                <c:pt idx="3224">
                  <c:v>509463962</c:v>
                </c:pt>
                <c:pt idx="3225">
                  <c:v>513875605</c:v>
                </c:pt>
                <c:pt idx="3226">
                  <c:v>523036398</c:v>
                </c:pt>
                <c:pt idx="3227">
                  <c:v>514049143</c:v>
                </c:pt>
                <c:pt idx="3228">
                  <c:v>524950935</c:v>
                </c:pt>
                <c:pt idx="3229">
                  <c:v>514095272</c:v>
                </c:pt>
                <c:pt idx="3230">
                  <c:v>502266694</c:v>
                </c:pt>
                <c:pt idx="3231">
                  <c:v>514170474</c:v>
                </c:pt>
                <c:pt idx="3232">
                  <c:v>525257496</c:v>
                </c:pt>
                <c:pt idx="3233">
                  <c:v>519712224</c:v>
                </c:pt>
                <c:pt idx="3234">
                  <c:v>525957980</c:v>
                </c:pt>
                <c:pt idx="3235">
                  <c:v>519920648</c:v>
                </c:pt>
                <c:pt idx="3236">
                  <c:v>517850338</c:v>
                </c:pt>
                <c:pt idx="3237">
                  <c:v>507774446</c:v>
                </c:pt>
                <c:pt idx="3238">
                  <c:v>526461137</c:v>
                </c:pt>
                <c:pt idx="3239">
                  <c:v>520275878</c:v>
                </c:pt>
                <c:pt idx="3240">
                  <c:v>526824198</c:v>
                </c:pt>
                <c:pt idx="3241">
                  <c:v>514253913</c:v>
                </c:pt>
                <c:pt idx="3242">
                  <c:v>510269418</c:v>
                </c:pt>
                <c:pt idx="3243">
                  <c:v>520292707</c:v>
                </c:pt>
                <c:pt idx="3244">
                  <c:v>510411061</c:v>
                </c:pt>
                <c:pt idx="3245">
                  <c:v>520299086</c:v>
                </c:pt>
                <c:pt idx="3246">
                  <c:v>528133176</c:v>
                </c:pt>
                <c:pt idx="3247">
                  <c:v>520322324</c:v>
                </c:pt>
                <c:pt idx="3248">
                  <c:v>522673299</c:v>
                </c:pt>
                <c:pt idx="3249">
                  <c:v>503351708</c:v>
                </c:pt>
                <c:pt idx="3250">
                  <c:v>511822148</c:v>
                </c:pt>
                <c:pt idx="3251">
                  <c:v>520363715</c:v>
                </c:pt>
                <c:pt idx="3252">
                  <c:v>516310725</c:v>
                </c:pt>
                <c:pt idx="3253">
                  <c:v>511291233</c:v>
                </c:pt>
                <c:pt idx="3254">
                  <c:v>522870787</c:v>
                </c:pt>
                <c:pt idx="3255">
                  <c:v>520457382</c:v>
                </c:pt>
                <c:pt idx="3256">
                  <c:v>511506693</c:v>
                </c:pt>
                <c:pt idx="3257">
                  <c:v>504561404</c:v>
                </c:pt>
                <c:pt idx="3258">
                  <c:v>503448945</c:v>
                </c:pt>
                <c:pt idx="3259">
                  <c:v>520967254</c:v>
                </c:pt>
                <c:pt idx="3260">
                  <c:v>517066916</c:v>
                </c:pt>
                <c:pt idx="3261">
                  <c:v>514381716</c:v>
                </c:pt>
                <c:pt idx="3262">
                  <c:v>524990078</c:v>
                </c:pt>
                <c:pt idx="3263">
                  <c:v>514496321</c:v>
                </c:pt>
                <c:pt idx="3264">
                  <c:v>525014708</c:v>
                </c:pt>
                <c:pt idx="3265">
                  <c:v>514840988</c:v>
                </c:pt>
                <c:pt idx="3266">
                  <c:v>525184450</c:v>
                </c:pt>
                <c:pt idx="3267">
                  <c:v>521157181</c:v>
                </c:pt>
                <c:pt idx="3268">
                  <c:v>501740249</c:v>
                </c:pt>
                <c:pt idx="3269">
                  <c:v>521170960</c:v>
                </c:pt>
                <c:pt idx="3270">
                  <c:v>502308957</c:v>
                </c:pt>
                <c:pt idx="3271">
                  <c:v>510900000</c:v>
                </c:pt>
                <c:pt idx="3272">
                  <c:v>517653923</c:v>
                </c:pt>
                <c:pt idx="3273">
                  <c:v>521349970</c:v>
                </c:pt>
                <c:pt idx="3274">
                  <c:v>509800903</c:v>
                </c:pt>
                <c:pt idx="3275">
                  <c:v>515141542</c:v>
                </c:pt>
                <c:pt idx="3276">
                  <c:v>502695034</c:v>
                </c:pt>
                <c:pt idx="3277">
                  <c:v>508327095</c:v>
                </c:pt>
                <c:pt idx="3278">
                  <c:v>512737702</c:v>
                </c:pt>
                <c:pt idx="3279">
                  <c:v>506242997</c:v>
                </c:pt>
                <c:pt idx="3280">
                  <c:v>504083475</c:v>
                </c:pt>
                <c:pt idx="3281">
                  <c:v>521855941</c:v>
                </c:pt>
                <c:pt idx="3282">
                  <c:v>518297096</c:v>
                </c:pt>
                <c:pt idx="3283">
                  <c:v>521863342</c:v>
                </c:pt>
                <c:pt idx="3284">
                  <c:v>526810772</c:v>
                </c:pt>
                <c:pt idx="3285">
                  <c:v>511819213</c:v>
                </c:pt>
                <c:pt idx="3286">
                  <c:v>510264682</c:v>
                </c:pt>
                <c:pt idx="3287">
                  <c:v>508621363</c:v>
                </c:pt>
                <c:pt idx="3288">
                  <c:v>527338374</c:v>
                </c:pt>
                <c:pt idx="3289">
                  <c:v>508635281</c:v>
                </c:pt>
                <c:pt idx="3290">
                  <c:v>504684338</c:v>
                </c:pt>
                <c:pt idx="3291">
                  <c:v>522233890</c:v>
                </c:pt>
                <c:pt idx="3292">
                  <c:v>527572302</c:v>
                </c:pt>
                <c:pt idx="3293">
                  <c:v>515457964</c:v>
                </c:pt>
                <c:pt idx="3294">
                  <c:v>513218801</c:v>
                </c:pt>
                <c:pt idx="3295">
                  <c:v>508639871</c:v>
                </c:pt>
                <c:pt idx="3296">
                  <c:v>502099937</c:v>
                </c:pt>
                <c:pt idx="3297">
                  <c:v>522661079</c:v>
                </c:pt>
                <c:pt idx="3298">
                  <c:v>528134782</c:v>
                </c:pt>
                <c:pt idx="3299">
                  <c:v>508901220</c:v>
                </c:pt>
                <c:pt idx="3300">
                  <c:v>522669288</c:v>
                </c:pt>
                <c:pt idx="3301">
                  <c:v>519342449</c:v>
                </c:pt>
                <c:pt idx="3302">
                  <c:v>494079663</c:v>
                </c:pt>
                <c:pt idx="3303">
                  <c:v>461493856</c:v>
                </c:pt>
                <c:pt idx="3304">
                  <c:v>497031840</c:v>
                </c:pt>
                <c:pt idx="3305">
                  <c:v>416405958</c:v>
                </c:pt>
                <c:pt idx="3306">
                  <c:v>453775957</c:v>
                </c:pt>
                <c:pt idx="3307">
                  <c:v>445810505</c:v>
                </c:pt>
                <c:pt idx="3308">
                  <c:v>439225326</c:v>
                </c:pt>
                <c:pt idx="3309">
                  <c:v>485888757</c:v>
                </c:pt>
                <c:pt idx="3310">
                  <c:v>484339653</c:v>
                </c:pt>
                <c:pt idx="3311">
                  <c:v>486008472</c:v>
                </c:pt>
                <c:pt idx="3312">
                  <c:v>412914746</c:v>
                </c:pt>
                <c:pt idx="3313">
                  <c:v>446789860</c:v>
                </c:pt>
                <c:pt idx="3314">
                  <c:v>418690633</c:v>
                </c:pt>
                <c:pt idx="3315">
                  <c:v>447335780</c:v>
                </c:pt>
                <c:pt idx="3316">
                  <c:v>439014570</c:v>
                </c:pt>
                <c:pt idx="3317">
                  <c:v>425423196</c:v>
                </c:pt>
                <c:pt idx="3318">
                  <c:v>496324394</c:v>
                </c:pt>
                <c:pt idx="3319">
                  <c:v>486279152</c:v>
                </c:pt>
                <c:pt idx="3320">
                  <c:v>459044318</c:v>
                </c:pt>
                <c:pt idx="3321">
                  <c:v>434871110</c:v>
                </c:pt>
                <c:pt idx="3322">
                  <c:v>432674626</c:v>
                </c:pt>
                <c:pt idx="3323">
                  <c:v>463620327</c:v>
                </c:pt>
                <c:pt idx="3324">
                  <c:v>485753297</c:v>
                </c:pt>
                <c:pt idx="3325">
                  <c:v>463783406</c:v>
                </c:pt>
                <c:pt idx="3326">
                  <c:v>492932505</c:v>
                </c:pt>
                <c:pt idx="3327">
                  <c:v>464484427</c:v>
                </c:pt>
                <c:pt idx="3328">
                  <c:v>493303854</c:v>
                </c:pt>
                <c:pt idx="3329">
                  <c:v>434876158</c:v>
                </c:pt>
                <c:pt idx="3330">
                  <c:v>454936088</c:v>
                </c:pt>
                <c:pt idx="3331">
                  <c:v>487000346</c:v>
                </c:pt>
                <c:pt idx="3332">
                  <c:v>419516642</c:v>
                </c:pt>
                <c:pt idx="3333">
                  <c:v>449305620</c:v>
                </c:pt>
                <c:pt idx="3334">
                  <c:v>495439957</c:v>
                </c:pt>
                <c:pt idx="3335">
                  <c:v>487431930</c:v>
                </c:pt>
                <c:pt idx="3336">
                  <c:v>483275198</c:v>
                </c:pt>
                <c:pt idx="3337">
                  <c:v>487473079</c:v>
                </c:pt>
                <c:pt idx="3338">
                  <c:v>483439041</c:v>
                </c:pt>
                <c:pt idx="3339">
                  <c:v>487917192</c:v>
                </c:pt>
                <c:pt idx="3340">
                  <c:v>497642788</c:v>
                </c:pt>
                <c:pt idx="3341">
                  <c:v>428339495</c:v>
                </c:pt>
                <c:pt idx="3342">
                  <c:v>498160976</c:v>
                </c:pt>
                <c:pt idx="3343">
                  <c:v>488186137</c:v>
                </c:pt>
                <c:pt idx="3344">
                  <c:v>499270127</c:v>
                </c:pt>
                <c:pt idx="3345">
                  <c:v>465298230</c:v>
                </c:pt>
                <c:pt idx="3346">
                  <c:v>460969960</c:v>
                </c:pt>
                <c:pt idx="3347">
                  <c:v>435549980</c:v>
                </c:pt>
                <c:pt idx="3348">
                  <c:v>425830745</c:v>
                </c:pt>
                <c:pt idx="3349">
                  <c:v>436344839</c:v>
                </c:pt>
                <c:pt idx="3350">
                  <c:v>492670890</c:v>
                </c:pt>
                <c:pt idx="3351">
                  <c:v>470308810</c:v>
                </c:pt>
                <c:pt idx="3352">
                  <c:v>492854756</c:v>
                </c:pt>
                <c:pt idx="3353">
                  <c:v>419892638</c:v>
                </c:pt>
                <c:pt idx="3354">
                  <c:v>453122065</c:v>
                </c:pt>
                <c:pt idx="3355">
                  <c:v>430153454</c:v>
                </c:pt>
                <c:pt idx="3356">
                  <c:v>453784254</c:v>
                </c:pt>
                <c:pt idx="3357">
                  <c:v>472463075</c:v>
                </c:pt>
                <c:pt idx="3358">
                  <c:v>454181456</c:v>
                </c:pt>
                <c:pt idx="3359">
                  <c:v>489782324</c:v>
                </c:pt>
                <c:pt idx="3360">
                  <c:v>454494802</c:v>
                </c:pt>
                <c:pt idx="3361">
                  <c:v>473218158</c:v>
                </c:pt>
                <c:pt idx="3362">
                  <c:v>494063583</c:v>
                </c:pt>
                <c:pt idx="3363">
                  <c:v>489829886</c:v>
                </c:pt>
                <c:pt idx="3364">
                  <c:v>481328755</c:v>
                </c:pt>
                <c:pt idx="3365">
                  <c:v>489913396</c:v>
                </c:pt>
                <c:pt idx="3366">
                  <c:v>456087536</c:v>
                </c:pt>
                <c:pt idx="3367">
                  <c:v>474979321</c:v>
                </c:pt>
                <c:pt idx="3368">
                  <c:v>481730406</c:v>
                </c:pt>
                <c:pt idx="3369">
                  <c:v>475395908</c:v>
                </c:pt>
                <c:pt idx="3370">
                  <c:v>432097689</c:v>
                </c:pt>
                <c:pt idx="3371">
                  <c:v>490290969</c:v>
                </c:pt>
                <c:pt idx="3372">
                  <c:v>440077855</c:v>
                </c:pt>
                <c:pt idx="3373">
                  <c:v>475401318</c:v>
                </c:pt>
                <c:pt idx="3374">
                  <c:v>483411548</c:v>
                </c:pt>
                <c:pt idx="3375">
                  <c:v>475556912</c:v>
                </c:pt>
                <c:pt idx="3376">
                  <c:v>496506086</c:v>
                </c:pt>
                <c:pt idx="3377">
                  <c:v>430606996</c:v>
                </c:pt>
                <c:pt idx="3378">
                  <c:v>483626060</c:v>
                </c:pt>
                <c:pt idx="3379">
                  <c:v>475993865</c:v>
                </c:pt>
                <c:pt idx="3380">
                  <c:v>483800266</c:v>
                </c:pt>
                <c:pt idx="3381">
                  <c:v>452238773</c:v>
                </c:pt>
                <c:pt idx="3382">
                  <c:v>497674381</c:v>
                </c:pt>
                <c:pt idx="3383">
                  <c:v>452688199</c:v>
                </c:pt>
                <c:pt idx="3384">
                  <c:v>484073579</c:v>
                </c:pt>
                <c:pt idx="3385">
                  <c:v>491275726</c:v>
                </c:pt>
                <c:pt idx="3386">
                  <c:v>484177511</c:v>
                </c:pt>
                <c:pt idx="3387">
                  <c:v>491508964</c:v>
                </c:pt>
                <c:pt idx="3388">
                  <c:v>440974666</c:v>
                </c:pt>
                <c:pt idx="3389">
                  <c:v>491639016</c:v>
                </c:pt>
                <c:pt idx="3390">
                  <c:v>441980973</c:v>
                </c:pt>
                <c:pt idx="3391">
                  <c:v>491718155</c:v>
                </c:pt>
                <c:pt idx="3392">
                  <c:v>460861102</c:v>
                </c:pt>
                <c:pt idx="3393">
                  <c:v>492205751</c:v>
                </c:pt>
                <c:pt idx="3394">
                  <c:v>460998470</c:v>
                </c:pt>
                <c:pt idx="3395">
                  <c:v>452940534</c:v>
                </c:pt>
                <c:pt idx="3396">
                  <c:v>425535053</c:v>
                </c:pt>
                <c:pt idx="3397">
                  <c:v>492263701</c:v>
                </c:pt>
                <c:pt idx="3398">
                  <c:v>461977942</c:v>
                </c:pt>
                <c:pt idx="3399">
                  <c:v>431058563</c:v>
                </c:pt>
                <c:pt idx="3400">
                  <c:v>492500790</c:v>
                </c:pt>
                <c:pt idx="3401">
                  <c:v>339768828</c:v>
                </c:pt>
                <c:pt idx="3402">
                  <c:v>410845121</c:v>
                </c:pt>
                <c:pt idx="3403">
                  <c:v>401303836</c:v>
                </c:pt>
                <c:pt idx="3404">
                  <c:v>358927784</c:v>
                </c:pt>
                <c:pt idx="3405">
                  <c:v>393481478</c:v>
                </c:pt>
                <c:pt idx="3406">
                  <c:v>340921092</c:v>
                </c:pt>
                <c:pt idx="3407">
                  <c:v>368358883</c:v>
                </c:pt>
                <c:pt idx="3408">
                  <c:v>359398177</c:v>
                </c:pt>
                <c:pt idx="3409">
                  <c:v>371116564</c:v>
                </c:pt>
                <c:pt idx="3410">
                  <c:v>338891783</c:v>
                </c:pt>
                <c:pt idx="3411">
                  <c:v>372738026</c:v>
                </c:pt>
                <c:pt idx="3412">
                  <c:v>375231982</c:v>
                </c:pt>
                <c:pt idx="3413">
                  <c:v>394778299</c:v>
                </c:pt>
                <c:pt idx="3414">
                  <c:v>375239178</c:v>
                </c:pt>
                <c:pt idx="3415">
                  <c:v>367896285</c:v>
                </c:pt>
                <c:pt idx="3416">
                  <c:v>337324100</c:v>
                </c:pt>
                <c:pt idx="3417">
                  <c:v>399439463</c:v>
                </c:pt>
                <c:pt idx="3418">
                  <c:v>338900150</c:v>
                </c:pt>
                <c:pt idx="3419">
                  <c:v>346708572</c:v>
                </c:pt>
                <c:pt idx="3420">
                  <c:v>375835382</c:v>
                </c:pt>
                <c:pt idx="3421">
                  <c:v>347726602</c:v>
                </c:pt>
                <c:pt idx="3422">
                  <c:v>338883360</c:v>
                </c:pt>
                <c:pt idx="3423">
                  <c:v>358310606</c:v>
                </c:pt>
                <c:pt idx="3424">
                  <c:v>337898918</c:v>
                </c:pt>
                <c:pt idx="3425">
                  <c:v>392744893</c:v>
                </c:pt>
                <c:pt idx="3426">
                  <c:v>338167602</c:v>
                </c:pt>
                <c:pt idx="3427">
                  <c:v>366998061</c:v>
                </c:pt>
                <c:pt idx="3428">
                  <c:v>340922173</c:v>
                </c:pt>
                <c:pt idx="3429">
                  <c:v>367267582</c:v>
                </c:pt>
                <c:pt idx="3430">
                  <c:v>338174488</c:v>
                </c:pt>
                <c:pt idx="3431">
                  <c:v>396299907</c:v>
                </c:pt>
                <c:pt idx="3432">
                  <c:v>376480495</c:v>
                </c:pt>
                <c:pt idx="3433">
                  <c:v>339913899</c:v>
                </c:pt>
                <c:pt idx="3434">
                  <c:v>361340867</c:v>
                </c:pt>
                <c:pt idx="3435">
                  <c:v>398988117</c:v>
                </c:pt>
                <c:pt idx="3436">
                  <c:v>340922779</c:v>
                </c:pt>
                <c:pt idx="3437">
                  <c:v>345805602</c:v>
                </c:pt>
                <c:pt idx="3438">
                  <c:v>338174896</c:v>
                </c:pt>
                <c:pt idx="3439">
                  <c:v>346596916</c:v>
                </c:pt>
                <c:pt idx="3440">
                  <c:v>352501308</c:v>
                </c:pt>
                <c:pt idx="3441">
                  <c:v>403174933</c:v>
                </c:pt>
                <c:pt idx="3442">
                  <c:v>377040889</c:v>
                </c:pt>
                <c:pt idx="3443">
                  <c:v>406528154</c:v>
                </c:pt>
                <c:pt idx="3444">
                  <c:v>377575773</c:v>
                </c:pt>
                <c:pt idx="3445">
                  <c:v>339976431</c:v>
                </c:pt>
                <c:pt idx="3446">
                  <c:v>338175318</c:v>
                </c:pt>
                <c:pt idx="3447">
                  <c:v>339101354</c:v>
                </c:pt>
                <c:pt idx="3448">
                  <c:v>335528183</c:v>
                </c:pt>
                <c:pt idx="3449">
                  <c:v>412046965</c:v>
                </c:pt>
                <c:pt idx="3450">
                  <c:v>349117832</c:v>
                </c:pt>
                <c:pt idx="3451">
                  <c:v>372976354</c:v>
                </c:pt>
                <c:pt idx="3452">
                  <c:v>379607539</c:v>
                </c:pt>
                <c:pt idx="3453">
                  <c:v>393226830</c:v>
                </c:pt>
                <c:pt idx="3454">
                  <c:v>336489274</c:v>
                </c:pt>
                <c:pt idx="3455">
                  <c:v>393807004</c:v>
                </c:pt>
                <c:pt idx="3456">
                  <c:v>338285304</c:v>
                </c:pt>
                <c:pt idx="3457">
                  <c:v>350757770</c:v>
                </c:pt>
                <c:pt idx="3458">
                  <c:v>338405192</c:v>
                </c:pt>
                <c:pt idx="3459">
                  <c:v>341763186</c:v>
                </c:pt>
                <c:pt idx="3460">
                  <c:v>343633399</c:v>
                </c:pt>
                <c:pt idx="3461">
                  <c:v>335191200</c:v>
                </c:pt>
                <c:pt idx="3462">
                  <c:v>339762918</c:v>
                </c:pt>
                <c:pt idx="3463">
                  <c:v>355325802</c:v>
                </c:pt>
                <c:pt idx="3464">
                  <c:v>363540888</c:v>
                </c:pt>
                <c:pt idx="3465">
                  <c:v>355685671</c:v>
                </c:pt>
                <c:pt idx="3466">
                  <c:v>381302569</c:v>
                </c:pt>
                <c:pt idx="3467">
                  <c:v>396754982</c:v>
                </c:pt>
                <c:pt idx="3468">
                  <c:v>381466340</c:v>
                </c:pt>
                <c:pt idx="3469">
                  <c:v>397607126</c:v>
                </c:pt>
                <c:pt idx="3470">
                  <c:v>381626382</c:v>
                </c:pt>
                <c:pt idx="3471">
                  <c:v>345651917</c:v>
                </c:pt>
                <c:pt idx="3472">
                  <c:v>381937173</c:v>
                </c:pt>
                <c:pt idx="3473">
                  <c:v>399432663</c:v>
                </c:pt>
                <c:pt idx="3474">
                  <c:v>382071469</c:v>
                </c:pt>
                <c:pt idx="3475">
                  <c:v>356488250</c:v>
                </c:pt>
                <c:pt idx="3476">
                  <c:v>343773365</c:v>
                </c:pt>
                <c:pt idx="3477">
                  <c:v>370833363</c:v>
                </c:pt>
                <c:pt idx="3478">
                  <c:v>341756582</c:v>
                </c:pt>
                <c:pt idx="3479">
                  <c:v>346258224</c:v>
                </c:pt>
                <c:pt idx="3480">
                  <c:v>385019789</c:v>
                </c:pt>
                <c:pt idx="3481">
                  <c:v>402271814</c:v>
                </c:pt>
                <c:pt idx="3482">
                  <c:v>385050185</c:v>
                </c:pt>
                <c:pt idx="3483">
                  <c:v>370975749</c:v>
                </c:pt>
                <c:pt idx="3484">
                  <c:v>353341352</c:v>
                </c:pt>
                <c:pt idx="3485">
                  <c:v>371072235</c:v>
                </c:pt>
                <c:pt idx="3486">
                  <c:v>341762976</c:v>
                </c:pt>
                <c:pt idx="3487">
                  <c:v>371238937</c:v>
                </c:pt>
                <c:pt idx="3488">
                  <c:v>343857895</c:v>
                </c:pt>
                <c:pt idx="3489">
                  <c:v>339956773</c:v>
                </c:pt>
                <c:pt idx="3490">
                  <c:v>387713778</c:v>
                </c:pt>
                <c:pt idx="3491">
                  <c:v>341775888</c:v>
                </c:pt>
                <c:pt idx="3492">
                  <c:v>338484415</c:v>
                </c:pt>
                <c:pt idx="3493">
                  <c:v>372050685</c:v>
                </c:pt>
                <c:pt idx="3494">
                  <c:v>388123518</c:v>
                </c:pt>
                <c:pt idx="3495">
                  <c:v>411185039</c:v>
                </c:pt>
                <c:pt idx="3496">
                  <c:v>388238704</c:v>
                </c:pt>
                <c:pt idx="3497">
                  <c:v>347803286</c:v>
                </c:pt>
                <c:pt idx="3498">
                  <c:v>349851282</c:v>
                </c:pt>
                <c:pt idx="3499">
                  <c:v>411813940</c:v>
                </c:pt>
                <c:pt idx="3500">
                  <c:v>354298704</c:v>
                </c:pt>
                <c:pt idx="3501">
                  <c:v>412615366</c:v>
                </c:pt>
                <c:pt idx="3502">
                  <c:v>338901232</c:v>
                </c:pt>
                <c:pt idx="3503">
                  <c:v>339104836</c:v>
                </c:pt>
                <c:pt idx="3504">
                  <c:v>344736285</c:v>
                </c:pt>
                <c:pt idx="3505">
                  <c:v>366326936</c:v>
                </c:pt>
                <c:pt idx="3506">
                  <c:v>274673536</c:v>
                </c:pt>
                <c:pt idx="3507">
                  <c:v>295541780</c:v>
                </c:pt>
                <c:pt idx="3508">
                  <c:v>307091960</c:v>
                </c:pt>
                <c:pt idx="3509">
                  <c:v>301401183</c:v>
                </c:pt>
                <c:pt idx="3510">
                  <c:v>279880956</c:v>
                </c:pt>
                <c:pt idx="3511">
                  <c:v>309097468</c:v>
                </c:pt>
                <c:pt idx="3512">
                  <c:v>305651516</c:v>
                </c:pt>
                <c:pt idx="3513">
                  <c:v>274203836</c:v>
                </c:pt>
                <c:pt idx="3514">
                  <c:v>331685051</c:v>
                </c:pt>
                <c:pt idx="3515">
                  <c:v>309107795</c:v>
                </c:pt>
                <c:pt idx="3516">
                  <c:v>290713315</c:v>
                </c:pt>
                <c:pt idx="3517">
                  <c:v>296864379</c:v>
                </c:pt>
                <c:pt idx="3518">
                  <c:v>297339086</c:v>
                </c:pt>
                <c:pt idx="3519">
                  <c:v>309429022</c:v>
                </c:pt>
                <c:pt idx="3520">
                  <c:v>325476898</c:v>
                </c:pt>
                <c:pt idx="3521">
                  <c:v>309457264</c:v>
                </c:pt>
                <c:pt idx="3522">
                  <c:v>326069926</c:v>
                </c:pt>
                <c:pt idx="3523">
                  <c:v>274358103</c:v>
                </c:pt>
                <c:pt idx="3524">
                  <c:v>329824563</c:v>
                </c:pt>
                <c:pt idx="3525">
                  <c:v>310085533</c:v>
                </c:pt>
                <c:pt idx="3526">
                  <c:v>308049115</c:v>
                </c:pt>
                <c:pt idx="3527">
                  <c:v>288016704</c:v>
                </c:pt>
                <c:pt idx="3528">
                  <c:v>296207806</c:v>
                </c:pt>
                <c:pt idx="3529">
                  <c:v>301815040</c:v>
                </c:pt>
                <c:pt idx="3530">
                  <c:v>304763861</c:v>
                </c:pt>
                <c:pt idx="3531">
                  <c:v>288253478</c:v>
                </c:pt>
                <c:pt idx="3532">
                  <c:v>292188822</c:v>
                </c:pt>
                <c:pt idx="3533">
                  <c:v>311084939</c:v>
                </c:pt>
                <c:pt idx="3534">
                  <c:v>322521715</c:v>
                </c:pt>
                <c:pt idx="3535">
                  <c:v>311261698</c:v>
                </c:pt>
                <c:pt idx="3536">
                  <c:v>292767295</c:v>
                </c:pt>
                <c:pt idx="3537">
                  <c:v>277006871</c:v>
                </c:pt>
                <c:pt idx="3538">
                  <c:v>296673773</c:v>
                </c:pt>
                <c:pt idx="3539">
                  <c:v>311566268</c:v>
                </c:pt>
                <c:pt idx="3540">
                  <c:v>297514455</c:v>
                </c:pt>
                <c:pt idx="3541">
                  <c:v>271108573</c:v>
                </c:pt>
                <c:pt idx="3542">
                  <c:v>293307794</c:v>
                </c:pt>
                <c:pt idx="3543">
                  <c:v>277288959</c:v>
                </c:pt>
                <c:pt idx="3544">
                  <c:v>307564003</c:v>
                </c:pt>
                <c:pt idx="3545">
                  <c:v>312455868</c:v>
                </c:pt>
                <c:pt idx="3546">
                  <c:v>307821271</c:v>
                </c:pt>
                <c:pt idx="3547">
                  <c:v>277300958</c:v>
                </c:pt>
                <c:pt idx="3548">
                  <c:v>283486959</c:v>
                </c:pt>
                <c:pt idx="3549">
                  <c:v>284803832</c:v>
                </c:pt>
                <c:pt idx="3550">
                  <c:v>332234328</c:v>
                </c:pt>
                <c:pt idx="3551">
                  <c:v>312770397</c:v>
                </c:pt>
                <c:pt idx="3552">
                  <c:v>308080637</c:v>
                </c:pt>
                <c:pt idx="3553">
                  <c:v>302470997</c:v>
                </c:pt>
                <c:pt idx="3554">
                  <c:v>320576279</c:v>
                </c:pt>
                <c:pt idx="3555">
                  <c:v>333093782</c:v>
                </c:pt>
                <c:pt idx="3556">
                  <c:v>291246694</c:v>
                </c:pt>
                <c:pt idx="3557">
                  <c:v>271539507</c:v>
                </c:pt>
                <c:pt idx="3558">
                  <c:v>275734670</c:v>
                </c:pt>
                <c:pt idx="3559">
                  <c:v>289269252</c:v>
                </c:pt>
                <c:pt idx="3560">
                  <c:v>286899472</c:v>
                </c:pt>
                <c:pt idx="3561">
                  <c:v>296961205</c:v>
                </c:pt>
                <c:pt idx="3562">
                  <c:v>321377663</c:v>
                </c:pt>
                <c:pt idx="3563">
                  <c:v>302848100</c:v>
                </c:pt>
                <c:pt idx="3564">
                  <c:v>322519655</c:v>
                </c:pt>
                <c:pt idx="3565">
                  <c:v>289319222</c:v>
                </c:pt>
                <c:pt idx="3566">
                  <c:v>324758822</c:v>
                </c:pt>
                <c:pt idx="3567">
                  <c:v>314358745</c:v>
                </c:pt>
                <c:pt idx="3568">
                  <c:v>292448973</c:v>
                </c:pt>
                <c:pt idx="3569">
                  <c:v>289324961</c:v>
                </c:pt>
                <c:pt idx="3570">
                  <c:v>325385282</c:v>
                </c:pt>
                <c:pt idx="3571">
                  <c:v>285005708</c:v>
                </c:pt>
                <c:pt idx="3572">
                  <c:v>292789027</c:v>
                </c:pt>
                <c:pt idx="3573">
                  <c:v>289325361</c:v>
                </c:pt>
                <c:pt idx="3574">
                  <c:v>292889017</c:v>
                </c:pt>
                <c:pt idx="3575">
                  <c:v>315473178</c:v>
                </c:pt>
                <c:pt idx="3576">
                  <c:v>273119967</c:v>
                </c:pt>
                <c:pt idx="3577">
                  <c:v>290060837</c:v>
                </c:pt>
                <c:pt idx="3578">
                  <c:v>273935739</c:v>
                </c:pt>
                <c:pt idx="3579">
                  <c:v>290233402</c:v>
                </c:pt>
                <c:pt idx="3580">
                  <c:v>300407268</c:v>
                </c:pt>
                <c:pt idx="3581">
                  <c:v>316042033</c:v>
                </c:pt>
                <c:pt idx="3582">
                  <c:v>274101486</c:v>
                </c:pt>
                <c:pt idx="3583">
                  <c:v>283508060</c:v>
                </c:pt>
                <c:pt idx="3584">
                  <c:v>307347674</c:v>
                </c:pt>
                <c:pt idx="3585">
                  <c:v>316322525</c:v>
                </c:pt>
                <c:pt idx="3586">
                  <c:v>300415190</c:v>
                </c:pt>
                <c:pt idx="3587">
                  <c:v>316616431</c:v>
                </c:pt>
                <c:pt idx="3588">
                  <c:v>281990140</c:v>
                </c:pt>
                <c:pt idx="3589">
                  <c:v>317015314</c:v>
                </c:pt>
                <c:pt idx="3590">
                  <c:v>331252115</c:v>
                </c:pt>
                <c:pt idx="3591">
                  <c:v>298267413</c:v>
                </c:pt>
                <c:pt idx="3592">
                  <c:v>331853934</c:v>
                </c:pt>
                <c:pt idx="3593">
                  <c:v>274654435</c:v>
                </c:pt>
                <c:pt idx="3594">
                  <c:v>282133509</c:v>
                </c:pt>
                <c:pt idx="3595">
                  <c:v>298882669</c:v>
                </c:pt>
                <c:pt idx="3596">
                  <c:v>294494020</c:v>
                </c:pt>
                <c:pt idx="3597">
                  <c:v>270153510</c:v>
                </c:pt>
                <c:pt idx="3598">
                  <c:v>295028659</c:v>
                </c:pt>
                <c:pt idx="3599">
                  <c:v>283520956</c:v>
                </c:pt>
                <c:pt idx="3600">
                  <c:v>332820157</c:v>
                </c:pt>
                <c:pt idx="3601">
                  <c:v>318861185</c:v>
                </c:pt>
                <c:pt idx="3602">
                  <c:v>296017273</c:v>
                </c:pt>
                <c:pt idx="3603">
                  <c:v>320112297</c:v>
                </c:pt>
                <c:pt idx="3604">
                  <c:v>270052487</c:v>
                </c:pt>
                <c:pt idx="3605">
                  <c:v>275420344</c:v>
                </c:pt>
                <c:pt idx="3606">
                  <c:v>296451336</c:v>
                </c:pt>
                <c:pt idx="3607">
                  <c:v>289089892</c:v>
                </c:pt>
                <c:pt idx="3608">
                  <c:v>302704962</c:v>
                </c:pt>
                <c:pt idx="3609">
                  <c:v>223915266</c:v>
                </c:pt>
                <c:pt idx="3610">
                  <c:v>222957317</c:v>
                </c:pt>
                <c:pt idx="3611">
                  <c:v>264424685</c:v>
                </c:pt>
                <c:pt idx="3612">
                  <c:v>235129660</c:v>
                </c:pt>
                <c:pt idx="3613">
                  <c:v>256708544</c:v>
                </c:pt>
                <c:pt idx="3614">
                  <c:v>246129133</c:v>
                </c:pt>
                <c:pt idx="3615">
                  <c:v>261633720</c:v>
                </c:pt>
                <c:pt idx="3616">
                  <c:v>246175318</c:v>
                </c:pt>
                <c:pt idx="3617">
                  <c:v>234463265</c:v>
                </c:pt>
                <c:pt idx="3618">
                  <c:v>235353722</c:v>
                </c:pt>
                <c:pt idx="3619">
                  <c:v>224679947</c:v>
                </c:pt>
                <c:pt idx="3620">
                  <c:v>247403092</c:v>
                </c:pt>
                <c:pt idx="3621">
                  <c:v>242383256</c:v>
                </c:pt>
                <c:pt idx="3622">
                  <c:v>226588186</c:v>
                </c:pt>
                <c:pt idx="3623">
                  <c:v>232943583</c:v>
                </c:pt>
                <c:pt idx="3624">
                  <c:v>230897027</c:v>
                </c:pt>
                <c:pt idx="3625">
                  <c:v>243209679</c:v>
                </c:pt>
                <c:pt idx="3626">
                  <c:v>235817889</c:v>
                </c:pt>
                <c:pt idx="3627">
                  <c:v>243795243</c:v>
                </c:pt>
                <c:pt idx="3628">
                  <c:v>224251148</c:v>
                </c:pt>
                <c:pt idx="3629">
                  <c:v>226312103</c:v>
                </c:pt>
                <c:pt idx="3630">
                  <c:v>236491268</c:v>
                </c:pt>
                <c:pt idx="3631">
                  <c:v>245739130</c:v>
                </c:pt>
                <c:pt idx="3632">
                  <c:v>226621414</c:v>
                </c:pt>
                <c:pt idx="3633">
                  <c:v>256537142</c:v>
                </c:pt>
                <c:pt idx="3634">
                  <c:v>248537561</c:v>
                </c:pt>
                <c:pt idx="3635">
                  <c:v>257240073</c:v>
                </c:pt>
                <c:pt idx="3636">
                  <c:v>229610616</c:v>
                </c:pt>
                <c:pt idx="3637">
                  <c:v>258715948</c:v>
                </c:pt>
                <c:pt idx="3638">
                  <c:v>248779005</c:v>
                </c:pt>
                <c:pt idx="3639">
                  <c:v>259516115</c:v>
                </c:pt>
                <c:pt idx="3640">
                  <c:v>224754595</c:v>
                </c:pt>
                <c:pt idx="3641">
                  <c:v>242854489</c:v>
                </c:pt>
                <c:pt idx="3642">
                  <c:v>223148971</c:v>
                </c:pt>
                <c:pt idx="3643">
                  <c:v>230434710</c:v>
                </c:pt>
                <c:pt idx="3644">
                  <c:v>224952842</c:v>
                </c:pt>
                <c:pt idx="3645">
                  <c:v>263416532</c:v>
                </c:pt>
                <c:pt idx="3646">
                  <c:v>231221771</c:v>
                </c:pt>
                <c:pt idx="3647">
                  <c:v>234313875</c:v>
                </c:pt>
                <c:pt idx="3648">
                  <c:v>249747819</c:v>
                </c:pt>
                <c:pt idx="3649">
                  <c:v>243798294</c:v>
                </c:pt>
                <c:pt idx="3650">
                  <c:v>249798249</c:v>
                </c:pt>
                <c:pt idx="3651">
                  <c:v>230621285</c:v>
                </c:pt>
                <c:pt idx="3652">
                  <c:v>228335576</c:v>
                </c:pt>
                <c:pt idx="3653">
                  <c:v>234748901</c:v>
                </c:pt>
                <c:pt idx="3654">
                  <c:v>249999212</c:v>
                </c:pt>
                <c:pt idx="3655">
                  <c:v>269149656</c:v>
                </c:pt>
                <c:pt idx="3656">
                  <c:v>238887942</c:v>
                </c:pt>
                <c:pt idx="3657">
                  <c:v>229005794</c:v>
                </c:pt>
                <c:pt idx="3658">
                  <c:v>225161556</c:v>
                </c:pt>
                <c:pt idx="3659">
                  <c:v>227290951</c:v>
                </c:pt>
                <c:pt idx="3660">
                  <c:v>229764247</c:v>
                </c:pt>
                <c:pt idx="3661">
                  <c:v>242003253</c:v>
                </c:pt>
                <c:pt idx="3662">
                  <c:v>223273140</c:v>
                </c:pt>
                <c:pt idx="3663">
                  <c:v>242173865</c:v>
                </c:pt>
                <c:pt idx="3664">
                  <c:v>229061804</c:v>
                </c:pt>
                <c:pt idx="3665">
                  <c:v>257553347</c:v>
                </c:pt>
                <c:pt idx="3666">
                  <c:v>239711413</c:v>
                </c:pt>
                <c:pt idx="3667">
                  <c:v>258114173</c:v>
                </c:pt>
                <c:pt idx="3668">
                  <c:v>239728662</c:v>
                </c:pt>
                <c:pt idx="3669">
                  <c:v>258890708</c:v>
                </c:pt>
                <c:pt idx="3670">
                  <c:v>251317450</c:v>
                </c:pt>
                <c:pt idx="3671">
                  <c:v>259410450</c:v>
                </c:pt>
                <c:pt idx="3672">
                  <c:v>222838189</c:v>
                </c:pt>
                <c:pt idx="3673">
                  <c:v>228108540</c:v>
                </c:pt>
                <c:pt idx="3674">
                  <c:v>251732656</c:v>
                </c:pt>
                <c:pt idx="3675">
                  <c:v>260764402</c:v>
                </c:pt>
                <c:pt idx="3676">
                  <c:v>240100147</c:v>
                </c:pt>
                <c:pt idx="3677">
                  <c:v>230414868</c:v>
                </c:pt>
                <c:pt idx="3678">
                  <c:v>253243684</c:v>
                </c:pt>
                <c:pt idx="3679">
                  <c:v>243008002</c:v>
                </c:pt>
                <c:pt idx="3680">
                  <c:v>225735586</c:v>
                </c:pt>
                <c:pt idx="3681">
                  <c:v>224115527</c:v>
                </c:pt>
                <c:pt idx="3682">
                  <c:v>226939614</c:v>
                </c:pt>
                <c:pt idx="3683">
                  <c:v>263104306</c:v>
                </c:pt>
                <c:pt idx="3684">
                  <c:v>225846387</c:v>
                </c:pt>
                <c:pt idx="3685">
                  <c:v>233793041</c:v>
                </c:pt>
                <c:pt idx="3686">
                  <c:v>253816904</c:v>
                </c:pt>
                <c:pt idx="3687">
                  <c:v>228630552</c:v>
                </c:pt>
                <c:pt idx="3688">
                  <c:v>240532291</c:v>
                </c:pt>
                <c:pt idx="3689">
                  <c:v>264722339</c:v>
                </c:pt>
                <c:pt idx="3690">
                  <c:v>230115838</c:v>
                </c:pt>
                <c:pt idx="3691">
                  <c:v>227921845</c:v>
                </c:pt>
                <c:pt idx="3692">
                  <c:v>231902573</c:v>
                </c:pt>
                <c:pt idx="3693">
                  <c:v>265051449</c:v>
                </c:pt>
                <c:pt idx="3694">
                  <c:v>254312262</c:v>
                </c:pt>
                <c:pt idx="3695">
                  <c:v>243997738</c:v>
                </c:pt>
                <c:pt idx="3696">
                  <c:v>232039583</c:v>
                </c:pt>
                <c:pt idx="3697">
                  <c:v>266194538</c:v>
                </c:pt>
                <c:pt idx="3698">
                  <c:v>241361985</c:v>
                </c:pt>
                <c:pt idx="3699">
                  <c:v>227883207</c:v>
                </c:pt>
                <c:pt idx="3700">
                  <c:v>229071748</c:v>
                </c:pt>
                <c:pt idx="3701">
                  <c:v>267027075</c:v>
                </c:pt>
                <c:pt idx="3702">
                  <c:v>241552751</c:v>
                </c:pt>
                <c:pt idx="3703">
                  <c:v>267829517</c:v>
                </c:pt>
                <c:pt idx="3704">
                  <c:v>227093869</c:v>
                </c:pt>
                <c:pt idx="3705">
                  <c:v>269158661</c:v>
                </c:pt>
                <c:pt idx="3706">
                  <c:v>232519956</c:v>
                </c:pt>
                <c:pt idx="3707">
                  <c:v>269213404</c:v>
                </c:pt>
                <c:pt idx="3708">
                  <c:v>227244450</c:v>
                </c:pt>
                <c:pt idx="3709">
                  <c:v>245989210</c:v>
                </c:pt>
                <c:pt idx="3710">
                  <c:v>224311770</c:v>
                </c:pt>
                <c:pt idx="3711">
                  <c:v>256411204</c:v>
                </c:pt>
                <c:pt idx="3712">
                  <c:v>179741590</c:v>
                </c:pt>
                <c:pt idx="3713">
                  <c:v>175830525</c:v>
                </c:pt>
                <c:pt idx="3714">
                  <c:v>174935209</c:v>
                </c:pt>
                <c:pt idx="3715">
                  <c:v>195093920</c:v>
                </c:pt>
                <c:pt idx="3716">
                  <c:v>188451168</c:v>
                </c:pt>
                <c:pt idx="3717">
                  <c:v>187942484</c:v>
                </c:pt>
                <c:pt idx="3718">
                  <c:v>168066636</c:v>
                </c:pt>
                <c:pt idx="3719">
                  <c:v>204904487</c:v>
                </c:pt>
                <c:pt idx="3720">
                  <c:v>170309404</c:v>
                </c:pt>
                <c:pt idx="3721">
                  <c:v>195258951</c:v>
                </c:pt>
                <c:pt idx="3722">
                  <c:v>203729083</c:v>
                </c:pt>
                <c:pt idx="3723">
                  <c:v>205130250</c:v>
                </c:pt>
                <c:pt idx="3724">
                  <c:v>199579330</c:v>
                </c:pt>
                <c:pt idx="3725">
                  <c:v>189881925</c:v>
                </c:pt>
                <c:pt idx="3726">
                  <c:v>192671656</c:v>
                </c:pt>
                <c:pt idx="3727">
                  <c:v>205640746</c:v>
                </c:pt>
                <c:pt idx="3728">
                  <c:v>218188314</c:v>
                </c:pt>
                <c:pt idx="3729">
                  <c:v>195536686</c:v>
                </c:pt>
                <c:pt idx="3730">
                  <c:v>182702433</c:v>
                </c:pt>
                <c:pt idx="3731">
                  <c:v>205811419</c:v>
                </c:pt>
                <c:pt idx="3732">
                  <c:v>220834773</c:v>
                </c:pt>
                <c:pt idx="3733">
                  <c:v>164208849</c:v>
                </c:pt>
                <c:pt idx="3734">
                  <c:v>194784323</c:v>
                </c:pt>
                <c:pt idx="3735">
                  <c:v>206340329</c:v>
                </c:pt>
                <c:pt idx="3736">
                  <c:v>173598497</c:v>
                </c:pt>
                <c:pt idx="3737">
                  <c:v>196271492</c:v>
                </c:pt>
                <c:pt idx="3738">
                  <c:v>199463250</c:v>
                </c:pt>
                <c:pt idx="3739">
                  <c:v>171349120</c:v>
                </c:pt>
                <c:pt idx="3740">
                  <c:v>199824132</c:v>
                </c:pt>
                <c:pt idx="3741">
                  <c:v>206528765</c:v>
                </c:pt>
                <c:pt idx="3742">
                  <c:v>216362618</c:v>
                </c:pt>
                <c:pt idx="3743">
                  <c:v>206578712</c:v>
                </c:pt>
                <c:pt idx="3744">
                  <c:v>174504697</c:v>
                </c:pt>
                <c:pt idx="3745">
                  <c:v>165085074</c:v>
                </c:pt>
                <c:pt idx="3746">
                  <c:v>193037192</c:v>
                </c:pt>
                <c:pt idx="3747">
                  <c:v>169633751</c:v>
                </c:pt>
                <c:pt idx="3748">
                  <c:v>218499353</c:v>
                </c:pt>
                <c:pt idx="3749">
                  <c:v>171574640</c:v>
                </c:pt>
                <c:pt idx="3750">
                  <c:v>175584337</c:v>
                </c:pt>
                <c:pt idx="3751">
                  <c:v>196701972</c:v>
                </c:pt>
                <c:pt idx="3752">
                  <c:v>202165575</c:v>
                </c:pt>
                <c:pt idx="3753">
                  <c:v>207899022</c:v>
                </c:pt>
                <c:pt idx="3754">
                  <c:v>170476605</c:v>
                </c:pt>
                <c:pt idx="3755">
                  <c:v>165159056</c:v>
                </c:pt>
                <c:pt idx="3756">
                  <c:v>221051191</c:v>
                </c:pt>
                <c:pt idx="3757">
                  <c:v>196958344</c:v>
                </c:pt>
                <c:pt idx="3758">
                  <c:v>176144651</c:v>
                </c:pt>
                <c:pt idx="3759">
                  <c:v>208180651</c:v>
                </c:pt>
                <c:pt idx="3760">
                  <c:v>221944767</c:v>
                </c:pt>
                <c:pt idx="3761">
                  <c:v>208208818</c:v>
                </c:pt>
                <c:pt idx="3762">
                  <c:v>214352025</c:v>
                </c:pt>
                <c:pt idx="3763">
                  <c:v>177093551</c:v>
                </c:pt>
                <c:pt idx="3764">
                  <c:v>166959930</c:v>
                </c:pt>
                <c:pt idx="3765">
                  <c:v>188123234</c:v>
                </c:pt>
                <c:pt idx="3766">
                  <c:v>214708820</c:v>
                </c:pt>
                <c:pt idx="3767">
                  <c:v>208598386</c:v>
                </c:pt>
                <c:pt idx="3768">
                  <c:v>192664241</c:v>
                </c:pt>
                <c:pt idx="3769">
                  <c:v>208610149</c:v>
                </c:pt>
                <c:pt idx="3770">
                  <c:v>215074082</c:v>
                </c:pt>
                <c:pt idx="3771">
                  <c:v>209251258</c:v>
                </c:pt>
                <c:pt idx="3772">
                  <c:v>215942697</c:v>
                </c:pt>
                <c:pt idx="3773">
                  <c:v>164439561</c:v>
                </c:pt>
                <c:pt idx="3774">
                  <c:v>216355205</c:v>
                </c:pt>
                <c:pt idx="3775">
                  <c:v>163276166</c:v>
                </c:pt>
                <c:pt idx="3776">
                  <c:v>199825323</c:v>
                </c:pt>
                <c:pt idx="3777">
                  <c:v>177431780</c:v>
                </c:pt>
                <c:pt idx="3778">
                  <c:v>164598440</c:v>
                </c:pt>
                <c:pt idx="3779">
                  <c:v>177441756</c:v>
                </c:pt>
                <c:pt idx="3780">
                  <c:v>217141872</c:v>
                </c:pt>
                <c:pt idx="3781">
                  <c:v>173137630</c:v>
                </c:pt>
                <c:pt idx="3782">
                  <c:v>163806490</c:v>
                </c:pt>
                <c:pt idx="3783">
                  <c:v>210866361</c:v>
                </c:pt>
                <c:pt idx="3784">
                  <c:v>170132782</c:v>
                </c:pt>
                <c:pt idx="3785">
                  <c:v>210879766</c:v>
                </c:pt>
                <c:pt idx="3786">
                  <c:v>200346138</c:v>
                </c:pt>
                <c:pt idx="3787">
                  <c:v>210898329</c:v>
                </c:pt>
                <c:pt idx="3788">
                  <c:v>174531865</c:v>
                </c:pt>
                <c:pt idx="3789">
                  <c:v>211271321</c:v>
                </c:pt>
                <c:pt idx="3790">
                  <c:v>175030748</c:v>
                </c:pt>
                <c:pt idx="3791">
                  <c:v>211278290</c:v>
                </c:pt>
                <c:pt idx="3792">
                  <c:v>201928149</c:v>
                </c:pt>
                <c:pt idx="3793">
                  <c:v>191676897</c:v>
                </c:pt>
                <c:pt idx="3794">
                  <c:v>182723327</c:v>
                </c:pt>
                <c:pt idx="3795">
                  <c:v>177773512</c:v>
                </c:pt>
                <c:pt idx="3796">
                  <c:v>187559701</c:v>
                </c:pt>
                <c:pt idx="3797">
                  <c:v>165562023</c:v>
                </c:pt>
                <c:pt idx="3798">
                  <c:v>194408971</c:v>
                </c:pt>
                <c:pt idx="3799">
                  <c:v>212270562</c:v>
                </c:pt>
                <c:pt idx="3800">
                  <c:v>169188069</c:v>
                </c:pt>
                <c:pt idx="3801">
                  <c:v>187014041</c:v>
                </c:pt>
                <c:pt idx="3802">
                  <c:v>202919349</c:v>
                </c:pt>
                <c:pt idx="3803">
                  <c:v>192201877</c:v>
                </c:pt>
                <c:pt idx="3804">
                  <c:v>221133218</c:v>
                </c:pt>
                <c:pt idx="3805">
                  <c:v>166085856</c:v>
                </c:pt>
                <c:pt idx="3806">
                  <c:v>163652380</c:v>
                </c:pt>
                <c:pt idx="3807">
                  <c:v>213330754</c:v>
                </c:pt>
                <c:pt idx="3808">
                  <c:v>221617005</c:v>
                </c:pt>
                <c:pt idx="3809">
                  <c:v>166876839</c:v>
                </c:pt>
                <c:pt idx="3810">
                  <c:v>221641359</c:v>
                </c:pt>
                <c:pt idx="3811">
                  <c:v>199040778</c:v>
                </c:pt>
                <c:pt idx="3812">
                  <c:v>221958432</c:v>
                </c:pt>
                <c:pt idx="3813">
                  <c:v>214021140</c:v>
                </c:pt>
                <c:pt idx="3814">
                  <c:v>214203053</c:v>
                </c:pt>
                <c:pt idx="3815">
                  <c:v>106783985</c:v>
                </c:pt>
                <c:pt idx="3816">
                  <c:v>106357494</c:v>
                </c:pt>
                <c:pt idx="3817">
                  <c:v>133487055</c:v>
                </c:pt>
                <c:pt idx="3818">
                  <c:v>106692899</c:v>
                </c:pt>
                <c:pt idx="3819">
                  <c:v>112839646</c:v>
                </c:pt>
                <c:pt idx="3820">
                  <c:v>107116958</c:v>
                </c:pt>
                <c:pt idx="3821">
                  <c:v>132885798</c:v>
                </c:pt>
                <c:pt idx="3822">
                  <c:v>119190779</c:v>
                </c:pt>
                <c:pt idx="3823">
                  <c:v>156769656</c:v>
                </c:pt>
                <c:pt idx="3824">
                  <c:v>136483811</c:v>
                </c:pt>
                <c:pt idx="3825">
                  <c:v>116516331</c:v>
                </c:pt>
                <c:pt idx="3826">
                  <c:v>136876983</c:v>
                </c:pt>
                <c:pt idx="3827">
                  <c:v>122133529</c:v>
                </c:pt>
                <c:pt idx="3828">
                  <c:v>124757767</c:v>
                </c:pt>
                <c:pt idx="3829">
                  <c:v>111104574</c:v>
                </c:pt>
                <c:pt idx="3830">
                  <c:v>137625034</c:v>
                </c:pt>
                <c:pt idx="3831">
                  <c:v>120696887</c:v>
                </c:pt>
                <c:pt idx="3832">
                  <c:v>137644308</c:v>
                </c:pt>
                <c:pt idx="3833">
                  <c:v>115657313</c:v>
                </c:pt>
                <c:pt idx="3834">
                  <c:v>127797489</c:v>
                </c:pt>
                <c:pt idx="3835">
                  <c:v>116027678</c:v>
                </c:pt>
                <c:pt idx="3836">
                  <c:v>119391168</c:v>
                </c:pt>
                <c:pt idx="3837">
                  <c:v>123193021</c:v>
                </c:pt>
                <c:pt idx="3838">
                  <c:v>138318307</c:v>
                </c:pt>
                <c:pt idx="3839">
                  <c:v>124695926</c:v>
                </c:pt>
                <c:pt idx="3840">
                  <c:v>105511718</c:v>
                </c:pt>
                <c:pt idx="3841">
                  <c:v>150064677</c:v>
                </c:pt>
                <c:pt idx="3842">
                  <c:v>118290014</c:v>
                </c:pt>
                <c:pt idx="3843">
                  <c:v>150646453</c:v>
                </c:pt>
                <c:pt idx="3844">
                  <c:v>162332140</c:v>
                </c:pt>
                <c:pt idx="3845">
                  <c:v>118772719</c:v>
                </c:pt>
                <c:pt idx="3846">
                  <c:v>139017121</c:v>
                </c:pt>
                <c:pt idx="3847">
                  <c:v>152681220</c:v>
                </c:pt>
                <c:pt idx="3848">
                  <c:v>124810020</c:v>
                </c:pt>
                <c:pt idx="3849">
                  <c:v>154141262</c:v>
                </c:pt>
                <c:pt idx="3850">
                  <c:v>107324598</c:v>
                </c:pt>
                <c:pt idx="3851">
                  <c:v>154900032</c:v>
                </c:pt>
                <c:pt idx="3852">
                  <c:v>139384229</c:v>
                </c:pt>
                <c:pt idx="3853">
                  <c:v>155990727</c:v>
                </c:pt>
                <c:pt idx="3854">
                  <c:v>116837014</c:v>
                </c:pt>
                <c:pt idx="3855">
                  <c:v>156392873</c:v>
                </c:pt>
                <c:pt idx="3856">
                  <c:v>161782066</c:v>
                </c:pt>
                <c:pt idx="3857">
                  <c:v>115761020</c:v>
                </c:pt>
                <c:pt idx="3858">
                  <c:v>139935043</c:v>
                </c:pt>
                <c:pt idx="3859">
                  <c:v>157704520</c:v>
                </c:pt>
                <c:pt idx="3860">
                  <c:v>140549051</c:v>
                </c:pt>
                <c:pt idx="3861">
                  <c:v>116456984</c:v>
                </c:pt>
                <c:pt idx="3862">
                  <c:v>106787327</c:v>
                </c:pt>
                <c:pt idx="3863">
                  <c:v>134079942</c:v>
                </c:pt>
                <c:pt idx="3864">
                  <c:v>140931558</c:v>
                </c:pt>
                <c:pt idx="3865">
                  <c:v>160395873</c:v>
                </c:pt>
                <c:pt idx="3866">
                  <c:v>125089310</c:v>
                </c:pt>
                <c:pt idx="3867">
                  <c:v>135149219</c:v>
                </c:pt>
                <c:pt idx="3868">
                  <c:v>128479606</c:v>
                </c:pt>
                <c:pt idx="3869">
                  <c:v>149792880</c:v>
                </c:pt>
                <c:pt idx="3870">
                  <c:v>128811552</c:v>
                </c:pt>
                <c:pt idx="3871">
                  <c:v>131286681</c:v>
                </c:pt>
                <c:pt idx="3872">
                  <c:v>142143989</c:v>
                </c:pt>
                <c:pt idx="3873">
                  <c:v>150489546</c:v>
                </c:pt>
                <c:pt idx="3874">
                  <c:v>118653711</c:v>
                </c:pt>
                <c:pt idx="3875">
                  <c:v>150784357</c:v>
                </c:pt>
                <c:pt idx="3876">
                  <c:v>112378650</c:v>
                </c:pt>
                <c:pt idx="3877">
                  <c:v>120627395</c:v>
                </c:pt>
                <c:pt idx="3878">
                  <c:v>128908736</c:v>
                </c:pt>
                <c:pt idx="3879">
                  <c:v>113989007</c:v>
                </c:pt>
                <c:pt idx="3880">
                  <c:v>143254254</c:v>
                </c:pt>
                <c:pt idx="3881">
                  <c:v>132718030</c:v>
                </c:pt>
                <c:pt idx="3882">
                  <c:v>143501054</c:v>
                </c:pt>
                <c:pt idx="3883">
                  <c:v>152902783</c:v>
                </c:pt>
                <c:pt idx="3884">
                  <c:v>123539754</c:v>
                </c:pt>
                <c:pt idx="3885">
                  <c:v>154131982</c:v>
                </c:pt>
                <c:pt idx="3886">
                  <c:v>143834435</c:v>
                </c:pt>
                <c:pt idx="3887">
                  <c:v>114626045</c:v>
                </c:pt>
                <c:pt idx="3888">
                  <c:v>129231366</c:v>
                </c:pt>
                <c:pt idx="3889">
                  <c:v>154809124</c:v>
                </c:pt>
                <c:pt idx="3890">
                  <c:v>125465030</c:v>
                </c:pt>
                <c:pt idx="3891">
                  <c:v>133103747</c:v>
                </c:pt>
                <c:pt idx="3892">
                  <c:v>106894026</c:v>
                </c:pt>
                <c:pt idx="3893">
                  <c:v>155858313</c:v>
                </c:pt>
                <c:pt idx="3894">
                  <c:v>112682004</c:v>
                </c:pt>
                <c:pt idx="3895">
                  <c:v>103641032</c:v>
                </c:pt>
                <c:pt idx="3896">
                  <c:v>145795030</c:v>
                </c:pt>
                <c:pt idx="3897">
                  <c:v>156391995</c:v>
                </c:pt>
                <c:pt idx="3898">
                  <c:v>108963233</c:v>
                </c:pt>
                <c:pt idx="3899">
                  <c:v>156617749</c:v>
                </c:pt>
                <c:pt idx="3900">
                  <c:v>130085747</c:v>
                </c:pt>
                <c:pt idx="3901">
                  <c:v>133658340</c:v>
                </c:pt>
                <c:pt idx="3902">
                  <c:v>125514184</c:v>
                </c:pt>
                <c:pt idx="3903">
                  <c:v>157256059</c:v>
                </c:pt>
                <c:pt idx="3904">
                  <c:v>130378164</c:v>
                </c:pt>
                <c:pt idx="3905">
                  <c:v>126537694</c:v>
                </c:pt>
                <c:pt idx="3906">
                  <c:v>109313121</c:v>
                </c:pt>
                <c:pt idx="3907">
                  <c:v>158401207</c:v>
                </c:pt>
                <c:pt idx="3908">
                  <c:v>125627082</c:v>
                </c:pt>
                <c:pt idx="3909">
                  <c:v>116335722</c:v>
                </c:pt>
                <c:pt idx="3910">
                  <c:v>147603915</c:v>
                </c:pt>
                <c:pt idx="3911">
                  <c:v>120802202</c:v>
                </c:pt>
                <c:pt idx="3912">
                  <c:v>112687297</c:v>
                </c:pt>
                <c:pt idx="3913">
                  <c:v>158914995</c:v>
                </c:pt>
                <c:pt idx="3914">
                  <c:v>107065875</c:v>
                </c:pt>
                <c:pt idx="3915">
                  <c:v>159052249</c:v>
                </c:pt>
                <c:pt idx="3916">
                  <c:v>148171410</c:v>
                </c:pt>
                <c:pt idx="3917">
                  <c:v>159909673</c:v>
                </c:pt>
                <c:pt idx="3918">
                  <c:v>148465433</c:v>
                </c:pt>
                <c:pt idx="3919">
                  <c:v>105077504</c:v>
                </c:pt>
                <c:pt idx="3920">
                  <c:v>125996345</c:v>
                </c:pt>
                <c:pt idx="3921">
                  <c:v>160928809</c:v>
                </c:pt>
                <c:pt idx="3922">
                  <c:v>148871617</c:v>
                </c:pt>
                <c:pt idx="3923">
                  <c:v>120048624</c:v>
                </c:pt>
                <c:pt idx="3924">
                  <c:v>139539997</c:v>
                </c:pt>
                <c:pt idx="3925">
                  <c:v>120805017</c:v>
                </c:pt>
                <c:pt idx="3926">
                  <c:v>139785877</c:v>
                </c:pt>
                <c:pt idx="3927">
                  <c:v>138828540</c:v>
                </c:pt>
                <c:pt idx="3928">
                  <c:v>118302980</c:v>
                </c:pt>
                <c:pt idx="3929">
                  <c:v>105612143</c:v>
                </c:pt>
                <c:pt idx="3930">
                  <c:v>130564429</c:v>
                </c:pt>
                <c:pt idx="3931">
                  <c:v>62382109</c:v>
                </c:pt>
                <c:pt idx="3932">
                  <c:v>73353433</c:v>
                </c:pt>
                <c:pt idx="3933">
                  <c:v>76455393</c:v>
                </c:pt>
                <c:pt idx="3934">
                  <c:v>82639045</c:v>
                </c:pt>
                <c:pt idx="3935">
                  <c:v>70095678</c:v>
                </c:pt>
                <c:pt idx="3936">
                  <c:v>66982265</c:v>
                </c:pt>
                <c:pt idx="3937">
                  <c:v>76432694</c:v>
                </c:pt>
                <c:pt idx="3938">
                  <c:v>67210267</c:v>
                </c:pt>
                <c:pt idx="3939">
                  <c:v>99144775</c:v>
                </c:pt>
                <c:pt idx="3940">
                  <c:v>83185162</c:v>
                </c:pt>
                <c:pt idx="3941">
                  <c:v>82006876</c:v>
                </c:pt>
                <c:pt idx="3942">
                  <c:v>65716348</c:v>
                </c:pt>
                <c:pt idx="3943">
                  <c:v>93382738</c:v>
                </c:pt>
                <c:pt idx="3944">
                  <c:v>75738942</c:v>
                </c:pt>
                <c:pt idx="3945">
                  <c:v>95117759</c:v>
                </c:pt>
                <c:pt idx="3946">
                  <c:v>83868817</c:v>
                </c:pt>
                <c:pt idx="3947">
                  <c:v>64055887</c:v>
                </c:pt>
                <c:pt idx="3948">
                  <c:v>83930391</c:v>
                </c:pt>
                <c:pt idx="3949">
                  <c:v>98150781</c:v>
                </c:pt>
                <c:pt idx="3950">
                  <c:v>67281081</c:v>
                </c:pt>
                <c:pt idx="3951">
                  <c:v>99873634</c:v>
                </c:pt>
                <c:pt idx="3952">
                  <c:v>62629889</c:v>
                </c:pt>
                <c:pt idx="3953">
                  <c:v>81739194</c:v>
                </c:pt>
                <c:pt idx="3954">
                  <c:v>66016011</c:v>
                </c:pt>
                <c:pt idx="3955">
                  <c:v>92520769</c:v>
                </c:pt>
                <c:pt idx="3956">
                  <c:v>62915585</c:v>
                </c:pt>
                <c:pt idx="3957">
                  <c:v>70213380</c:v>
                </c:pt>
                <c:pt idx="3958">
                  <c:v>84360065</c:v>
                </c:pt>
                <c:pt idx="3959">
                  <c:v>70669885</c:v>
                </c:pt>
                <c:pt idx="3960">
                  <c:v>75000681</c:v>
                </c:pt>
                <c:pt idx="3961">
                  <c:v>70760825</c:v>
                </c:pt>
                <c:pt idx="3962">
                  <c:v>84467266</c:v>
                </c:pt>
                <c:pt idx="3963">
                  <c:v>95360911</c:v>
                </c:pt>
                <c:pt idx="3964">
                  <c:v>67603139</c:v>
                </c:pt>
                <c:pt idx="3965">
                  <c:v>95824703</c:v>
                </c:pt>
                <c:pt idx="3966">
                  <c:v>76087524</c:v>
                </c:pt>
                <c:pt idx="3967">
                  <c:v>66823202</c:v>
                </c:pt>
                <c:pt idx="3968">
                  <c:v>77438017</c:v>
                </c:pt>
                <c:pt idx="3969">
                  <c:v>64271981</c:v>
                </c:pt>
                <c:pt idx="3970">
                  <c:v>61644450</c:v>
                </c:pt>
                <c:pt idx="3971">
                  <c:v>64593710</c:v>
                </c:pt>
                <c:pt idx="3972">
                  <c:v>67744124</c:v>
                </c:pt>
                <c:pt idx="3973">
                  <c:v>81197941</c:v>
                </c:pt>
                <c:pt idx="3974">
                  <c:v>62199306</c:v>
                </c:pt>
                <c:pt idx="3975">
                  <c:v>73331299</c:v>
                </c:pt>
                <c:pt idx="3976">
                  <c:v>68177676</c:v>
                </c:pt>
                <c:pt idx="3977">
                  <c:v>81631101</c:v>
                </c:pt>
                <c:pt idx="3978">
                  <c:v>77622468</c:v>
                </c:pt>
                <c:pt idx="3979">
                  <c:v>65306500</c:v>
                </c:pt>
                <c:pt idx="3980">
                  <c:v>86639749</c:v>
                </c:pt>
                <c:pt idx="3981">
                  <c:v>82377524</c:v>
                </c:pt>
                <c:pt idx="3982">
                  <c:v>77825696</c:v>
                </c:pt>
                <c:pt idx="3983">
                  <c:v>70080836</c:v>
                </c:pt>
                <c:pt idx="3984">
                  <c:v>77860798</c:v>
                </c:pt>
                <c:pt idx="3985">
                  <c:v>63555272</c:v>
                </c:pt>
                <c:pt idx="3986">
                  <c:v>87035758</c:v>
                </c:pt>
                <c:pt idx="3987">
                  <c:v>63571865</c:v>
                </c:pt>
                <c:pt idx="3988">
                  <c:v>78079729</c:v>
                </c:pt>
                <c:pt idx="3989">
                  <c:v>74905511</c:v>
                </c:pt>
                <c:pt idx="3990">
                  <c:v>65316201</c:v>
                </c:pt>
                <c:pt idx="3991">
                  <c:v>62321627</c:v>
                </c:pt>
                <c:pt idx="3992">
                  <c:v>88025652</c:v>
                </c:pt>
                <c:pt idx="3993">
                  <c:v>94356562</c:v>
                </c:pt>
                <c:pt idx="3994">
                  <c:v>68240800</c:v>
                </c:pt>
                <c:pt idx="3995">
                  <c:v>94765270</c:v>
                </c:pt>
                <c:pt idx="3996">
                  <c:v>78091579</c:v>
                </c:pt>
                <c:pt idx="3997">
                  <c:v>63719385</c:v>
                </c:pt>
                <c:pt idx="3998">
                  <c:v>68603889</c:v>
                </c:pt>
                <c:pt idx="3999">
                  <c:v>71583486</c:v>
                </c:pt>
                <c:pt idx="4000">
                  <c:v>88581910</c:v>
                </c:pt>
                <c:pt idx="4001">
                  <c:v>80012335</c:v>
                </c:pt>
                <c:pt idx="4002">
                  <c:v>88584339</c:v>
                </c:pt>
                <c:pt idx="4003">
                  <c:v>95961723</c:v>
                </c:pt>
                <c:pt idx="4004">
                  <c:v>68616951</c:v>
                </c:pt>
                <c:pt idx="4005">
                  <c:v>80132520</c:v>
                </c:pt>
                <c:pt idx="4006">
                  <c:v>66291123</c:v>
                </c:pt>
                <c:pt idx="4007">
                  <c:v>64140013</c:v>
                </c:pt>
                <c:pt idx="4008">
                  <c:v>88657275</c:v>
                </c:pt>
                <c:pt idx="4009">
                  <c:v>71738094</c:v>
                </c:pt>
                <c:pt idx="4010">
                  <c:v>68796546</c:v>
                </c:pt>
                <c:pt idx="4011">
                  <c:v>71901854</c:v>
                </c:pt>
                <c:pt idx="4012">
                  <c:v>66577306</c:v>
                </c:pt>
                <c:pt idx="4013">
                  <c:v>62045077</c:v>
                </c:pt>
                <c:pt idx="4014">
                  <c:v>89494840</c:v>
                </c:pt>
                <c:pt idx="4015">
                  <c:v>98978503</c:v>
                </c:pt>
                <c:pt idx="4016">
                  <c:v>89841858</c:v>
                </c:pt>
                <c:pt idx="4017">
                  <c:v>99164857</c:v>
                </c:pt>
                <c:pt idx="4018">
                  <c:v>68828017</c:v>
                </c:pt>
                <c:pt idx="4019">
                  <c:v>81351446</c:v>
                </c:pt>
                <c:pt idx="4020">
                  <c:v>90024808</c:v>
                </c:pt>
                <c:pt idx="4021">
                  <c:v>73137725</c:v>
                </c:pt>
                <c:pt idx="4022">
                  <c:v>62029756</c:v>
                </c:pt>
                <c:pt idx="4023">
                  <c:v>101284689</c:v>
                </c:pt>
                <c:pt idx="4024">
                  <c:v>78501540</c:v>
                </c:pt>
                <c:pt idx="4025">
                  <c:v>64889149</c:v>
                </c:pt>
                <c:pt idx="4026">
                  <c:v>90866302</c:v>
                </c:pt>
                <c:pt idx="4027">
                  <c:v>65214293</c:v>
                </c:pt>
                <c:pt idx="4028">
                  <c:v>78608957</c:v>
                </c:pt>
                <c:pt idx="4029">
                  <c:v>73518065</c:v>
                </c:pt>
                <c:pt idx="4030">
                  <c:v>91738940</c:v>
                </c:pt>
                <c:pt idx="4031">
                  <c:v>102795588</c:v>
                </c:pt>
                <c:pt idx="4032">
                  <c:v>91750373</c:v>
                </c:pt>
                <c:pt idx="4033">
                  <c:v>82362161</c:v>
                </c:pt>
                <c:pt idx="4034">
                  <c:v>69158380</c:v>
                </c:pt>
                <c:pt idx="4035">
                  <c:v>82524652</c:v>
                </c:pt>
                <c:pt idx="4036">
                  <c:v>69500395</c:v>
                </c:pt>
                <c:pt idx="4037">
                  <c:v>54332252</c:v>
                </c:pt>
                <c:pt idx="4038">
                  <c:v>42815177</c:v>
                </c:pt>
                <c:pt idx="4039">
                  <c:v>41936330</c:v>
                </c:pt>
                <c:pt idx="4040">
                  <c:v>40834345</c:v>
                </c:pt>
                <c:pt idx="4041">
                  <c:v>37545792</c:v>
                </c:pt>
                <c:pt idx="4042">
                  <c:v>37087932</c:v>
                </c:pt>
                <c:pt idx="4043">
                  <c:v>55348009</c:v>
                </c:pt>
                <c:pt idx="4044">
                  <c:v>49376551</c:v>
                </c:pt>
                <c:pt idx="4045">
                  <c:v>35614067</c:v>
                </c:pt>
                <c:pt idx="4046">
                  <c:v>42837376</c:v>
                </c:pt>
                <c:pt idx="4047">
                  <c:v>59835166</c:v>
                </c:pt>
                <c:pt idx="4048">
                  <c:v>36172920</c:v>
                </c:pt>
                <c:pt idx="4049">
                  <c:v>54037182</c:v>
                </c:pt>
                <c:pt idx="4050">
                  <c:v>49554129</c:v>
                </c:pt>
                <c:pt idx="4051">
                  <c:v>48221372</c:v>
                </c:pt>
                <c:pt idx="4052">
                  <c:v>37236474</c:v>
                </c:pt>
                <c:pt idx="4053">
                  <c:v>48293774</c:v>
                </c:pt>
                <c:pt idx="4054">
                  <c:v>45781302</c:v>
                </c:pt>
                <c:pt idx="4055">
                  <c:v>57032843</c:v>
                </c:pt>
                <c:pt idx="4056">
                  <c:v>49661789</c:v>
                </c:pt>
                <c:pt idx="4057">
                  <c:v>40665307</c:v>
                </c:pt>
                <c:pt idx="4058">
                  <c:v>38118178</c:v>
                </c:pt>
                <c:pt idx="4059">
                  <c:v>59440919</c:v>
                </c:pt>
                <c:pt idx="4060">
                  <c:v>49919250</c:v>
                </c:pt>
                <c:pt idx="4061">
                  <c:v>53492536</c:v>
                </c:pt>
                <c:pt idx="4062">
                  <c:v>49968794</c:v>
                </c:pt>
                <c:pt idx="4063">
                  <c:v>48163951</c:v>
                </c:pt>
                <c:pt idx="4064">
                  <c:v>42871595</c:v>
                </c:pt>
                <c:pt idx="4065">
                  <c:v>54320285</c:v>
                </c:pt>
                <c:pt idx="4066">
                  <c:v>49983635</c:v>
                </c:pt>
                <c:pt idx="4067">
                  <c:v>40176986</c:v>
                </c:pt>
                <c:pt idx="4068">
                  <c:v>50051600</c:v>
                </c:pt>
                <c:pt idx="4069">
                  <c:v>40178845</c:v>
                </c:pt>
                <c:pt idx="4070">
                  <c:v>43910724</c:v>
                </c:pt>
                <c:pt idx="4071">
                  <c:v>55729426</c:v>
                </c:pt>
                <c:pt idx="4072">
                  <c:v>50089061</c:v>
                </c:pt>
                <c:pt idx="4073">
                  <c:v>40238920</c:v>
                </c:pt>
                <c:pt idx="4074">
                  <c:v>42901973</c:v>
                </c:pt>
                <c:pt idx="4075">
                  <c:v>48465328</c:v>
                </c:pt>
                <c:pt idx="4076">
                  <c:v>50147878</c:v>
                </c:pt>
                <c:pt idx="4077">
                  <c:v>57343201</c:v>
                </c:pt>
                <c:pt idx="4078">
                  <c:v>38131090</c:v>
                </c:pt>
                <c:pt idx="4079">
                  <c:v>45410526</c:v>
                </c:pt>
                <c:pt idx="4080">
                  <c:v>46122607</c:v>
                </c:pt>
                <c:pt idx="4081">
                  <c:v>45623186</c:v>
                </c:pt>
                <c:pt idx="4082">
                  <c:v>37637268</c:v>
                </c:pt>
                <c:pt idx="4083">
                  <c:v>59308609</c:v>
                </c:pt>
                <c:pt idx="4084">
                  <c:v>50409431</c:v>
                </c:pt>
                <c:pt idx="4085">
                  <c:v>48993128</c:v>
                </c:pt>
                <c:pt idx="4086">
                  <c:v>38467415</c:v>
                </c:pt>
                <c:pt idx="4087">
                  <c:v>36119039</c:v>
                </c:pt>
                <c:pt idx="4088">
                  <c:v>50566625</c:v>
                </c:pt>
                <c:pt idx="4089">
                  <c:v>47428620</c:v>
                </c:pt>
                <c:pt idx="4090">
                  <c:v>42906673</c:v>
                </c:pt>
                <c:pt idx="4091">
                  <c:v>48076855</c:v>
                </c:pt>
                <c:pt idx="4092">
                  <c:v>38526810</c:v>
                </c:pt>
                <c:pt idx="4093">
                  <c:v>54016435</c:v>
                </c:pt>
                <c:pt idx="4094">
                  <c:v>42922777</c:v>
                </c:pt>
                <c:pt idx="4095">
                  <c:v>48192801</c:v>
                </c:pt>
                <c:pt idx="4096">
                  <c:v>36083314</c:v>
                </c:pt>
                <c:pt idx="4097">
                  <c:v>54321702</c:v>
                </c:pt>
                <c:pt idx="4098">
                  <c:v>46674978</c:v>
                </c:pt>
                <c:pt idx="4099">
                  <c:v>54419507</c:v>
                </c:pt>
                <c:pt idx="4100">
                  <c:v>36582753</c:v>
                </c:pt>
                <c:pt idx="4101">
                  <c:v>54574459</c:v>
                </c:pt>
                <c:pt idx="4102">
                  <c:v>42075252</c:v>
                </c:pt>
                <c:pt idx="4103">
                  <c:v>55069149</c:v>
                </c:pt>
                <c:pt idx="4104">
                  <c:v>51322255</c:v>
                </c:pt>
                <c:pt idx="4105">
                  <c:v>55344665</c:v>
                </c:pt>
                <c:pt idx="4106">
                  <c:v>51323723</c:v>
                </c:pt>
                <c:pt idx="4107">
                  <c:v>55513694</c:v>
                </c:pt>
                <c:pt idx="4108">
                  <c:v>51624570</c:v>
                </c:pt>
                <c:pt idx="4109">
                  <c:v>41865642</c:v>
                </c:pt>
                <c:pt idx="4110">
                  <c:v>35525878</c:v>
                </c:pt>
                <c:pt idx="4111">
                  <c:v>40200307</c:v>
                </c:pt>
                <c:pt idx="4112">
                  <c:v>43182225</c:v>
                </c:pt>
                <c:pt idx="4113">
                  <c:v>48397257</c:v>
                </c:pt>
                <c:pt idx="4114">
                  <c:v>38911139</c:v>
                </c:pt>
                <c:pt idx="4115">
                  <c:v>56781701</c:v>
                </c:pt>
                <c:pt idx="4116">
                  <c:v>51883464</c:v>
                </c:pt>
                <c:pt idx="4117">
                  <c:v>45240611</c:v>
                </c:pt>
                <c:pt idx="4118">
                  <c:v>47063863</c:v>
                </c:pt>
                <c:pt idx="4119">
                  <c:v>43685897</c:v>
                </c:pt>
                <c:pt idx="4120">
                  <c:v>51973423</c:v>
                </c:pt>
                <c:pt idx="4121">
                  <c:v>57358481</c:v>
                </c:pt>
                <c:pt idx="4122">
                  <c:v>47104832</c:v>
                </c:pt>
                <c:pt idx="4123">
                  <c:v>40468635</c:v>
                </c:pt>
                <c:pt idx="4124">
                  <c:v>38982031</c:v>
                </c:pt>
                <c:pt idx="4125">
                  <c:v>45557046</c:v>
                </c:pt>
                <c:pt idx="4126">
                  <c:v>44221028</c:v>
                </c:pt>
                <c:pt idx="4127">
                  <c:v>45620403</c:v>
                </c:pt>
                <c:pt idx="4128">
                  <c:v>39017078</c:v>
                </c:pt>
                <c:pt idx="4129">
                  <c:v>58806980</c:v>
                </c:pt>
                <c:pt idx="4130">
                  <c:v>52144395</c:v>
                </c:pt>
                <c:pt idx="4131">
                  <c:v>40734434</c:v>
                </c:pt>
                <c:pt idx="4132">
                  <c:v>52160702</c:v>
                </c:pt>
                <c:pt idx="4133">
                  <c:v>59369054</c:v>
                </c:pt>
                <c:pt idx="4134">
                  <c:v>47226565</c:v>
                </c:pt>
                <c:pt idx="4135">
                  <c:v>48929159</c:v>
                </c:pt>
                <c:pt idx="4136">
                  <c:v>42243617</c:v>
                </c:pt>
                <c:pt idx="4137">
                  <c:v>49000582</c:v>
                </c:pt>
                <c:pt idx="4138">
                  <c:v>39142698</c:v>
                </c:pt>
                <c:pt idx="4139">
                  <c:v>60305332</c:v>
                </c:pt>
                <c:pt idx="4140">
                  <c:v>44607845</c:v>
                </c:pt>
                <c:pt idx="4141">
                  <c:v>53382064</c:v>
                </c:pt>
                <c:pt idx="4142">
                  <c:v>11430874</c:v>
                </c:pt>
                <c:pt idx="4143">
                  <c:v>7923349</c:v>
                </c:pt>
                <c:pt idx="4144">
                  <c:v>12134613</c:v>
                </c:pt>
                <c:pt idx="4145">
                  <c:v>15514130</c:v>
                </c:pt>
                <c:pt idx="4146">
                  <c:v>6876728</c:v>
                </c:pt>
                <c:pt idx="4147">
                  <c:v>14382431</c:v>
                </c:pt>
                <c:pt idx="4148">
                  <c:v>20957992</c:v>
                </c:pt>
                <c:pt idx="4149">
                  <c:v>9842276</c:v>
                </c:pt>
                <c:pt idx="4150">
                  <c:v>9542500</c:v>
                </c:pt>
                <c:pt idx="4151">
                  <c:v>3372554</c:v>
                </c:pt>
                <c:pt idx="4152">
                  <c:v>34475322</c:v>
                </c:pt>
                <c:pt idx="4153">
                  <c:v>22642133</c:v>
                </c:pt>
                <c:pt idx="4154">
                  <c:v>16699939</c:v>
                </c:pt>
                <c:pt idx="4155">
                  <c:v>18147292</c:v>
                </c:pt>
                <c:pt idx="4156">
                  <c:v>30127235</c:v>
                </c:pt>
                <c:pt idx="4157">
                  <c:v>4839990</c:v>
                </c:pt>
                <c:pt idx="4158">
                  <c:v>7212968</c:v>
                </c:pt>
                <c:pt idx="4159">
                  <c:v>23052085</c:v>
                </c:pt>
                <c:pt idx="4160">
                  <c:v>21320292</c:v>
                </c:pt>
                <c:pt idx="4161">
                  <c:v>23360113</c:v>
                </c:pt>
                <c:pt idx="4162">
                  <c:v>12720526</c:v>
                </c:pt>
                <c:pt idx="4163">
                  <c:v>18289292</c:v>
                </c:pt>
                <c:pt idx="4164">
                  <c:v>21479739</c:v>
                </c:pt>
                <c:pt idx="4165">
                  <c:v>23627903</c:v>
                </c:pt>
                <c:pt idx="4166">
                  <c:v>34887253</c:v>
                </c:pt>
                <c:pt idx="4167">
                  <c:v>23871736</c:v>
                </c:pt>
                <c:pt idx="4168">
                  <c:v>5749679</c:v>
                </c:pt>
                <c:pt idx="4169">
                  <c:v>1196132</c:v>
                </c:pt>
                <c:pt idx="4170">
                  <c:v>322234</c:v>
                </c:pt>
                <c:pt idx="4171">
                  <c:v>10005122</c:v>
                </c:pt>
                <c:pt idx="4172">
                  <c:v>30026595</c:v>
                </c:pt>
                <c:pt idx="4173">
                  <c:v>24087904</c:v>
                </c:pt>
                <c:pt idx="4174">
                  <c:v>4283518</c:v>
                </c:pt>
                <c:pt idx="4175">
                  <c:v>24354062</c:v>
                </c:pt>
                <c:pt idx="4176">
                  <c:v>30745996</c:v>
                </c:pt>
                <c:pt idx="4177">
                  <c:v>24469729</c:v>
                </c:pt>
                <c:pt idx="4178">
                  <c:v>12097914</c:v>
                </c:pt>
                <c:pt idx="4179">
                  <c:v>964081</c:v>
                </c:pt>
                <c:pt idx="4180">
                  <c:v>32010951</c:v>
                </c:pt>
                <c:pt idx="4181">
                  <c:v>19078961</c:v>
                </c:pt>
                <c:pt idx="4182">
                  <c:v>32293469</c:v>
                </c:pt>
                <c:pt idx="4183">
                  <c:v>24647837</c:v>
                </c:pt>
                <c:pt idx="4184">
                  <c:v>6504053</c:v>
                </c:pt>
                <c:pt idx="4185">
                  <c:v>24809762</c:v>
                </c:pt>
                <c:pt idx="4186">
                  <c:v>13018876</c:v>
                </c:pt>
                <c:pt idx="4187">
                  <c:v>24812892</c:v>
                </c:pt>
                <c:pt idx="4188">
                  <c:v>34076095</c:v>
                </c:pt>
                <c:pt idx="4189">
                  <c:v>24957450</c:v>
                </c:pt>
                <c:pt idx="4190">
                  <c:v>13113691</c:v>
                </c:pt>
                <c:pt idx="4191">
                  <c:v>17323162</c:v>
                </c:pt>
                <c:pt idx="4192">
                  <c:v>21586310</c:v>
                </c:pt>
                <c:pt idx="4193">
                  <c:v>17178621</c:v>
                </c:pt>
                <c:pt idx="4194">
                  <c:v>35135366</c:v>
                </c:pt>
                <c:pt idx="4195">
                  <c:v>13465066</c:v>
                </c:pt>
                <c:pt idx="4196">
                  <c:v>21769906</c:v>
                </c:pt>
                <c:pt idx="4197">
                  <c:v>16264044</c:v>
                </c:pt>
                <c:pt idx="4198">
                  <c:v>29543799</c:v>
                </c:pt>
                <c:pt idx="4199">
                  <c:v>16515792</c:v>
                </c:pt>
                <c:pt idx="4200">
                  <c:v>20307199</c:v>
                </c:pt>
                <c:pt idx="4201">
                  <c:v>25454449</c:v>
                </c:pt>
                <c:pt idx="4202">
                  <c:v>29758027</c:v>
                </c:pt>
                <c:pt idx="4203">
                  <c:v>19325245</c:v>
                </c:pt>
                <c:pt idx="4204">
                  <c:v>13808965</c:v>
                </c:pt>
                <c:pt idx="4205">
                  <c:v>19358663</c:v>
                </c:pt>
                <c:pt idx="4206">
                  <c:v>4267866</c:v>
                </c:pt>
                <c:pt idx="4207">
                  <c:v>25911199</c:v>
                </c:pt>
                <c:pt idx="4208">
                  <c:v>20785402</c:v>
                </c:pt>
                <c:pt idx="4209">
                  <c:v>19362479</c:v>
                </c:pt>
                <c:pt idx="4210">
                  <c:v>20878710</c:v>
                </c:pt>
                <c:pt idx="4211">
                  <c:v>19532514</c:v>
                </c:pt>
                <c:pt idx="4212">
                  <c:v>7293516</c:v>
                </c:pt>
                <c:pt idx="4213">
                  <c:v>26564376</c:v>
                </c:pt>
                <c:pt idx="4214">
                  <c:v>21111412</c:v>
                </c:pt>
                <c:pt idx="4215">
                  <c:v>5596383</c:v>
                </c:pt>
                <c:pt idx="4216">
                  <c:v>15282125</c:v>
                </c:pt>
                <c:pt idx="4217">
                  <c:v>1383334</c:v>
                </c:pt>
                <c:pt idx="4218">
                  <c:v>21308920</c:v>
                </c:pt>
                <c:pt idx="4219">
                  <c:v>27774528</c:v>
                </c:pt>
                <c:pt idx="4220">
                  <c:v>1573582</c:v>
                </c:pt>
                <c:pt idx="4221">
                  <c:v>9029805</c:v>
                </c:pt>
                <c:pt idx="4222">
                  <c:v>32017072</c:v>
                </c:pt>
                <c:pt idx="4223">
                  <c:v>10969488</c:v>
                </c:pt>
                <c:pt idx="4224">
                  <c:v>32114983</c:v>
                </c:pt>
                <c:pt idx="4225">
                  <c:v>27982912</c:v>
                </c:pt>
                <c:pt idx="4226">
                  <c:v>32489578</c:v>
                </c:pt>
                <c:pt idx="4227">
                  <c:v>28030967</c:v>
                </c:pt>
                <c:pt idx="4228">
                  <c:v>33024865</c:v>
                </c:pt>
                <c:pt idx="4229">
                  <c:v>28035085</c:v>
                </c:pt>
                <c:pt idx="4230">
                  <c:v>33540779</c:v>
                </c:pt>
                <c:pt idx="4231">
                  <c:v>28045851</c:v>
                </c:pt>
                <c:pt idx="4232">
                  <c:v>1913570</c:v>
                </c:pt>
                <c:pt idx="4233">
                  <c:v>28089811</c:v>
                </c:pt>
                <c:pt idx="4234">
                  <c:v>33947232</c:v>
                </c:pt>
                <c:pt idx="4235">
                  <c:v>28196526</c:v>
                </c:pt>
                <c:pt idx="4236">
                  <c:v>2610437</c:v>
                </c:pt>
                <c:pt idx="4237">
                  <c:v>19729262</c:v>
                </c:pt>
                <c:pt idx="4238">
                  <c:v>34090833</c:v>
                </c:pt>
                <c:pt idx="4239">
                  <c:v>28482160</c:v>
                </c:pt>
                <c:pt idx="4240">
                  <c:v>1111228</c:v>
                </c:pt>
                <c:pt idx="4241">
                  <c:v>28539972</c:v>
                </c:pt>
                <c:pt idx="4242">
                  <c:v>801494</c:v>
                </c:pt>
                <c:pt idx="4243">
                  <c:v>28621978</c:v>
                </c:pt>
                <c:pt idx="4244">
                  <c:v>6809418</c:v>
                </c:pt>
                <c:pt idx="4245">
                  <c:v>5673204</c:v>
                </c:pt>
                <c:pt idx="4246">
                  <c:v>34735989</c:v>
                </c:pt>
                <c:pt idx="4247">
                  <c:v>14906609</c:v>
                </c:pt>
                <c:pt idx="4248">
                  <c:v>18041280</c:v>
                </c:pt>
                <c:pt idx="4249">
                  <c:v>28910753</c:v>
                </c:pt>
                <c:pt idx="4250">
                  <c:v>21680385</c:v>
                </c:pt>
                <c:pt idx="4251">
                  <c:v>13717463</c:v>
                </c:pt>
                <c:pt idx="4252">
                  <c:v>35340573</c:v>
                </c:pt>
                <c:pt idx="4253">
                  <c:v>11135133</c:v>
                </c:pt>
                <c:pt idx="4254">
                  <c:v>5686404</c:v>
                </c:pt>
                <c:pt idx="4255">
                  <c:v>35428850</c:v>
                </c:pt>
                <c:pt idx="4256">
                  <c:v>10261093</c:v>
                </c:pt>
                <c:pt idx="4257">
                  <c:v>10294366</c:v>
                </c:pt>
                <c:pt idx="4258">
                  <c:v>22553888</c:v>
                </c:pt>
              </c:strCache>
            </c:strRef>
          </c:cat>
          <c:val>
            <c:numRef>
              <c:f>'Q3'!$C$5:$C$4264</c:f>
              <c:numCache>
                <c:formatCode>General</c:formatCode>
                <c:ptCount val="4259"/>
                <c:pt idx="0">
                  <c:v>161</c:v>
                </c:pt>
                <c:pt idx="1">
                  <c:v>116</c:v>
                </c:pt>
                <c:pt idx="2">
                  <c:v>113</c:v>
                </c:pt>
                <c:pt idx="3">
                  <c:v>104</c:v>
                </c:pt>
                <c:pt idx="4">
                  <c:v>103</c:v>
                </c:pt>
                <c:pt idx="5">
                  <c:v>102</c:v>
                </c:pt>
                <c:pt idx="6">
                  <c:v>101</c:v>
                </c:pt>
                <c:pt idx="7">
                  <c:v>98</c:v>
                </c:pt>
                <c:pt idx="8">
                  <c:v>96</c:v>
                </c:pt>
                <c:pt idx="9">
                  <c:v>94</c:v>
                </c:pt>
                <c:pt idx="10">
                  <c:v>92</c:v>
                </c:pt>
                <c:pt idx="11">
                  <c:v>91</c:v>
                </c:pt>
                <c:pt idx="12">
                  <c:v>84</c:v>
                </c:pt>
                <c:pt idx="13">
                  <c:v>75</c:v>
                </c:pt>
                <c:pt idx="14">
                  <c:v>73</c:v>
                </c:pt>
                <c:pt idx="15">
                  <c:v>71</c:v>
                </c:pt>
                <c:pt idx="16">
                  <c:v>65</c:v>
                </c:pt>
                <c:pt idx="17">
                  <c:v>65</c:v>
                </c:pt>
                <c:pt idx="18">
                  <c:v>64</c:v>
                </c:pt>
                <c:pt idx="19">
                  <c:v>63</c:v>
                </c:pt>
                <c:pt idx="20">
                  <c:v>63</c:v>
                </c:pt>
                <c:pt idx="21">
                  <c:v>60</c:v>
                </c:pt>
                <c:pt idx="22">
                  <c:v>54</c:v>
                </c:pt>
                <c:pt idx="23">
                  <c:v>53</c:v>
                </c:pt>
                <c:pt idx="24">
                  <c:v>53</c:v>
                </c:pt>
                <c:pt idx="25">
                  <c:v>53</c:v>
                </c:pt>
                <c:pt idx="26">
                  <c:v>49</c:v>
                </c:pt>
                <c:pt idx="27">
                  <c:v>49</c:v>
                </c:pt>
                <c:pt idx="28">
                  <c:v>48</c:v>
                </c:pt>
                <c:pt idx="29">
                  <c:v>47</c:v>
                </c:pt>
                <c:pt idx="30">
                  <c:v>46</c:v>
                </c:pt>
                <c:pt idx="31">
                  <c:v>45</c:v>
                </c:pt>
                <c:pt idx="32">
                  <c:v>45</c:v>
                </c:pt>
                <c:pt idx="33">
                  <c:v>45</c:v>
                </c:pt>
                <c:pt idx="34">
                  <c:v>43</c:v>
                </c:pt>
                <c:pt idx="35">
                  <c:v>43</c:v>
                </c:pt>
                <c:pt idx="36">
                  <c:v>42</c:v>
                </c:pt>
                <c:pt idx="37">
                  <c:v>42</c:v>
                </c:pt>
                <c:pt idx="38">
                  <c:v>42</c:v>
                </c:pt>
                <c:pt idx="39">
                  <c:v>42</c:v>
                </c:pt>
                <c:pt idx="40">
                  <c:v>42</c:v>
                </c:pt>
                <c:pt idx="41">
                  <c:v>41</c:v>
                </c:pt>
                <c:pt idx="42">
                  <c:v>40</c:v>
                </c:pt>
                <c:pt idx="43">
                  <c:v>39</c:v>
                </c:pt>
                <c:pt idx="44">
                  <c:v>39</c:v>
                </c:pt>
                <c:pt idx="45">
                  <c:v>39</c:v>
                </c:pt>
                <c:pt idx="46">
                  <c:v>38</c:v>
                </c:pt>
                <c:pt idx="47">
                  <c:v>38</c:v>
                </c:pt>
                <c:pt idx="48">
                  <c:v>38</c:v>
                </c:pt>
                <c:pt idx="49">
                  <c:v>38</c:v>
                </c:pt>
                <c:pt idx="50">
                  <c:v>37</c:v>
                </c:pt>
                <c:pt idx="51">
                  <c:v>37</c:v>
                </c:pt>
                <c:pt idx="52">
                  <c:v>37</c:v>
                </c:pt>
                <c:pt idx="53">
                  <c:v>37</c:v>
                </c:pt>
                <c:pt idx="54">
                  <c:v>36</c:v>
                </c:pt>
                <c:pt idx="55">
                  <c:v>36</c:v>
                </c:pt>
                <c:pt idx="56">
                  <c:v>36</c:v>
                </c:pt>
                <c:pt idx="57">
                  <c:v>36</c:v>
                </c:pt>
                <c:pt idx="58">
                  <c:v>36</c:v>
                </c:pt>
                <c:pt idx="59">
                  <c:v>36</c:v>
                </c:pt>
                <c:pt idx="60">
                  <c:v>36</c:v>
                </c:pt>
                <c:pt idx="61">
                  <c:v>35</c:v>
                </c:pt>
                <c:pt idx="62">
                  <c:v>35</c:v>
                </c:pt>
                <c:pt idx="63">
                  <c:v>35</c:v>
                </c:pt>
                <c:pt idx="64">
                  <c:v>35</c:v>
                </c:pt>
                <c:pt idx="65">
                  <c:v>34</c:v>
                </c:pt>
                <c:pt idx="66">
                  <c:v>34</c:v>
                </c:pt>
                <c:pt idx="67">
                  <c:v>34</c:v>
                </c:pt>
                <c:pt idx="68">
                  <c:v>34</c:v>
                </c:pt>
                <c:pt idx="69">
                  <c:v>34</c:v>
                </c:pt>
                <c:pt idx="70">
                  <c:v>34</c:v>
                </c:pt>
                <c:pt idx="71">
                  <c:v>33</c:v>
                </c:pt>
                <c:pt idx="72">
                  <c:v>33</c:v>
                </c:pt>
                <c:pt idx="73">
                  <c:v>33</c:v>
                </c:pt>
                <c:pt idx="74">
                  <c:v>33</c:v>
                </c:pt>
                <c:pt idx="75">
                  <c:v>32</c:v>
                </c:pt>
                <c:pt idx="76">
                  <c:v>32</c:v>
                </c:pt>
                <c:pt idx="77">
                  <c:v>32</c:v>
                </c:pt>
                <c:pt idx="78">
                  <c:v>32</c:v>
                </c:pt>
                <c:pt idx="79">
                  <c:v>31</c:v>
                </c:pt>
                <c:pt idx="80">
                  <c:v>31</c:v>
                </c:pt>
                <c:pt idx="81">
                  <c:v>30</c:v>
                </c:pt>
                <c:pt idx="82">
                  <c:v>30</c:v>
                </c:pt>
                <c:pt idx="83">
                  <c:v>30</c:v>
                </c:pt>
                <c:pt idx="84">
                  <c:v>29</c:v>
                </c:pt>
                <c:pt idx="85">
                  <c:v>29</c:v>
                </c:pt>
                <c:pt idx="86">
                  <c:v>29</c:v>
                </c:pt>
                <c:pt idx="87">
                  <c:v>29</c:v>
                </c:pt>
                <c:pt idx="88">
                  <c:v>29</c:v>
                </c:pt>
                <c:pt idx="89">
                  <c:v>29</c:v>
                </c:pt>
                <c:pt idx="90">
                  <c:v>28</c:v>
                </c:pt>
                <c:pt idx="91">
                  <c:v>28</c:v>
                </c:pt>
                <c:pt idx="92">
                  <c:v>28</c:v>
                </c:pt>
                <c:pt idx="93">
                  <c:v>28</c:v>
                </c:pt>
                <c:pt idx="94">
                  <c:v>28</c:v>
                </c:pt>
                <c:pt idx="95">
                  <c:v>28</c:v>
                </c:pt>
                <c:pt idx="96">
                  <c:v>28</c:v>
                </c:pt>
                <c:pt idx="97">
                  <c:v>27</c:v>
                </c:pt>
                <c:pt idx="98">
                  <c:v>27</c:v>
                </c:pt>
                <c:pt idx="99">
                  <c:v>27</c:v>
                </c:pt>
                <c:pt idx="100">
                  <c:v>27</c:v>
                </c:pt>
                <c:pt idx="101">
                  <c:v>27</c:v>
                </c:pt>
                <c:pt idx="102">
                  <c:v>27</c:v>
                </c:pt>
                <c:pt idx="103">
                  <c:v>27</c:v>
                </c:pt>
                <c:pt idx="104">
                  <c:v>26</c:v>
                </c:pt>
                <c:pt idx="105">
                  <c:v>26</c:v>
                </c:pt>
                <c:pt idx="106">
                  <c:v>26</c:v>
                </c:pt>
                <c:pt idx="107">
                  <c:v>26</c:v>
                </c:pt>
                <c:pt idx="108">
                  <c:v>25</c:v>
                </c:pt>
                <c:pt idx="109">
                  <c:v>25</c:v>
                </c:pt>
                <c:pt idx="110">
                  <c:v>25</c:v>
                </c:pt>
                <c:pt idx="111">
                  <c:v>25</c:v>
                </c:pt>
                <c:pt idx="112">
                  <c:v>24</c:v>
                </c:pt>
                <c:pt idx="113">
                  <c:v>24</c:v>
                </c:pt>
                <c:pt idx="114">
                  <c:v>24</c:v>
                </c:pt>
                <c:pt idx="115">
                  <c:v>24</c:v>
                </c:pt>
                <c:pt idx="116">
                  <c:v>24</c:v>
                </c:pt>
                <c:pt idx="117">
                  <c:v>24</c:v>
                </c:pt>
                <c:pt idx="118">
                  <c:v>24</c:v>
                </c:pt>
                <c:pt idx="119">
                  <c:v>24</c:v>
                </c:pt>
                <c:pt idx="120">
                  <c:v>24</c:v>
                </c:pt>
                <c:pt idx="121">
                  <c:v>24</c:v>
                </c:pt>
                <c:pt idx="122">
                  <c:v>24</c:v>
                </c:pt>
                <c:pt idx="123">
                  <c:v>23</c:v>
                </c:pt>
                <c:pt idx="124">
                  <c:v>23</c:v>
                </c:pt>
                <c:pt idx="125">
                  <c:v>23</c:v>
                </c:pt>
                <c:pt idx="126">
                  <c:v>23</c:v>
                </c:pt>
                <c:pt idx="127">
                  <c:v>23</c:v>
                </c:pt>
                <c:pt idx="128">
                  <c:v>23</c:v>
                </c:pt>
                <c:pt idx="129">
                  <c:v>23</c:v>
                </c:pt>
                <c:pt idx="130">
                  <c:v>23</c:v>
                </c:pt>
                <c:pt idx="131">
                  <c:v>23</c:v>
                </c:pt>
                <c:pt idx="132">
                  <c:v>22</c:v>
                </c:pt>
                <c:pt idx="133">
                  <c:v>22</c:v>
                </c:pt>
                <c:pt idx="134">
                  <c:v>22</c:v>
                </c:pt>
                <c:pt idx="135">
                  <c:v>22</c:v>
                </c:pt>
                <c:pt idx="136">
                  <c:v>22</c:v>
                </c:pt>
                <c:pt idx="137">
                  <c:v>22</c:v>
                </c:pt>
                <c:pt idx="138">
                  <c:v>22</c:v>
                </c:pt>
                <c:pt idx="139">
                  <c:v>22</c:v>
                </c:pt>
                <c:pt idx="140">
                  <c:v>21</c:v>
                </c:pt>
                <c:pt idx="141">
                  <c:v>21</c:v>
                </c:pt>
                <c:pt idx="142">
                  <c:v>21</c:v>
                </c:pt>
                <c:pt idx="143">
                  <c:v>21</c:v>
                </c:pt>
                <c:pt idx="144">
                  <c:v>21</c:v>
                </c:pt>
                <c:pt idx="145">
                  <c:v>21</c:v>
                </c:pt>
                <c:pt idx="146">
                  <c:v>21</c:v>
                </c:pt>
                <c:pt idx="147">
                  <c:v>21</c:v>
                </c:pt>
                <c:pt idx="148">
                  <c:v>21</c:v>
                </c:pt>
                <c:pt idx="149">
                  <c:v>21</c:v>
                </c:pt>
                <c:pt idx="150">
                  <c:v>21</c:v>
                </c:pt>
                <c:pt idx="151">
                  <c:v>20</c:v>
                </c:pt>
                <c:pt idx="152">
                  <c:v>20</c:v>
                </c:pt>
                <c:pt idx="153">
                  <c:v>20</c:v>
                </c:pt>
                <c:pt idx="154">
                  <c:v>20</c:v>
                </c:pt>
                <c:pt idx="155">
                  <c:v>20</c:v>
                </c:pt>
                <c:pt idx="156">
                  <c:v>20</c:v>
                </c:pt>
                <c:pt idx="157">
                  <c:v>20</c:v>
                </c:pt>
                <c:pt idx="158">
                  <c:v>20</c:v>
                </c:pt>
                <c:pt idx="159">
                  <c:v>20</c:v>
                </c:pt>
                <c:pt idx="160">
                  <c:v>20</c:v>
                </c:pt>
                <c:pt idx="161">
                  <c:v>20</c:v>
                </c:pt>
                <c:pt idx="162">
                  <c:v>20</c:v>
                </c:pt>
                <c:pt idx="163">
                  <c:v>20</c:v>
                </c:pt>
                <c:pt idx="164">
                  <c:v>19</c:v>
                </c:pt>
                <c:pt idx="165">
                  <c:v>19</c:v>
                </c:pt>
                <c:pt idx="166">
                  <c:v>19</c:v>
                </c:pt>
                <c:pt idx="167">
                  <c:v>19</c:v>
                </c:pt>
                <c:pt idx="168">
                  <c:v>19</c:v>
                </c:pt>
                <c:pt idx="169">
                  <c:v>19</c:v>
                </c:pt>
                <c:pt idx="170">
                  <c:v>19</c:v>
                </c:pt>
                <c:pt idx="171">
                  <c:v>19</c:v>
                </c:pt>
                <c:pt idx="172">
                  <c:v>19</c:v>
                </c:pt>
                <c:pt idx="173">
                  <c:v>19</c:v>
                </c:pt>
                <c:pt idx="174">
                  <c:v>19</c:v>
                </c:pt>
                <c:pt idx="175">
                  <c:v>18</c:v>
                </c:pt>
                <c:pt idx="176">
                  <c:v>18</c:v>
                </c:pt>
                <c:pt idx="177">
                  <c:v>18</c:v>
                </c:pt>
                <c:pt idx="178">
                  <c:v>18</c:v>
                </c:pt>
                <c:pt idx="179">
                  <c:v>18</c:v>
                </c:pt>
                <c:pt idx="180">
                  <c:v>18</c:v>
                </c:pt>
                <c:pt idx="181">
                  <c:v>18</c:v>
                </c:pt>
                <c:pt idx="182">
                  <c:v>18</c:v>
                </c:pt>
                <c:pt idx="183">
                  <c:v>18</c:v>
                </c:pt>
                <c:pt idx="184">
                  <c:v>18</c:v>
                </c:pt>
                <c:pt idx="185">
                  <c:v>18</c:v>
                </c:pt>
                <c:pt idx="186">
                  <c:v>18</c:v>
                </c:pt>
                <c:pt idx="187">
                  <c:v>18</c:v>
                </c:pt>
                <c:pt idx="188">
                  <c:v>18</c:v>
                </c:pt>
                <c:pt idx="189">
                  <c:v>18</c:v>
                </c:pt>
                <c:pt idx="190">
                  <c:v>17</c:v>
                </c:pt>
                <c:pt idx="191">
                  <c:v>17</c:v>
                </c:pt>
                <c:pt idx="192">
                  <c:v>17</c:v>
                </c:pt>
                <c:pt idx="193">
                  <c:v>17</c:v>
                </c:pt>
                <c:pt idx="194">
                  <c:v>17</c:v>
                </c:pt>
                <c:pt idx="195">
                  <c:v>17</c:v>
                </c:pt>
                <c:pt idx="196">
                  <c:v>17</c:v>
                </c:pt>
                <c:pt idx="197">
                  <c:v>17</c:v>
                </c:pt>
                <c:pt idx="198">
                  <c:v>17</c:v>
                </c:pt>
                <c:pt idx="199">
                  <c:v>17</c:v>
                </c:pt>
                <c:pt idx="200">
                  <c:v>17</c:v>
                </c:pt>
                <c:pt idx="201">
                  <c:v>17</c:v>
                </c:pt>
                <c:pt idx="202">
                  <c:v>17</c:v>
                </c:pt>
                <c:pt idx="203">
                  <c:v>17</c:v>
                </c:pt>
                <c:pt idx="204">
                  <c:v>17</c:v>
                </c:pt>
                <c:pt idx="205">
                  <c:v>17</c:v>
                </c:pt>
                <c:pt idx="206">
                  <c:v>17</c:v>
                </c:pt>
                <c:pt idx="207">
                  <c:v>17</c:v>
                </c:pt>
                <c:pt idx="208">
                  <c:v>16</c:v>
                </c:pt>
                <c:pt idx="209">
                  <c:v>16</c:v>
                </c:pt>
                <c:pt idx="210">
                  <c:v>16</c:v>
                </c:pt>
                <c:pt idx="211">
                  <c:v>16</c:v>
                </c:pt>
                <c:pt idx="212">
                  <c:v>16</c:v>
                </c:pt>
                <c:pt idx="213">
                  <c:v>16</c:v>
                </c:pt>
                <c:pt idx="214">
                  <c:v>16</c:v>
                </c:pt>
                <c:pt idx="215">
                  <c:v>16</c:v>
                </c:pt>
                <c:pt idx="216">
                  <c:v>16</c:v>
                </c:pt>
                <c:pt idx="217">
                  <c:v>16</c:v>
                </c:pt>
                <c:pt idx="218">
                  <c:v>16</c:v>
                </c:pt>
                <c:pt idx="219">
                  <c:v>16</c:v>
                </c:pt>
                <c:pt idx="220">
                  <c:v>16</c:v>
                </c:pt>
                <c:pt idx="221">
                  <c:v>16</c:v>
                </c:pt>
                <c:pt idx="222">
                  <c:v>15</c:v>
                </c:pt>
                <c:pt idx="223">
                  <c:v>15</c:v>
                </c:pt>
                <c:pt idx="224">
                  <c:v>15</c:v>
                </c:pt>
                <c:pt idx="225">
                  <c:v>15</c:v>
                </c:pt>
                <c:pt idx="226">
                  <c:v>15</c:v>
                </c:pt>
                <c:pt idx="227">
                  <c:v>15</c:v>
                </c:pt>
                <c:pt idx="228">
                  <c:v>15</c:v>
                </c:pt>
                <c:pt idx="229">
                  <c:v>15</c:v>
                </c:pt>
                <c:pt idx="230">
                  <c:v>15</c:v>
                </c:pt>
                <c:pt idx="231">
                  <c:v>15</c:v>
                </c:pt>
                <c:pt idx="232">
                  <c:v>15</c:v>
                </c:pt>
                <c:pt idx="233">
                  <c:v>15</c:v>
                </c:pt>
                <c:pt idx="234">
                  <c:v>15</c:v>
                </c:pt>
                <c:pt idx="235">
                  <c:v>15</c:v>
                </c:pt>
                <c:pt idx="236">
                  <c:v>15</c:v>
                </c:pt>
                <c:pt idx="237">
                  <c:v>15</c:v>
                </c:pt>
                <c:pt idx="238">
                  <c:v>15</c:v>
                </c:pt>
                <c:pt idx="239">
                  <c:v>15</c:v>
                </c:pt>
                <c:pt idx="240">
                  <c:v>15</c:v>
                </c:pt>
                <c:pt idx="241">
                  <c:v>15</c:v>
                </c:pt>
                <c:pt idx="242">
                  <c:v>15</c:v>
                </c:pt>
                <c:pt idx="243">
                  <c:v>14</c:v>
                </c:pt>
                <c:pt idx="244">
                  <c:v>14</c:v>
                </c:pt>
                <c:pt idx="245">
                  <c:v>14</c:v>
                </c:pt>
                <c:pt idx="246">
                  <c:v>14</c:v>
                </c:pt>
                <c:pt idx="247">
                  <c:v>14</c:v>
                </c:pt>
                <c:pt idx="248">
                  <c:v>14</c:v>
                </c:pt>
                <c:pt idx="249">
                  <c:v>14</c:v>
                </c:pt>
                <c:pt idx="250">
                  <c:v>14</c:v>
                </c:pt>
                <c:pt idx="251">
                  <c:v>14</c:v>
                </c:pt>
                <c:pt idx="252">
                  <c:v>14</c:v>
                </c:pt>
                <c:pt idx="253">
                  <c:v>14</c:v>
                </c:pt>
                <c:pt idx="254">
                  <c:v>14</c:v>
                </c:pt>
                <c:pt idx="255">
                  <c:v>14</c:v>
                </c:pt>
                <c:pt idx="256">
                  <c:v>14</c:v>
                </c:pt>
                <c:pt idx="257">
                  <c:v>14</c:v>
                </c:pt>
                <c:pt idx="258">
                  <c:v>14</c:v>
                </c:pt>
                <c:pt idx="259">
                  <c:v>14</c:v>
                </c:pt>
                <c:pt idx="260">
                  <c:v>14</c:v>
                </c:pt>
                <c:pt idx="261">
                  <c:v>14</c:v>
                </c:pt>
                <c:pt idx="262">
                  <c:v>13</c:v>
                </c:pt>
                <c:pt idx="263">
                  <c:v>13</c:v>
                </c:pt>
                <c:pt idx="264">
                  <c:v>13</c:v>
                </c:pt>
                <c:pt idx="265">
                  <c:v>13</c:v>
                </c:pt>
                <c:pt idx="266">
                  <c:v>13</c:v>
                </c:pt>
                <c:pt idx="267">
                  <c:v>13</c:v>
                </c:pt>
                <c:pt idx="268">
                  <c:v>13</c:v>
                </c:pt>
                <c:pt idx="269">
                  <c:v>13</c:v>
                </c:pt>
                <c:pt idx="270">
                  <c:v>13</c:v>
                </c:pt>
                <c:pt idx="271">
                  <c:v>13</c:v>
                </c:pt>
                <c:pt idx="272">
                  <c:v>13</c:v>
                </c:pt>
                <c:pt idx="273">
                  <c:v>13</c:v>
                </c:pt>
                <c:pt idx="274">
                  <c:v>13</c:v>
                </c:pt>
                <c:pt idx="275">
                  <c:v>13</c:v>
                </c:pt>
                <c:pt idx="276">
                  <c:v>13</c:v>
                </c:pt>
                <c:pt idx="277">
                  <c:v>13</c:v>
                </c:pt>
                <c:pt idx="278">
                  <c:v>13</c:v>
                </c:pt>
                <c:pt idx="279">
                  <c:v>13</c:v>
                </c:pt>
                <c:pt idx="280">
                  <c:v>13</c:v>
                </c:pt>
                <c:pt idx="281">
                  <c:v>13</c:v>
                </c:pt>
                <c:pt idx="282">
                  <c:v>13</c:v>
                </c:pt>
                <c:pt idx="283">
                  <c:v>13</c:v>
                </c:pt>
                <c:pt idx="284">
                  <c:v>13</c:v>
                </c:pt>
                <c:pt idx="285">
                  <c:v>13</c:v>
                </c:pt>
                <c:pt idx="286">
                  <c:v>13</c:v>
                </c:pt>
                <c:pt idx="287">
                  <c:v>13</c:v>
                </c:pt>
                <c:pt idx="288">
                  <c:v>12</c:v>
                </c:pt>
                <c:pt idx="289">
                  <c:v>12</c:v>
                </c:pt>
                <c:pt idx="290">
                  <c:v>12</c:v>
                </c:pt>
                <c:pt idx="291">
                  <c:v>12</c:v>
                </c:pt>
                <c:pt idx="292">
                  <c:v>12</c:v>
                </c:pt>
                <c:pt idx="293">
                  <c:v>12</c:v>
                </c:pt>
                <c:pt idx="294">
                  <c:v>12</c:v>
                </c:pt>
                <c:pt idx="295">
                  <c:v>12</c:v>
                </c:pt>
                <c:pt idx="296">
                  <c:v>12</c:v>
                </c:pt>
                <c:pt idx="297">
                  <c:v>12</c:v>
                </c:pt>
                <c:pt idx="298">
                  <c:v>12</c:v>
                </c:pt>
                <c:pt idx="299">
                  <c:v>12</c:v>
                </c:pt>
                <c:pt idx="300">
                  <c:v>12</c:v>
                </c:pt>
                <c:pt idx="301">
                  <c:v>12</c:v>
                </c:pt>
                <c:pt idx="302">
                  <c:v>12</c:v>
                </c:pt>
                <c:pt idx="303">
                  <c:v>12</c:v>
                </c:pt>
                <c:pt idx="304">
                  <c:v>12</c:v>
                </c:pt>
                <c:pt idx="305">
                  <c:v>12</c:v>
                </c:pt>
                <c:pt idx="306">
                  <c:v>12</c:v>
                </c:pt>
                <c:pt idx="307">
                  <c:v>12</c:v>
                </c:pt>
                <c:pt idx="308">
                  <c:v>12</c:v>
                </c:pt>
                <c:pt idx="309">
                  <c:v>12</c:v>
                </c:pt>
                <c:pt idx="310">
                  <c:v>12</c:v>
                </c:pt>
                <c:pt idx="311">
                  <c:v>12</c:v>
                </c:pt>
                <c:pt idx="312">
                  <c:v>12</c:v>
                </c:pt>
                <c:pt idx="313">
                  <c:v>12</c:v>
                </c:pt>
                <c:pt idx="314">
                  <c:v>12</c:v>
                </c:pt>
                <c:pt idx="315">
                  <c:v>12</c:v>
                </c:pt>
                <c:pt idx="316">
                  <c:v>12</c:v>
                </c:pt>
                <c:pt idx="317">
                  <c:v>12</c:v>
                </c:pt>
                <c:pt idx="318">
                  <c:v>12</c:v>
                </c:pt>
                <c:pt idx="319">
                  <c:v>12</c:v>
                </c:pt>
                <c:pt idx="320">
                  <c:v>12</c:v>
                </c:pt>
                <c:pt idx="321">
                  <c:v>12</c:v>
                </c:pt>
                <c:pt idx="322">
                  <c:v>12</c:v>
                </c:pt>
                <c:pt idx="323">
                  <c:v>12</c:v>
                </c:pt>
                <c:pt idx="324">
                  <c:v>11</c:v>
                </c:pt>
                <c:pt idx="325">
                  <c:v>11</c:v>
                </c:pt>
                <c:pt idx="326">
                  <c:v>11</c:v>
                </c:pt>
                <c:pt idx="327">
                  <c:v>11</c:v>
                </c:pt>
                <c:pt idx="328">
                  <c:v>11</c:v>
                </c:pt>
                <c:pt idx="329">
                  <c:v>11</c:v>
                </c:pt>
                <c:pt idx="330">
                  <c:v>11</c:v>
                </c:pt>
                <c:pt idx="331">
                  <c:v>11</c:v>
                </c:pt>
                <c:pt idx="332">
                  <c:v>11</c:v>
                </c:pt>
                <c:pt idx="333">
                  <c:v>11</c:v>
                </c:pt>
                <c:pt idx="334">
                  <c:v>11</c:v>
                </c:pt>
                <c:pt idx="335">
                  <c:v>11</c:v>
                </c:pt>
                <c:pt idx="336">
                  <c:v>11</c:v>
                </c:pt>
                <c:pt idx="337">
                  <c:v>11</c:v>
                </c:pt>
                <c:pt idx="338">
                  <c:v>11</c:v>
                </c:pt>
                <c:pt idx="339">
                  <c:v>11</c:v>
                </c:pt>
                <c:pt idx="340">
                  <c:v>11</c:v>
                </c:pt>
                <c:pt idx="341">
                  <c:v>11</c:v>
                </c:pt>
                <c:pt idx="342">
                  <c:v>11</c:v>
                </c:pt>
                <c:pt idx="343">
                  <c:v>11</c:v>
                </c:pt>
                <c:pt idx="344">
                  <c:v>11</c:v>
                </c:pt>
                <c:pt idx="345">
                  <c:v>11</c:v>
                </c:pt>
                <c:pt idx="346">
                  <c:v>11</c:v>
                </c:pt>
                <c:pt idx="347">
                  <c:v>11</c:v>
                </c:pt>
                <c:pt idx="348">
                  <c:v>11</c:v>
                </c:pt>
                <c:pt idx="349">
                  <c:v>10</c:v>
                </c:pt>
                <c:pt idx="350">
                  <c:v>10</c:v>
                </c:pt>
                <c:pt idx="351">
                  <c:v>10</c:v>
                </c:pt>
                <c:pt idx="352">
                  <c:v>10</c:v>
                </c:pt>
                <c:pt idx="353">
                  <c:v>10</c:v>
                </c:pt>
                <c:pt idx="354">
                  <c:v>10</c:v>
                </c:pt>
                <c:pt idx="355">
                  <c:v>10</c:v>
                </c:pt>
                <c:pt idx="356">
                  <c:v>10</c:v>
                </c:pt>
                <c:pt idx="357">
                  <c:v>10</c:v>
                </c:pt>
                <c:pt idx="358">
                  <c:v>10</c:v>
                </c:pt>
                <c:pt idx="359">
                  <c:v>10</c:v>
                </c:pt>
                <c:pt idx="360">
                  <c:v>10</c:v>
                </c:pt>
                <c:pt idx="361">
                  <c:v>10</c:v>
                </c:pt>
                <c:pt idx="362">
                  <c:v>10</c:v>
                </c:pt>
                <c:pt idx="363">
                  <c:v>10</c:v>
                </c:pt>
                <c:pt idx="364">
                  <c:v>10</c:v>
                </c:pt>
                <c:pt idx="365">
                  <c:v>10</c:v>
                </c:pt>
                <c:pt idx="366">
                  <c:v>10</c:v>
                </c:pt>
                <c:pt idx="367">
                  <c:v>10</c:v>
                </c:pt>
                <c:pt idx="368">
                  <c:v>10</c:v>
                </c:pt>
                <c:pt idx="369">
                  <c:v>10</c:v>
                </c:pt>
                <c:pt idx="370">
                  <c:v>10</c:v>
                </c:pt>
                <c:pt idx="371">
                  <c:v>10</c:v>
                </c:pt>
                <c:pt idx="372">
                  <c:v>10</c:v>
                </c:pt>
                <c:pt idx="373">
                  <c:v>10</c:v>
                </c:pt>
                <c:pt idx="374">
                  <c:v>10</c:v>
                </c:pt>
                <c:pt idx="375">
                  <c:v>10</c:v>
                </c:pt>
                <c:pt idx="376">
                  <c:v>10</c:v>
                </c:pt>
                <c:pt idx="377">
                  <c:v>10</c:v>
                </c:pt>
                <c:pt idx="378">
                  <c:v>10</c:v>
                </c:pt>
                <c:pt idx="379">
                  <c:v>10</c:v>
                </c:pt>
                <c:pt idx="380">
                  <c:v>10</c:v>
                </c:pt>
                <c:pt idx="381">
                  <c:v>10</c:v>
                </c:pt>
                <c:pt idx="382">
                  <c:v>10</c:v>
                </c:pt>
                <c:pt idx="383">
                  <c:v>10</c:v>
                </c:pt>
                <c:pt idx="384">
                  <c:v>10</c:v>
                </c:pt>
                <c:pt idx="385">
                  <c:v>10</c:v>
                </c:pt>
                <c:pt idx="386">
                  <c:v>10</c:v>
                </c:pt>
                <c:pt idx="387">
                  <c:v>10</c:v>
                </c:pt>
                <c:pt idx="388">
                  <c:v>10</c:v>
                </c:pt>
                <c:pt idx="389">
                  <c:v>10</c:v>
                </c:pt>
                <c:pt idx="390">
                  <c:v>10</c:v>
                </c:pt>
                <c:pt idx="391">
                  <c:v>10</c:v>
                </c:pt>
                <c:pt idx="392">
                  <c:v>10</c:v>
                </c:pt>
                <c:pt idx="393">
                  <c:v>10</c:v>
                </c:pt>
                <c:pt idx="394">
                  <c:v>10</c:v>
                </c:pt>
                <c:pt idx="395">
                  <c:v>10</c:v>
                </c:pt>
                <c:pt idx="396">
                  <c:v>10</c:v>
                </c:pt>
                <c:pt idx="397">
                  <c:v>9</c:v>
                </c:pt>
                <c:pt idx="398">
                  <c:v>9</c:v>
                </c:pt>
                <c:pt idx="399">
                  <c:v>9</c:v>
                </c:pt>
                <c:pt idx="400">
                  <c:v>9</c:v>
                </c:pt>
                <c:pt idx="401">
                  <c:v>9</c:v>
                </c:pt>
                <c:pt idx="402">
                  <c:v>9</c:v>
                </c:pt>
                <c:pt idx="403">
                  <c:v>9</c:v>
                </c:pt>
                <c:pt idx="404">
                  <c:v>9</c:v>
                </c:pt>
                <c:pt idx="405">
                  <c:v>9</c:v>
                </c:pt>
                <c:pt idx="406">
                  <c:v>9</c:v>
                </c:pt>
                <c:pt idx="407">
                  <c:v>9</c:v>
                </c:pt>
                <c:pt idx="408">
                  <c:v>9</c:v>
                </c:pt>
                <c:pt idx="409">
                  <c:v>9</c:v>
                </c:pt>
                <c:pt idx="410">
                  <c:v>9</c:v>
                </c:pt>
                <c:pt idx="411">
                  <c:v>9</c:v>
                </c:pt>
                <c:pt idx="412">
                  <c:v>9</c:v>
                </c:pt>
                <c:pt idx="413">
                  <c:v>9</c:v>
                </c:pt>
                <c:pt idx="414">
                  <c:v>9</c:v>
                </c:pt>
                <c:pt idx="415">
                  <c:v>9</c:v>
                </c:pt>
                <c:pt idx="416">
                  <c:v>9</c:v>
                </c:pt>
                <c:pt idx="417">
                  <c:v>9</c:v>
                </c:pt>
                <c:pt idx="418">
                  <c:v>9</c:v>
                </c:pt>
                <c:pt idx="419">
                  <c:v>9</c:v>
                </c:pt>
                <c:pt idx="420">
                  <c:v>9</c:v>
                </c:pt>
                <c:pt idx="421">
                  <c:v>9</c:v>
                </c:pt>
                <c:pt idx="422">
                  <c:v>9</c:v>
                </c:pt>
                <c:pt idx="423">
                  <c:v>9</c:v>
                </c:pt>
                <c:pt idx="424">
                  <c:v>9</c:v>
                </c:pt>
                <c:pt idx="425">
                  <c:v>9</c:v>
                </c:pt>
                <c:pt idx="426">
                  <c:v>9</c:v>
                </c:pt>
                <c:pt idx="427">
                  <c:v>9</c:v>
                </c:pt>
                <c:pt idx="428">
                  <c:v>9</c:v>
                </c:pt>
                <c:pt idx="429">
                  <c:v>9</c:v>
                </c:pt>
                <c:pt idx="430">
                  <c:v>9</c:v>
                </c:pt>
                <c:pt idx="431">
                  <c:v>9</c:v>
                </c:pt>
                <c:pt idx="432">
                  <c:v>9</c:v>
                </c:pt>
                <c:pt idx="433">
                  <c:v>9</c:v>
                </c:pt>
                <c:pt idx="434">
                  <c:v>9</c:v>
                </c:pt>
                <c:pt idx="435">
                  <c:v>9</c:v>
                </c:pt>
                <c:pt idx="436">
                  <c:v>9</c:v>
                </c:pt>
                <c:pt idx="437">
                  <c:v>9</c:v>
                </c:pt>
                <c:pt idx="438">
                  <c:v>9</c:v>
                </c:pt>
                <c:pt idx="439">
                  <c:v>9</c:v>
                </c:pt>
                <c:pt idx="440">
                  <c:v>9</c:v>
                </c:pt>
                <c:pt idx="441">
                  <c:v>9</c:v>
                </c:pt>
                <c:pt idx="442">
                  <c:v>9</c:v>
                </c:pt>
                <c:pt idx="443">
                  <c:v>9</c:v>
                </c:pt>
                <c:pt idx="444">
                  <c:v>9</c:v>
                </c:pt>
                <c:pt idx="445">
                  <c:v>9</c:v>
                </c:pt>
                <c:pt idx="446">
                  <c:v>9</c:v>
                </c:pt>
                <c:pt idx="447">
                  <c:v>9</c:v>
                </c:pt>
                <c:pt idx="448">
                  <c:v>8</c:v>
                </c:pt>
                <c:pt idx="449">
                  <c:v>8</c:v>
                </c:pt>
                <c:pt idx="450">
                  <c:v>8</c:v>
                </c:pt>
                <c:pt idx="451">
                  <c:v>8</c:v>
                </c:pt>
                <c:pt idx="452">
                  <c:v>8</c:v>
                </c:pt>
                <c:pt idx="453">
                  <c:v>8</c:v>
                </c:pt>
                <c:pt idx="454">
                  <c:v>8</c:v>
                </c:pt>
                <c:pt idx="455">
                  <c:v>8</c:v>
                </c:pt>
                <c:pt idx="456">
                  <c:v>8</c:v>
                </c:pt>
                <c:pt idx="457">
                  <c:v>8</c:v>
                </c:pt>
                <c:pt idx="458">
                  <c:v>8</c:v>
                </c:pt>
                <c:pt idx="459">
                  <c:v>8</c:v>
                </c:pt>
                <c:pt idx="460">
                  <c:v>8</c:v>
                </c:pt>
                <c:pt idx="461">
                  <c:v>8</c:v>
                </c:pt>
                <c:pt idx="462">
                  <c:v>8</c:v>
                </c:pt>
                <c:pt idx="463">
                  <c:v>8</c:v>
                </c:pt>
                <c:pt idx="464">
                  <c:v>8</c:v>
                </c:pt>
                <c:pt idx="465">
                  <c:v>8</c:v>
                </c:pt>
                <c:pt idx="466">
                  <c:v>8</c:v>
                </c:pt>
                <c:pt idx="467">
                  <c:v>8</c:v>
                </c:pt>
                <c:pt idx="468">
                  <c:v>8</c:v>
                </c:pt>
                <c:pt idx="469">
                  <c:v>8</c:v>
                </c:pt>
                <c:pt idx="470">
                  <c:v>8</c:v>
                </c:pt>
                <c:pt idx="471">
                  <c:v>8</c:v>
                </c:pt>
                <c:pt idx="472">
                  <c:v>8</c:v>
                </c:pt>
                <c:pt idx="473">
                  <c:v>8</c:v>
                </c:pt>
                <c:pt idx="474">
                  <c:v>8</c:v>
                </c:pt>
                <c:pt idx="475">
                  <c:v>8</c:v>
                </c:pt>
                <c:pt idx="476">
                  <c:v>8</c:v>
                </c:pt>
                <c:pt idx="477">
                  <c:v>8</c:v>
                </c:pt>
                <c:pt idx="478">
                  <c:v>8</c:v>
                </c:pt>
                <c:pt idx="479">
                  <c:v>8</c:v>
                </c:pt>
                <c:pt idx="480">
                  <c:v>8</c:v>
                </c:pt>
                <c:pt idx="481">
                  <c:v>8</c:v>
                </c:pt>
                <c:pt idx="482">
                  <c:v>8</c:v>
                </c:pt>
                <c:pt idx="483">
                  <c:v>8</c:v>
                </c:pt>
                <c:pt idx="484">
                  <c:v>8</c:v>
                </c:pt>
                <c:pt idx="485">
                  <c:v>8</c:v>
                </c:pt>
                <c:pt idx="486">
                  <c:v>8</c:v>
                </c:pt>
                <c:pt idx="487">
                  <c:v>8</c:v>
                </c:pt>
                <c:pt idx="488">
                  <c:v>8</c:v>
                </c:pt>
                <c:pt idx="489">
                  <c:v>8</c:v>
                </c:pt>
                <c:pt idx="490">
                  <c:v>8</c:v>
                </c:pt>
                <c:pt idx="491">
                  <c:v>8</c:v>
                </c:pt>
                <c:pt idx="492">
                  <c:v>8</c:v>
                </c:pt>
                <c:pt idx="493">
                  <c:v>8</c:v>
                </c:pt>
                <c:pt idx="494">
                  <c:v>8</c:v>
                </c:pt>
                <c:pt idx="495">
                  <c:v>8</c:v>
                </c:pt>
                <c:pt idx="496">
                  <c:v>8</c:v>
                </c:pt>
                <c:pt idx="497">
                  <c:v>8</c:v>
                </c:pt>
                <c:pt idx="498">
                  <c:v>8</c:v>
                </c:pt>
                <c:pt idx="499">
                  <c:v>8</c:v>
                </c:pt>
                <c:pt idx="500">
                  <c:v>8</c:v>
                </c:pt>
                <c:pt idx="501">
                  <c:v>8</c:v>
                </c:pt>
                <c:pt idx="502">
                  <c:v>8</c:v>
                </c:pt>
                <c:pt idx="503">
                  <c:v>8</c:v>
                </c:pt>
                <c:pt idx="504">
                  <c:v>8</c:v>
                </c:pt>
                <c:pt idx="505">
                  <c:v>8</c:v>
                </c:pt>
                <c:pt idx="506">
                  <c:v>8</c:v>
                </c:pt>
                <c:pt idx="507">
                  <c:v>8</c:v>
                </c:pt>
                <c:pt idx="508">
                  <c:v>8</c:v>
                </c:pt>
                <c:pt idx="509">
                  <c:v>8</c:v>
                </c:pt>
                <c:pt idx="510">
                  <c:v>8</c:v>
                </c:pt>
                <c:pt idx="511">
                  <c:v>8</c:v>
                </c:pt>
                <c:pt idx="512">
                  <c:v>8</c:v>
                </c:pt>
                <c:pt idx="513">
                  <c:v>8</c:v>
                </c:pt>
                <c:pt idx="514">
                  <c:v>8</c:v>
                </c:pt>
                <c:pt idx="515">
                  <c:v>8</c:v>
                </c:pt>
                <c:pt idx="516">
                  <c:v>8</c:v>
                </c:pt>
                <c:pt idx="517">
                  <c:v>8</c:v>
                </c:pt>
                <c:pt idx="518">
                  <c:v>8</c:v>
                </c:pt>
                <c:pt idx="519">
                  <c:v>8</c:v>
                </c:pt>
                <c:pt idx="520">
                  <c:v>8</c:v>
                </c:pt>
                <c:pt idx="521">
                  <c:v>8</c:v>
                </c:pt>
                <c:pt idx="522">
                  <c:v>8</c:v>
                </c:pt>
                <c:pt idx="523">
                  <c:v>8</c:v>
                </c:pt>
                <c:pt idx="524">
                  <c:v>8</c:v>
                </c:pt>
                <c:pt idx="525">
                  <c:v>8</c:v>
                </c:pt>
                <c:pt idx="526">
                  <c:v>8</c:v>
                </c:pt>
                <c:pt idx="527">
                  <c:v>8</c:v>
                </c:pt>
                <c:pt idx="528">
                  <c:v>8</c:v>
                </c:pt>
                <c:pt idx="529">
                  <c:v>8</c:v>
                </c:pt>
                <c:pt idx="530">
                  <c:v>8</c:v>
                </c:pt>
                <c:pt idx="531">
                  <c:v>8</c:v>
                </c:pt>
                <c:pt idx="532">
                  <c:v>8</c:v>
                </c:pt>
                <c:pt idx="533">
                  <c:v>8</c:v>
                </c:pt>
                <c:pt idx="534">
                  <c:v>8</c:v>
                </c:pt>
                <c:pt idx="535">
                  <c:v>8</c:v>
                </c:pt>
                <c:pt idx="536">
                  <c:v>8</c:v>
                </c:pt>
                <c:pt idx="537">
                  <c:v>7</c:v>
                </c:pt>
                <c:pt idx="538">
                  <c:v>7</c:v>
                </c:pt>
                <c:pt idx="539">
                  <c:v>7</c:v>
                </c:pt>
                <c:pt idx="540">
                  <c:v>7</c:v>
                </c:pt>
                <c:pt idx="541">
                  <c:v>7</c:v>
                </c:pt>
                <c:pt idx="542">
                  <c:v>7</c:v>
                </c:pt>
                <c:pt idx="543">
                  <c:v>7</c:v>
                </c:pt>
                <c:pt idx="544">
                  <c:v>7</c:v>
                </c:pt>
                <c:pt idx="545">
                  <c:v>7</c:v>
                </c:pt>
                <c:pt idx="546">
                  <c:v>7</c:v>
                </c:pt>
                <c:pt idx="547">
                  <c:v>7</c:v>
                </c:pt>
                <c:pt idx="548">
                  <c:v>7</c:v>
                </c:pt>
                <c:pt idx="549">
                  <c:v>7</c:v>
                </c:pt>
                <c:pt idx="550">
                  <c:v>7</c:v>
                </c:pt>
                <c:pt idx="551">
                  <c:v>7</c:v>
                </c:pt>
                <c:pt idx="552">
                  <c:v>7</c:v>
                </c:pt>
                <c:pt idx="553">
                  <c:v>7</c:v>
                </c:pt>
                <c:pt idx="554">
                  <c:v>7</c:v>
                </c:pt>
                <c:pt idx="555">
                  <c:v>7</c:v>
                </c:pt>
                <c:pt idx="556">
                  <c:v>7</c:v>
                </c:pt>
                <c:pt idx="557">
                  <c:v>7</c:v>
                </c:pt>
                <c:pt idx="558">
                  <c:v>7</c:v>
                </c:pt>
                <c:pt idx="559">
                  <c:v>7</c:v>
                </c:pt>
                <c:pt idx="560">
                  <c:v>7</c:v>
                </c:pt>
                <c:pt idx="561">
                  <c:v>7</c:v>
                </c:pt>
                <c:pt idx="562">
                  <c:v>7</c:v>
                </c:pt>
                <c:pt idx="563">
                  <c:v>7</c:v>
                </c:pt>
                <c:pt idx="564">
                  <c:v>7</c:v>
                </c:pt>
                <c:pt idx="565">
                  <c:v>7</c:v>
                </c:pt>
                <c:pt idx="566">
                  <c:v>7</c:v>
                </c:pt>
                <c:pt idx="567">
                  <c:v>7</c:v>
                </c:pt>
                <c:pt idx="568">
                  <c:v>7</c:v>
                </c:pt>
                <c:pt idx="569">
                  <c:v>7</c:v>
                </c:pt>
                <c:pt idx="570">
                  <c:v>7</c:v>
                </c:pt>
                <c:pt idx="571">
                  <c:v>7</c:v>
                </c:pt>
                <c:pt idx="572">
                  <c:v>7</c:v>
                </c:pt>
                <c:pt idx="573">
                  <c:v>7</c:v>
                </c:pt>
                <c:pt idx="574">
                  <c:v>7</c:v>
                </c:pt>
                <c:pt idx="575">
                  <c:v>7</c:v>
                </c:pt>
                <c:pt idx="576">
                  <c:v>7</c:v>
                </c:pt>
                <c:pt idx="577">
                  <c:v>7</c:v>
                </c:pt>
                <c:pt idx="578">
                  <c:v>7</c:v>
                </c:pt>
                <c:pt idx="579">
                  <c:v>7</c:v>
                </c:pt>
                <c:pt idx="580">
                  <c:v>7</c:v>
                </c:pt>
                <c:pt idx="581">
                  <c:v>7</c:v>
                </c:pt>
                <c:pt idx="582">
                  <c:v>7</c:v>
                </c:pt>
                <c:pt idx="583">
                  <c:v>7</c:v>
                </c:pt>
                <c:pt idx="584">
                  <c:v>7</c:v>
                </c:pt>
                <c:pt idx="585">
                  <c:v>7</c:v>
                </c:pt>
                <c:pt idx="586">
                  <c:v>7</c:v>
                </c:pt>
                <c:pt idx="587">
                  <c:v>7</c:v>
                </c:pt>
                <c:pt idx="588">
                  <c:v>7</c:v>
                </c:pt>
                <c:pt idx="589">
                  <c:v>7</c:v>
                </c:pt>
                <c:pt idx="590">
                  <c:v>7</c:v>
                </c:pt>
                <c:pt idx="591">
                  <c:v>7</c:v>
                </c:pt>
                <c:pt idx="592">
                  <c:v>7</c:v>
                </c:pt>
                <c:pt idx="593">
                  <c:v>7</c:v>
                </c:pt>
                <c:pt idx="594">
                  <c:v>7</c:v>
                </c:pt>
                <c:pt idx="595">
                  <c:v>7</c:v>
                </c:pt>
                <c:pt idx="596">
                  <c:v>7</c:v>
                </c:pt>
                <c:pt idx="597">
                  <c:v>7</c:v>
                </c:pt>
                <c:pt idx="598">
                  <c:v>7</c:v>
                </c:pt>
                <c:pt idx="599">
                  <c:v>7</c:v>
                </c:pt>
                <c:pt idx="600">
                  <c:v>7</c:v>
                </c:pt>
                <c:pt idx="601">
                  <c:v>7</c:v>
                </c:pt>
                <c:pt idx="602">
                  <c:v>7</c:v>
                </c:pt>
                <c:pt idx="603">
                  <c:v>7</c:v>
                </c:pt>
                <c:pt idx="604">
                  <c:v>7</c:v>
                </c:pt>
                <c:pt idx="605">
                  <c:v>7</c:v>
                </c:pt>
                <c:pt idx="606">
                  <c:v>7</c:v>
                </c:pt>
                <c:pt idx="607">
                  <c:v>7</c:v>
                </c:pt>
                <c:pt idx="608">
                  <c:v>7</c:v>
                </c:pt>
                <c:pt idx="609">
                  <c:v>7</c:v>
                </c:pt>
                <c:pt idx="610">
                  <c:v>7</c:v>
                </c:pt>
                <c:pt idx="611">
                  <c:v>7</c:v>
                </c:pt>
                <c:pt idx="612">
                  <c:v>7</c:v>
                </c:pt>
                <c:pt idx="613">
                  <c:v>7</c:v>
                </c:pt>
                <c:pt idx="614">
                  <c:v>7</c:v>
                </c:pt>
                <c:pt idx="615">
                  <c:v>7</c:v>
                </c:pt>
                <c:pt idx="616">
                  <c:v>7</c:v>
                </c:pt>
                <c:pt idx="617">
                  <c:v>7</c:v>
                </c:pt>
                <c:pt idx="618">
                  <c:v>7</c:v>
                </c:pt>
                <c:pt idx="619">
                  <c:v>7</c:v>
                </c:pt>
                <c:pt idx="620">
                  <c:v>7</c:v>
                </c:pt>
                <c:pt idx="621">
                  <c:v>7</c:v>
                </c:pt>
                <c:pt idx="622">
                  <c:v>7</c:v>
                </c:pt>
                <c:pt idx="623">
                  <c:v>7</c:v>
                </c:pt>
                <c:pt idx="624">
                  <c:v>7</c:v>
                </c:pt>
                <c:pt idx="625">
                  <c:v>7</c:v>
                </c:pt>
                <c:pt idx="626">
                  <c:v>7</c:v>
                </c:pt>
                <c:pt idx="627">
                  <c:v>7</c:v>
                </c:pt>
                <c:pt idx="628">
                  <c:v>7</c:v>
                </c:pt>
                <c:pt idx="629">
                  <c:v>7</c:v>
                </c:pt>
                <c:pt idx="630">
                  <c:v>7</c:v>
                </c:pt>
                <c:pt idx="631">
                  <c:v>7</c:v>
                </c:pt>
                <c:pt idx="632">
                  <c:v>7</c:v>
                </c:pt>
                <c:pt idx="633">
                  <c:v>7</c:v>
                </c:pt>
                <c:pt idx="634">
                  <c:v>7</c:v>
                </c:pt>
                <c:pt idx="635">
                  <c:v>7</c:v>
                </c:pt>
                <c:pt idx="636">
                  <c:v>6</c:v>
                </c:pt>
                <c:pt idx="637">
                  <c:v>6</c:v>
                </c:pt>
                <c:pt idx="638">
                  <c:v>6</c:v>
                </c:pt>
                <c:pt idx="639">
                  <c:v>6</c:v>
                </c:pt>
                <c:pt idx="640">
                  <c:v>6</c:v>
                </c:pt>
                <c:pt idx="641">
                  <c:v>6</c:v>
                </c:pt>
                <c:pt idx="642">
                  <c:v>6</c:v>
                </c:pt>
                <c:pt idx="643">
                  <c:v>6</c:v>
                </c:pt>
                <c:pt idx="644">
                  <c:v>6</c:v>
                </c:pt>
                <c:pt idx="645">
                  <c:v>6</c:v>
                </c:pt>
                <c:pt idx="646">
                  <c:v>6</c:v>
                </c:pt>
                <c:pt idx="647">
                  <c:v>6</c:v>
                </c:pt>
                <c:pt idx="648">
                  <c:v>6</c:v>
                </c:pt>
                <c:pt idx="649">
                  <c:v>6</c:v>
                </c:pt>
                <c:pt idx="650">
                  <c:v>6</c:v>
                </c:pt>
                <c:pt idx="651">
                  <c:v>6</c:v>
                </c:pt>
                <c:pt idx="652">
                  <c:v>6</c:v>
                </c:pt>
                <c:pt idx="653">
                  <c:v>6</c:v>
                </c:pt>
                <c:pt idx="654">
                  <c:v>6</c:v>
                </c:pt>
                <c:pt idx="655">
                  <c:v>6</c:v>
                </c:pt>
                <c:pt idx="656">
                  <c:v>6</c:v>
                </c:pt>
                <c:pt idx="657">
                  <c:v>6</c:v>
                </c:pt>
                <c:pt idx="658">
                  <c:v>6</c:v>
                </c:pt>
                <c:pt idx="659">
                  <c:v>6</c:v>
                </c:pt>
                <c:pt idx="660">
                  <c:v>6</c:v>
                </c:pt>
                <c:pt idx="661">
                  <c:v>6</c:v>
                </c:pt>
                <c:pt idx="662">
                  <c:v>6</c:v>
                </c:pt>
                <c:pt idx="663">
                  <c:v>6</c:v>
                </c:pt>
                <c:pt idx="664">
                  <c:v>6</c:v>
                </c:pt>
                <c:pt idx="665">
                  <c:v>6</c:v>
                </c:pt>
                <c:pt idx="666">
                  <c:v>6</c:v>
                </c:pt>
                <c:pt idx="667">
                  <c:v>6</c:v>
                </c:pt>
                <c:pt idx="668">
                  <c:v>6</c:v>
                </c:pt>
                <c:pt idx="669">
                  <c:v>6</c:v>
                </c:pt>
                <c:pt idx="670">
                  <c:v>6</c:v>
                </c:pt>
                <c:pt idx="671">
                  <c:v>6</c:v>
                </c:pt>
                <c:pt idx="672">
                  <c:v>6</c:v>
                </c:pt>
                <c:pt idx="673">
                  <c:v>6</c:v>
                </c:pt>
                <c:pt idx="674">
                  <c:v>6</c:v>
                </c:pt>
                <c:pt idx="675">
                  <c:v>6</c:v>
                </c:pt>
                <c:pt idx="676">
                  <c:v>6</c:v>
                </c:pt>
                <c:pt idx="677">
                  <c:v>6</c:v>
                </c:pt>
                <c:pt idx="678">
                  <c:v>6</c:v>
                </c:pt>
                <c:pt idx="679">
                  <c:v>6</c:v>
                </c:pt>
                <c:pt idx="680">
                  <c:v>6</c:v>
                </c:pt>
                <c:pt idx="681">
                  <c:v>6</c:v>
                </c:pt>
                <c:pt idx="682">
                  <c:v>6</c:v>
                </c:pt>
                <c:pt idx="683">
                  <c:v>6</c:v>
                </c:pt>
                <c:pt idx="684">
                  <c:v>6</c:v>
                </c:pt>
                <c:pt idx="685">
                  <c:v>6</c:v>
                </c:pt>
                <c:pt idx="686">
                  <c:v>6</c:v>
                </c:pt>
                <c:pt idx="687">
                  <c:v>6</c:v>
                </c:pt>
                <c:pt idx="688">
                  <c:v>6</c:v>
                </c:pt>
                <c:pt idx="689">
                  <c:v>6</c:v>
                </c:pt>
                <c:pt idx="690">
                  <c:v>6</c:v>
                </c:pt>
                <c:pt idx="691">
                  <c:v>6</c:v>
                </c:pt>
                <c:pt idx="692">
                  <c:v>6</c:v>
                </c:pt>
                <c:pt idx="693">
                  <c:v>6</c:v>
                </c:pt>
                <c:pt idx="694">
                  <c:v>6</c:v>
                </c:pt>
                <c:pt idx="695">
                  <c:v>6</c:v>
                </c:pt>
                <c:pt idx="696">
                  <c:v>6</c:v>
                </c:pt>
                <c:pt idx="697">
                  <c:v>6</c:v>
                </c:pt>
                <c:pt idx="698">
                  <c:v>6</c:v>
                </c:pt>
                <c:pt idx="699">
                  <c:v>6</c:v>
                </c:pt>
                <c:pt idx="700">
                  <c:v>6</c:v>
                </c:pt>
                <c:pt idx="701">
                  <c:v>6</c:v>
                </c:pt>
                <c:pt idx="702">
                  <c:v>6</c:v>
                </c:pt>
                <c:pt idx="703">
                  <c:v>6</c:v>
                </c:pt>
                <c:pt idx="704">
                  <c:v>6</c:v>
                </c:pt>
                <c:pt idx="705">
                  <c:v>6</c:v>
                </c:pt>
                <c:pt idx="706">
                  <c:v>6</c:v>
                </c:pt>
                <c:pt idx="707">
                  <c:v>6</c:v>
                </c:pt>
                <c:pt idx="708">
                  <c:v>6</c:v>
                </c:pt>
                <c:pt idx="709">
                  <c:v>6</c:v>
                </c:pt>
                <c:pt idx="710">
                  <c:v>6</c:v>
                </c:pt>
                <c:pt idx="711">
                  <c:v>6</c:v>
                </c:pt>
                <c:pt idx="712">
                  <c:v>6</c:v>
                </c:pt>
                <c:pt idx="713">
                  <c:v>6</c:v>
                </c:pt>
                <c:pt idx="714">
                  <c:v>6</c:v>
                </c:pt>
                <c:pt idx="715">
                  <c:v>6</c:v>
                </c:pt>
                <c:pt idx="716">
                  <c:v>6</c:v>
                </c:pt>
                <c:pt idx="717">
                  <c:v>6</c:v>
                </c:pt>
                <c:pt idx="718">
                  <c:v>6</c:v>
                </c:pt>
                <c:pt idx="719">
                  <c:v>6</c:v>
                </c:pt>
                <c:pt idx="720">
                  <c:v>6</c:v>
                </c:pt>
                <c:pt idx="721">
                  <c:v>6</c:v>
                </c:pt>
                <c:pt idx="722">
                  <c:v>6</c:v>
                </c:pt>
                <c:pt idx="723">
                  <c:v>6</c:v>
                </c:pt>
                <c:pt idx="724">
                  <c:v>6</c:v>
                </c:pt>
                <c:pt idx="725">
                  <c:v>6</c:v>
                </c:pt>
                <c:pt idx="726">
                  <c:v>6</c:v>
                </c:pt>
                <c:pt idx="727">
                  <c:v>6</c:v>
                </c:pt>
                <c:pt idx="728">
                  <c:v>6</c:v>
                </c:pt>
                <c:pt idx="729">
                  <c:v>6</c:v>
                </c:pt>
                <c:pt idx="730">
                  <c:v>6</c:v>
                </c:pt>
                <c:pt idx="731">
                  <c:v>6</c:v>
                </c:pt>
                <c:pt idx="732">
                  <c:v>6</c:v>
                </c:pt>
                <c:pt idx="733">
                  <c:v>6</c:v>
                </c:pt>
                <c:pt idx="734">
                  <c:v>6</c:v>
                </c:pt>
                <c:pt idx="735">
                  <c:v>6</c:v>
                </c:pt>
                <c:pt idx="736">
                  <c:v>6</c:v>
                </c:pt>
                <c:pt idx="737">
                  <c:v>6</c:v>
                </c:pt>
                <c:pt idx="738">
                  <c:v>6</c:v>
                </c:pt>
                <c:pt idx="739">
                  <c:v>6</c:v>
                </c:pt>
                <c:pt idx="740">
                  <c:v>6</c:v>
                </c:pt>
                <c:pt idx="741">
                  <c:v>6</c:v>
                </c:pt>
                <c:pt idx="742">
                  <c:v>6</c:v>
                </c:pt>
                <c:pt idx="743">
                  <c:v>6</c:v>
                </c:pt>
                <c:pt idx="744">
                  <c:v>6</c:v>
                </c:pt>
                <c:pt idx="745">
                  <c:v>6</c:v>
                </c:pt>
                <c:pt idx="746">
                  <c:v>6</c:v>
                </c:pt>
                <c:pt idx="747">
                  <c:v>6</c:v>
                </c:pt>
                <c:pt idx="748">
                  <c:v>6</c:v>
                </c:pt>
                <c:pt idx="749">
                  <c:v>6</c:v>
                </c:pt>
                <c:pt idx="750">
                  <c:v>6</c:v>
                </c:pt>
                <c:pt idx="751">
                  <c:v>6</c:v>
                </c:pt>
                <c:pt idx="752">
                  <c:v>6</c:v>
                </c:pt>
                <c:pt idx="753">
                  <c:v>6</c:v>
                </c:pt>
                <c:pt idx="754">
                  <c:v>6</c:v>
                </c:pt>
                <c:pt idx="755">
                  <c:v>6</c:v>
                </c:pt>
                <c:pt idx="756">
                  <c:v>6</c:v>
                </c:pt>
                <c:pt idx="757">
                  <c:v>6</c:v>
                </c:pt>
                <c:pt idx="758">
                  <c:v>6</c:v>
                </c:pt>
                <c:pt idx="759">
                  <c:v>6</c:v>
                </c:pt>
                <c:pt idx="760">
                  <c:v>6</c:v>
                </c:pt>
                <c:pt idx="761">
                  <c:v>6</c:v>
                </c:pt>
                <c:pt idx="762">
                  <c:v>6</c:v>
                </c:pt>
                <c:pt idx="763">
                  <c:v>6</c:v>
                </c:pt>
                <c:pt idx="764">
                  <c:v>6</c:v>
                </c:pt>
                <c:pt idx="765">
                  <c:v>6</c:v>
                </c:pt>
                <c:pt idx="766">
                  <c:v>6</c:v>
                </c:pt>
                <c:pt idx="767">
                  <c:v>6</c:v>
                </c:pt>
                <c:pt idx="768">
                  <c:v>6</c:v>
                </c:pt>
                <c:pt idx="769">
                  <c:v>6</c:v>
                </c:pt>
                <c:pt idx="770">
                  <c:v>6</c:v>
                </c:pt>
                <c:pt idx="771">
                  <c:v>6</c:v>
                </c:pt>
                <c:pt idx="772">
                  <c:v>6</c:v>
                </c:pt>
                <c:pt idx="773">
                  <c:v>6</c:v>
                </c:pt>
                <c:pt idx="774">
                  <c:v>6</c:v>
                </c:pt>
                <c:pt idx="775">
                  <c:v>6</c:v>
                </c:pt>
                <c:pt idx="776">
                  <c:v>6</c:v>
                </c:pt>
                <c:pt idx="777">
                  <c:v>6</c:v>
                </c:pt>
                <c:pt idx="778">
                  <c:v>5</c:v>
                </c:pt>
                <c:pt idx="779">
                  <c:v>5</c:v>
                </c:pt>
                <c:pt idx="780">
                  <c:v>5</c:v>
                </c:pt>
                <c:pt idx="781">
                  <c:v>5</c:v>
                </c:pt>
                <c:pt idx="782">
                  <c:v>5</c:v>
                </c:pt>
                <c:pt idx="783">
                  <c:v>5</c:v>
                </c:pt>
                <c:pt idx="784">
                  <c:v>5</c:v>
                </c:pt>
                <c:pt idx="785">
                  <c:v>5</c:v>
                </c:pt>
                <c:pt idx="786">
                  <c:v>5</c:v>
                </c:pt>
                <c:pt idx="787">
                  <c:v>5</c:v>
                </c:pt>
                <c:pt idx="788">
                  <c:v>5</c:v>
                </c:pt>
                <c:pt idx="789">
                  <c:v>5</c:v>
                </c:pt>
                <c:pt idx="790">
                  <c:v>5</c:v>
                </c:pt>
                <c:pt idx="791">
                  <c:v>5</c:v>
                </c:pt>
                <c:pt idx="792">
                  <c:v>5</c:v>
                </c:pt>
                <c:pt idx="793">
                  <c:v>5</c:v>
                </c:pt>
                <c:pt idx="794">
                  <c:v>5</c:v>
                </c:pt>
                <c:pt idx="795">
                  <c:v>5</c:v>
                </c:pt>
                <c:pt idx="796">
                  <c:v>5</c:v>
                </c:pt>
                <c:pt idx="797">
                  <c:v>5</c:v>
                </c:pt>
                <c:pt idx="798">
                  <c:v>5</c:v>
                </c:pt>
                <c:pt idx="799">
                  <c:v>5</c:v>
                </c:pt>
                <c:pt idx="800">
                  <c:v>5</c:v>
                </c:pt>
                <c:pt idx="801">
                  <c:v>5</c:v>
                </c:pt>
                <c:pt idx="802">
                  <c:v>5</c:v>
                </c:pt>
                <c:pt idx="803">
                  <c:v>5</c:v>
                </c:pt>
                <c:pt idx="804">
                  <c:v>5</c:v>
                </c:pt>
                <c:pt idx="805">
                  <c:v>5</c:v>
                </c:pt>
                <c:pt idx="806">
                  <c:v>5</c:v>
                </c:pt>
                <c:pt idx="807">
                  <c:v>5</c:v>
                </c:pt>
                <c:pt idx="808">
                  <c:v>5</c:v>
                </c:pt>
                <c:pt idx="809">
                  <c:v>5</c:v>
                </c:pt>
                <c:pt idx="810">
                  <c:v>5</c:v>
                </c:pt>
                <c:pt idx="811">
                  <c:v>5</c:v>
                </c:pt>
                <c:pt idx="812">
                  <c:v>5</c:v>
                </c:pt>
                <c:pt idx="813">
                  <c:v>5</c:v>
                </c:pt>
                <c:pt idx="814">
                  <c:v>5</c:v>
                </c:pt>
                <c:pt idx="815">
                  <c:v>5</c:v>
                </c:pt>
                <c:pt idx="816">
                  <c:v>5</c:v>
                </c:pt>
                <c:pt idx="817">
                  <c:v>5</c:v>
                </c:pt>
                <c:pt idx="818">
                  <c:v>5</c:v>
                </c:pt>
                <c:pt idx="819">
                  <c:v>5</c:v>
                </c:pt>
                <c:pt idx="820">
                  <c:v>5</c:v>
                </c:pt>
                <c:pt idx="821">
                  <c:v>5</c:v>
                </c:pt>
                <c:pt idx="822">
                  <c:v>5</c:v>
                </c:pt>
                <c:pt idx="823">
                  <c:v>5</c:v>
                </c:pt>
                <c:pt idx="824">
                  <c:v>5</c:v>
                </c:pt>
                <c:pt idx="825">
                  <c:v>5</c:v>
                </c:pt>
                <c:pt idx="826">
                  <c:v>5</c:v>
                </c:pt>
                <c:pt idx="827">
                  <c:v>5</c:v>
                </c:pt>
                <c:pt idx="828">
                  <c:v>5</c:v>
                </c:pt>
                <c:pt idx="829">
                  <c:v>5</c:v>
                </c:pt>
                <c:pt idx="830">
                  <c:v>5</c:v>
                </c:pt>
                <c:pt idx="831">
                  <c:v>5</c:v>
                </c:pt>
                <c:pt idx="832">
                  <c:v>5</c:v>
                </c:pt>
                <c:pt idx="833">
                  <c:v>5</c:v>
                </c:pt>
                <c:pt idx="834">
                  <c:v>5</c:v>
                </c:pt>
                <c:pt idx="835">
                  <c:v>5</c:v>
                </c:pt>
                <c:pt idx="836">
                  <c:v>5</c:v>
                </c:pt>
                <c:pt idx="837">
                  <c:v>5</c:v>
                </c:pt>
                <c:pt idx="838">
                  <c:v>5</c:v>
                </c:pt>
                <c:pt idx="839">
                  <c:v>5</c:v>
                </c:pt>
                <c:pt idx="840">
                  <c:v>5</c:v>
                </c:pt>
                <c:pt idx="841">
                  <c:v>5</c:v>
                </c:pt>
                <c:pt idx="842">
                  <c:v>5</c:v>
                </c:pt>
                <c:pt idx="843">
                  <c:v>5</c:v>
                </c:pt>
                <c:pt idx="844">
                  <c:v>5</c:v>
                </c:pt>
                <c:pt idx="845">
                  <c:v>5</c:v>
                </c:pt>
                <c:pt idx="846">
                  <c:v>5</c:v>
                </c:pt>
                <c:pt idx="847">
                  <c:v>5</c:v>
                </c:pt>
                <c:pt idx="848">
                  <c:v>5</c:v>
                </c:pt>
                <c:pt idx="849">
                  <c:v>5</c:v>
                </c:pt>
                <c:pt idx="850">
                  <c:v>5</c:v>
                </c:pt>
                <c:pt idx="851">
                  <c:v>5</c:v>
                </c:pt>
                <c:pt idx="852">
                  <c:v>5</c:v>
                </c:pt>
                <c:pt idx="853">
                  <c:v>5</c:v>
                </c:pt>
                <c:pt idx="854">
                  <c:v>5</c:v>
                </c:pt>
                <c:pt idx="855">
                  <c:v>5</c:v>
                </c:pt>
                <c:pt idx="856">
                  <c:v>5</c:v>
                </c:pt>
                <c:pt idx="857">
                  <c:v>5</c:v>
                </c:pt>
                <c:pt idx="858">
                  <c:v>5</c:v>
                </c:pt>
                <c:pt idx="859">
                  <c:v>5</c:v>
                </c:pt>
                <c:pt idx="860">
                  <c:v>5</c:v>
                </c:pt>
                <c:pt idx="861">
                  <c:v>5</c:v>
                </c:pt>
                <c:pt idx="862">
                  <c:v>5</c:v>
                </c:pt>
                <c:pt idx="863">
                  <c:v>5</c:v>
                </c:pt>
                <c:pt idx="864">
                  <c:v>5</c:v>
                </c:pt>
                <c:pt idx="865">
                  <c:v>5</c:v>
                </c:pt>
                <c:pt idx="866">
                  <c:v>5</c:v>
                </c:pt>
                <c:pt idx="867">
                  <c:v>5</c:v>
                </c:pt>
                <c:pt idx="868">
                  <c:v>5</c:v>
                </c:pt>
                <c:pt idx="869">
                  <c:v>5</c:v>
                </c:pt>
                <c:pt idx="870">
                  <c:v>5</c:v>
                </c:pt>
                <c:pt idx="871">
                  <c:v>5</c:v>
                </c:pt>
                <c:pt idx="872">
                  <c:v>5</c:v>
                </c:pt>
                <c:pt idx="873">
                  <c:v>5</c:v>
                </c:pt>
                <c:pt idx="874">
                  <c:v>5</c:v>
                </c:pt>
                <c:pt idx="875">
                  <c:v>5</c:v>
                </c:pt>
                <c:pt idx="876">
                  <c:v>5</c:v>
                </c:pt>
                <c:pt idx="877">
                  <c:v>5</c:v>
                </c:pt>
                <c:pt idx="878">
                  <c:v>5</c:v>
                </c:pt>
                <c:pt idx="879">
                  <c:v>5</c:v>
                </c:pt>
                <c:pt idx="880">
                  <c:v>5</c:v>
                </c:pt>
                <c:pt idx="881">
                  <c:v>5</c:v>
                </c:pt>
                <c:pt idx="882">
                  <c:v>5</c:v>
                </c:pt>
                <c:pt idx="883">
                  <c:v>5</c:v>
                </c:pt>
                <c:pt idx="884">
                  <c:v>5</c:v>
                </c:pt>
                <c:pt idx="885">
                  <c:v>5</c:v>
                </c:pt>
                <c:pt idx="886">
                  <c:v>5</c:v>
                </c:pt>
                <c:pt idx="887">
                  <c:v>5</c:v>
                </c:pt>
                <c:pt idx="888">
                  <c:v>5</c:v>
                </c:pt>
                <c:pt idx="889">
                  <c:v>5</c:v>
                </c:pt>
                <c:pt idx="890">
                  <c:v>5</c:v>
                </c:pt>
                <c:pt idx="891">
                  <c:v>5</c:v>
                </c:pt>
                <c:pt idx="892">
                  <c:v>5</c:v>
                </c:pt>
                <c:pt idx="893">
                  <c:v>5</c:v>
                </c:pt>
                <c:pt idx="894">
                  <c:v>5</c:v>
                </c:pt>
                <c:pt idx="895">
                  <c:v>5</c:v>
                </c:pt>
                <c:pt idx="896">
                  <c:v>5</c:v>
                </c:pt>
                <c:pt idx="897">
                  <c:v>5</c:v>
                </c:pt>
                <c:pt idx="898">
                  <c:v>5</c:v>
                </c:pt>
                <c:pt idx="899">
                  <c:v>5</c:v>
                </c:pt>
                <c:pt idx="900">
                  <c:v>5</c:v>
                </c:pt>
                <c:pt idx="901">
                  <c:v>5</c:v>
                </c:pt>
                <c:pt idx="902">
                  <c:v>5</c:v>
                </c:pt>
                <c:pt idx="903">
                  <c:v>5</c:v>
                </c:pt>
                <c:pt idx="904">
                  <c:v>5</c:v>
                </c:pt>
                <c:pt idx="905">
                  <c:v>5</c:v>
                </c:pt>
                <c:pt idx="906">
                  <c:v>5</c:v>
                </c:pt>
                <c:pt idx="907">
                  <c:v>5</c:v>
                </c:pt>
                <c:pt idx="908">
                  <c:v>5</c:v>
                </c:pt>
                <c:pt idx="909">
                  <c:v>5</c:v>
                </c:pt>
                <c:pt idx="910">
                  <c:v>5</c:v>
                </c:pt>
                <c:pt idx="911">
                  <c:v>5</c:v>
                </c:pt>
                <c:pt idx="912">
                  <c:v>5</c:v>
                </c:pt>
                <c:pt idx="913">
                  <c:v>5</c:v>
                </c:pt>
                <c:pt idx="914">
                  <c:v>5</c:v>
                </c:pt>
                <c:pt idx="915">
                  <c:v>5</c:v>
                </c:pt>
                <c:pt idx="916">
                  <c:v>5</c:v>
                </c:pt>
                <c:pt idx="917">
                  <c:v>5</c:v>
                </c:pt>
                <c:pt idx="918">
                  <c:v>5</c:v>
                </c:pt>
                <c:pt idx="919">
                  <c:v>5</c:v>
                </c:pt>
                <c:pt idx="920">
                  <c:v>5</c:v>
                </c:pt>
                <c:pt idx="921">
                  <c:v>5</c:v>
                </c:pt>
                <c:pt idx="922">
                  <c:v>5</c:v>
                </c:pt>
                <c:pt idx="923">
                  <c:v>5</c:v>
                </c:pt>
                <c:pt idx="924">
                  <c:v>5</c:v>
                </c:pt>
                <c:pt idx="925">
                  <c:v>5</c:v>
                </c:pt>
                <c:pt idx="926">
                  <c:v>5</c:v>
                </c:pt>
                <c:pt idx="927">
                  <c:v>5</c:v>
                </c:pt>
                <c:pt idx="928">
                  <c:v>5</c:v>
                </c:pt>
                <c:pt idx="929">
                  <c:v>5</c:v>
                </c:pt>
                <c:pt idx="930">
                  <c:v>5</c:v>
                </c:pt>
                <c:pt idx="931">
                  <c:v>5</c:v>
                </c:pt>
                <c:pt idx="932">
                  <c:v>5</c:v>
                </c:pt>
                <c:pt idx="933">
                  <c:v>5</c:v>
                </c:pt>
                <c:pt idx="934">
                  <c:v>5</c:v>
                </c:pt>
                <c:pt idx="935">
                  <c:v>5</c:v>
                </c:pt>
                <c:pt idx="936">
                  <c:v>5</c:v>
                </c:pt>
                <c:pt idx="937">
                  <c:v>5</c:v>
                </c:pt>
                <c:pt idx="938">
                  <c:v>5</c:v>
                </c:pt>
                <c:pt idx="939">
                  <c:v>5</c:v>
                </c:pt>
                <c:pt idx="940">
                  <c:v>5</c:v>
                </c:pt>
                <c:pt idx="941">
                  <c:v>5</c:v>
                </c:pt>
                <c:pt idx="942">
                  <c:v>5</c:v>
                </c:pt>
                <c:pt idx="943">
                  <c:v>5</c:v>
                </c:pt>
                <c:pt idx="944">
                  <c:v>5</c:v>
                </c:pt>
                <c:pt idx="945">
                  <c:v>5</c:v>
                </c:pt>
                <c:pt idx="946">
                  <c:v>5</c:v>
                </c:pt>
                <c:pt idx="947">
                  <c:v>5</c:v>
                </c:pt>
                <c:pt idx="948">
                  <c:v>4</c:v>
                </c:pt>
                <c:pt idx="949">
                  <c:v>4</c:v>
                </c:pt>
                <c:pt idx="950">
                  <c:v>4</c:v>
                </c:pt>
                <c:pt idx="951">
                  <c:v>4</c:v>
                </c:pt>
                <c:pt idx="952">
                  <c:v>4</c:v>
                </c:pt>
                <c:pt idx="953">
                  <c:v>4</c:v>
                </c:pt>
                <c:pt idx="954">
                  <c:v>4</c:v>
                </c:pt>
                <c:pt idx="955">
                  <c:v>4</c:v>
                </c:pt>
                <c:pt idx="956">
                  <c:v>4</c:v>
                </c:pt>
                <c:pt idx="957">
                  <c:v>4</c:v>
                </c:pt>
                <c:pt idx="958">
                  <c:v>4</c:v>
                </c:pt>
                <c:pt idx="959">
                  <c:v>4</c:v>
                </c:pt>
                <c:pt idx="960">
                  <c:v>4</c:v>
                </c:pt>
                <c:pt idx="961">
                  <c:v>4</c:v>
                </c:pt>
                <c:pt idx="962">
                  <c:v>4</c:v>
                </c:pt>
                <c:pt idx="963">
                  <c:v>4</c:v>
                </c:pt>
                <c:pt idx="964">
                  <c:v>4</c:v>
                </c:pt>
                <c:pt idx="965">
                  <c:v>4</c:v>
                </c:pt>
                <c:pt idx="966">
                  <c:v>4</c:v>
                </c:pt>
                <c:pt idx="967">
                  <c:v>4</c:v>
                </c:pt>
                <c:pt idx="968">
                  <c:v>4</c:v>
                </c:pt>
                <c:pt idx="969">
                  <c:v>4</c:v>
                </c:pt>
                <c:pt idx="970">
                  <c:v>4</c:v>
                </c:pt>
                <c:pt idx="971">
                  <c:v>4</c:v>
                </c:pt>
                <c:pt idx="972">
                  <c:v>4</c:v>
                </c:pt>
                <c:pt idx="973">
                  <c:v>4</c:v>
                </c:pt>
                <c:pt idx="974">
                  <c:v>4</c:v>
                </c:pt>
                <c:pt idx="975">
                  <c:v>4</c:v>
                </c:pt>
                <c:pt idx="976">
                  <c:v>4</c:v>
                </c:pt>
                <c:pt idx="977">
                  <c:v>4</c:v>
                </c:pt>
                <c:pt idx="978">
                  <c:v>4</c:v>
                </c:pt>
                <c:pt idx="979">
                  <c:v>4</c:v>
                </c:pt>
                <c:pt idx="980">
                  <c:v>4</c:v>
                </c:pt>
                <c:pt idx="981">
                  <c:v>4</c:v>
                </c:pt>
                <c:pt idx="982">
                  <c:v>4</c:v>
                </c:pt>
                <c:pt idx="983">
                  <c:v>4</c:v>
                </c:pt>
                <c:pt idx="984">
                  <c:v>4</c:v>
                </c:pt>
                <c:pt idx="985">
                  <c:v>4</c:v>
                </c:pt>
                <c:pt idx="986">
                  <c:v>4</c:v>
                </c:pt>
                <c:pt idx="987">
                  <c:v>4</c:v>
                </c:pt>
                <c:pt idx="988">
                  <c:v>4</c:v>
                </c:pt>
                <c:pt idx="989">
                  <c:v>4</c:v>
                </c:pt>
                <c:pt idx="990">
                  <c:v>4</c:v>
                </c:pt>
                <c:pt idx="991">
                  <c:v>4</c:v>
                </c:pt>
                <c:pt idx="992">
                  <c:v>4</c:v>
                </c:pt>
                <c:pt idx="993">
                  <c:v>4</c:v>
                </c:pt>
                <c:pt idx="994">
                  <c:v>4</c:v>
                </c:pt>
                <c:pt idx="995">
                  <c:v>4</c:v>
                </c:pt>
                <c:pt idx="996">
                  <c:v>4</c:v>
                </c:pt>
                <c:pt idx="997">
                  <c:v>4</c:v>
                </c:pt>
                <c:pt idx="998">
                  <c:v>4</c:v>
                </c:pt>
                <c:pt idx="999">
                  <c:v>4</c:v>
                </c:pt>
                <c:pt idx="1000">
                  <c:v>4</c:v>
                </c:pt>
                <c:pt idx="1001">
                  <c:v>4</c:v>
                </c:pt>
                <c:pt idx="1002">
                  <c:v>4</c:v>
                </c:pt>
                <c:pt idx="1003">
                  <c:v>4</c:v>
                </c:pt>
                <c:pt idx="1004">
                  <c:v>4</c:v>
                </c:pt>
                <c:pt idx="1005">
                  <c:v>4</c:v>
                </c:pt>
                <c:pt idx="1006">
                  <c:v>4</c:v>
                </c:pt>
                <c:pt idx="1007">
                  <c:v>4</c:v>
                </c:pt>
                <c:pt idx="1008">
                  <c:v>4</c:v>
                </c:pt>
                <c:pt idx="1009">
                  <c:v>4</c:v>
                </c:pt>
                <c:pt idx="1010">
                  <c:v>4</c:v>
                </c:pt>
                <c:pt idx="1011">
                  <c:v>4</c:v>
                </c:pt>
                <c:pt idx="1012">
                  <c:v>4</c:v>
                </c:pt>
                <c:pt idx="1013">
                  <c:v>4</c:v>
                </c:pt>
                <c:pt idx="1014">
                  <c:v>4</c:v>
                </c:pt>
                <c:pt idx="1015">
                  <c:v>4</c:v>
                </c:pt>
                <c:pt idx="1016">
                  <c:v>4</c:v>
                </c:pt>
                <c:pt idx="1017">
                  <c:v>4</c:v>
                </c:pt>
                <c:pt idx="1018">
                  <c:v>4</c:v>
                </c:pt>
                <c:pt idx="1019">
                  <c:v>4</c:v>
                </c:pt>
                <c:pt idx="1020">
                  <c:v>4</c:v>
                </c:pt>
                <c:pt idx="1021">
                  <c:v>4</c:v>
                </c:pt>
                <c:pt idx="1022">
                  <c:v>4</c:v>
                </c:pt>
                <c:pt idx="1023">
                  <c:v>4</c:v>
                </c:pt>
                <c:pt idx="1024">
                  <c:v>4</c:v>
                </c:pt>
                <c:pt idx="1025">
                  <c:v>4</c:v>
                </c:pt>
                <c:pt idx="1026">
                  <c:v>4</c:v>
                </c:pt>
                <c:pt idx="1027">
                  <c:v>4</c:v>
                </c:pt>
                <c:pt idx="1028">
                  <c:v>4</c:v>
                </c:pt>
                <c:pt idx="1029">
                  <c:v>4</c:v>
                </c:pt>
                <c:pt idx="1030">
                  <c:v>4</c:v>
                </c:pt>
                <c:pt idx="1031">
                  <c:v>4</c:v>
                </c:pt>
                <c:pt idx="1032">
                  <c:v>4</c:v>
                </c:pt>
                <c:pt idx="1033">
                  <c:v>4</c:v>
                </c:pt>
                <c:pt idx="1034">
                  <c:v>4</c:v>
                </c:pt>
                <c:pt idx="1035">
                  <c:v>4</c:v>
                </c:pt>
                <c:pt idx="1036">
                  <c:v>4</c:v>
                </c:pt>
                <c:pt idx="1037">
                  <c:v>4</c:v>
                </c:pt>
                <c:pt idx="1038">
                  <c:v>4</c:v>
                </c:pt>
                <c:pt idx="1039">
                  <c:v>4</c:v>
                </c:pt>
                <c:pt idx="1040">
                  <c:v>4</c:v>
                </c:pt>
                <c:pt idx="1041">
                  <c:v>4</c:v>
                </c:pt>
                <c:pt idx="1042">
                  <c:v>4</c:v>
                </c:pt>
                <c:pt idx="1043">
                  <c:v>4</c:v>
                </c:pt>
                <c:pt idx="1044">
                  <c:v>4</c:v>
                </c:pt>
                <c:pt idx="1045">
                  <c:v>4</c:v>
                </c:pt>
                <c:pt idx="1046">
                  <c:v>4</c:v>
                </c:pt>
                <c:pt idx="1047">
                  <c:v>4</c:v>
                </c:pt>
                <c:pt idx="1048">
                  <c:v>4</c:v>
                </c:pt>
                <c:pt idx="1049">
                  <c:v>4</c:v>
                </c:pt>
                <c:pt idx="1050">
                  <c:v>4</c:v>
                </c:pt>
                <c:pt idx="1051">
                  <c:v>4</c:v>
                </c:pt>
                <c:pt idx="1052">
                  <c:v>4</c:v>
                </c:pt>
                <c:pt idx="1053">
                  <c:v>4</c:v>
                </c:pt>
                <c:pt idx="1054">
                  <c:v>4</c:v>
                </c:pt>
                <c:pt idx="1055">
                  <c:v>4</c:v>
                </c:pt>
                <c:pt idx="1056">
                  <c:v>4</c:v>
                </c:pt>
                <c:pt idx="1057">
                  <c:v>4</c:v>
                </c:pt>
                <c:pt idx="1058">
                  <c:v>4</c:v>
                </c:pt>
                <c:pt idx="1059">
                  <c:v>4</c:v>
                </c:pt>
                <c:pt idx="1060">
                  <c:v>4</c:v>
                </c:pt>
                <c:pt idx="1061">
                  <c:v>4</c:v>
                </c:pt>
                <c:pt idx="1062">
                  <c:v>4</c:v>
                </c:pt>
                <c:pt idx="1063">
                  <c:v>4</c:v>
                </c:pt>
                <c:pt idx="1064">
                  <c:v>4</c:v>
                </c:pt>
                <c:pt idx="1065">
                  <c:v>4</c:v>
                </c:pt>
                <c:pt idx="1066">
                  <c:v>4</c:v>
                </c:pt>
                <c:pt idx="1067">
                  <c:v>4</c:v>
                </c:pt>
                <c:pt idx="1068">
                  <c:v>4</c:v>
                </c:pt>
                <c:pt idx="1069">
                  <c:v>4</c:v>
                </c:pt>
                <c:pt idx="1070">
                  <c:v>4</c:v>
                </c:pt>
                <c:pt idx="1071">
                  <c:v>4</c:v>
                </c:pt>
                <c:pt idx="1072">
                  <c:v>4</c:v>
                </c:pt>
                <c:pt idx="1073">
                  <c:v>4</c:v>
                </c:pt>
                <c:pt idx="1074">
                  <c:v>4</c:v>
                </c:pt>
                <c:pt idx="1075">
                  <c:v>4</c:v>
                </c:pt>
                <c:pt idx="1076">
                  <c:v>4</c:v>
                </c:pt>
                <c:pt idx="1077">
                  <c:v>4</c:v>
                </c:pt>
                <c:pt idx="1078">
                  <c:v>4</c:v>
                </c:pt>
                <c:pt idx="1079">
                  <c:v>4</c:v>
                </c:pt>
                <c:pt idx="1080">
                  <c:v>4</c:v>
                </c:pt>
                <c:pt idx="1081">
                  <c:v>4</c:v>
                </c:pt>
                <c:pt idx="1082">
                  <c:v>4</c:v>
                </c:pt>
                <c:pt idx="1083">
                  <c:v>4</c:v>
                </c:pt>
                <c:pt idx="1084">
                  <c:v>4</c:v>
                </c:pt>
                <c:pt idx="1085">
                  <c:v>4</c:v>
                </c:pt>
                <c:pt idx="1086">
                  <c:v>4</c:v>
                </c:pt>
                <c:pt idx="1087">
                  <c:v>4</c:v>
                </c:pt>
                <c:pt idx="1088">
                  <c:v>4</c:v>
                </c:pt>
                <c:pt idx="1089">
                  <c:v>4</c:v>
                </c:pt>
                <c:pt idx="1090">
                  <c:v>4</c:v>
                </c:pt>
                <c:pt idx="1091">
                  <c:v>4</c:v>
                </c:pt>
                <c:pt idx="1092">
                  <c:v>4</c:v>
                </c:pt>
                <c:pt idx="1093">
                  <c:v>4</c:v>
                </c:pt>
                <c:pt idx="1094">
                  <c:v>4</c:v>
                </c:pt>
                <c:pt idx="1095">
                  <c:v>4</c:v>
                </c:pt>
                <c:pt idx="1096">
                  <c:v>4</c:v>
                </c:pt>
                <c:pt idx="1097">
                  <c:v>4</c:v>
                </c:pt>
                <c:pt idx="1098">
                  <c:v>4</c:v>
                </c:pt>
                <c:pt idx="1099">
                  <c:v>4</c:v>
                </c:pt>
                <c:pt idx="1100">
                  <c:v>4</c:v>
                </c:pt>
                <c:pt idx="1101">
                  <c:v>4</c:v>
                </c:pt>
                <c:pt idx="1102">
                  <c:v>4</c:v>
                </c:pt>
                <c:pt idx="1103">
                  <c:v>4</c:v>
                </c:pt>
                <c:pt idx="1104">
                  <c:v>4</c:v>
                </c:pt>
                <c:pt idx="1105">
                  <c:v>4</c:v>
                </c:pt>
                <c:pt idx="1106">
                  <c:v>4</c:v>
                </c:pt>
                <c:pt idx="1107">
                  <c:v>4</c:v>
                </c:pt>
                <c:pt idx="1108">
                  <c:v>4</c:v>
                </c:pt>
                <c:pt idx="1109">
                  <c:v>4</c:v>
                </c:pt>
                <c:pt idx="1110">
                  <c:v>4</c:v>
                </c:pt>
                <c:pt idx="1111">
                  <c:v>4</c:v>
                </c:pt>
                <c:pt idx="1112">
                  <c:v>4</c:v>
                </c:pt>
                <c:pt idx="1113">
                  <c:v>4</c:v>
                </c:pt>
                <c:pt idx="1114">
                  <c:v>4</c:v>
                </c:pt>
                <c:pt idx="1115">
                  <c:v>4</c:v>
                </c:pt>
                <c:pt idx="1116">
                  <c:v>4</c:v>
                </c:pt>
                <c:pt idx="1117">
                  <c:v>4</c:v>
                </c:pt>
                <c:pt idx="1118">
                  <c:v>4</c:v>
                </c:pt>
                <c:pt idx="1119">
                  <c:v>4</c:v>
                </c:pt>
                <c:pt idx="1120">
                  <c:v>4</c:v>
                </c:pt>
                <c:pt idx="1121">
                  <c:v>4</c:v>
                </c:pt>
                <c:pt idx="1122">
                  <c:v>4</c:v>
                </c:pt>
                <c:pt idx="1123">
                  <c:v>4</c:v>
                </c:pt>
                <c:pt idx="1124">
                  <c:v>4</c:v>
                </c:pt>
                <c:pt idx="1125">
                  <c:v>4</c:v>
                </c:pt>
                <c:pt idx="1126">
                  <c:v>4</c:v>
                </c:pt>
                <c:pt idx="1127">
                  <c:v>4</c:v>
                </c:pt>
                <c:pt idx="1128">
                  <c:v>4</c:v>
                </c:pt>
                <c:pt idx="1129">
                  <c:v>4</c:v>
                </c:pt>
                <c:pt idx="1130">
                  <c:v>4</c:v>
                </c:pt>
                <c:pt idx="1131">
                  <c:v>4</c:v>
                </c:pt>
                <c:pt idx="1132">
                  <c:v>4</c:v>
                </c:pt>
                <c:pt idx="1133">
                  <c:v>4</c:v>
                </c:pt>
                <c:pt idx="1134">
                  <c:v>4</c:v>
                </c:pt>
                <c:pt idx="1135">
                  <c:v>4</c:v>
                </c:pt>
                <c:pt idx="1136">
                  <c:v>4</c:v>
                </c:pt>
                <c:pt idx="1137">
                  <c:v>4</c:v>
                </c:pt>
                <c:pt idx="1138">
                  <c:v>4</c:v>
                </c:pt>
                <c:pt idx="1139">
                  <c:v>4</c:v>
                </c:pt>
                <c:pt idx="1140">
                  <c:v>4</c:v>
                </c:pt>
                <c:pt idx="1141">
                  <c:v>4</c:v>
                </c:pt>
                <c:pt idx="1142">
                  <c:v>4</c:v>
                </c:pt>
                <c:pt idx="1143">
                  <c:v>4</c:v>
                </c:pt>
                <c:pt idx="1144">
                  <c:v>4</c:v>
                </c:pt>
                <c:pt idx="1145">
                  <c:v>4</c:v>
                </c:pt>
                <c:pt idx="1146">
                  <c:v>4</c:v>
                </c:pt>
                <c:pt idx="1147">
                  <c:v>4</c:v>
                </c:pt>
                <c:pt idx="1148">
                  <c:v>4</c:v>
                </c:pt>
                <c:pt idx="1149">
                  <c:v>4</c:v>
                </c:pt>
                <c:pt idx="1150">
                  <c:v>4</c:v>
                </c:pt>
                <c:pt idx="1151">
                  <c:v>4</c:v>
                </c:pt>
                <c:pt idx="1152">
                  <c:v>4</c:v>
                </c:pt>
                <c:pt idx="1153">
                  <c:v>4</c:v>
                </c:pt>
                <c:pt idx="1154">
                  <c:v>4</c:v>
                </c:pt>
                <c:pt idx="1155">
                  <c:v>4</c:v>
                </c:pt>
                <c:pt idx="1156">
                  <c:v>4</c:v>
                </c:pt>
                <c:pt idx="1157">
                  <c:v>4</c:v>
                </c:pt>
                <c:pt idx="1158">
                  <c:v>4</c:v>
                </c:pt>
                <c:pt idx="1159">
                  <c:v>4</c:v>
                </c:pt>
                <c:pt idx="1160">
                  <c:v>4</c:v>
                </c:pt>
                <c:pt idx="1161">
                  <c:v>4</c:v>
                </c:pt>
                <c:pt idx="1162">
                  <c:v>4</c:v>
                </c:pt>
                <c:pt idx="1163">
                  <c:v>4</c:v>
                </c:pt>
                <c:pt idx="1164">
                  <c:v>4</c:v>
                </c:pt>
                <c:pt idx="1165">
                  <c:v>4</c:v>
                </c:pt>
                <c:pt idx="1166">
                  <c:v>4</c:v>
                </c:pt>
                <c:pt idx="1167">
                  <c:v>4</c:v>
                </c:pt>
                <c:pt idx="1168">
                  <c:v>4</c:v>
                </c:pt>
                <c:pt idx="1169">
                  <c:v>4</c:v>
                </c:pt>
                <c:pt idx="1170">
                  <c:v>4</c:v>
                </c:pt>
                <c:pt idx="1171">
                  <c:v>4</c:v>
                </c:pt>
                <c:pt idx="1172">
                  <c:v>4</c:v>
                </c:pt>
                <c:pt idx="1173">
                  <c:v>4</c:v>
                </c:pt>
                <c:pt idx="1174">
                  <c:v>4</c:v>
                </c:pt>
                <c:pt idx="1175">
                  <c:v>4</c:v>
                </c:pt>
                <c:pt idx="1176">
                  <c:v>4</c:v>
                </c:pt>
                <c:pt idx="1177">
                  <c:v>4</c:v>
                </c:pt>
                <c:pt idx="1178">
                  <c:v>4</c:v>
                </c:pt>
                <c:pt idx="1179">
                  <c:v>3</c:v>
                </c:pt>
                <c:pt idx="1180">
                  <c:v>3</c:v>
                </c:pt>
                <c:pt idx="1181">
                  <c:v>3</c:v>
                </c:pt>
                <c:pt idx="1182">
                  <c:v>3</c:v>
                </c:pt>
                <c:pt idx="1183">
                  <c:v>3</c:v>
                </c:pt>
                <c:pt idx="1184">
                  <c:v>3</c:v>
                </c:pt>
                <c:pt idx="1185">
                  <c:v>3</c:v>
                </c:pt>
                <c:pt idx="1186">
                  <c:v>3</c:v>
                </c:pt>
                <c:pt idx="1187">
                  <c:v>3</c:v>
                </c:pt>
                <c:pt idx="1188">
                  <c:v>3</c:v>
                </c:pt>
                <c:pt idx="1189">
                  <c:v>3</c:v>
                </c:pt>
                <c:pt idx="1190">
                  <c:v>3</c:v>
                </c:pt>
                <c:pt idx="1191">
                  <c:v>3</c:v>
                </c:pt>
                <c:pt idx="1192">
                  <c:v>3</c:v>
                </c:pt>
                <c:pt idx="1193">
                  <c:v>3</c:v>
                </c:pt>
                <c:pt idx="1194">
                  <c:v>3</c:v>
                </c:pt>
                <c:pt idx="1195">
                  <c:v>3</c:v>
                </c:pt>
                <c:pt idx="1196">
                  <c:v>3</c:v>
                </c:pt>
                <c:pt idx="1197">
                  <c:v>3</c:v>
                </c:pt>
                <c:pt idx="1198">
                  <c:v>3</c:v>
                </c:pt>
                <c:pt idx="1199">
                  <c:v>3</c:v>
                </c:pt>
                <c:pt idx="1200">
                  <c:v>3</c:v>
                </c:pt>
                <c:pt idx="1201">
                  <c:v>3</c:v>
                </c:pt>
                <c:pt idx="1202">
                  <c:v>3</c:v>
                </c:pt>
                <c:pt idx="1203">
                  <c:v>3</c:v>
                </c:pt>
                <c:pt idx="1204">
                  <c:v>3</c:v>
                </c:pt>
                <c:pt idx="1205">
                  <c:v>3</c:v>
                </c:pt>
                <c:pt idx="1206">
                  <c:v>3</c:v>
                </c:pt>
                <c:pt idx="1207">
                  <c:v>3</c:v>
                </c:pt>
                <c:pt idx="1208">
                  <c:v>3</c:v>
                </c:pt>
                <c:pt idx="1209">
                  <c:v>3</c:v>
                </c:pt>
                <c:pt idx="1210">
                  <c:v>3</c:v>
                </c:pt>
                <c:pt idx="1211">
                  <c:v>3</c:v>
                </c:pt>
                <c:pt idx="1212">
                  <c:v>3</c:v>
                </c:pt>
                <c:pt idx="1213">
                  <c:v>3</c:v>
                </c:pt>
                <c:pt idx="1214">
                  <c:v>3</c:v>
                </c:pt>
                <c:pt idx="1215">
                  <c:v>3</c:v>
                </c:pt>
                <c:pt idx="1216">
                  <c:v>3</c:v>
                </c:pt>
                <c:pt idx="1217">
                  <c:v>3</c:v>
                </c:pt>
                <c:pt idx="1218">
                  <c:v>3</c:v>
                </c:pt>
                <c:pt idx="1219">
                  <c:v>3</c:v>
                </c:pt>
                <c:pt idx="1220">
                  <c:v>3</c:v>
                </c:pt>
                <c:pt idx="1221">
                  <c:v>3</c:v>
                </c:pt>
                <c:pt idx="1222">
                  <c:v>3</c:v>
                </c:pt>
                <c:pt idx="1223">
                  <c:v>3</c:v>
                </c:pt>
                <c:pt idx="1224">
                  <c:v>3</c:v>
                </c:pt>
                <c:pt idx="1225">
                  <c:v>3</c:v>
                </c:pt>
                <c:pt idx="1226">
                  <c:v>3</c:v>
                </c:pt>
                <c:pt idx="1227">
                  <c:v>3</c:v>
                </c:pt>
                <c:pt idx="1228">
                  <c:v>3</c:v>
                </c:pt>
                <c:pt idx="1229">
                  <c:v>3</c:v>
                </c:pt>
                <c:pt idx="1230">
                  <c:v>3</c:v>
                </c:pt>
                <c:pt idx="1231">
                  <c:v>3</c:v>
                </c:pt>
                <c:pt idx="1232">
                  <c:v>3</c:v>
                </c:pt>
                <c:pt idx="1233">
                  <c:v>3</c:v>
                </c:pt>
                <c:pt idx="1234">
                  <c:v>3</c:v>
                </c:pt>
                <c:pt idx="1235">
                  <c:v>3</c:v>
                </c:pt>
                <c:pt idx="1236">
                  <c:v>3</c:v>
                </c:pt>
                <c:pt idx="1237">
                  <c:v>3</c:v>
                </c:pt>
                <c:pt idx="1238">
                  <c:v>3</c:v>
                </c:pt>
                <c:pt idx="1239">
                  <c:v>3</c:v>
                </c:pt>
                <c:pt idx="1240">
                  <c:v>3</c:v>
                </c:pt>
                <c:pt idx="1241">
                  <c:v>3</c:v>
                </c:pt>
                <c:pt idx="1242">
                  <c:v>3</c:v>
                </c:pt>
                <c:pt idx="1243">
                  <c:v>3</c:v>
                </c:pt>
                <c:pt idx="1244">
                  <c:v>3</c:v>
                </c:pt>
                <c:pt idx="1245">
                  <c:v>3</c:v>
                </c:pt>
                <c:pt idx="1246">
                  <c:v>3</c:v>
                </c:pt>
                <c:pt idx="1247">
                  <c:v>3</c:v>
                </c:pt>
                <c:pt idx="1248">
                  <c:v>3</c:v>
                </c:pt>
                <c:pt idx="1249">
                  <c:v>3</c:v>
                </c:pt>
                <c:pt idx="1250">
                  <c:v>3</c:v>
                </c:pt>
                <c:pt idx="1251">
                  <c:v>3</c:v>
                </c:pt>
                <c:pt idx="1252">
                  <c:v>3</c:v>
                </c:pt>
                <c:pt idx="1253">
                  <c:v>3</c:v>
                </c:pt>
                <c:pt idx="1254">
                  <c:v>3</c:v>
                </c:pt>
                <c:pt idx="1255">
                  <c:v>3</c:v>
                </c:pt>
                <c:pt idx="1256">
                  <c:v>3</c:v>
                </c:pt>
                <c:pt idx="1257">
                  <c:v>3</c:v>
                </c:pt>
                <c:pt idx="1258">
                  <c:v>3</c:v>
                </c:pt>
                <c:pt idx="1259">
                  <c:v>3</c:v>
                </c:pt>
                <c:pt idx="1260">
                  <c:v>3</c:v>
                </c:pt>
                <c:pt idx="1261">
                  <c:v>3</c:v>
                </c:pt>
                <c:pt idx="1262">
                  <c:v>3</c:v>
                </c:pt>
                <c:pt idx="1263">
                  <c:v>3</c:v>
                </c:pt>
                <c:pt idx="1264">
                  <c:v>3</c:v>
                </c:pt>
                <c:pt idx="1265">
                  <c:v>3</c:v>
                </c:pt>
                <c:pt idx="1266">
                  <c:v>3</c:v>
                </c:pt>
                <c:pt idx="1267">
                  <c:v>3</c:v>
                </c:pt>
                <c:pt idx="1268">
                  <c:v>3</c:v>
                </c:pt>
                <c:pt idx="1269">
                  <c:v>3</c:v>
                </c:pt>
                <c:pt idx="1270">
                  <c:v>3</c:v>
                </c:pt>
                <c:pt idx="1271">
                  <c:v>3</c:v>
                </c:pt>
                <c:pt idx="1272">
                  <c:v>3</c:v>
                </c:pt>
                <c:pt idx="1273">
                  <c:v>3</c:v>
                </c:pt>
                <c:pt idx="1274">
                  <c:v>3</c:v>
                </c:pt>
                <c:pt idx="1275">
                  <c:v>3</c:v>
                </c:pt>
                <c:pt idx="1276">
                  <c:v>3</c:v>
                </c:pt>
                <c:pt idx="1277">
                  <c:v>3</c:v>
                </c:pt>
                <c:pt idx="1278">
                  <c:v>3</c:v>
                </c:pt>
                <c:pt idx="1279">
                  <c:v>3</c:v>
                </c:pt>
                <c:pt idx="1280">
                  <c:v>3</c:v>
                </c:pt>
                <c:pt idx="1281">
                  <c:v>3</c:v>
                </c:pt>
                <c:pt idx="1282">
                  <c:v>3</c:v>
                </c:pt>
                <c:pt idx="1283">
                  <c:v>3</c:v>
                </c:pt>
                <c:pt idx="1284">
                  <c:v>3</c:v>
                </c:pt>
                <c:pt idx="1285">
                  <c:v>3</c:v>
                </c:pt>
                <c:pt idx="1286">
                  <c:v>3</c:v>
                </c:pt>
                <c:pt idx="1287">
                  <c:v>3</c:v>
                </c:pt>
                <c:pt idx="1288">
                  <c:v>3</c:v>
                </c:pt>
                <c:pt idx="1289">
                  <c:v>3</c:v>
                </c:pt>
                <c:pt idx="1290">
                  <c:v>3</c:v>
                </c:pt>
                <c:pt idx="1291">
                  <c:v>3</c:v>
                </c:pt>
                <c:pt idx="1292">
                  <c:v>3</c:v>
                </c:pt>
                <c:pt idx="1293">
                  <c:v>3</c:v>
                </c:pt>
                <c:pt idx="1294">
                  <c:v>3</c:v>
                </c:pt>
                <c:pt idx="1295">
                  <c:v>3</c:v>
                </c:pt>
                <c:pt idx="1296">
                  <c:v>3</c:v>
                </c:pt>
                <c:pt idx="1297">
                  <c:v>3</c:v>
                </c:pt>
                <c:pt idx="1298">
                  <c:v>3</c:v>
                </c:pt>
                <c:pt idx="1299">
                  <c:v>3</c:v>
                </c:pt>
                <c:pt idx="1300">
                  <c:v>3</c:v>
                </c:pt>
                <c:pt idx="1301">
                  <c:v>3</c:v>
                </c:pt>
                <c:pt idx="1302">
                  <c:v>3</c:v>
                </c:pt>
                <c:pt idx="1303">
                  <c:v>3</c:v>
                </c:pt>
                <c:pt idx="1304">
                  <c:v>3</c:v>
                </c:pt>
                <c:pt idx="1305">
                  <c:v>3</c:v>
                </c:pt>
                <c:pt idx="1306">
                  <c:v>3</c:v>
                </c:pt>
                <c:pt idx="1307">
                  <c:v>3</c:v>
                </c:pt>
                <c:pt idx="1308">
                  <c:v>3</c:v>
                </c:pt>
                <c:pt idx="1309">
                  <c:v>3</c:v>
                </c:pt>
                <c:pt idx="1310">
                  <c:v>3</c:v>
                </c:pt>
                <c:pt idx="1311">
                  <c:v>3</c:v>
                </c:pt>
                <c:pt idx="1312">
                  <c:v>3</c:v>
                </c:pt>
                <c:pt idx="1313">
                  <c:v>3</c:v>
                </c:pt>
                <c:pt idx="1314">
                  <c:v>3</c:v>
                </c:pt>
                <c:pt idx="1315">
                  <c:v>3</c:v>
                </c:pt>
                <c:pt idx="1316">
                  <c:v>3</c:v>
                </c:pt>
                <c:pt idx="1317">
                  <c:v>3</c:v>
                </c:pt>
                <c:pt idx="1318">
                  <c:v>3</c:v>
                </c:pt>
                <c:pt idx="1319">
                  <c:v>3</c:v>
                </c:pt>
                <c:pt idx="1320">
                  <c:v>3</c:v>
                </c:pt>
                <c:pt idx="1321">
                  <c:v>3</c:v>
                </c:pt>
                <c:pt idx="1322">
                  <c:v>3</c:v>
                </c:pt>
                <c:pt idx="1323">
                  <c:v>3</c:v>
                </c:pt>
                <c:pt idx="1324">
                  <c:v>3</c:v>
                </c:pt>
                <c:pt idx="1325">
                  <c:v>3</c:v>
                </c:pt>
                <c:pt idx="1326">
                  <c:v>3</c:v>
                </c:pt>
                <c:pt idx="1327">
                  <c:v>3</c:v>
                </c:pt>
                <c:pt idx="1328">
                  <c:v>3</c:v>
                </c:pt>
                <c:pt idx="1329">
                  <c:v>3</c:v>
                </c:pt>
                <c:pt idx="1330">
                  <c:v>3</c:v>
                </c:pt>
                <c:pt idx="1331">
                  <c:v>3</c:v>
                </c:pt>
                <c:pt idx="1332">
                  <c:v>3</c:v>
                </c:pt>
                <c:pt idx="1333">
                  <c:v>3</c:v>
                </c:pt>
                <c:pt idx="1334">
                  <c:v>3</c:v>
                </c:pt>
                <c:pt idx="1335">
                  <c:v>3</c:v>
                </c:pt>
                <c:pt idx="1336">
                  <c:v>3</c:v>
                </c:pt>
                <c:pt idx="1337">
                  <c:v>3</c:v>
                </c:pt>
                <c:pt idx="1338">
                  <c:v>3</c:v>
                </c:pt>
                <c:pt idx="1339">
                  <c:v>3</c:v>
                </c:pt>
                <c:pt idx="1340">
                  <c:v>3</c:v>
                </c:pt>
                <c:pt idx="1341">
                  <c:v>3</c:v>
                </c:pt>
                <c:pt idx="1342">
                  <c:v>3</c:v>
                </c:pt>
                <c:pt idx="1343">
                  <c:v>3</c:v>
                </c:pt>
                <c:pt idx="1344">
                  <c:v>3</c:v>
                </c:pt>
                <c:pt idx="1345">
                  <c:v>3</c:v>
                </c:pt>
                <c:pt idx="1346">
                  <c:v>3</c:v>
                </c:pt>
                <c:pt idx="1347">
                  <c:v>3</c:v>
                </c:pt>
                <c:pt idx="1348">
                  <c:v>3</c:v>
                </c:pt>
                <c:pt idx="1349">
                  <c:v>3</c:v>
                </c:pt>
                <c:pt idx="1350">
                  <c:v>3</c:v>
                </c:pt>
                <c:pt idx="1351">
                  <c:v>3</c:v>
                </c:pt>
                <c:pt idx="1352">
                  <c:v>3</c:v>
                </c:pt>
                <c:pt idx="1353">
                  <c:v>3</c:v>
                </c:pt>
                <c:pt idx="1354">
                  <c:v>3</c:v>
                </c:pt>
                <c:pt idx="1355">
                  <c:v>3</c:v>
                </c:pt>
                <c:pt idx="1356">
                  <c:v>3</c:v>
                </c:pt>
                <c:pt idx="1357">
                  <c:v>3</c:v>
                </c:pt>
                <c:pt idx="1358">
                  <c:v>3</c:v>
                </c:pt>
                <c:pt idx="1359">
                  <c:v>3</c:v>
                </c:pt>
                <c:pt idx="1360">
                  <c:v>3</c:v>
                </c:pt>
                <c:pt idx="1361">
                  <c:v>3</c:v>
                </c:pt>
                <c:pt idx="1362">
                  <c:v>3</c:v>
                </c:pt>
                <c:pt idx="1363">
                  <c:v>3</c:v>
                </c:pt>
                <c:pt idx="1364">
                  <c:v>3</c:v>
                </c:pt>
                <c:pt idx="1365">
                  <c:v>3</c:v>
                </c:pt>
                <c:pt idx="1366">
                  <c:v>3</c:v>
                </c:pt>
                <c:pt idx="1367">
                  <c:v>3</c:v>
                </c:pt>
                <c:pt idx="1368">
                  <c:v>3</c:v>
                </c:pt>
                <c:pt idx="1369">
                  <c:v>3</c:v>
                </c:pt>
                <c:pt idx="1370">
                  <c:v>3</c:v>
                </c:pt>
                <c:pt idx="1371">
                  <c:v>3</c:v>
                </c:pt>
                <c:pt idx="1372">
                  <c:v>3</c:v>
                </c:pt>
                <c:pt idx="1373">
                  <c:v>3</c:v>
                </c:pt>
                <c:pt idx="1374">
                  <c:v>3</c:v>
                </c:pt>
                <c:pt idx="1375">
                  <c:v>3</c:v>
                </c:pt>
                <c:pt idx="1376">
                  <c:v>3</c:v>
                </c:pt>
                <c:pt idx="1377">
                  <c:v>3</c:v>
                </c:pt>
                <c:pt idx="1378">
                  <c:v>3</c:v>
                </c:pt>
                <c:pt idx="1379">
                  <c:v>3</c:v>
                </c:pt>
                <c:pt idx="1380">
                  <c:v>3</c:v>
                </c:pt>
                <c:pt idx="1381">
                  <c:v>3</c:v>
                </c:pt>
                <c:pt idx="1382">
                  <c:v>3</c:v>
                </c:pt>
                <c:pt idx="1383">
                  <c:v>3</c:v>
                </c:pt>
                <c:pt idx="1384">
                  <c:v>3</c:v>
                </c:pt>
                <c:pt idx="1385">
                  <c:v>3</c:v>
                </c:pt>
                <c:pt idx="1386">
                  <c:v>3</c:v>
                </c:pt>
                <c:pt idx="1387">
                  <c:v>3</c:v>
                </c:pt>
                <c:pt idx="1388">
                  <c:v>3</c:v>
                </c:pt>
                <c:pt idx="1389">
                  <c:v>3</c:v>
                </c:pt>
                <c:pt idx="1390">
                  <c:v>3</c:v>
                </c:pt>
                <c:pt idx="1391">
                  <c:v>3</c:v>
                </c:pt>
                <c:pt idx="1392">
                  <c:v>3</c:v>
                </c:pt>
                <c:pt idx="1393">
                  <c:v>3</c:v>
                </c:pt>
                <c:pt idx="1394">
                  <c:v>3</c:v>
                </c:pt>
                <c:pt idx="1395">
                  <c:v>3</c:v>
                </c:pt>
                <c:pt idx="1396">
                  <c:v>3</c:v>
                </c:pt>
                <c:pt idx="1397">
                  <c:v>3</c:v>
                </c:pt>
                <c:pt idx="1398">
                  <c:v>3</c:v>
                </c:pt>
                <c:pt idx="1399">
                  <c:v>3</c:v>
                </c:pt>
                <c:pt idx="1400">
                  <c:v>3</c:v>
                </c:pt>
                <c:pt idx="1401">
                  <c:v>3</c:v>
                </c:pt>
                <c:pt idx="1402">
                  <c:v>3</c:v>
                </c:pt>
                <c:pt idx="1403">
                  <c:v>3</c:v>
                </c:pt>
                <c:pt idx="1404">
                  <c:v>3</c:v>
                </c:pt>
                <c:pt idx="1405">
                  <c:v>3</c:v>
                </c:pt>
                <c:pt idx="1406">
                  <c:v>3</c:v>
                </c:pt>
                <c:pt idx="1407">
                  <c:v>3</c:v>
                </c:pt>
                <c:pt idx="1408">
                  <c:v>3</c:v>
                </c:pt>
                <c:pt idx="1409">
                  <c:v>3</c:v>
                </c:pt>
                <c:pt idx="1410">
                  <c:v>3</c:v>
                </c:pt>
                <c:pt idx="1411">
                  <c:v>3</c:v>
                </c:pt>
                <c:pt idx="1412">
                  <c:v>3</c:v>
                </c:pt>
                <c:pt idx="1413">
                  <c:v>3</c:v>
                </c:pt>
                <c:pt idx="1414">
                  <c:v>3</c:v>
                </c:pt>
                <c:pt idx="1415">
                  <c:v>3</c:v>
                </c:pt>
                <c:pt idx="1416">
                  <c:v>3</c:v>
                </c:pt>
                <c:pt idx="1417">
                  <c:v>3</c:v>
                </c:pt>
                <c:pt idx="1418">
                  <c:v>3</c:v>
                </c:pt>
                <c:pt idx="1419">
                  <c:v>3</c:v>
                </c:pt>
                <c:pt idx="1420">
                  <c:v>3</c:v>
                </c:pt>
                <c:pt idx="1421">
                  <c:v>3</c:v>
                </c:pt>
                <c:pt idx="1422">
                  <c:v>3</c:v>
                </c:pt>
                <c:pt idx="1423">
                  <c:v>3</c:v>
                </c:pt>
                <c:pt idx="1424">
                  <c:v>3</c:v>
                </c:pt>
                <c:pt idx="1425">
                  <c:v>3</c:v>
                </c:pt>
                <c:pt idx="1426">
                  <c:v>3</c:v>
                </c:pt>
                <c:pt idx="1427">
                  <c:v>3</c:v>
                </c:pt>
                <c:pt idx="1428">
                  <c:v>3</c:v>
                </c:pt>
                <c:pt idx="1429">
                  <c:v>3</c:v>
                </c:pt>
                <c:pt idx="1430">
                  <c:v>3</c:v>
                </c:pt>
                <c:pt idx="1431">
                  <c:v>3</c:v>
                </c:pt>
                <c:pt idx="1432">
                  <c:v>3</c:v>
                </c:pt>
                <c:pt idx="1433">
                  <c:v>3</c:v>
                </c:pt>
                <c:pt idx="1434">
                  <c:v>3</c:v>
                </c:pt>
                <c:pt idx="1435">
                  <c:v>3</c:v>
                </c:pt>
                <c:pt idx="1436">
                  <c:v>3</c:v>
                </c:pt>
                <c:pt idx="1437">
                  <c:v>3</c:v>
                </c:pt>
                <c:pt idx="1438">
                  <c:v>3</c:v>
                </c:pt>
                <c:pt idx="1439">
                  <c:v>3</c:v>
                </c:pt>
                <c:pt idx="1440">
                  <c:v>3</c:v>
                </c:pt>
                <c:pt idx="1441">
                  <c:v>3</c:v>
                </c:pt>
                <c:pt idx="1442">
                  <c:v>3</c:v>
                </c:pt>
                <c:pt idx="1443">
                  <c:v>3</c:v>
                </c:pt>
                <c:pt idx="1444">
                  <c:v>3</c:v>
                </c:pt>
                <c:pt idx="1445">
                  <c:v>3</c:v>
                </c:pt>
                <c:pt idx="1446">
                  <c:v>3</c:v>
                </c:pt>
                <c:pt idx="1447">
                  <c:v>3</c:v>
                </c:pt>
                <c:pt idx="1448">
                  <c:v>3</c:v>
                </c:pt>
                <c:pt idx="1449">
                  <c:v>3</c:v>
                </c:pt>
                <c:pt idx="1450">
                  <c:v>3</c:v>
                </c:pt>
                <c:pt idx="1451">
                  <c:v>3</c:v>
                </c:pt>
                <c:pt idx="1452">
                  <c:v>3</c:v>
                </c:pt>
                <c:pt idx="1453">
                  <c:v>3</c:v>
                </c:pt>
                <c:pt idx="1454">
                  <c:v>3</c:v>
                </c:pt>
                <c:pt idx="1455">
                  <c:v>3</c:v>
                </c:pt>
                <c:pt idx="1456">
                  <c:v>3</c:v>
                </c:pt>
                <c:pt idx="1457">
                  <c:v>3</c:v>
                </c:pt>
                <c:pt idx="1458">
                  <c:v>3</c:v>
                </c:pt>
                <c:pt idx="1459">
                  <c:v>3</c:v>
                </c:pt>
                <c:pt idx="1460">
                  <c:v>3</c:v>
                </c:pt>
                <c:pt idx="1461">
                  <c:v>3</c:v>
                </c:pt>
                <c:pt idx="1462">
                  <c:v>3</c:v>
                </c:pt>
                <c:pt idx="1463">
                  <c:v>3</c:v>
                </c:pt>
                <c:pt idx="1464">
                  <c:v>3</c:v>
                </c:pt>
                <c:pt idx="1465">
                  <c:v>3</c:v>
                </c:pt>
                <c:pt idx="1466">
                  <c:v>3</c:v>
                </c:pt>
                <c:pt idx="1467">
                  <c:v>3</c:v>
                </c:pt>
                <c:pt idx="1468">
                  <c:v>3</c:v>
                </c:pt>
                <c:pt idx="1469">
                  <c:v>3</c:v>
                </c:pt>
                <c:pt idx="1470">
                  <c:v>3</c:v>
                </c:pt>
                <c:pt idx="1471">
                  <c:v>3</c:v>
                </c:pt>
                <c:pt idx="1472">
                  <c:v>3</c:v>
                </c:pt>
                <c:pt idx="1473">
                  <c:v>3</c:v>
                </c:pt>
                <c:pt idx="1474">
                  <c:v>3</c:v>
                </c:pt>
                <c:pt idx="1475">
                  <c:v>3</c:v>
                </c:pt>
                <c:pt idx="1476">
                  <c:v>3</c:v>
                </c:pt>
                <c:pt idx="1477">
                  <c:v>3</c:v>
                </c:pt>
                <c:pt idx="1478">
                  <c:v>3</c:v>
                </c:pt>
                <c:pt idx="1479">
                  <c:v>3</c:v>
                </c:pt>
                <c:pt idx="1480">
                  <c:v>3</c:v>
                </c:pt>
                <c:pt idx="1481">
                  <c:v>3</c:v>
                </c:pt>
                <c:pt idx="1482">
                  <c:v>3</c:v>
                </c:pt>
                <c:pt idx="1483">
                  <c:v>3</c:v>
                </c:pt>
                <c:pt idx="1484">
                  <c:v>3</c:v>
                </c:pt>
                <c:pt idx="1485">
                  <c:v>3</c:v>
                </c:pt>
                <c:pt idx="1486">
                  <c:v>3</c:v>
                </c:pt>
                <c:pt idx="1487">
                  <c:v>3</c:v>
                </c:pt>
                <c:pt idx="1488">
                  <c:v>3</c:v>
                </c:pt>
                <c:pt idx="1489">
                  <c:v>3</c:v>
                </c:pt>
                <c:pt idx="1490">
                  <c:v>3</c:v>
                </c:pt>
                <c:pt idx="1491">
                  <c:v>3</c:v>
                </c:pt>
                <c:pt idx="1492">
                  <c:v>3</c:v>
                </c:pt>
                <c:pt idx="1493">
                  <c:v>3</c:v>
                </c:pt>
                <c:pt idx="1494">
                  <c:v>3</c:v>
                </c:pt>
                <c:pt idx="1495">
                  <c:v>3</c:v>
                </c:pt>
                <c:pt idx="1496">
                  <c:v>3</c:v>
                </c:pt>
                <c:pt idx="1497">
                  <c:v>3</c:v>
                </c:pt>
                <c:pt idx="1498">
                  <c:v>3</c:v>
                </c:pt>
                <c:pt idx="1499">
                  <c:v>3</c:v>
                </c:pt>
                <c:pt idx="1500">
                  <c:v>3</c:v>
                </c:pt>
                <c:pt idx="1501">
                  <c:v>3</c:v>
                </c:pt>
                <c:pt idx="1502">
                  <c:v>3</c:v>
                </c:pt>
                <c:pt idx="1503">
                  <c:v>3</c:v>
                </c:pt>
                <c:pt idx="1504">
                  <c:v>3</c:v>
                </c:pt>
                <c:pt idx="1505">
                  <c:v>3</c:v>
                </c:pt>
                <c:pt idx="1506">
                  <c:v>3</c:v>
                </c:pt>
                <c:pt idx="1507">
                  <c:v>3</c:v>
                </c:pt>
                <c:pt idx="1508">
                  <c:v>3</c:v>
                </c:pt>
                <c:pt idx="1509">
                  <c:v>3</c:v>
                </c:pt>
                <c:pt idx="1510">
                  <c:v>3</c:v>
                </c:pt>
                <c:pt idx="1511">
                  <c:v>3</c:v>
                </c:pt>
                <c:pt idx="1512">
                  <c:v>3</c:v>
                </c:pt>
                <c:pt idx="1513">
                  <c:v>3</c:v>
                </c:pt>
                <c:pt idx="1514">
                  <c:v>3</c:v>
                </c:pt>
                <c:pt idx="1515">
                  <c:v>3</c:v>
                </c:pt>
                <c:pt idx="1516">
                  <c:v>3</c:v>
                </c:pt>
                <c:pt idx="1517">
                  <c:v>3</c:v>
                </c:pt>
                <c:pt idx="1518">
                  <c:v>3</c:v>
                </c:pt>
                <c:pt idx="1519">
                  <c:v>3</c:v>
                </c:pt>
                <c:pt idx="1520">
                  <c:v>3</c:v>
                </c:pt>
                <c:pt idx="1521">
                  <c:v>3</c:v>
                </c:pt>
                <c:pt idx="1522">
                  <c:v>3</c:v>
                </c:pt>
                <c:pt idx="1523">
                  <c:v>3</c:v>
                </c:pt>
                <c:pt idx="1524">
                  <c:v>3</c:v>
                </c:pt>
                <c:pt idx="1525">
                  <c:v>3</c:v>
                </c:pt>
                <c:pt idx="1526">
                  <c:v>3</c:v>
                </c:pt>
                <c:pt idx="1527">
                  <c:v>3</c:v>
                </c:pt>
                <c:pt idx="1528">
                  <c:v>3</c:v>
                </c:pt>
                <c:pt idx="1529">
                  <c:v>3</c:v>
                </c:pt>
                <c:pt idx="1530">
                  <c:v>3</c:v>
                </c:pt>
                <c:pt idx="1531">
                  <c:v>3</c:v>
                </c:pt>
                <c:pt idx="1532">
                  <c:v>3</c:v>
                </c:pt>
                <c:pt idx="1533">
                  <c:v>3</c:v>
                </c:pt>
                <c:pt idx="1534">
                  <c:v>3</c:v>
                </c:pt>
                <c:pt idx="1535">
                  <c:v>3</c:v>
                </c:pt>
                <c:pt idx="1536">
                  <c:v>3</c:v>
                </c:pt>
                <c:pt idx="1537">
                  <c:v>3</c:v>
                </c:pt>
                <c:pt idx="1538">
                  <c:v>3</c:v>
                </c:pt>
                <c:pt idx="1539">
                  <c:v>3</c:v>
                </c:pt>
                <c:pt idx="1540">
                  <c:v>3</c:v>
                </c:pt>
                <c:pt idx="1541">
                  <c:v>3</c:v>
                </c:pt>
                <c:pt idx="1542">
                  <c:v>3</c:v>
                </c:pt>
                <c:pt idx="1543">
                  <c:v>3</c:v>
                </c:pt>
                <c:pt idx="1544">
                  <c:v>3</c:v>
                </c:pt>
                <c:pt idx="1545">
                  <c:v>3</c:v>
                </c:pt>
                <c:pt idx="1546">
                  <c:v>3</c:v>
                </c:pt>
                <c:pt idx="1547">
                  <c:v>3</c:v>
                </c:pt>
                <c:pt idx="1548">
                  <c:v>3</c:v>
                </c:pt>
                <c:pt idx="1549">
                  <c:v>3</c:v>
                </c:pt>
                <c:pt idx="1550">
                  <c:v>3</c:v>
                </c:pt>
                <c:pt idx="1551">
                  <c:v>3</c:v>
                </c:pt>
                <c:pt idx="1552">
                  <c:v>3</c:v>
                </c:pt>
                <c:pt idx="1553">
                  <c:v>3</c:v>
                </c:pt>
                <c:pt idx="1554">
                  <c:v>3</c:v>
                </c:pt>
                <c:pt idx="1555">
                  <c:v>3</c:v>
                </c:pt>
                <c:pt idx="1556">
                  <c:v>3</c:v>
                </c:pt>
                <c:pt idx="1557">
                  <c:v>3</c:v>
                </c:pt>
                <c:pt idx="1558">
                  <c:v>3</c:v>
                </c:pt>
                <c:pt idx="1559">
                  <c:v>3</c:v>
                </c:pt>
                <c:pt idx="1560">
                  <c:v>3</c:v>
                </c:pt>
                <c:pt idx="1561">
                  <c:v>3</c:v>
                </c:pt>
                <c:pt idx="1562">
                  <c:v>3</c:v>
                </c:pt>
                <c:pt idx="1563">
                  <c:v>3</c:v>
                </c:pt>
                <c:pt idx="1564">
                  <c:v>3</c:v>
                </c:pt>
                <c:pt idx="1565">
                  <c:v>3</c:v>
                </c:pt>
                <c:pt idx="1566">
                  <c:v>3</c:v>
                </c:pt>
                <c:pt idx="1567">
                  <c:v>3</c:v>
                </c:pt>
                <c:pt idx="1568">
                  <c:v>3</c:v>
                </c:pt>
                <c:pt idx="1569">
                  <c:v>3</c:v>
                </c:pt>
                <c:pt idx="1570">
                  <c:v>3</c:v>
                </c:pt>
                <c:pt idx="1571">
                  <c:v>3</c:v>
                </c:pt>
                <c:pt idx="1572">
                  <c:v>3</c:v>
                </c:pt>
                <c:pt idx="1573">
                  <c:v>3</c:v>
                </c:pt>
                <c:pt idx="1574">
                  <c:v>3</c:v>
                </c:pt>
                <c:pt idx="1575">
                  <c:v>3</c:v>
                </c:pt>
                <c:pt idx="1576">
                  <c:v>3</c:v>
                </c:pt>
                <c:pt idx="1577">
                  <c:v>3</c:v>
                </c:pt>
                <c:pt idx="1578">
                  <c:v>3</c:v>
                </c:pt>
                <c:pt idx="1579">
                  <c:v>3</c:v>
                </c:pt>
                <c:pt idx="1580">
                  <c:v>3</c:v>
                </c:pt>
                <c:pt idx="1581">
                  <c:v>2</c:v>
                </c:pt>
                <c:pt idx="1582">
                  <c:v>2</c:v>
                </c:pt>
                <c:pt idx="1583">
                  <c:v>2</c:v>
                </c:pt>
                <c:pt idx="1584">
                  <c:v>2</c:v>
                </c:pt>
                <c:pt idx="1585">
                  <c:v>2</c:v>
                </c:pt>
                <c:pt idx="1586">
                  <c:v>2</c:v>
                </c:pt>
                <c:pt idx="1587">
                  <c:v>2</c:v>
                </c:pt>
                <c:pt idx="1588">
                  <c:v>2</c:v>
                </c:pt>
                <c:pt idx="1589">
                  <c:v>2</c:v>
                </c:pt>
                <c:pt idx="1590">
                  <c:v>2</c:v>
                </c:pt>
                <c:pt idx="1591">
                  <c:v>2</c:v>
                </c:pt>
                <c:pt idx="1592">
                  <c:v>2</c:v>
                </c:pt>
                <c:pt idx="1593">
                  <c:v>2</c:v>
                </c:pt>
                <c:pt idx="1594">
                  <c:v>2</c:v>
                </c:pt>
                <c:pt idx="1595">
                  <c:v>2</c:v>
                </c:pt>
                <c:pt idx="1596">
                  <c:v>2</c:v>
                </c:pt>
                <c:pt idx="1597">
                  <c:v>2</c:v>
                </c:pt>
                <c:pt idx="1598">
                  <c:v>2</c:v>
                </c:pt>
                <c:pt idx="1599">
                  <c:v>2</c:v>
                </c:pt>
                <c:pt idx="1600">
                  <c:v>2</c:v>
                </c:pt>
                <c:pt idx="1601">
                  <c:v>2</c:v>
                </c:pt>
                <c:pt idx="1602">
                  <c:v>2</c:v>
                </c:pt>
                <c:pt idx="1603">
                  <c:v>2</c:v>
                </c:pt>
                <c:pt idx="1604">
                  <c:v>2</c:v>
                </c:pt>
                <c:pt idx="1605">
                  <c:v>2</c:v>
                </c:pt>
                <c:pt idx="1606">
                  <c:v>2</c:v>
                </c:pt>
                <c:pt idx="1607">
                  <c:v>2</c:v>
                </c:pt>
                <c:pt idx="1608">
                  <c:v>2</c:v>
                </c:pt>
                <c:pt idx="1609">
                  <c:v>2</c:v>
                </c:pt>
                <c:pt idx="1610">
                  <c:v>2</c:v>
                </c:pt>
                <c:pt idx="1611">
                  <c:v>2</c:v>
                </c:pt>
                <c:pt idx="1612">
                  <c:v>2</c:v>
                </c:pt>
                <c:pt idx="1613">
                  <c:v>2</c:v>
                </c:pt>
                <c:pt idx="1614">
                  <c:v>2</c:v>
                </c:pt>
                <c:pt idx="1615">
                  <c:v>2</c:v>
                </c:pt>
                <c:pt idx="1616">
                  <c:v>2</c:v>
                </c:pt>
                <c:pt idx="1617">
                  <c:v>2</c:v>
                </c:pt>
                <c:pt idx="1618">
                  <c:v>2</c:v>
                </c:pt>
                <c:pt idx="1619">
                  <c:v>2</c:v>
                </c:pt>
                <c:pt idx="1620">
                  <c:v>2</c:v>
                </c:pt>
                <c:pt idx="1621">
                  <c:v>2</c:v>
                </c:pt>
                <c:pt idx="1622">
                  <c:v>2</c:v>
                </c:pt>
                <c:pt idx="1623">
                  <c:v>2</c:v>
                </c:pt>
                <c:pt idx="1624">
                  <c:v>2</c:v>
                </c:pt>
                <c:pt idx="1625">
                  <c:v>2</c:v>
                </c:pt>
                <c:pt idx="1626">
                  <c:v>2</c:v>
                </c:pt>
                <c:pt idx="1627">
                  <c:v>2</c:v>
                </c:pt>
                <c:pt idx="1628">
                  <c:v>2</c:v>
                </c:pt>
                <c:pt idx="1629">
                  <c:v>2</c:v>
                </c:pt>
                <c:pt idx="1630">
                  <c:v>2</c:v>
                </c:pt>
                <c:pt idx="1631">
                  <c:v>2</c:v>
                </c:pt>
                <c:pt idx="1632">
                  <c:v>2</c:v>
                </c:pt>
                <c:pt idx="1633">
                  <c:v>2</c:v>
                </c:pt>
                <c:pt idx="1634">
                  <c:v>2</c:v>
                </c:pt>
                <c:pt idx="1635">
                  <c:v>2</c:v>
                </c:pt>
                <c:pt idx="1636">
                  <c:v>2</c:v>
                </c:pt>
                <c:pt idx="1637">
                  <c:v>2</c:v>
                </c:pt>
                <c:pt idx="1638">
                  <c:v>2</c:v>
                </c:pt>
                <c:pt idx="1639">
                  <c:v>2</c:v>
                </c:pt>
                <c:pt idx="1640">
                  <c:v>2</c:v>
                </c:pt>
                <c:pt idx="1641">
                  <c:v>2</c:v>
                </c:pt>
                <c:pt idx="1642">
                  <c:v>2</c:v>
                </c:pt>
                <c:pt idx="1643">
                  <c:v>2</c:v>
                </c:pt>
                <c:pt idx="1644">
                  <c:v>2</c:v>
                </c:pt>
                <c:pt idx="1645">
                  <c:v>2</c:v>
                </c:pt>
                <c:pt idx="1646">
                  <c:v>2</c:v>
                </c:pt>
                <c:pt idx="1647">
                  <c:v>2</c:v>
                </c:pt>
                <c:pt idx="1648">
                  <c:v>2</c:v>
                </c:pt>
                <c:pt idx="1649">
                  <c:v>2</c:v>
                </c:pt>
                <c:pt idx="1650">
                  <c:v>2</c:v>
                </c:pt>
                <c:pt idx="1651">
                  <c:v>2</c:v>
                </c:pt>
                <c:pt idx="1652">
                  <c:v>2</c:v>
                </c:pt>
                <c:pt idx="1653">
                  <c:v>2</c:v>
                </c:pt>
                <c:pt idx="1654">
                  <c:v>2</c:v>
                </c:pt>
                <c:pt idx="1655">
                  <c:v>2</c:v>
                </c:pt>
                <c:pt idx="1656">
                  <c:v>2</c:v>
                </c:pt>
                <c:pt idx="1657">
                  <c:v>2</c:v>
                </c:pt>
                <c:pt idx="1658">
                  <c:v>2</c:v>
                </c:pt>
                <c:pt idx="1659">
                  <c:v>2</c:v>
                </c:pt>
                <c:pt idx="1660">
                  <c:v>2</c:v>
                </c:pt>
                <c:pt idx="1661">
                  <c:v>2</c:v>
                </c:pt>
                <c:pt idx="1662">
                  <c:v>2</c:v>
                </c:pt>
                <c:pt idx="1663">
                  <c:v>2</c:v>
                </c:pt>
                <c:pt idx="1664">
                  <c:v>2</c:v>
                </c:pt>
                <c:pt idx="1665">
                  <c:v>2</c:v>
                </c:pt>
                <c:pt idx="1666">
                  <c:v>2</c:v>
                </c:pt>
                <c:pt idx="1667">
                  <c:v>2</c:v>
                </c:pt>
                <c:pt idx="1668">
                  <c:v>2</c:v>
                </c:pt>
                <c:pt idx="1669">
                  <c:v>2</c:v>
                </c:pt>
                <c:pt idx="1670">
                  <c:v>2</c:v>
                </c:pt>
                <c:pt idx="1671">
                  <c:v>2</c:v>
                </c:pt>
                <c:pt idx="1672">
                  <c:v>2</c:v>
                </c:pt>
                <c:pt idx="1673">
                  <c:v>2</c:v>
                </c:pt>
                <c:pt idx="1674">
                  <c:v>2</c:v>
                </c:pt>
                <c:pt idx="1675">
                  <c:v>2</c:v>
                </c:pt>
                <c:pt idx="1676">
                  <c:v>2</c:v>
                </c:pt>
                <c:pt idx="1677">
                  <c:v>2</c:v>
                </c:pt>
                <c:pt idx="1678">
                  <c:v>2</c:v>
                </c:pt>
                <c:pt idx="1679">
                  <c:v>2</c:v>
                </c:pt>
                <c:pt idx="1680">
                  <c:v>2</c:v>
                </c:pt>
                <c:pt idx="1681">
                  <c:v>2</c:v>
                </c:pt>
                <c:pt idx="1682">
                  <c:v>2</c:v>
                </c:pt>
                <c:pt idx="1683">
                  <c:v>2</c:v>
                </c:pt>
                <c:pt idx="1684">
                  <c:v>2</c:v>
                </c:pt>
                <c:pt idx="1685">
                  <c:v>2</c:v>
                </c:pt>
                <c:pt idx="1686">
                  <c:v>2</c:v>
                </c:pt>
                <c:pt idx="1687">
                  <c:v>2</c:v>
                </c:pt>
                <c:pt idx="1688">
                  <c:v>2</c:v>
                </c:pt>
                <c:pt idx="1689">
                  <c:v>2</c:v>
                </c:pt>
                <c:pt idx="1690">
                  <c:v>2</c:v>
                </c:pt>
                <c:pt idx="1691">
                  <c:v>2</c:v>
                </c:pt>
                <c:pt idx="1692">
                  <c:v>2</c:v>
                </c:pt>
                <c:pt idx="1693">
                  <c:v>2</c:v>
                </c:pt>
                <c:pt idx="1694">
                  <c:v>2</c:v>
                </c:pt>
                <c:pt idx="1695">
                  <c:v>2</c:v>
                </c:pt>
                <c:pt idx="1696">
                  <c:v>2</c:v>
                </c:pt>
                <c:pt idx="1697">
                  <c:v>2</c:v>
                </c:pt>
                <c:pt idx="1698">
                  <c:v>2</c:v>
                </c:pt>
                <c:pt idx="1699">
                  <c:v>2</c:v>
                </c:pt>
                <c:pt idx="1700">
                  <c:v>2</c:v>
                </c:pt>
                <c:pt idx="1701">
                  <c:v>2</c:v>
                </c:pt>
                <c:pt idx="1702">
                  <c:v>2</c:v>
                </c:pt>
                <c:pt idx="1703">
                  <c:v>2</c:v>
                </c:pt>
                <c:pt idx="1704">
                  <c:v>2</c:v>
                </c:pt>
                <c:pt idx="1705">
                  <c:v>2</c:v>
                </c:pt>
                <c:pt idx="1706">
                  <c:v>2</c:v>
                </c:pt>
                <c:pt idx="1707">
                  <c:v>2</c:v>
                </c:pt>
                <c:pt idx="1708">
                  <c:v>2</c:v>
                </c:pt>
                <c:pt idx="1709">
                  <c:v>2</c:v>
                </c:pt>
                <c:pt idx="1710">
                  <c:v>2</c:v>
                </c:pt>
                <c:pt idx="1711">
                  <c:v>2</c:v>
                </c:pt>
                <c:pt idx="1712">
                  <c:v>2</c:v>
                </c:pt>
                <c:pt idx="1713">
                  <c:v>2</c:v>
                </c:pt>
                <c:pt idx="1714">
                  <c:v>2</c:v>
                </c:pt>
                <c:pt idx="1715">
                  <c:v>2</c:v>
                </c:pt>
                <c:pt idx="1716">
                  <c:v>2</c:v>
                </c:pt>
                <c:pt idx="1717">
                  <c:v>2</c:v>
                </c:pt>
                <c:pt idx="1718">
                  <c:v>2</c:v>
                </c:pt>
                <c:pt idx="1719">
                  <c:v>2</c:v>
                </c:pt>
                <c:pt idx="1720">
                  <c:v>2</c:v>
                </c:pt>
                <c:pt idx="1721">
                  <c:v>2</c:v>
                </c:pt>
                <c:pt idx="1722">
                  <c:v>2</c:v>
                </c:pt>
                <c:pt idx="1723">
                  <c:v>2</c:v>
                </c:pt>
                <c:pt idx="1724">
                  <c:v>2</c:v>
                </c:pt>
                <c:pt idx="1725">
                  <c:v>2</c:v>
                </c:pt>
                <c:pt idx="1726">
                  <c:v>2</c:v>
                </c:pt>
                <c:pt idx="1727">
                  <c:v>2</c:v>
                </c:pt>
                <c:pt idx="1728">
                  <c:v>2</c:v>
                </c:pt>
                <c:pt idx="1729">
                  <c:v>2</c:v>
                </c:pt>
                <c:pt idx="1730">
                  <c:v>2</c:v>
                </c:pt>
                <c:pt idx="1731">
                  <c:v>2</c:v>
                </c:pt>
                <c:pt idx="1732">
                  <c:v>2</c:v>
                </c:pt>
                <c:pt idx="1733">
                  <c:v>2</c:v>
                </c:pt>
                <c:pt idx="1734">
                  <c:v>2</c:v>
                </c:pt>
                <c:pt idx="1735">
                  <c:v>2</c:v>
                </c:pt>
                <c:pt idx="1736">
                  <c:v>2</c:v>
                </c:pt>
                <c:pt idx="1737">
                  <c:v>2</c:v>
                </c:pt>
                <c:pt idx="1738">
                  <c:v>2</c:v>
                </c:pt>
                <c:pt idx="1739">
                  <c:v>2</c:v>
                </c:pt>
                <c:pt idx="1740">
                  <c:v>2</c:v>
                </c:pt>
                <c:pt idx="1741">
                  <c:v>2</c:v>
                </c:pt>
                <c:pt idx="1742">
                  <c:v>2</c:v>
                </c:pt>
                <c:pt idx="1743">
                  <c:v>2</c:v>
                </c:pt>
                <c:pt idx="1744">
                  <c:v>2</c:v>
                </c:pt>
                <c:pt idx="1745">
                  <c:v>2</c:v>
                </c:pt>
                <c:pt idx="1746">
                  <c:v>2</c:v>
                </c:pt>
                <c:pt idx="1747">
                  <c:v>2</c:v>
                </c:pt>
                <c:pt idx="1748">
                  <c:v>2</c:v>
                </c:pt>
                <c:pt idx="1749">
                  <c:v>2</c:v>
                </c:pt>
                <c:pt idx="1750">
                  <c:v>2</c:v>
                </c:pt>
                <c:pt idx="1751">
                  <c:v>2</c:v>
                </c:pt>
                <c:pt idx="1752">
                  <c:v>2</c:v>
                </c:pt>
                <c:pt idx="1753">
                  <c:v>2</c:v>
                </c:pt>
                <c:pt idx="1754">
                  <c:v>2</c:v>
                </c:pt>
                <c:pt idx="1755">
                  <c:v>2</c:v>
                </c:pt>
                <c:pt idx="1756">
                  <c:v>2</c:v>
                </c:pt>
                <c:pt idx="1757">
                  <c:v>2</c:v>
                </c:pt>
                <c:pt idx="1758">
                  <c:v>2</c:v>
                </c:pt>
                <c:pt idx="1759">
                  <c:v>2</c:v>
                </c:pt>
                <c:pt idx="1760">
                  <c:v>2</c:v>
                </c:pt>
                <c:pt idx="1761">
                  <c:v>2</c:v>
                </c:pt>
                <c:pt idx="1762">
                  <c:v>2</c:v>
                </c:pt>
                <c:pt idx="1763">
                  <c:v>2</c:v>
                </c:pt>
                <c:pt idx="1764">
                  <c:v>2</c:v>
                </c:pt>
                <c:pt idx="1765">
                  <c:v>2</c:v>
                </c:pt>
                <c:pt idx="1766">
                  <c:v>2</c:v>
                </c:pt>
                <c:pt idx="1767">
                  <c:v>2</c:v>
                </c:pt>
                <c:pt idx="1768">
                  <c:v>2</c:v>
                </c:pt>
                <c:pt idx="1769">
                  <c:v>2</c:v>
                </c:pt>
                <c:pt idx="1770">
                  <c:v>2</c:v>
                </c:pt>
                <c:pt idx="1771">
                  <c:v>2</c:v>
                </c:pt>
                <c:pt idx="1772">
                  <c:v>2</c:v>
                </c:pt>
                <c:pt idx="1773">
                  <c:v>2</c:v>
                </c:pt>
                <c:pt idx="1774">
                  <c:v>2</c:v>
                </c:pt>
                <c:pt idx="1775">
                  <c:v>2</c:v>
                </c:pt>
                <c:pt idx="1776">
                  <c:v>2</c:v>
                </c:pt>
                <c:pt idx="1777">
                  <c:v>2</c:v>
                </c:pt>
                <c:pt idx="1778">
                  <c:v>2</c:v>
                </c:pt>
                <c:pt idx="1779">
                  <c:v>2</c:v>
                </c:pt>
                <c:pt idx="1780">
                  <c:v>2</c:v>
                </c:pt>
                <c:pt idx="1781">
                  <c:v>2</c:v>
                </c:pt>
                <c:pt idx="1782">
                  <c:v>2</c:v>
                </c:pt>
                <c:pt idx="1783">
                  <c:v>2</c:v>
                </c:pt>
                <c:pt idx="1784">
                  <c:v>2</c:v>
                </c:pt>
                <c:pt idx="1785">
                  <c:v>2</c:v>
                </c:pt>
                <c:pt idx="1786">
                  <c:v>2</c:v>
                </c:pt>
                <c:pt idx="1787">
                  <c:v>2</c:v>
                </c:pt>
                <c:pt idx="1788">
                  <c:v>2</c:v>
                </c:pt>
                <c:pt idx="1789">
                  <c:v>2</c:v>
                </c:pt>
                <c:pt idx="1790">
                  <c:v>2</c:v>
                </c:pt>
                <c:pt idx="1791">
                  <c:v>2</c:v>
                </c:pt>
                <c:pt idx="1792">
                  <c:v>2</c:v>
                </c:pt>
                <c:pt idx="1793">
                  <c:v>2</c:v>
                </c:pt>
                <c:pt idx="1794">
                  <c:v>2</c:v>
                </c:pt>
                <c:pt idx="1795">
                  <c:v>2</c:v>
                </c:pt>
                <c:pt idx="1796">
                  <c:v>2</c:v>
                </c:pt>
                <c:pt idx="1797">
                  <c:v>2</c:v>
                </c:pt>
                <c:pt idx="1798">
                  <c:v>2</c:v>
                </c:pt>
                <c:pt idx="1799">
                  <c:v>2</c:v>
                </c:pt>
                <c:pt idx="1800">
                  <c:v>2</c:v>
                </c:pt>
                <c:pt idx="1801">
                  <c:v>2</c:v>
                </c:pt>
                <c:pt idx="1802">
                  <c:v>2</c:v>
                </c:pt>
                <c:pt idx="1803">
                  <c:v>2</c:v>
                </c:pt>
                <c:pt idx="1804">
                  <c:v>2</c:v>
                </c:pt>
                <c:pt idx="1805">
                  <c:v>2</c:v>
                </c:pt>
                <c:pt idx="1806">
                  <c:v>2</c:v>
                </c:pt>
                <c:pt idx="1807">
                  <c:v>2</c:v>
                </c:pt>
                <c:pt idx="1808">
                  <c:v>2</c:v>
                </c:pt>
                <c:pt idx="1809">
                  <c:v>2</c:v>
                </c:pt>
                <c:pt idx="1810">
                  <c:v>2</c:v>
                </c:pt>
                <c:pt idx="1811">
                  <c:v>2</c:v>
                </c:pt>
                <c:pt idx="1812">
                  <c:v>2</c:v>
                </c:pt>
                <c:pt idx="1813">
                  <c:v>2</c:v>
                </c:pt>
                <c:pt idx="1814">
                  <c:v>2</c:v>
                </c:pt>
                <c:pt idx="1815">
                  <c:v>2</c:v>
                </c:pt>
                <c:pt idx="1816">
                  <c:v>2</c:v>
                </c:pt>
                <c:pt idx="1817">
                  <c:v>2</c:v>
                </c:pt>
                <c:pt idx="1818">
                  <c:v>2</c:v>
                </c:pt>
                <c:pt idx="1819">
                  <c:v>2</c:v>
                </c:pt>
                <c:pt idx="1820">
                  <c:v>2</c:v>
                </c:pt>
                <c:pt idx="1821">
                  <c:v>2</c:v>
                </c:pt>
                <c:pt idx="1822">
                  <c:v>2</c:v>
                </c:pt>
                <c:pt idx="1823">
                  <c:v>2</c:v>
                </c:pt>
                <c:pt idx="1824">
                  <c:v>2</c:v>
                </c:pt>
                <c:pt idx="1825">
                  <c:v>2</c:v>
                </c:pt>
                <c:pt idx="1826">
                  <c:v>2</c:v>
                </c:pt>
                <c:pt idx="1827">
                  <c:v>2</c:v>
                </c:pt>
                <c:pt idx="1828">
                  <c:v>2</c:v>
                </c:pt>
                <c:pt idx="1829">
                  <c:v>2</c:v>
                </c:pt>
                <c:pt idx="1830">
                  <c:v>2</c:v>
                </c:pt>
                <c:pt idx="1831">
                  <c:v>2</c:v>
                </c:pt>
                <c:pt idx="1832">
                  <c:v>2</c:v>
                </c:pt>
                <c:pt idx="1833">
                  <c:v>2</c:v>
                </c:pt>
                <c:pt idx="1834">
                  <c:v>2</c:v>
                </c:pt>
                <c:pt idx="1835">
                  <c:v>2</c:v>
                </c:pt>
                <c:pt idx="1836">
                  <c:v>2</c:v>
                </c:pt>
                <c:pt idx="1837">
                  <c:v>2</c:v>
                </c:pt>
                <c:pt idx="1838">
                  <c:v>2</c:v>
                </c:pt>
                <c:pt idx="1839">
                  <c:v>2</c:v>
                </c:pt>
                <c:pt idx="1840">
                  <c:v>2</c:v>
                </c:pt>
                <c:pt idx="1841">
                  <c:v>2</c:v>
                </c:pt>
                <c:pt idx="1842">
                  <c:v>2</c:v>
                </c:pt>
                <c:pt idx="1843">
                  <c:v>2</c:v>
                </c:pt>
                <c:pt idx="1844">
                  <c:v>2</c:v>
                </c:pt>
                <c:pt idx="1845">
                  <c:v>2</c:v>
                </c:pt>
                <c:pt idx="1846">
                  <c:v>2</c:v>
                </c:pt>
                <c:pt idx="1847">
                  <c:v>2</c:v>
                </c:pt>
                <c:pt idx="1848">
                  <c:v>2</c:v>
                </c:pt>
                <c:pt idx="1849">
                  <c:v>2</c:v>
                </c:pt>
                <c:pt idx="1850">
                  <c:v>2</c:v>
                </c:pt>
                <c:pt idx="1851">
                  <c:v>2</c:v>
                </c:pt>
                <c:pt idx="1852">
                  <c:v>2</c:v>
                </c:pt>
                <c:pt idx="1853">
                  <c:v>2</c:v>
                </c:pt>
                <c:pt idx="1854">
                  <c:v>2</c:v>
                </c:pt>
                <c:pt idx="1855">
                  <c:v>2</c:v>
                </c:pt>
                <c:pt idx="1856">
                  <c:v>2</c:v>
                </c:pt>
                <c:pt idx="1857">
                  <c:v>2</c:v>
                </c:pt>
                <c:pt idx="1858">
                  <c:v>2</c:v>
                </c:pt>
                <c:pt idx="1859">
                  <c:v>2</c:v>
                </c:pt>
                <c:pt idx="1860">
                  <c:v>2</c:v>
                </c:pt>
                <c:pt idx="1861">
                  <c:v>2</c:v>
                </c:pt>
                <c:pt idx="1862">
                  <c:v>2</c:v>
                </c:pt>
                <c:pt idx="1863">
                  <c:v>2</c:v>
                </c:pt>
                <c:pt idx="1864">
                  <c:v>2</c:v>
                </c:pt>
                <c:pt idx="1865">
                  <c:v>2</c:v>
                </c:pt>
                <c:pt idx="1866">
                  <c:v>2</c:v>
                </c:pt>
                <c:pt idx="1867">
                  <c:v>2</c:v>
                </c:pt>
                <c:pt idx="1868">
                  <c:v>2</c:v>
                </c:pt>
                <c:pt idx="1869">
                  <c:v>2</c:v>
                </c:pt>
                <c:pt idx="1870">
                  <c:v>2</c:v>
                </c:pt>
                <c:pt idx="1871">
                  <c:v>2</c:v>
                </c:pt>
                <c:pt idx="1872">
                  <c:v>2</c:v>
                </c:pt>
                <c:pt idx="1873">
                  <c:v>2</c:v>
                </c:pt>
                <c:pt idx="1874">
                  <c:v>2</c:v>
                </c:pt>
                <c:pt idx="1875">
                  <c:v>2</c:v>
                </c:pt>
                <c:pt idx="1876">
                  <c:v>2</c:v>
                </c:pt>
                <c:pt idx="1877">
                  <c:v>2</c:v>
                </c:pt>
                <c:pt idx="1878">
                  <c:v>2</c:v>
                </c:pt>
                <c:pt idx="1879">
                  <c:v>2</c:v>
                </c:pt>
                <c:pt idx="1880">
                  <c:v>2</c:v>
                </c:pt>
                <c:pt idx="1881">
                  <c:v>2</c:v>
                </c:pt>
                <c:pt idx="1882">
                  <c:v>2</c:v>
                </c:pt>
                <c:pt idx="1883">
                  <c:v>2</c:v>
                </c:pt>
                <c:pt idx="1884">
                  <c:v>2</c:v>
                </c:pt>
                <c:pt idx="1885">
                  <c:v>2</c:v>
                </c:pt>
                <c:pt idx="1886">
                  <c:v>2</c:v>
                </c:pt>
                <c:pt idx="1887">
                  <c:v>2</c:v>
                </c:pt>
                <c:pt idx="1888">
                  <c:v>2</c:v>
                </c:pt>
                <c:pt idx="1889">
                  <c:v>2</c:v>
                </c:pt>
                <c:pt idx="1890">
                  <c:v>2</c:v>
                </c:pt>
                <c:pt idx="1891">
                  <c:v>2</c:v>
                </c:pt>
                <c:pt idx="1892">
                  <c:v>2</c:v>
                </c:pt>
                <c:pt idx="1893">
                  <c:v>2</c:v>
                </c:pt>
                <c:pt idx="1894">
                  <c:v>2</c:v>
                </c:pt>
                <c:pt idx="1895">
                  <c:v>2</c:v>
                </c:pt>
                <c:pt idx="1896">
                  <c:v>2</c:v>
                </c:pt>
                <c:pt idx="1897">
                  <c:v>2</c:v>
                </c:pt>
                <c:pt idx="1898">
                  <c:v>2</c:v>
                </c:pt>
                <c:pt idx="1899">
                  <c:v>2</c:v>
                </c:pt>
                <c:pt idx="1900">
                  <c:v>2</c:v>
                </c:pt>
                <c:pt idx="1901">
                  <c:v>2</c:v>
                </c:pt>
                <c:pt idx="1902">
                  <c:v>2</c:v>
                </c:pt>
                <c:pt idx="1903">
                  <c:v>2</c:v>
                </c:pt>
                <c:pt idx="1904">
                  <c:v>2</c:v>
                </c:pt>
                <c:pt idx="1905">
                  <c:v>2</c:v>
                </c:pt>
                <c:pt idx="1906">
                  <c:v>2</c:v>
                </c:pt>
                <c:pt idx="1907">
                  <c:v>2</c:v>
                </c:pt>
                <c:pt idx="1908">
                  <c:v>2</c:v>
                </c:pt>
                <c:pt idx="1909">
                  <c:v>2</c:v>
                </c:pt>
                <c:pt idx="1910">
                  <c:v>2</c:v>
                </c:pt>
                <c:pt idx="1911">
                  <c:v>2</c:v>
                </c:pt>
                <c:pt idx="1912">
                  <c:v>2</c:v>
                </c:pt>
                <c:pt idx="1913">
                  <c:v>2</c:v>
                </c:pt>
                <c:pt idx="1914">
                  <c:v>2</c:v>
                </c:pt>
                <c:pt idx="1915">
                  <c:v>2</c:v>
                </c:pt>
                <c:pt idx="1916">
                  <c:v>2</c:v>
                </c:pt>
                <c:pt idx="1917">
                  <c:v>2</c:v>
                </c:pt>
                <c:pt idx="1918">
                  <c:v>2</c:v>
                </c:pt>
                <c:pt idx="1919">
                  <c:v>2</c:v>
                </c:pt>
                <c:pt idx="1920">
                  <c:v>2</c:v>
                </c:pt>
                <c:pt idx="1921">
                  <c:v>2</c:v>
                </c:pt>
                <c:pt idx="1922">
                  <c:v>2</c:v>
                </c:pt>
                <c:pt idx="1923">
                  <c:v>2</c:v>
                </c:pt>
                <c:pt idx="1924">
                  <c:v>2</c:v>
                </c:pt>
                <c:pt idx="1925">
                  <c:v>2</c:v>
                </c:pt>
                <c:pt idx="1926">
                  <c:v>2</c:v>
                </c:pt>
                <c:pt idx="1927">
                  <c:v>2</c:v>
                </c:pt>
                <c:pt idx="1928">
                  <c:v>2</c:v>
                </c:pt>
                <c:pt idx="1929">
                  <c:v>2</c:v>
                </c:pt>
                <c:pt idx="1930">
                  <c:v>2</c:v>
                </c:pt>
                <c:pt idx="1931">
                  <c:v>2</c:v>
                </c:pt>
                <c:pt idx="1932">
                  <c:v>2</c:v>
                </c:pt>
                <c:pt idx="1933">
                  <c:v>2</c:v>
                </c:pt>
                <c:pt idx="1934">
                  <c:v>2</c:v>
                </c:pt>
                <c:pt idx="1935">
                  <c:v>2</c:v>
                </c:pt>
                <c:pt idx="1936">
                  <c:v>2</c:v>
                </c:pt>
                <c:pt idx="1937">
                  <c:v>2</c:v>
                </c:pt>
                <c:pt idx="1938">
                  <c:v>2</c:v>
                </c:pt>
                <c:pt idx="1939">
                  <c:v>2</c:v>
                </c:pt>
                <c:pt idx="1940">
                  <c:v>2</c:v>
                </c:pt>
                <c:pt idx="1941">
                  <c:v>2</c:v>
                </c:pt>
                <c:pt idx="1942">
                  <c:v>2</c:v>
                </c:pt>
                <c:pt idx="1943">
                  <c:v>2</c:v>
                </c:pt>
                <c:pt idx="1944">
                  <c:v>2</c:v>
                </c:pt>
                <c:pt idx="1945">
                  <c:v>2</c:v>
                </c:pt>
                <c:pt idx="1946">
                  <c:v>2</c:v>
                </c:pt>
                <c:pt idx="1947">
                  <c:v>2</c:v>
                </c:pt>
                <c:pt idx="1948">
                  <c:v>2</c:v>
                </c:pt>
                <c:pt idx="1949">
                  <c:v>2</c:v>
                </c:pt>
                <c:pt idx="1950">
                  <c:v>2</c:v>
                </c:pt>
                <c:pt idx="1951">
                  <c:v>2</c:v>
                </c:pt>
                <c:pt idx="1952">
                  <c:v>2</c:v>
                </c:pt>
                <c:pt idx="1953">
                  <c:v>2</c:v>
                </c:pt>
                <c:pt idx="1954">
                  <c:v>2</c:v>
                </c:pt>
                <c:pt idx="1955">
                  <c:v>2</c:v>
                </c:pt>
                <c:pt idx="1956">
                  <c:v>2</c:v>
                </c:pt>
                <c:pt idx="1957">
                  <c:v>2</c:v>
                </c:pt>
                <c:pt idx="1958">
                  <c:v>2</c:v>
                </c:pt>
                <c:pt idx="1959">
                  <c:v>2</c:v>
                </c:pt>
                <c:pt idx="1960">
                  <c:v>2</c:v>
                </c:pt>
                <c:pt idx="1961">
                  <c:v>2</c:v>
                </c:pt>
                <c:pt idx="1962">
                  <c:v>2</c:v>
                </c:pt>
                <c:pt idx="1963">
                  <c:v>2</c:v>
                </c:pt>
                <c:pt idx="1964">
                  <c:v>2</c:v>
                </c:pt>
                <c:pt idx="1965">
                  <c:v>2</c:v>
                </c:pt>
                <c:pt idx="1966">
                  <c:v>2</c:v>
                </c:pt>
                <c:pt idx="1967">
                  <c:v>2</c:v>
                </c:pt>
                <c:pt idx="1968">
                  <c:v>2</c:v>
                </c:pt>
                <c:pt idx="1969">
                  <c:v>2</c:v>
                </c:pt>
                <c:pt idx="1970">
                  <c:v>2</c:v>
                </c:pt>
                <c:pt idx="1971">
                  <c:v>2</c:v>
                </c:pt>
                <c:pt idx="1972">
                  <c:v>2</c:v>
                </c:pt>
                <c:pt idx="1973">
                  <c:v>2</c:v>
                </c:pt>
                <c:pt idx="1974">
                  <c:v>2</c:v>
                </c:pt>
                <c:pt idx="1975">
                  <c:v>2</c:v>
                </c:pt>
                <c:pt idx="1976">
                  <c:v>2</c:v>
                </c:pt>
                <c:pt idx="1977">
                  <c:v>2</c:v>
                </c:pt>
                <c:pt idx="1978">
                  <c:v>2</c:v>
                </c:pt>
                <c:pt idx="1979">
                  <c:v>2</c:v>
                </c:pt>
                <c:pt idx="1980">
                  <c:v>2</c:v>
                </c:pt>
                <c:pt idx="1981">
                  <c:v>2</c:v>
                </c:pt>
                <c:pt idx="1982">
                  <c:v>2</c:v>
                </c:pt>
                <c:pt idx="1983">
                  <c:v>2</c:v>
                </c:pt>
                <c:pt idx="1984">
                  <c:v>2</c:v>
                </c:pt>
                <c:pt idx="1985">
                  <c:v>2</c:v>
                </c:pt>
                <c:pt idx="1986">
                  <c:v>2</c:v>
                </c:pt>
                <c:pt idx="1987">
                  <c:v>2</c:v>
                </c:pt>
                <c:pt idx="1988">
                  <c:v>2</c:v>
                </c:pt>
                <c:pt idx="1989">
                  <c:v>2</c:v>
                </c:pt>
                <c:pt idx="1990">
                  <c:v>2</c:v>
                </c:pt>
                <c:pt idx="1991">
                  <c:v>2</c:v>
                </c:pt>
                <c:pt idx="1992">
                  <c:v>2</c:v>
                </c:pt>
                <c:pt idx="1993">
                  <c:v>2</c:v>
                </c:pt>
                <c:pt idx="1994">
                  <c:v>2</c:v>
                </c:pt>
                <c:pt idx="1995">
                  <c:v>2</c:v>
                </c:pt>
                <c:pt idx="1996">
                  <c:v>2</c:v>
                </c:pt>
                <c:pt idx="1997">
                  <c:v>2</c:v>
                </c:pt>
                <c:pt idx="1998">
                  <c:v>2</c:v>
                </c:pt>
                <c:pt idx="1999">
                  <c:v>2</c:v>
                </c:pt>
                <c:pt idx="2000">
                  <c:v>2</c:v>
                </c:pt>
                <c:pt idx="2001">
                  <c:v>2</c:v>
                </c:pt>
                <c:pt idx="2002">
                  <c:v>2</c:v>
                </c:pt>
                <c:pt idx="2003">
                  <c:v>2</c:v>
                </c:pt>
                <c:pt idx="2004">
                  <c:v>2</c:v>
                </c:pt>
                <c:pt idx="2005">
                  <c:v>2</c:v>
                </c:pt>
                <c:pt idx="2006">
                  <c:v>2</c:v>
                </c:pt>
                <c:pt idx="2007">
                  <c:v>2</c:v>
                </c:pt>
                <c:pt idx="2008">
                  <c:v>2</c:v>
                </c:pt>
                <c:pt idx="2009">
                  <c:v>2</c:v>
                </c:pt>
                <c:pt idx="2010">
                  <c:v>2</c:v>
                </c:pt>
                <c:pt idx="2011">
                  <c:v>2</c:v>
                </c:pt>
                <c:pt idx="2012">
                  <c:v>2</c:v>
                </c:pt>
                <c:pt idx="2013">
                  <c:v>2</c:v>
                </c:pt>
                <c:pt idx="2014">
                  <c:v>2</c:v>
                </c:pt>
                <c:pt idx="2015">
                  <c:v>2</c:v>
                </c:pt>
                <c:pt idx="2016">
                  <c:v>2</c:v>
                </c:pt>
                <c:pt idx="2017">
                  <c:v>2</c:v>
                </c:pt>
                <c:pt idx="2018">
                  <c:v>2</c:v>
                </c:pt>
                <c:pt idx="2019">
                  <c:v>2</c:v>
                </c:pt>
                <c:pt idx="2020">
                  <c:v>2</c:v>
                </c:pt>
                <c:pt idx="2021">
                  <c:v>2</c:v>
                </c:pt>
                <c:pt idx="2022">
                  <c:v>2</c:v>
                </c:pt>
                <c:pt idx="2023">
                  <c:v>2</c:v>
                </c:pt>
                <c:pt idx="2024">
                  <c:v>2</c:v>
                </c:pt>
                <c:pt idx="2025">
                  <c:v>2</c:v>
                </c:pt>
                <c:pt idx="2026">
                  <c:v>2</c:v>
                </c:pt>
                <c:pt idx="2027">
                  <c:v>2</c:v>
                </c:pt>
                <c:pt idx="2028">
                  <c:v>2</c:v>
                </c:pt>
                <c:pt idx="2029">
                  <c:v>2</c:v>
                </c:pt>
                <c:pt idx="2030">
                  <c:v>2</c:v>
                </c:pt>
                <c:pt idx="2031">
                  <c:v>2</c:v>
                </c:pt>
                <c:pt idx="2032">
                  <c:v>2</c:v>
                </c:pt>
                <c:pt idx="2033">
                  <c:v>2</c:v>
                </c:pt>
                <c:pt idx="2034">
                  <c:v>2</c:v>
                </c:pt>
                <c:pt idx="2035">
                  <c:v>2</c:v>
                </c:pt>
                <c:pt idx="2036">
                  <c:v>2</c:v>
                </c:pt>
                <c:pt idx="2037">
                  <c:v>2</c:v>
                </c:pt>
                <c:pt idx="2038">
                  <c:v>2</c:v>
                </c:pt>
                <c:pt idx="2039">
                  <c:v>2</c:v>
                </c:pt>
                <c:pt idx="2040">
                  <c:v>2</c:v>
                </c:pt>
                <c:pt idx="2041">
                  <c:v>2</c:v>
                </c:pt>
                <c:pt idx="2042">
                  <c:v>2</c:v>
                </c:pt>
                <c:pt idx="2043">
                  <c:v>2</c:v>
                </c:pt>
                <c:pt idx="2044">
                  <c:v>2</c:v>
                </c:pt>
                <c:pt idx="2045">
                  <c:v>2</c:v>
                </c:pt>
                <c:pt idx="2046">
                  <c:v>2</c:v>
                </c:pt>
                <c:pt idx="2047">
                  <c:v>2</c:v>
                </c:pt>
                <c:pt idx="2048">
                  <c:v>2</c:v>
                </c:pt>
                <c:pt idx="2049">
                  <c:v>2</c:v>
                </c:pt>
                <c:pt idx="2050">
                  <c:v>2</c:v>
                </c:pt>
                <c:pt idx="2051">
                  <c:v>2</c:v>
                </c:pt>
                <c:pt idx="2052">
                  <c:v>2</c:v>
                </c:pt>
                <c:pt idx="2053">
                  <c:v>2</c:v>
                </c:pt>
                <c:pt idx="2054">
                  <c:v>2</c:v>
                </c:pt>
                <c:pt idx="2055">
                  <c:v>2</c:v>
                </c:pt>
                <c:pt idx="2056">
                  <c:v>2</c:v>
                </c:pt>
                <c:pt idx="2057">
                  <c:v>2</c:v>
                </c:pt>
                <c:pt idx="2058">
                  <c:v>2</c:v>
                </c:pt>
                <c:pt idx="2059">
                  <c:v>2</c:v>
                </c:pt>
                <c:pt idx="2060">
                  <c:v>2</c:v>
                </c:pt>
                <c:pt idx="2061">
                  <c:v>2</c:v>
                </c:pt>
                <c:pt idx="2062">
                  <c:v>2</c:v>
                </c:pt>
                <c:pt idx="2063">
                  <c:v>2</c:v>
                </c:pt>
                <c:pt idx="2064">
                  <c:v>2</c:v>
                </c:pt>
                <c:pt idx="2065">
                  <c:v>2</c:v>
                </c:pt>
                <c:pt idx="2066">
                  <c:v>2</c:v>
                </c:pt>
                <c:pt idx="2067">
                  <c:v>2</c:v>
                </c:pt>
                <c:pt idx="2068">
                  <c:v>2</c:v>
                </c:pt>
                <c:pt idx="2069">
                  <c:v>2</c:v>
                </c:pt>
                <c:pt idx="2070">
                  <c:v>2</c:v>
                </c:pt>
                <c:pt idx="2071">
                  <c:v>2</c:v>
                </c:pt>
                <c:pt idx="2072">
                  <c:v>2</c:v>
                </c:pt>
                <c:pt idx="2073">
                  <c:v>2</c:v>
                </c:pt>
                <c:pt idx="2074">
                  <c:v>2</c:v>
                </c:pt>
                <c:pt idx="2075">
                  <c:v>2</c:v>
                </c:pt>
                <c:pt idx="2076">
                  <c:v>2</c:v>
                </c:pt>
                <c:pt idx="2077">
                  <c:v>2</c:v>
                </c:pt>
                <c:pt idx="2078">
                  <c:v>2</c:v>
                </c:pt>
                <c:pt idx="2079">
                  <c:v>2</c:v>
                </c:pt>
                <c:pt idx="2080">
                  <c:v>2</c:v>
                </c:pt>
                <c:pt idx="2081">
                  <c:v>2</c:v>
                </c:pt>
                <c:pt idx="2082">
                  <c:v>2</c:v>
                </c:pt>
                <c:pt idx="2083">
                  <c:v>2</c:v>
                </c:pt>
                <c:pt idx="2084">
                  <c:v>2</c:v>
                </c:pt>
                <c:pt idx="2085">
                  <c:v>2</c:v>
                </c:pt>
                <c:pt idx="2086">
                  <c:v>2</c:v>
                </c:pt>
                <c:pt idx="2087">
                  <c:v>2</c:v>
                </c:pt>
                <c:pt idx="2088">
                  <c:v>2</c:v>
                </c:pt>
                <c:pt idx="2089">
                  <c:v>2</c:v>
                </c:pt>
                <c:pt idx="2090">
                  <c:v>2</c:v>
                </c:pt>
                <c:pt idx="2091">
                  <c:v>2</c:v>
                </c:pt>
                <c:pt idx="2092">
                  <c:v>2</c:v>
                </c:pt>
                <c:pt idx="2093">
                  <c:v>2</c:v>
                </c:pt>
                <c:pt idx="2094">
                  <c:v>2</c:v>
                </c:pt>
                <c:pt idx="2095">
                  <c:v>2</c:v>
                </c:pt>
                <c:pt idx="2096">
                  <c:v>2</c:v>
                </c:pt>
                <c:pt idx="2097">
                  <c:v>2</c:v>
                </c:pt>
                <c:pt idx="2098">
                  <c:v>2</c:v>
                </c:pt>
                <c:pt idx="2099">
                  <c:v>2</c:v>
                </c:pt>
                <c:pt idx="2100">
                  <c:v>2</c:v>
                </c:pt>
                <c:pt idx="2101">
                  <c:v>2</c:v>
                </c:pt>
                <c:pt idx="2102">
                  <c:v>2</c:v>
                </c:pt>
                <c:pt idx="2103">
                  <c:v>2</c:v>
                </c:pt>
                <c:pt idx="2104">
                  <c:v>2</c:v>
                </c:pt>
                <c:pt idx="2105">
                  <c:v>2</c:v>
                </c:pt>
                <c:pt idx="2106">
                  <c:v>2</c:v>
                </c:pt>
                <c:pt idx="2107">
                  <c:v>2</c:v>
                </c:pt>
                <c:pt idx="2108">
                  <c:v>2</c:v>
                </c:pt>
                <c:pt idx="2109">
                  <c:v>2</c:v>
                </c:pt>
                <c:pt idx="2110">
                  <c:v>2</c:v>
                </c:pt>
                <c:pt idx="2111">
                  <c:v>2</c:v>
                </c:pt>
                <c:pt idx="2112">
                  <c:v>2</c:v>
                </c:pt>
                <c:pt idx="2113">
                  <c:v>2</c:v>
                </c:pt>
                <c:pt idx="2114">
                  <c:v>2</c:v>
                </c:pt>
                <c:pt idx="2115">
                  <c:v>2</c:v>
                </c:pt>
                <c:pt idx="2116">
                  <c:v>2</c:v>
                </c:pt>
                <c:pt idx="2117">
                  <c:v>2</c:v>
                </c:pt>
                <c:pt idx="2118">
                  <c:v>2</c:v>
                </c:pt>
                <c:pt idx="2119">
                  <c:v>2</c:v>
                </c:pt>
                <c:pt idx="2120">
                  <c:v>2</c:v>
                </c:pt>
                <c:pt idx="2121">
                  <c:v>2</c:v>
                </c:pt>
                <c:pt idx="2122">
                  <c:v>2</c:v>
                </c:pt>
                <c:pt idx="2123">
                  <c:v>2</c:v>
                </c:pt>
                <c:pt idx="2124">
                  <c:v>2</c:v>
                </c:pt>
                <c:pt idx="2125">
                  <c:v>2</c:v>
                </c:pt>
                <c:pt idx="2126">
                  <c:v>2</c:v>
                </c:pt>
                <c:pt idx="2127">
                  <c:v>2</c:v>
                </c:pt>
                <c:pt idx="2128">
                  <c:v>2</c:v>
                </c:pt>
                <c:pt idx="2129">
                  <c:v>2</c:v>
                </c:pt>
                <c:pt idx="2130">
                  <c:v>2</c:v>
                </c:pt>
                <c:pt idx="2131">
                  <c:v>2</c:v>
                </c:pt>
                <c:pt idx="2132">
                  <c:v>2</c:v>
                </c:pt>
                <c:pt idx="2133">
                  <c:v>2</c:v>
                </c:pt>
                <c:pt idx="2134">
                  <c:v>2</c:v>
                </c:pt>
                <c:pt idx="2135">
                  <c:v>2</c:v>
                </c:pt>
                <c:pt idx="2136">
                  <c:v>2</c:v>
                </c:pt>
                <c:pt idx="2137">
                  <c:v>2</c:v>
                </c:pt>
                <c:pt idx="2138">
                  <c:v>2</c:v>
                </c:pt>
                <c:pt idx="2139">
                  <c:v>2</c:v>
                </c:pt>
                <c:pt idx="2140">
                  <c:v>2</c:v>
                </c:pt>
                <c:pt idx="2141">
                  <c:v>2</c:v>
                </c:pt>
                <c:pt idx="2142">
                  <c:v>2</c:v>
                </c:pt>
                <c:pt idx="2143">
                  <c:v>2</c:v>
                </c:pt>
                <c:pt idx="2144">
                  <c:v>2</c:v>
                </c:pt>
                <c:pt idx="2145">
                  <c:v>2</c:v>
                </c:pt>
                <c:pt idx="2146">
                  <c:v>2</c:v>
                </c:pt>
                <c:pt idx="2147">
                  <c:v>2</c:v>
                </c:pt>
                <c:pt idx="2148">
                  <c:v>2</c:v>
                </c:pt>
                <c:pt idx="2149">
                  <c:v>2</c:v>
                </c:pt>
                <c:pt idx="2150">
                  <c:v>2</c:v>
                </c:pt>
                <c:pt idx="2151">
                  <c:v>2</c:v>
                </c:pt>
                <c:pt idx="2152">
                  <c:v>2</c:v>
                </c:pt>
                <c:pt idx="2153">
                  <c:v>2</c:v>
                </c:pt>
                <c:pt idx="2154">
                  <c:v>2</c:v>
                </c:pt>
                <c:pt idx="2155">
                  <c:v>2</c:v>
                </c:pt>
                <c:pt idx="2156">
                  <c:v>2</c:v>
                </c:pt>
                <c:pt idx="2157">
                  <c:v>2</c:v>
                </c:pt>
                <c:pt idx="2158">
                  <c:v>2</c:v>
                </c:pt>
                <c:pt idx="2159">
                  <c:v>2</c:v>
                </c:pt>
                <c:pt idx="2160">
                  <c:v>2</c:v>
                </c:pt>
                <c:pt idx="2161">
                  <c:v>2</c:v>
                </c:pt>
                <c:pt idx="2162">
                  <c:v>2</c:v>
                </c:pt>
                <c:pt idx="2163">
                  <c:v>2</c:v>
                </c:pt>
                <c:pt idx="2164">
                  <c:v>2</c:v>
                </c:pt>
                <c:pt idx="2165">
                  <c:v>2</c:v>
                </c:pt>
                <c:pt idx="2166">
                  <c:v>2</c:v>
                </c:pt>
                <c:pt idx="2167">
                  <c:v>2</c:v>
                </c:pt>
                <c:pt idx="2168">
                  <c:v>2</c:v>
                </c:pt>
                <c:pt idx="2169">
                  <c:v>2</c:v>
                </c:pt>
                <c:pt idx="2170">
                  <c:v>2</c:v>
                </c:pt>
                <c:pt idx="2171">
                  <c:v>2</c:v>
                </c:pt>
                <c:pt idx="2172">
                  <c:v>2</c:v>
                </c:pt>
                <c:pt idx="2173">
                  <c:v>2</c:v>
                </c:pt>
                <c:pt idx="2174">
                  <c:v>2</c:v>
                </c:pt>
                <c:pt idx="2175">
                  <c:v>2</c:v>
                </c:pt>
                <c:pt idx="2176">
                  <c:v>2</c:v>
                </c:pt>
                <c:pt idx="2177">
                  <c:v>2</c:v>
                </c:pt>
                <c:pt idx="2178">
                  <c:v>2</c:v>
                </c:pt>
                <c:pt idx="2179">
                  <c:v>2</c:v>
                </c:pt>
                <c:pt idx="2180">
                  <c:v>2</c:v>
                </c:pt>
                <c:pt idx="2181">
                  <c:v>2</c:v>
                </c:pt>
                <c:pt idx="2182">
                  <c:v>2</c:v>
                </c:pt>
                <c:pt idx="2183">
                  <c:v>2</c:v>
                </c:pt>
                <c:pt idx="2184">
                  <c:v>2</c:v>
                </c:pt>
                <c:pt idx="2185">
                  <c:v>2</c:v>
                </c:pt>
                <c:pt idx="2186">
                  <c:v>2</c:v>
                </c:pt>
                <c:pt idx="2187">
                  <c:v>2</c:v>
                </c:pt>
                <c:pt idx="2188">
                  <c:v>2</c:v>
                </c:pt>
                <c:pt idx="2189">
                  <c:v>2</c:v>
                </c:pt>
                <c:pt idx="2190">
                  <c:v>2</c:v>
                </c:pt>
                <c:pt idx="2191">
                  <c:v>2</c:v>
                </c:pt>
                <c:pt idx="2192">
                  <c:v>2</c:v>
                </c:pt>
                <c:pt idx="2193">
                  <c:v>2</c:v>
                </c:pt>
                <c:pt idx="2194">
                  <c:v>2</c:v>
                </c:pt>
                <c:pt idx="2195">
                  <c:v>2</c:v>
                </c:pt>
                <c:pt idx="2196">
                  <c:v>2</c:v>
                </c:pt>
                <c:pt idx="2197">
                  <c:v>2</c:v>
                </c:pt>
                <c:pt idx="2198">
                  <c:v>2</c:v>
                </c:pt>
                <c:pt idx="2199">
                  <c:v>2</c:v>
                </c:pt>
                <c:pt idx="2200">
                  <c:v>2</c:v>
                </c:pt>
                <c:pt idx="2201">
                  <c:v>2</c:v>
                </c:pt>
                <c:pt idx="2202">
                  <c:v>2</c:v>
                </c:pt>
                <c:pt idx="2203">
                  <c:v>2</c:v>
                </c:pt>
                <c:pt idx="2204">
                  <c:v>2</c:v>
                </c:pt>
                <c:pt idx="2205">
                  <c:v>2</c:v>
                </c:pt>
                <c:pt idx="2206">
                  <c:v>2</c:v>
                </c:pt>
                <c:pt idx="2207">
                  <c:v>2</c:v>
                </c:pt>
                <c:pt idx="2208">
                  <c:v>2</c:v>
                </c:pt>
                <c:pt idx="2209">
                  <c:v>2</c:v>
                </c:pt>
                <c:pt idx="2210">
                  <c:v>2</c:v>
                </c:pt>
                <c:pt idx="2211">
                  <c:v>2</c:v>
                </c:pt>
                <c:pt idx="2212">
                  <c:v>2</c:v>
                </c:pt>
                <c:pt idx="2213">
                  <c:v>2</c:v>
                </c:pt>
                <c:pt idx="2214">
                  <c:v>2</c:v>
                </c:pt>
                <c:pt idx="2215">
                  <c:v>2</c:v>
                </c:pt>
                <c:pt idx="2216">
                  <c:v>2</c:v>
                </c:pt>
                <c:pt idx="2217">
                  <c:v>2</c:v>
                </c:pt>
                <c:pt idx="2218">
                  <c:v>2</c:v>
                </c:pt>
                <c:pt idx="2219">
                  <c:v>2</c:v>
                </c:pt>
                <c:pt idx="2220">
                  <c:v>2</c:v>
                </c:pt>
                <c:pt idx="2221">
                  <c:v>2</c:v>
                </c:pt>
                <c:pt idx="2222">
                  <c:v>2</c:v>
                </c:pt>
                <c:pt idx="2223">
                  <c:v>2</c:v>
                </c:pt>
                <c:pt idx="2224">
                  <c:v>2</c:v>
                </c:pt>
                <c:pt idx="2225">
                  <c:v>2</c:v>
                </c:pt>
                <c:pt idx="2226">
                  <c:v>2</c:v>
                </c:pt>
                <c:pt idx="2227">
                  <c:v>2</c:v>
                </c:pt>
                <c:pt idx="2228">
                  <c:v>2</c:v>
                </c:pt>
                <c:pt idx="2229">
                  <c:v>2</c:v>
                </c:pt>
                <c:pt idx="2230">
                  <c:v>2</c:v>
                </c:pt>
                <c:pt idx="2231">
                  <c:v>2</c:v>
                </c:pt>
                <c:pt idx="2232">
                  <c:v>2</c:v>
                </c:pt>
                <c:pt idx="2233">
                  <c:v>2</c:v>
                </c:pt>
                <c:pt idx="2234">
                  <c:v>2</c:v>
                </c:pt>
                <c:pt idx="2235">
                  <c:v>2</c:v>
                </c:pt>
                <c:pt idx="2236">
                  <c:v>2</c:v>
                </c:pt>
                <c:pt idx="2237">
                  <c:v>2</c:v>
                </c:pt>
                <c:pt idx="2238">
                  <c:v>2</c:v>
                </c:pt>
                <c:pt idx="2239">
                  <c:v>2</c:v>
                </c:pt>
                <c:pt idx="2240">
                  <c:v>2</c:v>
                </c:pt>
                <c:pt idx="2241">
                  <c:v>2</c:v>
                </c:pt>
                <c:pt idx="2242">
                  <c:v>2</c:v>
                </c:pt>
                <c:pt idx="2243">
                  <c:v>2</c:v>
                </c:pt>
                <c:pt idx="2244">
                  <c:v>2</c:v>
                </c:pt>
                <c:pt idx="2245">
                  <c:v>2</c:v>
                </c:pt>
                <c:pt idx="2246">
                  <c:v>2</c:v>
                </c:pt>
                <c:pt idx="2247">
                  <c:v>2</c:v>
                </c:pt>
                <c:pt idx="2248">
                  <c:v>2</c:v>
                </c:pt>
                <c:pt idx="2249">
                  <c:v>2</c:v>
                </c:pt>
                <c:pt idx="2250">
                  <c:v>2</c:v>
                </c:pt>
                <c:pt idx="2251">
                  <c:v>2</c:v>
                </c:pt>
                <c:pt idx="2252">
                  <c:v>2</c:v>
                </c:pt>
                <c:pt idx="2253">
                  <c:v>2</c:v>
                </c:pt>
                <c:pt idx="2254">
                  <c:v>2</c:v>
                </c:pt>
                <c:pt idx="2255">
                  <c:v>2</c:v>
                </c:pt>
                <c:pt idx="2256">
                  <c:v>2</c:v>
                </c:pt>
                <c:pt idx="2257">
                  <c:v>2</c:v>
                </c:pt>
                <c:pt idx="2258">
                  <c:v>2</c:v>
                </c:pt>
                <c:pt idx="2259">
                  <c:v>2</c:v>
                </c:pt>
                <c:pt idx="2260">
                  <c:v>2</c:v>
                </c:pt>
                <c:pt idx="2261">
                  <c:v>2</c:v>
                </c:pt>
                <c:pt idx="2262">
                  <c:v>2</c:v>
                </c:pt>
                <c:pt idx="2263">
                  <c:v>2</c:v>
                </c:pt>
                <c:pt idx="2264">
                  <c:v>2</c:v>
                </c:pt>
                <c:pt idx="2265">
                  <c:v>2</c:v>
                </c:pt>
                <c:pt idx="2266">
                  <c:v>2</c:v>
                </c:pt>
                <c:pt idx="2267">
                  <c:v>2</c:v>
                </c:pt>
                <c:pt idx="2268">
                  <c:v>2</c:v>
                </c:pt>
                <c:pt idx="2269">
                  <c:v>2</c:v>
                </c:pt>
                <c:pt idx="2270">
                  <c:v>2</c:v>
                </c:pt>
                <c:pt idx="2271">
                  <c:v>2</c:v>
                </c:pt>
                <c:pt idx="2272">
                  <c:v>2</c:v>
                </c:pt>
                <c:pt idx="2273">
                  <c:v>2</c:v>
                </c:pt>
                <c:pt idx="2274">
                  <c:v>2</c:v>
                </c:pt>
                <c:pt idx="2275">
                  <c:v>2</c:v>
                </c:pt>
                <c:pt idx="2276">
                  <c:v>2</c:v>
                </c:pt>
                <c:pt idx="2277">
                  <c:v>2</c:v>
                </c:pt>
                <c:pt idx="2278">
                  <c:v>2</c:v>
                </c:pt>
                <c:pt idx="2279">
                  <c:v>2</c:v>
                </c:pt>
                <c:pt idx="2280">
                  <c:v>2</c:v>
                </c:pt>
                <c:pt idx="2281">
                  <c:v>2</c:v>
                </c:pt>
                <c:pt idx="2282">
                  <c:v>2</c:v>
                </c:pt>
                <c:pt idx="2283">
                  <c:v>2</c:v>
                </c:pt>
                <c:pt idx="2284">
                  <c:v>2</c:v>
                </c:pt>
                <c:pt idx="2285">
                  <c:v>2</c:v>
                </c:pt>
                <c:pt idx="2286">
                  <c:v>2</c:v>
                </c:pt>
                <c:pt idx="2287">
                  <c:v>2</c:v>
                </c:pt>
                <c:pt idx="2288">
                  <c:v>2</c:v>
                </c:pt>
                <c:pt idx="2289">
                  <c:v>2</c:v>
                </c:pt>
                <c:pt idx="2290">
                  <c:v>2</c:v>
                </c:pt>
                <c:pt idx="2291">
                  <c:v>2</c:v>
                </c:pt>
                <c:pt idx="2292">
                  <c:v>2</c:v>
                </c:pt>
                <c:pt idx="2293">
                  <c:v>2</c:v>
                </c:pt>
                <c:pt idx="2294">
                  <c:v>2</c:v>
                </c:pt>
                <c:pt idx="2295">
                  <c:v>2</c:v>
                </c:pt>
                <c:pt idx="2296">
                  <c:v>2</c:v>
                </c:pt>
                <c:pt idx="2297">
                  <c:v>2</c:v>
                </c:pt>
                <c:pt idx="2298">
                  <c:v>2</c:v>
                </c:pt>
                <c:pt idx="2299">
                  <c:v>2</c:v>
                </c:pt>
                <c:pt idx="2300">
                  <c:v>2</c:v>
                </c:pt>
                <c:pt idx="2301">
                  <c:v>2</c:v>
                </c:pt>
                <c:pt idx="2302">
                  <c:v>2</c:v>
                </c:pt>
                <c:pt idx="2303">
                  <c:v>2</c:v>
                </c:pt>
                <c:pt idx="2304">
                  <c:v>2</c:v>
                </c:pt>
                <c:pt idx="2305">
                  <c:v>2</c:v>
                </c:pt>
                <c:pt idx="2306">
                  <c:v>2</c:v>
                </c:pt>
                <c:pt idx="2307">
                  <c:v>2</c:v>
                </c:pt>
                <c:pt idx="2308">
                  <c:v>2</c:v>
                </c:pt>
                <c:pt idx="2309">
                  <c:v>2</c:v>
                </c:pt>
                <c:pt idx="2310">
                  <c:v>2</c:v>
                </c:pt>
                <c:pt idx="2311">
                  <c:v>2</c:v>
                </c:pt>
                <c:pt idx="2312">
                  <c:v>2</c:v>
                </c:pt>
                <c:pt idx="2313">
                  <c:v>2</c:v>
                </c:pt>
                <c:pt idx="2314">
                  <c:v>2</c:v>
                </c:pt>
                <c:pt idx="2315">
                  <c:v>2</c:v>
                </c:pt>
                <c:pt idx="2316">
                  <c:v>2</c:v>
                </c:pt>
                <c:pt idx="2317">
                  <c:v>2</c:v>
                </c:pt>
                <c:pt idx="2318">
                  <c:v>2</c:v>
                </c:pt>
                <c:pt idx="2319">
                  <c:v>2</c:v>
                </c:pt>
                <c:pt idx="2320">
                  <c:v>2</c:v>
                </c:pt>
                <c:pt idx="2321">
                  <c:v>2</c:v>
                </c:pt>
                <c:pt idx="2322">
                  <c:v>2</c:v>
                </c:pt>
                <c:pt idx="2323">
                  <c:v>2</c:v>
                </c:pt>
                <c:pt idx="2324">
                  <c:v>2</c:v>
                </c:pt>
                <c:pt idx="2325">
                  <c:v>2</c:v>
                </c:pt>
                <c:pt idx="2326">
                  <c:v>2</c:v>
                </c:pt>
                <c:pt idx="2327">
                  <c:v>2</c:v>
                </c:pt>
                <c:pt idx="2328">
                  <c:v>2</c:v>
                </c:pt>
                <c:pt idx="2329">
                  <c:v>2</c:v>
                </c:pt>
                <c:pt idx="2330">
                  <c:v>2</c:v>
                </c:pt>
                <c:pt idx="2331">
                  <c:v>2</c:v>
                </c:pt>
                <c:pt idx="2332">
                  <c:v>2</c:v>
                </c:pt>
                <c:pt idx="2333">
                  <c:v>2</c:v>
                </c:pt>
                <c:pt idx="2334">
                  <c:v>1</c:v>
                </c:pt>
                <c:pt idx="2335">
                  <c:v>1</c:v>
                </c:pt>
                <c:pt idx="2336">
                  <c:v>1</c:v>
                </c:pt>
                <c:pt idx="2337">
                  <c:v>1</c:v>
                </c:pt>
                <c:pt idx="2338">
                  <c:v>1</c:v>
                </c:pt>
                <c:pt idx="2339">
                  <c:v>1</c:v>
                </c:pt>
                <c:pt idx="2340">
                  <c:v>1</c:v>
                </c:pt>
                <c:pt idx="2341">
                  <c:v>1</c:v>
                </c:pt>
                <c:pt idx="2342">
                  <c:v>1</c:v>
                </c:pt>
                <c:pt idx="2343">
                  <c:v>1</c:v>
                </c:pt>
                <c:pt idx="2344">
                  <c:v>1</c:v>
                </c:pt>
                <c:pt idx="2345">
                  <c:v>1</c:v>
                </c:pt>
                <c:pt idx="2346">
                  <c:v>1</c:v>
                </c:pt>
                <c:pt idx="2347">
                  <c:v>1</c:v>
                </c:pt>
                <c:pt idx="2348">
                  <c:v>1</c:v>
                </c:pt>
                <c:pt idx="2349">
                  <c:v>1</c:v>
                </c:pt>
                <c:pt idx="2350">
                  <c:v>1</c:v>
                </c:pt>
                <c:pt idx="2351">
                  <c:v>1</c:v>
                </c:pt>
                <c:pt idx="2352">
                  <c:v>1</c:v>
                </c:pt>
                <c:pt idx="2353">
                  <c:v>1</c:v>
                </c:pt>
                <c:pt idx="2354">
                  <c:v>1</c:v>
                </c:pt>
                <c:pt idx="2355">
                  <c:v>1</c:v>
                </c:pt>
                <c:pt idx="2356">
                  <c:v>1</c:v>
                </c:pt>
                <c:pt idx="2357">
                  <c:v>1</c:v>
                </c:pt>
                <c:pt idx="2358">
                  <c:v>1</c:v>
                </c:pt>
                <c:pt idx="2359">
                  <c:v>1</c:v>
                </c:pt>
                <c:pt idx="2360">
                  <c:v>1</c:v>
                </c:pt>
                <c:pt idx="2361">
                  <c:v>1</c:v>
                </c:pt>
                <c:pt idx="2362">
                  <c:v>1</c:v>
                </c:pt>
                <c:pt idx="2363">
                  <c:v>1</c:v>
                </c:pt>
                <c:pt idx="2364">
                  <c:v>1</c:v>
                </c:pt>
                <c:pt idx="2365">
                  <c:v>1</c:v>
                </c:pt>
                <c:pt idx="2366">
                  <c:v>1</c:v>
                </c:pt>
                <c:pt idx="2367">
                  <c:v>1</c:v>
                </c:pt>
                <c:pt idx="2368">
                  <c:v>1</c:v>
                </c:pt>
                <c:pt idx="2369">
                  <c:v>1</c:v>
                </c:pt>
                <c:pt idx="2370">
                  <c:v>1</c:v>
                </c:pt>
                <c:pt idx="2371">
                  <c:v>1</c:v>
                </c:pt>
                <c:pt idx="2372">
                  <c:v>1</c:v>
                </c:pt>
                <c:pt idx="2373">
                  <c:v>1</c:v>
                </c:pt>
                <c:pt idx="2374">
                  <c:v>1</c:v>
                </c:pt>
                <c:pt idx="2375">
                  <c:v>1</c:v>
                </c:pt>
                <c:pt idx="2376">
                  <c:v>1</c:v>
                </c:pt>
                <c:pt idx="2377">
                  <c:v>1</c:v>
                </c:pt>
                <c:pt idx="2378">
                  <c:v>1</c:v>
                </c:pt>
                <c:pt idx="2379">
                  <c:v>1</c:v>
                </c:pt>
                <c:pt idx="2380">
                  <c:v>1</c:v>
                </c:pt>
                <c:pt idx="2381">
                  <c:v>1</c:v>
                </c:pt>
                <c:pt idx="2382">
                  <c:v>1</c:v>
                </c:pt>
                <c:pt idx="2383">
                  <c:v>1</c:v>
                </c:pt>
                <c:pt idx="2384">
                  <c:v>1</c:v>
                </c:pt>
                <c:pt idx="2385">
                  <c:v>1</c:v>
                </c:pt>
                <c:pt idx="2386">
                  <c:v>1</c:v>
                </c:pt>
                <c:pt idx="2387">
                  <c:v>1</c:v>
                </c:pt>
                <c:pt idx="2388">
                  <c:v>1</c:v>
                </c:pt>
                <c:pt idx="2389">
                  <c:v>1</c:v>
                </c:pt>
                <c:pt idx="2390">
                  <c:v>1</c:v>
                </c:pt>
                <c:pt idx="2391">
                  <c:v>1</c:v>
                </c:pt>
                <c:pt idx="2392">
                  <c:v>1</c:v>
                </c:pt>
                <c:pt idx="2393">
                  <c:v>1</c:v>
                </c:pt>
                <c:pt idx="2394">
                  <c:v>1</c:v>
                </c:pt>
                <c:pt idx="2395">
                  <c:v>1</c:v>
                </c:pt>
                <c:pt idx="2396">
                  <c:v>1</c:v>
                </c:pt>
                <c:pt idx="2397">
                  <c:v>1</c:v>
                </c:pt>
                <c:pt idx="2398">
                  <c:v>1</c:v>
                </c:pt>
                <c:pt idx="2399">
                  <c:v>1</c:v>
                </c:pt>
                <c:pt idx="2400">
                  <c:v>1</c:v>
                </c:pt>
                <c:pt idx="2401">
                  <c:v>1</c:v>
                </c:pt>
                <c:pt idx="2402">
                  <c:v>1</c:v>
                </c:pt>
                <c:pt idx="2403">
                  <c:v>1</c:v>
                </c:pt>
                <c:pt idx="2404">
                  <c:v>1</c:v>
                </c:pt>
                <c:pt idx="2405">
                  <c:v>1</c:v>
                </c:pt>
                <c:pt idx="2406">
                  <c:v>1</c:v>
                </c:pt>
                <c:pt idx="2407">
                  <c:v>1</c:v>
                </c:pt>
                <c:pt idx="2408">
                  <c:v>1</c:v>
                </c:pt>
                <c:pt idx="2409">
                  <c:v>1</c:v>
                </c:pt>
                <c:pt idx="2410">
                  <c:v>1</c:v>
                </c:pt>
                <c:pt idx="2411">
                  <c:v>1</c:v>
                </c:pt>
                <c:pt idx="2412">
                  <c:v>1</c:v>
                </c:pt>
                <c:pt idx="2413">
                  <c:v>1</c:v>
                </c:pt>
                <c:pt idx="2414">
                  <c:v>1</c:v>
                </c:pt>
                <c:pt idx="2415">
                  <c:v>1</c:v>
                </c:pt>
                <c:pt idx="2416">
                  <c:v>1</c:v>
                </c:pt>
                <c:pt idx="2417">
                  <c:v>1</c:v>
                </c:pt>
                <c:pt idx="2418">
                  <c:v>1</c:v>
                </c:pt>
                <c:pt idx="2419">
                  <c:v>1</c:v>
                </c:pt>
                <c:pt idx="2420">
                  <c:v>1</c:v>
                </c:pt>
                <c:pt idx="2421">
                  <c:v>1</c:v>
                </c:pt>
                <c:pt idx="2422">
                  <c:v>1</c:v>
                </c:pt>
                <c:pt idx="2423">
                  <c:v>1</c:v>
                </c:pt>
                <c:pt idx="2424">
                  <c:v>1</c:v>
                </c:pt>
                <c:pt idx="2425">
                  <c:v>1</c:v>
                </c:pt>
                <c:pt idx="2426">
                  <c:v>1</c:v>
                </c:pt>
                <c:pt idx="2427">
                  <c:v>1</c:v>
                </c:pt>
                <c:pt idx="2428">
                  <c:v>1</c:v>
                </c:pt>
                <c:pt idx="2429">
                  <c:v>1</c:v>
                </c:pt>
                <c:pt idx="2430">
                  <c:v>1</c:v>
                </c:pt>
                <c:pt idx="2431">
                  <c:v>1</c:v>
                </c:pt>
                <c:pt idx="2432">
                  <c:v>1</c:v>
                </c:pt>
                <c:pt idx="2433">
                  <c:v>1</c:v>
                </c:pt>
                <c:pt idx="2434">
                  <c:v>1</c:v>
                </c:pt>
                <c:pt idx="2435">
                  <c:v>1</c:v>
                </c:pt>
                <c:pt idx="2436">
                  <c:v>1</c:v>
                </c:pt>
                <c:pt idx="2437">
                  <c:v>1</c:v>
                </c:pt>
                <c:pt idx="2438">
                  <c:v>1</c:v>
                </c:pt>
                <c:pt idx="2439">
                  <c:v>1</c:v>
                </c:pt>
                <c:pt idx="2440">
                  <c:v>1</c:v>
                </c:pt>
                <c:pt idx="2441">
                  <c:v>1</c:v>
                </c:pt>
                <c:pt idx="2442">
                  <c:v>1</c:v>
                </c:pt>
                <c:pt idx="2443">
                  <c:v>1</c:v>
                </c:pt>
                <c:pt idx="2444">
                  <c:v>1</c:v>
                </c:pt>
                <c:pt idx="2445">
                  <c:v>1</c:v>
                </c:pt>
                <c:pt idx="2446">
                  <c:v>1</c:v>
                </c:pt>
                <c:pt idx="2447">
                  <c:v>1</c:v>
                </c:pt>
                <c:pt idx="2448">
                  <c:v>1</c:v>
                </c:pt>
                <c:pt idx="2449">
                  <c:v>1</c:v>
                </c:pt>
                <c:pt idx="2450">
                  <c:v>1</c:v>
                </c:pt>
                <c:pt idx="2451">
                  <c:v>1</c:v>
                </c:pt>
                <c:pt idx="2452">
                  <c:v>1</c:v>
                </c:pt>
                <c:pt idx="2453">
                  <c:v>1</c:v>
                </c:pt>
                <c:pt idx="2454">
                  <c:v>1</c:v>
                </c:pt>
                <c:pt idx="2455">
                  <c:v>1</c:v>
                </c:pt>
                <c:pt idx="2456">
                  <c:v>1</c:v>
                </c:pt>
                <c:pt idx="2457">
                  <c:v>1</c:v>
                </c:pt>
                <c:pt idx="2458">
                  <c:v>1</c:v>
                </c:pt>
                <c:pt idx="2459">
                  <c:v>1</c:v>
                </c:pt>
                <c:pt idx="2460">
                  <c:v>1</c:v>
                </c:pt>
                <c:pt idx="2461">
                  <c:v>1</c:v>
                </c:pt>
                <c:pt idx="2462">
                  <c:v>1</c:v>
                </c:pt>
                <c:pt idx="2463">
                  <c:v>1</c:v>
                </c:pt>
                <c:pt idx="2464">
                  <c:v>1</c:v>
                </c:pt>
                <c:pt idx="2465">
                  <c:v>1</c:v>
                </c:pt>
                <c:pt idx="2466">
                  <c:v>1</c:v>
                </c:pt>
                <c:pt idx="2467">
                  <c:v>1</c:v>
                </c:pt>
                <c:pt idx="2468">
                  <c:v>1</c:v>
                </c:pt>
                <c:pt idx="2469">
                  <c:v>1</c:v>
                </c:pt>
                <c:pt idx="2470">
                  <c:v>1</c:v>
                </c:pt>
                <c:pt idx="2471">
                  <c:v>1</c:v>
                </c:pt>
                <c:pt idx="2472">
                  <c:v>1</c:v>
                </c:pt>
                <c:pt idx="2473">
                  <c:v>1</c:v>
                </c:pt>
                <c:pt idx="2474">
                  <c:v>1</c:v>
                </c:pt>
                <c:pt idx="2475">
                  <c:v>1</c:v>
                </c:pt>
                <c:pt idx="2476">
                  <c:v>1</c:v>
                </c:pt>
                <c:pt idx="2477">
                  <c:v>1</c:v>
                </c:pt>
                <c:pt idx="2478">
                  <c:v>1</c:v>
                </c:pt>
                <c:pt idx="2479">
                  <c:v>1</c:v>
                </c:pt>
                <c:pt idx="2480">
                  <c:v>1</c:v>
                </c:pt>
                <c:pt idx="2481">
                  <c:v>1</c:v>
                </c:pt>
                <c:pt idx="2482">
                  <c:v>1</c:v>
                </c:pt>
                <c:pt idx="2483">
                  <c:v>1</c:v>
                </c:pt>
                <c:pt idx="2484">
                  <c:v>1</c:v>
                </c:pt>
                <c:pt idx="2485">
                  <c:v>1</c:v>
                </c:pt>
                <c:pt idx="2486">
                  <c:v>1</c:v>
                </c:pt>
                <c:pt idx="2487">
                  <c:v>1</c:v>
                </c:pt>
                <c:pt idx="2488">
                  <c:v>1</c:v>
                </c:pt>
                <c:pt idx="2489">
                  <c:v>1</c:v>
                </c:pt>
                <c:pt idx="2490">
                  <c:v>1</c:v>
                </c:pt>
                <c:pt idx="2491">
                  <c:v>1</c:v>
                </c:pt>
                <c:pt idx="2492">
                  <c:v>1</c:v>
                </c:pt>
                <c:pt idx="2493">
                  <c:v>1</c:v>
                </c:pt>
                <c:pt idx="2494">
                  <c:v>1</c:v>
                </c:pt>
                <c:pt idx="2495">
                  <c:v>1</c:v>
                </c:pt>
                <c:pt idx="2496">
                  <c:v>1</c:v>
                </c:pt>
                <c:pt idx="2497">
                  <c:v>1</c:v>
                </c:pt>
                <c:pt idx="2498">
                  <c:v>1</c:v>
                </c:pt>
                <c:pt idx="2499">
                  <c:v>1</c:v>
                </c:pt>
                <c:pt idx="2500">
                  <c:v>1</c:v>
                </c:pt>
                <c:pt idx="2501">
                  <c:v>1</c:v>
                </c:pt>
                <c:pt idx="2502">
                  <c:v>1</c:v>
                </c:pt>
                <c:pt idx="2503">
                  <c:v>1</c:v>
                </c:pt>
                <c:pt idx="2504">
                  <c:v>1</c:v>
                </c:pt>
                <c:pt idx="2505">
                  <c:v>1</c:v>
                </c:pt>
                <c:pt idx="2506">
                  <c:v>1</c:v>
                </c:pt>
                <c:pt idx="2507">
                  <c:v>1</c:v>
                </c:pt>
                <c:pt idx="2508">
                  <c:v>1</c:v>
                </c:pt>
                <c:pt idx="2509">
                  <c:v>1</c:v>
                </c:pt>
                <c:pt idx="2510">
                  <c:v>1</c:v>
                </c:pt>
                <c:pt idx="2511">
                  <c:v>1</c:v>
                </c:pt>
                <c:pt idx="2512">
                  <c:v>1</c:v>
                </c:pt>
                <c:pt idx="2513">
                  <c:v>1</c:v>
                </c:pt>
                <c:pt idx="2514">
                  <c:v>1</c:v>
                </c:pt>
                <c:pt idx="2515">
                  <c:v>1</c:v>
                </c:pt>
                <c:pt idx="2516">
                  <c:v>1</c:v>
                </c:pt>
                <c:pt idx="2517">
                  <c:v>1</c:v>
                </c:pt>
                <c:pt idx="2518">
                  <c:v>1</c:v>
                </c:pt>
                <c:pt idx="2519">
                  <c:v>1</c:v>
                </c:pt>
                <c:pt idx="2520">
                  <c:v>1</c:v>
                </c:pt>
                <c:pt idx="2521">
                  <c:v>1</c:v>
                </c:pt>
                <c:pt idx="2522">
                  <c:v>1</c:v>
                </c:pt>
                <c:pt idx="2523">
                  <c:v>1</c:v>
                </c:pt>
                <c:pt idx="2524">
                  <c:v>1</c:v>
                </c:pt>
                <c:pt idx="2525">
                  <c:v>1</c:v>
                </c:pt>
                <c:pt idx="2526">
                  <c:v>1</c:v>
                </c:pt>
                <c:pt idx="2527">
                  <c:v>1</c:v>
                </c:pt>
                <c:pt idx="2528">
                  <c:v>1</c:v>
                </c:pt>
                <c:pt idx="2529">
                  <c:v>1</c:v>
                </c:pt>
                <c:pt idx="2530">
                  <c:v>1</c:v>
                </c:pt>
                <c:pt idx="2531">
                  <c:v>1</c:v>
                </c:pt>
                <c:pt idx="2532">
                  <c:v>1</c:v>
                </c:pt>
                <c:pt idx="2533">
                  <c:v>1</c:v>
                </c:pt>
                <c:pt idx="2534">
                  <c:v>1</c:v>
                </c:pt>
                <c:pt idx="2535">
                  <c:v>1</c:v>
                </c:pt>
                <c:pt idx="2536">
                  <c:v>1</c:v>
                </c:pt>
                <c:pt idx="2537">
                  <c:v>1</c:v>
                </c:pt>
                <c:pt idx="2538">
                  <c:v>1</c:v>
                </c:pt>
                <c:pt idx="2539">
                  <c:v>1</c:v>
                </c:pt>
                <c:pt idx="2540">
                  <c:v>1</c:v>
                </c:pt>
                <c:pt idx="2541">
                  <c:v>1</c:v>
                </c:pt>
                <c:pt idx="2542">
                  <c:v>1</c:v>
                </c:pt>
                <c:pt idx="2543">
                  <c:v>1</c:v>
                </c:pt>
                <c:pt idx="2544">
                  <c:v>1</c:v>
                </c:pt>
                <c:pt idx="2545">
                  <c:v>1</c:v>
                </c:pt>
                <c:pt idx="2546">
                  <c:v>1</c:v>
                </c:pt>
                <c:pt idx="2547">
                  <c:v>1</c:v>
                </c:pt>
                <c:pt idx="2548">
                  <c:v>1</c:v>
                </c:pt>
                <c:pt idx="2549">
                  <c:v>1</c:v>
                </c:pt>
                <c:pt idx="2550">
                  <c:v>1</c:v>
                </c:pt>
                <c:pt idx="2551">
                  <c:v>1</c:v>
                </c:pt>
                <c:pt idx="2552">
                  <c:v>1</c:v>
                </c:pt>
                <c:pt idx="2553">
                  <c:v>1</c:v>
                </c:pt>
                <c:pt idx="2554">
                  <c:v>1</c:v>
                </c:pt>
                <c:pt idx="2555">
                  <c:v>1</c:v>
                </c:pt>
                <c:pt idx="2556">
                  <c:v>1</c:v>
                </c:pt>
                <c:pt idx="2557">
                  <c:v>1</c:v>
                </c:pt>
                <c:pt idx="2558">
                  <c:v>1</c:v>
                </c:pt>
                <c:pt idx="2559">
                  <c:v>1</c:v>
                </c:pt>
                <c:pt idx="2560">
                  <c:v>1</c:v>
                </c:pt>
                <c:pt idx="2561">
                  <c:v>1</c:v>
                </c:pt>
                <c:pt idx="2562">
                  <c:v>1</c:v>
                </c:pt>
                <c:pt idx="2563">
                  <c:v>1</c:v>
                </c:pt>
                <c:pt idx="2564">
                  <c:v>1</c:v>
                </c:pt>
                <c:pt idx="2565">
                  <c:v>1</c:v>
                </c:pt>
                <c:pt idx="2566">
                  <c:v>1</c:v>
                </c:pt>
                <c:pt idx="2567">
                  <c:v>1</c:v>
                </c:pt>
                <c:pt idx="2568">
                  <c:v>1</c:v>
                </c:pt>
                <c:pt idx="2569">
                  <c:v>1</c:v>
                </c:pt>
                <c:pt idx="2570">
                  <c:v>1</c:v>
                </c:pt>
                <c:pt idx="2571">
                  <c:v>1</c:v>
                </c:pt>
                <c:pt idx="2572">
                  <c:v>1</c:v>
                </c:pt>
                <c:pt idx="2573">
                  <c:v>1</c:v>
                </c:pt>
                <c:pt idx="2574">
                  <c:v>1</c:v>
                </c:pt>
                <c:pt idx="2575">
                  <c:v>1</c:v>
                </c:pt>
                <c:pt idx="2576">
                  <c:v>1</c:v>
                </c:pt>
                <c:pt idx="2577">
                  <c:v>1</c:v>
                </c:pt>
                <c:pt idx="2578">
                  <c:v>1</c:v>
                </c:pt>
                <c:pt idx="2579">
                  <c:v>1</c:v>
                </c:pt>
                <c:pt idx="2580">
                  <c:v>1</c:v>
                </c:pt>
                <c:pt idx="2581">
                  <c:v>1</c:v>
                </c:pt>
                <c:pt idx="2582">
                  <c:v>1</c:v>
                </c:pt>
                <c:pt idx="2583">
                  <c:v>1</c:v>
                </c:pt>
                <c:pt idx="2584">
                  <c:v>1</c:v>
                </c:pt>
                <c:pt idx="2585">
                  <c:v>1</c:v>
                </c:pt>
                <c:pt idx="2586">
                  <c:v>1</c:v>
                </c:pt>
                <c:pt idx="2587">
                  <c:v>1</c:v>
                </c:pt>
                <c:pt idx="2588">
                  <c:v>1</c:v>
                </c:pt>
                <c:pt idx="2589">
                  <c:v>1</c:v>
                </c:pt>
                <c:pt idx="2590">
                  <c:v>1</c:v>
                </c:pt>
                <c:pt idx="2591">
                  <c:v>1</c:v>
                </c:pt>
                <c:pt idx="2592">
                  <c:v>1</c:v>
                </c:pt>
                <c:pt idx="2593">
                  <c:v>1</c:v>
                </c:pt>
                <c:pt idx="2594">
                  <c:v>1</c:v>
                </c:pt>
                <c:pt idx="2595">
                  <c:v>1</c:v>
                </c:pt>
                <c:pt idx="2596">
                  <c:v>1</c:v>
                </c:pt>
                <c:pt idx="2597">
                  <c:v>1</c:v>
                </c:pt>
                <c:pt idx="2598">
                  <c:v>1</c:v>
                </c:pt>
                <c:pt idx="2599">
                  <c:v>1</c:v>
                </c:pt>
                <c:pt idx="2600">
                  <c:v>1</c:v>
                </c:pt>
                <c:pt idx="2601">
                  <c:v>1</c:v>
                </c:pt>
                <c:pt idx="2602">
                  <c:v>1</c:v>
                </c:pt>
                <c:pt idx="2603">
                  <c:v>1</c:v>
                </c:pt>
                <c:pt idx="2604">
                  <c:v>1</c:v>
                </c:pt>
                <c:pt idx="2605">
                  <c:v>1</c:v>
                </c:pt>
                <c:pt idx="2606">
                  <c:v>1</c:v>
                </c:pt>
                <c:pt idx="2607">
                  <c:v>1</c:v>
                </c:pt>
                <c:pt idx="2608">
                  <c:v>1</c:v>
                </c:pt>
                <c:pt idx="2609">
                  <c:v>1</c:v>
                </c:pt>
                <c:pt idx="2610">
                  <c:v>1</c:v>
                </c:pt>
                <c:pt idx="2611">
                  <c:v>1</c:v>
                </c:pt>
                <c:pt idx="2612">
                  <c:v>1</c:v>
                </c:pt>
                <c:pt idx="2613">
                  <c:v>1</c:v>
                </c:pt>
                <c:pt idx="2614">
                  <c:v>1</c:v>
                </c:pt>
                <c:pt idx="2615">
                  <c:v>1</c:v>
                </c:pt>
                <c:pt idx="2616">
                  <c:v>1</c:v>
                </c:pt>
                <c:pt idx="2617">
                  <c:v>1</c:v>
                </c:pt>
                <c:pt idx="2618">
                  <c:v>1</c:v>
                </c:pt>
                <c:pt idx="2619">
                  <c:v>1</c:v>
                </c:pt>
                <c:pt idx="2620">
                  <c:v>1</c:v>
                </c:pt>
                <c:pt idx="2621">
                  <c:v>1</c:v>
                </c:pt>
                <c:pt idx="2622">
                  <c:v>1</c:v>
                </c:pt>
                <c:pt idx="2623">
                  <c:v>1</c:v>
                </c:pt>
                <c:pt idx="2624">
                  <c:v>1</c:v>
                </c:pt>
                <c:pt idx="2625">
                  <c:v>1</c:v>
                </c:pt>
                <c:pt idx="2626">
                  <c:v>1</c:v>
                </c:pt>
                <c:pt idx="2627">
                  <c:v>1</c:v>
                </c:pt>
                <c:pt idx="2628">
                  <c:v>1</c:v>
                </c:pt>
                <c:pt idx="2629">
                  <c:v>1</c:v>
                </c:pt>
                <c:pt idx="2630">
                  <c:v>1</c:v>
                </c:pt>
                <c:pt idx="2631">
                  <c:v>1</c:v>
                </c:pt>
                <c:pt idx="2632">
                  <c:v>1</c:v>
                </c:pt>
                <c:pt idx="2633">
                  <c:v>1</c:v>
                </c:pt>
                <c:pt idx="2634">
                  <c:v>1</c:v>
                </c:pt>
                <c:pt idx="2635">
                  <c:v>1</c:v>
                </c:pt>
                <c:pt idx="2636">
                  <c:v>1</c:v>
                </c:pt>
                <c:pt idx="2637">
                  <c:v>1</c:v>
                </c:pt>
                <c:pt idx="2638">
                  <c:v>1</c:v>
                </c:pt>
                <c:pt idx="2639">
                  <c:v>1</c:v>
                </c:pt>
                <c:pt idx="2640">
                  <c:v>1</c:v>
                </c:pt>
                <c:pt idx="2641">
                  <c:v>1</c:v>
                </c:pt>
                <c:pt idx="2642">
                  <c:v>1</c:v>
                </c:pt>
                <c:pt idx="2643">
                  <c:v>1</c:v>
                </c:pt>
                <c:pt idx="2644">
                  <c:v>1</c:v>
                </c:pt>
                <c:pt idx="2645">
                  <c:v>1</c:v>
                </c:pt>
                <c:pt idx="2646">
                  <c:v>1</c:v>
                </c:pt>
                <c:pt idx="2647">
                  <c:v>1</c:v>
                </c:pt>
                <c:pt idx="2648">
                  <c:v>1</c:v>
                </c:pt>
                <c:pt idx="2649">
                  <c:v>1</c:v>
                </c:pt>
                <c:pt idx="2650">
                  <c:v>1</c:v>
                </c:pt>
                <c:pt idx="2651">
                  <c:v>1</c:v>
                </c:pt>
                <c:pt idx="2652">
                  <c:v>1</c:v>
                </c:pt>
                <c:pt idx="2653">
                  <c:v>1</c:v>
                </c:pt>
                <c:pt idx="2654">
                  <c:v>1</c:v>
                </c:pt>
                <c:pt idx="2655">
                  <c:v>1</c:v>
                </c:pt>
                <c:pt idx="2656">
                  <c:v>1</c:v>
                </c:pt>
                <c:pt idx="2657">
                  <c:v>1</c:v>
                </c:pt>
                <c:pt idx="2658">
                  <c:v>1</c:v>
                </c:pt>
                <c:pt idx="2659">
                  <c:v>1</c:v>
                </c:pt>
                <c:pt idx="2660">
                  <c:v>1</c:v>
                </c:pt>
                <c:pt idx="2661">
                  <c:v>1</c:v>
                </c:pt>
                <c:pt idx="2662">
                  <c:v>1</c:v>
                </c:pt>
                <c:pt idx="2663">
                  <c:v>1</c:v>
                </c:pt>
                <c:pt idx="2664">
                  <c:v>1</c:v>
                </c:pt>
                <c:pt idx="2665">
                  <c:v>1</c:v>
                </c:pt>
                <c:pt idx="2666">
                  <c:v>1</c:v>
                </c:pt>
                <c:pt idx="2667">
                  <c:v>1</c:v>
                </c:pt>
                <c:pt idx="2668">
                  <c:v>1</c:v>
                </c:pt>
                <c:pt idx="2669">
                  <c:v>1</c:v>
                </c:pt>
                <c:pt idx="2670">
                  <c:v>1</c:v>
                </c:pt>
                <c:pt idx="2671">
                  <c:v>1</c:v>
                </c:pt>
                <c:pt idx="2672">
                  <c:v>1</c:v>
                </c:pt>
                <c:pt idx="2673">
                  <c:v>1</c:v>
                </c:pt>
                <c:pt idx="2674">
                  <c:v>1</c:v>
                </c:pt>
                <c:pt idx="2675">
                  <c:v>1</c:v>
                </c:pt>
                <c:pt idx="2676">
                  <c:v>1</c:v>
                </c:pt>
                <c:pt idx="2677">
                  <c:v>1</c:v>
                </c:pt>
                <c:pt idx="2678">
                  <c:v>1</c:v>
                </c:pt>
                <c:pt idx="2679">
                  <c:v>1</c:v>
                </c:pt>
                <c:pt idx="2680">
                  <c:v>1</c:v>
                </c:pt>
                <c:pt idx="2681">
                  <c:v>1</c:v>
                </c:pt>
                <c:pt idx="2682">
                  <c:v>1</c:v>
                </c:pt>
                <c:pt idx="2683">
                  <c:v>1</c:v>
                </c:pt>
                <c:pt idx="2684">
                  <c:v>1</c:v>
                </c:pt>
                <c:pt idx="2685">
                  <c:v>1</c:v>
                </c:pt>
                <c:pt idx="2686">
                  <c:v>1</c:v>
                </c:pt>
                <c:pt idx="2687">
                  <c:v>1</c:v>
                </c:pt>
                <c:pt idx="2688">
                  <c:v>1</c:v>
                </c:pt>
                <c:pt idx="2689">
                  <c:v>1</c:v>
                </c:pt>
                <c:pt idx="2690">
                  <c:v>1</c:v>
                </c:pt>
                <c:pt idx="2691">
                  <c:v>1</c:v>
                </c:pt>
                <c:pt idx="2692">
                  <c:v>1</c:v>
                </c:pt>
                <c:pt idx="2693">
                  <c:v>1</c:v>
                </c:pt>
                <c:pt idx="2694">
                  <c:v>1</c:v>
                </c:pt>
                <c:pt idx="2695">
                  <c:v>1</c:v>
                </c:pt>
                <c:pt idx="2696">
                  <c:v>1</c:v>
                </c:pt>
                <c:pt idx="2697">
                  <c:v>1</c:v>
                </c:pt>
                <c:pt idx="2698">
                  <c:v>1</c:v>
                </c:pt>
                <c:pt idx="2699">
                  <c:v>1</c:v>
                </c:pt>
                <c:pt idx="2700">
                  <c:v>1</c:v>
                </c:pt>
                <c:pt idx="2701">
                  <c:v>1</c:v>
                </c:pt>
                <c:pt idx="2702">
                  <c:v>1</c:v>
                </c:pt>
                <c:pt idx="2703">
                  <c:v>1</c:v>
                </c:pt>
                <c:pt idx="2704">
                  <c:v>1</c:v>
                </c:pt>
                <c:pt idx="2705">
                  <c:v>1</c:v>
                </c:pt>
                <c:pt idx="2706">
                  <c:v>1</c:v>
                </c:pt>
                <c:pt idx="2707">
                  <c:v>1</c:v>
                </c:pt>
                <c:pt idx="2708">
                  <c:v>1</c:v>
                </c:pt>
                <c:pt idx="2709">
                  <c:v>1</c:v>
                </c:pt>
                <c:pt idx="2710">
                  <c:v>1</c:v>
                </c:pt>
                <c:pt idx="2711">
                  <c:v>1</c:v>
                </c:pt>
                <c:pt idx="2712">
                  <c:v>1</c:v>
                </c:pt>
                <c:pt idx="2713">
                  <c:v>1</c:v>
                </c:pt>
                <c:pt idx="2714">
                  <c:v>1</c:v>
                </c:pt>
                <c:pt idx="2715">
                  <c:v>1</c:v>
                </c:pt>
                <c:pt idx="2716">
                  <c:v>1</c:v>
                </c:pt>
                <c:pt idx="2717">
                  <c:v>1</c:v>
                </c:pt>
                <c:pt idx="2718">
                  <c:v>1</c:v>
                </c:pt>
                <c:pt idx="2719">
                  <c:v>1</c:v>
                </c:pt>
                <c:pt idx="2720">
                  <c:v>1</c:v>
                </c:pt>
                <c:pt idx="2721">
                  <c:v>1</c:v>
                </c:pt>
                <c:pt idx="2722">
                  <c:v>1</c:v>
                </c:pt>
                <c:pt idx="2723">
                  <c:v>1</c:v>
                </c:pt>
                <c:pt idx="2724">
                  <c:v>1</c:v>
                </c:pt>
                <c:pt idx="2725">
                  <c:v>1</c:v>
                </c:pt>
                <c:pt idx="2726">
                  <c:v>1</c:v>
                </c:pt>
                <c:pt idx="2727">
                  <c:v>1</c:v>
                </c:pt>
                <c:pt idx="2728">
                  <c:v>1</c:v>
                </c:pt>
                <c:pt idx="2729">
                  <c:v>1</c:v>
                </c:pt>
                <c:pt idx="2730">
                  <c:v>1</c:v>
                </c:pt>
                <c:pt idx="2731">
                  <c:v>1</c:v>
                </c:pt>
                <c:pt idx="2732">
                  <c:v>1</c:v>
                </c:pt>
                <c:pt idx="2733">
                  <c:v>1</c:v>
                </c:pt>
                <c:pt idx="2734">
                  <c:v>1</c:v>
                </c:pt>
                <c:pt idx="2735">
                  <c:v>1</c:v>
                </c:pt>
                <c:pt idx="2736">
                  <c:v>1</c:v>
                </c:pt>
                <c:pt idx="2737">
                  <c:v>1</c:v>
                </c:pt>
                <c:pt idx="2738">
                  <c:v>1</c:v>
                </c:pt>
                <c:pt idx="2739">
                  <c:v>1</c:v>
                </c:pt>
                <c:pt idx="2740">
                  <c:v>1</c:v>
                </c:pt>
                <c:pt idx="2741">
                  <c:v>1</c:v>
                </c:pt>
                <c:pt idx="2742">
                  <c:v>1</c:v>
                </c:pt>
                <c:pt idx="2743">
                  <c:v>1</c:v>
                </c:pt>
                <c:pt idx="2744">
                  <c:v>1</c:v>
                </c:pt>
                <c:pt idx="2745">
                  <c:v>1</c:v>
                </c:pt>
                <c:pt idx="2746">
                  <c:v>1</c:v>
                </c:pt>
                <c:pt idx="2747">
                  <c:v>1</c:v>
                </c:pt>
                <c:pt idx="2748">
                  <c:v>1</c:v>
                </c:pt>
                <c:pt idx="2749">
                  <c:v>1</c:v>
                </c:pt>
                <c:pt idx="2750">
                  <c:v>1</c:v>
                </c:pt>
                <c:pt idx="2751">
                  <c:v>1</c:v>
                </c:pt>
                <c:pt idx="2752">
                  <c:v>1</c:v>
                </c:pt>
                <c:pt idx="2753">
                  <c:v>1</c:v>
                </c:pt>
                <c:pt idx="2754">
                  <c:v>1</c:v>
                </c:pt>
                <c:pt idx="2755">
                  <c:v>1</c:v>
                </c:pt>
                <c:pt idx="2756">
                  <c:v>1</c:v>
                </c:pt>
                <c:pt idx="2757">
                  <c:v>1</c:v>
                </c:pt>
                <c:pt idx="2758">
                  <c:v>1</c:v>
                </c:pt>
                <c:pt idx="2759">
                  <c:v>1</c:v>
                </c:pt>
                <c:pt idx="2760">
                  <c:v>1</c:v>
                </c:pt>
                <c:pt idx="2761">
                  <c:v>1</c:v>
                </c:pt>
                <c:pt idx="2762">
                  <c:v>1</c:v>
                </c:pt>
                <c:pt idx="2763">
                  <c:v>1</c:v>
                </c:pt>
                <c:pt idx="2764">
                  <c:v>1</c:v>
                </c:pt>
                <c:pt idx="2765">
                  <c:v>1</c:v>
                </c:pt>
                <c:pt idx="2766">
                  <c:v>1</c:v>
                </c:pt>
                <c:pt idx="2767">
                  <c:v>1</c:v>
                </c:pt>
                <c:pt idx="2768">
                  <c:v>1</c:v>
                </c:pt>
                <c:pt idx="2769">
                  <c:v>1</c:v>
                </c:pt>
                <c:pt idx="2770">
                  <c:v>1</c:v>
                </c:pt>
                <c:pt idx="2771">
                  <c:v>1</c:v>
                </c:pt>
                <c:pt idx="2772">
                  <c:v>1</c:v>
                </c:pt>
                <c:pt idx="2773">
                  <c:v>1</c:v>
                </c:pt>
                <c:pt idx="2774">
                  <c:v>1</c:v>
                </c:pt>
                <c:pt idx="2775">
                  <c:v>1</c:v>
                </c:pt>
                <c:pt idx="2776">
                  <c:v>1</c:v>
                </c:pt>
                <c:pt idx="2777">
                  <c:v>1</c:v>
                </c:pt>
                <c:pt idx="2778">
                  <c:v>1</c:v>
                </c:pt>
                <c:pt idx="2779">
                  <c:v>1</c:v>
                </c:pt>
                <c:pt idx="2780">
                  <c:v>1</c:v>
                </c:pt>
                <c:pt idx="2781">
                  <c:v>1</c:v>
                </c:pt>
                <c:pt idx="2782">
                  <c:v>1</c:v>
                </c:pt>
                <c:pt idx="2783">
                  <c:v>1</c:v>
                </c:pt>
                <c:pt idx="2784">
                  <c:v>1</c:v>
                </c:pt>
                <c:pt idx="2785">
                  <c:v>1</c:v>
                </c:pt>
                <c:pt idx="2786">
                  <c:v>1</c:v>
                </c:pt>
                <c:pt idx="2787">
                  <c:v>1</c:v>
                </c:pt>
                <c:pt idx="2788">
                  <c:v>1</c:v>
                </c:pt>
                <c:pt idx="2789">
                  <c:v>1</c:v>
                </c:pt>
                <c:pt idx="2790">
                  <c:v>1</c:v>
                </c:pt>
                <c:pt idx="2791">
                  <c:v>1</c:v>
                </c:pt>
                <c:pt idx="2792">
                  <c:v>1</c:v>
                </c:pt>
                <c:pt idx="2793">
                  <c:v>1</c:v>
                </c:pt>
                <c:pt idx="2794">
                  <c:v>1</c:v>
                </c:pt>
                <c:pt idx="2795">
                  <c:v>1</c:v>
                </c:pt>
                <c:pt idx="2796">
                  <c:v>1</c:v>
                </c:pt>
                <c:pt idx="2797">
                  <c:v>1</c:v>
                </c:pt>
                <c:pt idx="2798">
                  <c:v>1</c:v>
                </c:pt>
                <c:pt idx="2799">
                  <c:v>1</c:v>
                </c:pt>
                <c:pt idx="2800">
                  <c:v>1</c:v>
                </c:pt>
                <c:pt idx="2801">
                  <c:v>1</c:v>
                </c:pt>
                <c:pt idx="2802">
                  <c:v>1</c:v>
                </c:pt>
                <c:pt idx="2803">
                  <c:v>1</c:v>
                </c:pt>
                <c:pt idx="2804">
                  <c:v>1</c:v>
                </c:pt>
                <c:pt idx="2805">
                  <c:v>1</c:v>
                </c:pt>
                <c:pt idx="2806">
                  <c:v>1</c:v>
                </c:pt>
                <c:pt idx="2807">
                  <c:v>1</c:v>
                </c:pt>
                <c:pt idx="2808">
                  <c:v>1</c:v>
                </c:pt>
                <c:pt idx="2809">
                  <c:v>1</c:v>
                </c:pt>
                <c:pt idx="2810">
                  <c:v>1</c:v>
                </c:pt>
                <c:pt idx="2811">
                  <c:v>1</c:v>
                </c:pt>
                <c:pt idx="2812">
                  <c:v>1</c:v>
                </c:pt>
                <c:pt idx="2813">
                  <c:v>1</c:v>
                </c:pt>
                <c:pt idx="2814">
                  <c:v>1</c:v>
                </c:pt>
                <c:pt idx="2815">
                  <c:v>1</c:v>
                </c:pt>
                <c:pt idx="2816">
                  <c:v>1</c:v>
                </c:pt>
                <c:pt idx="2817">
                  <c:v>1</c:v>
                </c:pt>
                <c:pt idx="2818">
                  <c:v>1</c:v>
                </c:pt>
                <c:pt idx="2819">
                  <c:v>1</c:v>
                </c:pt>
                <c:pt idx="2820">
                  <c:v>1</c:v>
                </c:pt>
                <c:pt idx="2821">
                  <c:v>1</c:v>
                </c:pt>
                <c:pt idx="2822">
                  <c:v>1</c:v>
                </c:pt>
                <c:pt idx="2823">
                  <c:v>1</c:v>
                </c:pt>
                <c:pt idx="2824">
                  <c:v>1</c:v>
                </c:pt>
                <c:pt idx="2825">
                  <c:v>1</c:v>
                </c:pt>
                <c:pt idx="2826">
                  <c:v>1</c:v>
                </c:pt>
                <c:pt idx="2827">
                  <c:v>1</c:v>
                </c:pt>
                <c:pt idx="2828">
                  <c:v>1</c:v>
                </c:pt>
                <c:pt idx="2829">
                  <c:v>1</c:v>
                </c:pt>
                <c:pt idx="2830">
                  <c:v>1</c:v>
                </c:pt>
                <c:pt idx="2831">
                  <c:v>1</c:v>
                </c:pt>
                <c:pt idx="2832">
                  <c:v>1</c:v>
                </c:pt>
                <c:pt idx="2833">
                  <c:v>1</c:v>
                </c:pt>
                <c:pt idx="2834">
                  <c:v>1</c:v>
                </c:pt>
                <c:pt idx="2835">
                  <c:v>1</c:v>
                </c:pt>
                <c:pt idx="2836">
                  <c:v>1</c:v>
                </c:pt>
                <c:pt idx="2837">
                  <c:v>1</c:v>
                </c:pt>
                <c:pt idx="2838">
                  <c:v>1</c:v>
                </c:pt>
                <c:pt idx="2839">
                  <c:v>1</c:v>
                </c:pt>
                <c:pt idx="2840">
                  <c:v>1</c:v>
                </c:pt>
                <c:pt idx="2841">
                  <c:v>1</c:v>
                </c:pt>
                <c:pt idx="2842">
                  <c:v>1</c:v>
                </c:pt>
                <c:pt idx="2843">
                  <c:v>1</c:v>
                </c:pt>
                <c:pt idx="2844">
                  <c:v>1</c:v>
                </c:pt>
                <c:pt idx="2845">
                  <c:v>1</c:v>
                </c:pt>
                <c:pt idx="2846">
                  <c:v>1</c:v>
                </c:pt>
                <c:pt idx="2847">
                  <c:v>1</c:v>
                </c:pt>
                <c:pt idx="2848">
                  <c:v>1</c:v>
                </c:pt>
                <c:pt idx="2849">
                  <c:v>1</c:v>
                </c:pt>
                <c:pt idx="2850">
                  <c:v>1</c:v>
                </c:pt>
                <c:pt idx="2851">
                  <c:v>1</c:v>
                </c:pt>
                <c:pt idx="2852">
                  <c:v>1</c:v>
                </c:pt>
                <c:pt idx="2853">
                  <c:v>1</c:v>
                </c:pt>
                <c:pt idx="2854">
                  <c:v>1</c:v>
                </c:pt>
                <c:pt idx="2855">
                  <c:v>1</c:v>
                </c:pt>
                <c:pt idx="2856">
                  <c:v>1</c:v>
                </c:pt>
                <c:pt idx="2857">
                  <c:v>1</c:v>
                </c:pt>
                <c:pt idx="2858">
                  <c:v>1</c:v>
                </c:pt>
                <c:pt idx="2859">
                  <c:v>1</c:v>
                </c:pt>
                <c:pt idx="2860">
                  <c:v>1</c:v>
                </c:pt>
                <c:pt idx="2861">
                  <c:v>1</c:v>
                </c:pt>
                <c:pt idx="2862">
                  <c:v>1</c:v>
                </c:pt>
                <c:pt idx="2863">
                  <c:v>1</c:v>
                </c:pt>
                <c:pt idx="2864">
                  <c:v>1</c:v>
                </c:pt>
                <c:pt idx="2865">
                  <c:v>1</c:v>
                </c:pt>
                <c:pt idx="2866">
                  <c:v>1</c:v>
                </c:pt>
                <c:pt idx="2867">
                  <c:v>1</c:v>
                </c:pt>
                <c:pt idx="2868">
                  <c:v>1</c:v>
                </c:pt>
                <c:pt idx="2869">
                  <c:v>1</c:v>
                </c:pt>
                <c:pt idx="2870">
                  <c:v>1</c:v>
                </c:pt>
                <c:pt idx="2871">
                  <c:v>1</c:v>
                </c:pt>
                <c:pt idx="2872">
                  <c:v>1</c:v>
                </c:pt>
                <c:pt idx="2873">
                  <c:v>1</c:v>
                </c:pt>
                <c:pt idx="2874">
                  <c:v>1</c:v>
                </c:pt>
                <c:pt idx="2875">
                  <c:v>1</c:v>
                </c:pt>
                <c:pt idx="2876">
                  <c:v>1</c:v>
                </c:pt>
                <c:pt idx="2877">
                  <c:v>1</c:v>
                </c:pt>
                <c:pt idx="2878">
                  <c:v>1</c:v>
                </c:pt>
                <c:pt idx="2879">
                  <c:v>1</c:v>
                </c:pt>
                <c:pt idx="2880">
                  <c:v>1</c:v>
                </c:pt>
                <c:pt idx="2881">
                  <c:v>1</c:v>
                </c:pt>
                <c:pt idx="2882">
                  <c:v>1</c:v>
                </c:pt>
                <c:pt idx="2883">
                  <c:v>1</c:v>
                </c:pt>
                <c:pt idx="2884">
                  <c:v>1</c:v>
                </c:pt>
                <c:pt idx="2885">
                  <c:v>1</c:v>
                </c:pt>
                <c:pt idx="2886">
                  <c:v>1</c:v>
                </c:pt>
                <c:pt idx="2887">
                  <c:v>1</c:v>
                </c:pt>
                <c:pt idx="2888">
                  <c:v>1</c:v>
                </c:pt>
                <c:pt idx="2889">
                  <c:v>1</c:v>
                </c:pt>
                <c:pt idx="2890">
                  <c:v>1</c:v>
                </c:pt>
                <c:pt idx="2891">
                  <c:v>1</c:v>
                </c:pt>
                <c:pt idx="2892">
                  <c:v>1</c:v>
                </c:pt>
                <c:pt idx="2893">
                  <c:v>1</c:v>
                </c:pt>
                <c:pt idx="2894">
                  <c:v>1</c:v>
                </c:pt>
                <c:pt idx="2895">
                  <c:v>1</c:v>
                </c:pt>
                <c:pt idx="2896">
                  <c:v>1</c:v>
                </c:pt>
                <c:pt idx="2897">
                  <c:v>1</c:v>
                </c:pt>
                <c:pt idx="2898">
                  <c:v>1</c:v>
                </c:pt>
                <c:pt idx="2899">
                  <c:v>1</c:v>
                </c:pt>
                <c:pt idx="2900">
                  <c:v>1</c:v>
                </c:pt>
                <c:pt idx="2901">
                  <c:v>1</c:v>
                </c:pt>
                <c:pt idx="2902">
                  <c:v>1</c:v>
                </c:pt>
                <c:pt idx="2903">
                  <c:v>1</c:v>
                </c:pt>
                <c:pt idx="2904">
                  <c:v>1</c:v>
                </c:pt>
                <c:pt idx="2905">
                  <c:v>1</c:v>
                </c:pt>
                <c:pt idx="2906">
                  <c:v>1</c:v>
                </c:pt>
                <c:pt idx="2907">
                  <c:v>1</c:v>
                </c:pt>
                <c:pt idx="2908">
                  <c:v>1</c:v>
                </c:pt>
                <c:pt idx="2909">
                  <c:v>1</c:v>
                </c:pt>
                <c:pt idx="2910">
                  <c:v>1</c:v>
                </c:pt>
                <c:pt idx="2911">
                  <c:v>1</c:v>
                </c:pt>
                <c:pt idx="2912">
                  <c:v>1</c:v>
                </c:pt>
                <c:pt idx="2913">
                  <c:v>1</c:v>
                </c:pt>
                <c:pt idx="2914">
                  <c:v>1</c:v>
                </c:pt>
                <c:pt idx="2915">
                  <c:v>1</c:v>
                </c:pt>
                <c:pt idx="2916">
                  <c:v>1</c:v>
                </c:pt>
                <c:pt idx="2917">
                  <c:v>1</c:v>
                </c:pt>
                <c:pt idx="2918">
                  <c:v>1</c:v>
                </c:pt>
                <c:pt idx="2919">
                  <c:v>1</c:v>
                </c:pt>
                <c:pt idx="2920">
                  <c:v>1</c:v>
                </c:pt>
                <c:pt idx="2921">
                  <c:v>1</c:v>
                </c:pt>
                <c:pt idx="2922">
                  <c:v>1</c:v>
                </c:pt>
                <c:pt idx="2923">
                  <c:v>1</c:v>
                </c:pt>
                <c:pt idx="2924">
                  <c:v>1</c:v>
                </c:pt>
                <c:pt idx="2925">
                  <c:v>1</c:v>
                </c:pt>
                <c:pt idx="2926">
                  <c:v>1</c:v>
                </c:pt>
                <c:pt idx="2927">
                  <c:v>1</c:v>
                </c:pt>
                <c:pt idx="2928">
                  <c:v>1</c:v>
                </c:pt>
                <c:pt idx="2929">
                  <c:v>1</c:v>
                </c:pt>
                <c:pt idx="2930">
                  <c:v>1</c:v>
                </c:pt>
                <c:pt idx="2931">
                  <c:v>1</c:v>
                </c:pt>
                <c:pt idx="2932">
                  <c:v>1</c:v>
                </c:pt>
                <c:pt idx="2933">
                  <c:v>1</c:v>
                </c:pt>
                <c:pt idx="2934">
                  <c:v>1</c:v>
                </c:pt>
                <c:pt idx="2935">
                  <c:v>1</c:v>
                </c:pt>
                <c:pt idx="2936">
                  <c:v>1</c:v>
                </c:pt>
                <c:pt idx="2937">
                  <c:v>1</c:v>
                </c:pt>
                <c:pt idx="2938">
                  <c:v>1</c:v>
                </c:pt>
                <c:pt idx="2939">
                  <c:v>1</c:v>
                </c:pt>
                <c:pt idx="2940">
                  <c:v>1</c:v>
                </c:pt>
                <c:pt idx="2941">
                  <c:v>1</c:v>
                </c:pt>
                <c:pt idx="2942">
                  <c:v>1</c:v>
                </c:pt>
                <c:pt idx="2943">
                  <c:v>1</c:v>
                </c:pt>
                <c:pt idx="2944">
                  <c:v>1</c:v>
                </c:pt>
                <c:pt idx="2945">
                  <c:v>1</c:v>
                </c:pt>
                <c:pt idx="2946">
                  <c:v>1</c:v>
                </c:pt>
                <c:pt idx="2947">
                  <c:v>1</c:v>
                </c:pt>
                <c:pt idx="2948">
                  <c:v>1</c:v>
                </c:pt>
                <c:pt idx="2949">
                  <c:v>1</c:v>
                </c:pt>
                <c:pt idx="2950">
                  <c:v>1</c:v>
                </c:pt>
                <c:pt idx="2951">
                  <c:v>1</c:v>
                </c:pt>
                <c:pt idx="2952">
                  <c:v>1</c:v>
                </c:pt>
                <c:pt idx="2953">
                  <c:v>1</c:v>
                </c:pt>
                <c:pt idx="2954">
                  <c:v>1</c:v>
                </c:pt>
                <c:pt idx="2955">
                  <c:v>1</c:v>
                </c:pt>
                <c:pt idx="2956">
                  <c:v>1</c:v>
                </c:pt>
                <c:pt idx="2957">
                  <c:v>1</c:v>
                </c:pt>
                <c:pt idx="2958">
                  <c:v>1</c:v>
                </c:pt>
                <c:pt idx="2959">
                  <c:v>1</c:v>
                </c:pt>
                <c:pt idx="2960">
                  <c:v>1</c:v>
                </c:pt>
                <c:pt idx="2961">
                  <c:v>1</c:v>
                </c:pt>
                <c:pt idx="2962">
                  <c:v>1</c:v>
                </c:pt>
                <c:pt idx="2963">
                  <c:v>1</c:v>
                </c:pt>
                <c:pt idx="2964">
                  <c:v>1</c:v>
                </c:pt>
                <c:pt idx="2965">
                  <c:v>1</c:v>
                </c:pt>
                <c:pt idx="2966">
                  <c:v>1</c:v>
                </c:pt>
                <c:pt idx="2967">
                  <c:v>1</c:v>
                </c:pt>
                <c:pt idx="2968">
                  <c:v>1</c:v>
                </c:pt>
                <c:pt idx="2969">
                  <c:v>1</c:v>
                </c:pt>
                <c:pt idx="2970">
                  <c:v>1</c:v>
                </c:pt>
                <c:pt idx="2971">
                  <c:v>1</c:v>
                </c:pt>
                <c:pt idx="2972">
                  <c:v>1</c:v>
                </c:pt>
                <c:pt idx="2973">
                  <c:v>1</c:v>
                </c:pt>
                <c:pt idx="2974">
                  <c:v>1</c:v>
                </c:pt>
                <c:pt idx="2975">
                  <c:v>1</c:v>
                </c:pt>
                <c:pt idx="2976">
                  <c:v>1</c:v>
                </c:pt>
                <c:pt idx="2977">
                  <c:v>1</c:v>
                </c:pt>
                <c:pt idx="2978">
                  <c:v>1</c:v>
                </c:pt>
                <c:pt idx="2979">
                  <c:v>1</c:v>
                </c:pt>
                <c:pt idx="2980">
                  <c:v>1</c:v>
                </c:pt>
                <c:pt idx="2981">
                  <c:v>1</c:v>
                </c:pt>
                <c:pt idx="2982">
                  <c:v>1</c:v>
                </c:pt>
                <c:pt idx="2983">
                  <c:v>1</c:v>
                </c:pt>
                <c:pt idx="2984">
                  <c:v>1</c:v>
                </c:pt>
                <c:pt idx="2985">
                  <c:v>1</c:v>
                </c:pt>
                <c:pt idx="2986">
                  <c:v>1</c:v>
                </c:pt>
                <c:pt idx="2987">
                  <c:v>1</c:v>
                </c:pt>
                <c:pt idx="2988">
                  <c:v>1</c:v>
                </c:pt>
                <c:pt idx="2989">
                  <c:v>1</c:v>
                </c:pt>
                <c:pt idx="2990">
                  <c:v>1</c:v>
                </c:pt>
                <c:pt idx="2991">
                  <c:v>1</c:v>
                </c:pt>
                <c:pt idx="2992">
                  <c:v>1</c:v>
                </c:pt>
                <c:pt idx="2993">
                  <c:v>1</c:v>
                </c:pt>
                <c:pt idx="2994">
                  <c:v>1</c:v>
                </c:pt>
                <c:pt idx="2995">
                  <c:v>1</c:v>
                </c:pt>
                <c:pt idx="2996">
                  <c:v>1</c:v>
                </c:pt>
                <c:pt idx="2997">
                  <c:v>1</c:v>
                </c:pt>
                <c:pt idx="2998">
                  <c:v>1</c:v>
                </c:pt>
                <c:pt idx="2999">
                  <c:v>1</c:v>
                </c:pt>
                <c:pt idx="3000">
                  <c:v>1</c:v>
                </c:pt>
                <c:pt idx="3001">
                  <c:v>1</c:v>
                </c:pt>
                <c:pt idx="3002">
                  <c:v>1</c:v>
                </c:pt>
                <c:pt idx="3003">
                  <c:v>1</c:v>
                </c:pt>
                <c:pt idx="3004">
                  <c:v>1</c:v>
                </c:pt>
                <c:pt idx="3005">
                  <c:v>1</c:v>
                </c:pt>
                <c:pt idx="3006">
                  <c:v>1</c:v>
                </c:pt>
                <c:pt idx="3007">
                  <c:v>1</c:v>
                </c:pt>
                <c:pt idx="3008">
                  <c:v>1</c:v>
                </c:pt>
                <c:pt idx="3009">
                  <c:v>1</c:v>
                </c:pt>
                <c:pt idx="3010">
                  <c:v>1</c:v>
                </c:pt>
                <c:pt idx="3011">
                  <c:v>1</c:v>
                </c:pt>
                <c:pt idx="3012">
                  <c:v>1</c:v>
                </c:pt>
                <c:pt idx="3013">
                  <c:v>1</c:v>
                </c:pt>
                <c:pt idx="3014">
                  <c:v>1</c:v>
                </c:pt>
                <c:pt idx="3015">
                  <c:v>1</c:v>
                </c:pt>
                <c:pt idx="3016">
                  <c:v>1</c:v>
                </c:pt>
                <c:pt idx="3017">
                  <c:v>1</c:v>
                </c:pt>
                <c:pt idx="3018">
                  <c:v>1</c:v>
                </c:pt>
                <c:pt idx="3019">
                  <c:v>1</c:v>
                </c:pt>
                <c:pt idx="3020">
                  <c:v>1</c:v>
                </c:pt>
                <c:pt idx="3021">
                  <c:v>1</c:v>
                </c:pt>
                <c:pt idx="3022">
                  <c:v>1</c:v>
                </c:pt>
                <c:pt idx="3023">
                  <c:v>1</c:v>
                </c:pt>
                <c:pt idx="3024">
                  <c:v>1</c:v>
                </c:pt>
                <c:pt idx="3025">
                  <c:v>1</c:v>
                </c:pt>
                <c:pt idx="3026">
                  <c:v>1</c:v>
                </c:pt>
                <c:pt idx="3027">
                  <c:v>1</c:v>
                </c:pt>
                <c:pt idx="3028">
                  <c:v>1</c:v>
                </c:pt>
                <c:pt idx="3029">
                  <c:v>1</c:v>
                </c:pt>
                <c:pt idx="3030">
                  <c:v>1</c:v>
                </c:pt>
                <c:pt idx="3031">
                  <c:v>1</c:v>
                </c:pt>
                <c:pt idx="3032">
                  <c:v>1</c:v>
                </c:pt>
                <c:pt idx="3033">
                  <c:v>1</c:v>
                </c:pt>
                <c:pt idx="3034">
                  <c:v>1</c:v>
                </c:pt>
                <c:pt idx="3035">
                  <c:v>1</c:v>
                </c:pt>
                <c:pt idx="3036">
                  <c:v>1</c:v>
                </c:pt>
                <c:pt idx="3037">
                  <c:v>1</c:v>
                </c:pt>
                <c:pt idx="3038">
                  <c:v>1</c:v>
                </c:pt>
                <c:pt idx="3039">
                  <c:v>1</c:v>
                </c:pt>
                <c:pt idx="3040">
                  <c:v>1</c:v>
                </c:pt>
                <c:pt idx="3041">
                  <c:v>1</c:v>
                </c:pt>
                <c:pt idx="3042">
                  <c:v>1</c:v>
                </c:pt>
                <c:pt idx="3043">
                  <c:v>1</c:v>
                </c:pt>
                <c:pt idx="3044">
                  <c:v>1</c:v>
                </c:pt>
                <c:pt idx="3045">
                  <c:v>1</c:v>
                </c:pt>
                <c:pt idx="3046">
                  <c:v>1</c:v>
                </c:pt>
                <c:pt idx="3047">
                  <c:v>1</c:v>
                </c:pt>
                <c:pt idx="3048">
                  <c:v>1</c:v>
                </c:pt>
                <c:pt idx="3049">
                  <c:v>1</c:v>
                </c:pt>
                <c:pt idx="3050">
                  <c:v>1</c:v>
                </c:pt>
                <c:pt idx="3051">
                  <c:v>1</c:v>
                </c:pt>
                <c:pt idx="3052">
                  <c:v>1</c:v>
                </c:pt>
                <c:pt idx="3053">
                  <c:v>1</c:v>
                </c:pt>
                <c:pt idx="3054">
                  <c:v>1</c:v>
                </c:pt>
                <c:pt idx="3055">
                  <c:v>1</c:v>
                </c:pt>
                <c:pt idx="3056">
                  <c:v>1</c:v>
                </c:pt>
                <c:pt idx="3057">
                  <c:v>1</c:v>
                </c:pt>
                <c:pt idx="3058">
                  <c:v>1</c:v>
                </c:pt>
                <c:pt idx="3059">
                  <c:v>1</c:v>
                </c:pt>
                <c:pt idx="3060">
                  <c:v>1</c:v>
                </c:pt>
                <c:pt idx="3061">
                  <c:v>1</c:v>
                </c:pt>
                <c:pt idx="3062">
                  <c:v>1</c:v>
                </c:pt>
                <c:pt idx="3063">
                  <c:v>1</c:v>
                </c:pt>
                <c:pt idx="3064">
                  <c:v>1</c:v>
                </c:pt>
                <c:pt idx="3065">
                  <c:v>1</c:v>
                </c:pt>
                <c:pt idx="3066">
                  <c:v>1</c:v>
                </c:pt>
                <c:pt idx="3067">
                  <c:v>1</c:v>
                </c:pt>
                <c:pt idx="3068">
                  <c:v>1</c:v>
                </c:pt>
                <c:pt idx="3069">
                  <c:v>1</c:v>
                </c:pt>
                <c:pt idx="3070">
                  <c:v>1</c:v>
                </c:pt>
                <c:pt idx="3071">
                  <c:v>1</c:v>
                </c:pt>
                <c:pt idx="3072">
                  <c:v>1</c:v>
                </c:pt>
                <c:pt idx="3073">
                  <c:v>1</c:v>
                </c:pt>
                <c:pt idx="3074">
                  <c:v>1</c:v>
                </c:pt>
                <c:pt idx="3075">
                  <c:v>1</c:v>
                </c:pt>
                <c:pt idx="3076">
                  <c:v>1</c:v>
                </c:pt>
                <c:pt idx="3077">
                  <c:v>1</c:v>
                </c:pt>
                <c:pt idx="3078">
                  <c:v>1</c:v>
                </c:pt>
                <c:pt idx="3079">
                  <c:v>1</c:v>
                </c:pt>
                <c:pt idx="3080">
                  <c:v>1</c:v>
                </c:pt>
                <c:pt idx="3081">
                  <c:v>1</c:v>
                </c:pt>
                <c:pt idx="3082">
                  <c:v>1</c:v>
                </c:pt>
                <c:pt idx="3083">
                  <c:v>1</c:v>
                </c:pt>
                <c:pt idx="3084">
                  <c:v>1</c:v>
                </c:pt>
                <c:pt idx="3085">
                  <c:v>1</c:v>
                </c:pt>
                <c:pt idx="3086">
                  <c:v>1</c:v>
                </c:pt>
                <c:pt idx="3087">
                  <c:v>1</c:v>
                </c:pt>
                <c:pt idx="3088">
                  <c:v>1</c:v>
                </c:pt>
                <c:pt idx="3089">
                  <c:v>1</c:v>
                </c:pt>
                <c:pt idx="3090">
                  <c:v>1</c:v>
                </c:pt>
                <c:pt idx="3091">
                  <c:v>1</c:v>
                </c:pt>
                <c:pt idx="3092">
                  <c:v>1</c:v>
                </c:pt>
                <c:pt idx="3093">
                  <c:v>1</c:v>
                </c:pt>
                <c:pt idx="3094">
                  <c:v>1</c:v>
                </c:pt>
                <c:pt idx="3095">
                  <c:v>1</c:v>
                </c:pt>
                <c:pt idx="3096">
                  <c:v>1</c:v>
                </c:pt>
                <c:pt idx="3097">
                  <c:v>1</c:v>
                </c:pt>
                <c:pt idx="3098">
                  <c:v>1</c:v>
                </c:pt>
                <c:pt idx="3099">
                  <c:v>1</c:v>
                </c:pt>
                <c:pt idx="3100">
                  <c:v>1</c:v>
                </c:pt>
                <c:pt idx="3101">
                  <c:v>1</c:v>
                </c:pt>
                <c:pt idx="3102">
                  <c:v>1</c:v>
                </c:pt>
                <c:pt idx="3103">
                  <c:v>1</c:v>
                </c:pt>
                <c:pt idx="3104">
                  <c:v>1</c:v>
                </c:pt>
                <c:pt idx="3105">
                  <c:v>1</c:v>
                </c:pt>
                <c:pt idx="3106">
                  <c:v>1</c:v>
                </c:pt>
                <c:pt idx="3107">
                  <c:v>1</c:v>
                </c:pt>
                <c:pt idx="3108">
                  <c:v>1</c:v>
                </c:pt>
                <c:pt idx="3109">
                  <c:v>1</c:v>
                </c:pt>
                <c:pt idx="3110">
                  <c:v>1</c:v>
                </c:pt>
                <c:pt idx="3111">
                  <c:v>1</c:v>
                </c:pt>
                <c:pt idx="3112">
                  <c:v>1</c:v>
                </c:pt>
                <c:pt idx="3113">
                  <c:v>1</c:v>
                </c:pt>
                <c:pt idx="3114">
                  <c:v>1</c:v>
                </c:pt>
                <c:pt idx="3115">
                  <c:v>1</c:v>
                </c:pt>
                <c:pt idx="3116">
                  <c:v>1</c:v>
                </c:pt>
                <c:pt idx="3117">
                  <c:v>1</c:v>
                </c:pt>
                <c:pt idx="3118">
                  <c:v>1</c:v>
                </c:pt>
                <c:pt idx="3119">
                  <c:v>1</c:v>
                </c:pt>
                <c:pt idx="3120">
                  <c:v>1</c:v>
                </c:pt>
                <c:pt idx="3121">
                  <c:v>1</c:v>
                </c:pt>
                <c:pt idx="3122">
                  <c:v>1</c:v>
                </c:pt>
                <c:pt idx="3123">
                  <c:v>1</c:v>
                </c:pt>
                <c:pt idx="3124">
                  <c:v>1</c:v>
                </c:pt>
                <c:pt idx="3125">
                  <c:v>1</c:v>
                </c:pt>
                <c:pt idx="3126">
                  <c:v>1</c:v>
                </c:pt>
                <c:pt idx="3127">
                  <c:v>1</c:v>
                </c:pt>
                <c:pt idx="3128">
                  <c:v>1</c:v>
                </c:pt>
                <c:pt idx="3129">
                  <c:v>1</c:v>
                </c:pt>
                <c:pt idx="3130">
                  <c:v>1</c:v>
                </c:pt>
                <c:pt idx="3131">
                  <c:v>1</c:v>
                </c:pt>
                <c:pt idx="3132">
                  <c:v>1</c:v>
                </c:pt>
                <c:pt idx="3133">
                  <c:v>1</c:v>
                </c:pt>
                <c:pt idx="3134">
                  <c:v>1</c:v>
                </c:pt>
                <c:pt idx="3135">
                  <c:v>1</c:v>
                </c:pt>
                <c:pt idx="3136">
                  <c:v>1</c:v>
                </c:pt>
                <c:pt idx="3137">
                  <c:v>1</c:v>
                </c:pt>
                <c:pt idx="3138">
                  <c:v>1</c:v>
                </c:pt>
                <c:pt idx="3139">
                  <c:v>1</c:v>
                </c:pt>
                <c:pt idx="3140">
                  <c:v>1</c:v>
                </c:pt>
                <c:pt idx="3141">
                  <c:v>1</c:v>
                </c:pt>
                <c:pt idx="3142">
                  <c:v>1</c:v>
                </c:pt>
                <c:pt idx="3143">
                  <c:v>1</c:v>
                </c:pt>
                <c:pt idx="3144">
                  <c:v>1</c:v>
                </c:pt>
                <c:pt idx="3145">
                  <c:v>1</c:v>
                </c:pt>
                <c:pt idx="3146">
                  <c:v>1</c:v>
                </c:pt>
                <c:pt idx="3147">
                  <c:v>1</c:v>
                </c:pt>
                <c:pt idx="3148">
                  <c:v>1</c:v>
                </c:pt>
                <c:pt idx="3149">
                  <c:v>1</c:v>
                </c:pt>
                <c:pt idx="3150">
                  <c:v>1</c:v>
                </c:pt>
                <c:pt idx="3151">
                  <c:v>1</c:v>
                </c:pt>
                <c:pt idx="3152">
                  <c:v>1</c:v>
                </c:pt>
                <c:pt idx="3153">
                  <c:v>1</c:v>
                </c:pt>
                <c:pt idx="3154">
                  <c:v>1</c:v>
                </c:pt>
                <c:pt idx="3155">
                  <c:v>1</c:v>
                </c:pt>
                <c:pt idx="3156">
                  <c:v>1</c:v>
                </c:pt>
                <c:pt idx="3157">
                  <c:v>1</c:v>
                </c:pt>
                <c:pt idx="3158">
                  <c:v>1</c:v>
                </c:pt>
                <c:pt idx="3159">
                  <c:v>1</c:v>
                </c:pt>
                <c:pt idx="3160">
                  <c:v>1</c:v>
                </c:pt>
                <c:pt idx="3161">
                  <c:v>1</c:v>
                </c:pt>
                <c:pt idx="3162">
                  <c:v>1</c:v>
                </c:pt>
                <c:pt idx="3163">
                  <c:v>1</c:v>
                </c:pt>
                <c:pt idx="3164">
                  <c:v>1</c:v>
                </c:pt>
                <c:pt idx="3165">
                  <c:v>1</c:v>
                </c:pt>
                <c:pt idx="3166">
                  <c:v>1</c:v>
                </c:pt>
                <c:pt idx="3167">
                  <c:v>1</c:v>
                </c:pt>
                <c:pt idx="3168">
                  <c:v>1</c:v>
                </c:pt>
                <c:pt idx="3169">
                  <c:v>1</c:v>
                </c:pt>
                <c:pt idx="3170">
                  <c:v>1</c:v>
                </c:pt>
                <c:pt idx="3171">
                  <c:v>1</c:v>
                </c:pt>
                <c:pt idx="3172">
                  <c:v>1</c:v>
                </c:pt>
                <c:pt idx="3173">
                  <c:v>1</c:v>
                </c:pt>
                <c:pt idx="3174">
                  <c:v>1</c:v>
                </c:pt>
                <c:pt idx="3175">
                  <c:v>1</c:v>
                </c:pt>
                <c:pt idx="3176">
                  <c:v>1</c:v>
                </c:pt>
                <c:pt idx="3177">
                  <c:v>1</c:v>
                </c:pt>
                <c:pt idx="3178">
                  <c:v>1</c:v>
                </c:pt>
                <c:pt idx="3179">
                  <c:v>1</c:v>
                </c:pt>
                <c:pt idx="3180">
                  <c:v>1</c:v>
                </c:pt>
                <c:pt idx="3181">
                  <c:v>1</c:v>
                </c:pt>
                <c:pt idx="3182">
                  <c:v>1</c:v>
                </c:pt>
                <c:pt idx="3183">
                  <c:v>1</c:v>
                </c:pt>
                <c:pt idx="3184">
                  <c:v>1</c:v>
                </c:pt>
                <c:pt idx="3185">
                  <c:v>1</c:v>
                </c:pt>
                <c:pt idx="3186">
                  <c:v>1</c:v>
                </c:pt>
                <c:pt idx="3187">
                  <c:v>1</c:v>
                </c:pt>
                <c:pt idx="3188">
                  <c:v>1</c:v>
                </c:pt>
                <c:pt idx="3189">
                  <c:v>1</c:v>
                </c:pt>
                <c:pt idx="3190">
                  <c:v>1</c:v>
                </c:pt>
                <c:pt idx="3191">
                  <c:v>1</c:v>
                </c:pt>
                <c:pt idx="3192">
                  <c:v>1</c:v>
                </c:pt>
                <c:pt idx="3193">
                  <c:v>1</c:v>
                </c:pt>
                <c:pt idx="3194">
                  <c:v>1</c:v>
                </c:pt>
                <c:pt idx="3195">
                  <c:v>1</c:v>
                </c:pt>
                <c:pt idx="3196">
                  <c:v>1</c:v>
                </c:pt>
                <c:pt idx="3197">
                  <c:v>1</c:v>
                </c:pt>
                <c:pt idx="3198">
                  <c:v>1</c:v>
                </c:pt>
                <c:pt idx="3199">
                  <c:v>1</c:v>
                </c:pt>
                <c:pt idx="3200">
                  <c:v>1</c:v>
                </c:pt>
                <c:pt idx="3201">
                  <c:v>1</c:v>
                </c:pt>
                <c:pt idx="3202">
                  <c:v>1</c:v>
                </c:pt>
                <c:pt idx="3203">
                  <c:v>1</c:v>
                </c:pt>
                <c:pt idx="3204">
                  <c:v>1</c:v>
                </c:pt>
                <c:pt idx="3205">
                  <c:v>1</c:v>
                </c:pt>
                <c:pt idx="3206">
                  <c:v>1</c:v>
                </c:pt>
                <c:pt idx="3207">
                  <c:v>1</c:v>
                </c:pt>
                <c:pt idx="3208">
                  <c:v>1</c:v>
                </c:pt>
                <c:pt idx="3209">
                  <c:v>1</c:v>
                </c:pt>
                <c:pt idx="3210">
                  <c:v>1</c:v>
                </c:pt>
                <c:pt idx="3211">
                  <c:v>1</c:v>
                </c:pt>
                <c:pt idx="3212">
                  <c:v>1</c:v>
                </c:pt>
                <c:pt idx="3213">
                  <c:v>1</c:v>
                </c:pt>
                <c:pt idx="3214">
                  <c:v>1</c:v>
                </c:pt>
                <c:pt idx="3215">
                  <c:v>1</c:v>
                </c:pt>
                <c:pt idx="3216">
                  <c:v>1</c:v>
                </c:pt>
                <c:pt idx="3217">
                  <c:v>1</c:v>
                </c:pt>
                <c:pt idx="3218">
                  <c:v>1</c:v>
                </c:pt>
                <c:pt idx="3219">
                  <c:v>1</c:v>
                </c:pt>
                <c:pt idx="3220">
                  <c:v>1</c:v>
                </c:pt>
                <c:pt idx="3221">
                  <c:v>1</c:v>
                </c:pt>
                <c:pt idx="3222">
                  <c:v>1</c:v>
                </c:pt>
                <c:pt idx="3223">
                  <c:v>1</c:v>
                </c:pt>
                <c:pt idx="3224">
                  <c:v>1</c:v>
                </c:pt>
                <c:pt idx="3225">
                  <c:v>1</c:v>
                </c:pt>
                <c:pt idx="3226">
                  <c:v>1</c:v>
                </c:pt>
                <c:pt idx="3227">
                  <c:v>1</c:v>
                </c:pt>
                <c:pt idx="3228">
                  <c:v>1</c:v>
                </c:pt>
                <c:pt idx="3229">
                  <c:v>1</c:v>
                </c:pt>
                <c:pt idx="3230">
                  <c:v>1</c:v>
                </c:pt>
                <c:pt idx="3231">
                  <c:v>1</c:v>
                </c:pt>
                <c:pt idx="3232">
                  <c:v>1</c:v>
                </c:pt>
                <c:pt idx="3233">
                  <c:v>1</c:v>
                </c:pt>
                <c:pt idx="3234">
                  <c:v>1</c:v>
                </c:pt>
                <c:pt idx="3235">
                  <c:v>1</c:v>
                </c:pt>
                <c:pt idx="3236">
                  <c:v>1</c:v>
                </c:pt>
                <c:pt idx="3237">
                  <c:v>1</c:v>
                </c:pt>
                <c:pt idx="3238">
                  <c:v>1</c:v>
                </c:pt>
                <c:pt idx="3239">
                  <c:v>1</c:v>
                </c:pt>
                <c:pt idx="3240">
                  <c:v>1</c:v>
                </c:pt>
                <c:pt idx="3241">
                  <c:v>1</c:v>
                </c:pt>
                <c:pt idx="3242">
                  <c:v>1</c:v>
                </c:pt>
                <c:pt idx="3243">
                  <c:v>1</c:v>
                </c:pt>
                <c:pt idx="3244">
                  <c:v>1</c:v>
                </c:pt>
                <c:pt idx="3245">
                  <c:v>1</c:v>
                </c:pt>
                <c:pt idx="3246">
                  <c:v>1</c:v>
                </c:pt>
                <c:pt idx="3247">
                  <c:v>1</c:v>
                </c:pt>
                <c:pt idx="3248">
                  <c:v>1</c:v>
                </c:pt>
                <c:pt idx="3249">
                  <c:v>1</c:v>
                </c:pt>
                <c:pt idx="3250">
                  <c:v>1</c:v>
                </c:pt>
                <c:pt idx="3251">
                  <c:v>1</c:v>
                </c:pt>
                <c:pt idx="3252">
                  <c:v>1</c:v>
                </c:pt>
                <c:pt idx="3253">
                  <c:v>1</c:v>
                </c:pt>
                <c:pt idx="3254">
                  <c:v>1</c:v>
                </c:pt>
                <c:pt idx="3255">
                  <c:v>1</c:v>
                </c:pt>
                <c:pt idx="3256">
                  <c:v>1</c:v>
                </c:pt>
                <c:pt idx="3257">
                  <c:v>1</c:v>
                </c:pt>
                <c:pt idx="3258">
                  <c:v>1</c:v>
                </c:pt>
                <c:pt idx="3259">
                  <c:v>1</c:v>
                </c:pt>
                <c:pt idx="3260">
                  <c:v>1</c:v>
                </c:pt>
                <c:pt idx="3261">
                  <c:v>1</c:v>
                </c:pt>
                <c:pt idx="3262">
                  <c:v>1</c:v>
                </c:pt>
                <c:pt idx="3263">
                  <c:v>1</c:v>
                </c:pt>
                <c:pt idx="3264">
                  <c:v>1</c:v>
                </c:pt>
                <c:pt idx="3265">
                  <c:v>1</c:v>
                </c:pt>
                <c:pt idx="3266">
                  <c:v>1</c:v>
                </c:pt>
                <c:pt idx="3267">
                  <c:v>1</c:v>
                </c:pt>
                <c:pt idx="3268">
                  <c:v>1</c:v>
                </c:pt>
                <c:pt idx="3269">
                  <c:v>1</c:v>
                </c:pt>
                <c:pt idx="3270">
                  <c:v>1</c:v>
                </c:pt>
                <c:pt idx="3271">
                  <c:v>1</c:v>
                </c:pt>
                <c:pt idx="3272">
                  <c:v>1</c:v>
                </c:pt>
                <c:pt idx="3273">
                  <c:v>1</c:v>
                </c:pt>
                <c:pt idx="3274">
                  <c:v>1</c:v>
                </c:pt>
                <c:pt idx="3275">
                  <c:v>1</c:v>
                </c:pt>
                <c:pt idx="3276">
                  <c:v>1</c:v>
                </c:pt>
                <c:pt idx="3277">
                  <c:v>1</c:v>
                </c:pt>
                <c:pt idx="3278">
                  <c:v>1</c:v>
                </c:pt>
                <c:pt idx="3279">
                  <c:v>1</c:v>
                </c:pt>
                <c:pt idx="3280">
                  <c:v>1</c:v>
                </c:pt>
                <c:pt idx="3281">
                  <c:v>1</c:v>
                </c:pt>
                <c:pt idx="3282">
                  <c:v>1</c:v>
                </c:pt>
                <c:pt idx="3283">
                  <c:v>1</c:v>
                </c:pt>
                <c:pt idx="3284">
                  <c:v>1</c:v>
                </c:pt>
                <c:pt idx="3285">
                  <c:v>1</c:v>
                </c:pt>
                <c:pt idx="3286">
                  <c:v>1</c:v>
                </c:pt>
                <c:pt idx="3287">
                  <c:v>1</c:v>
                </c:pt>
                <c:pt idx="3288">
                  <c:v>1</c:v>
                </c:pt>
                <c:pt idx="3289">
                  <c:v>1</c:v>
                </c:pt>
                <c:pt idx="3290">
                  <c:v>1</c:v>
                </c:pt>
                <c:pt idx="3291">
                  <c:v>1</c:v>
                </c:pt>
                <c:pt idx="3292">
                  <c:v>1</c:v>
                </c:pt>
                <c:pt idx="3293">
                  <c:v>1</c:v>
                </c:pt>
                <c:pt idx="3294">
                  <c:v>1</c:v>
                </c:pt>
                <c:pt idx="3295">
                  <c:v>1</c:v>
                </c:pt>
                <c:pt idx="3296">
                  <c:v>1</c:v>
                </c:pt>
                <c:pt idx="3297">
                  <c:v>1</c:v>
                </c:pt>
                <c:pt idx="3298">
                  <c:v>1</c:v>
                </c:pt>
                <c:pt idx="3299">
                  <c:v>1</c:v>
                </c:pt>
                <c:pt idx="3300">
                  <c:v>1</c:v>
                </c:pt>
                <c:pt idx="3301">
                  <c:v>1</c:v>
                </c:pt>
                <c:pt idx="3302">
                  <c:v>1</c:v>
                </c:pt>
                <c:pt idx="3303">
                  <c:v>1</c:v>
                </c:pt>
                <c:pt idx="3304">
                  <c:v>1</c:v>
                </c:pt>
                <c:pt idx="3305">
                  <c:v>1</c:v>
                </c:pt>
                <c:pt idx="3306">
                  <c:v>1</c:v>
                </c:pt>
                <c:pt idx="3307">
                  <c:v>1</c:v>
                </c:pt>
                <c:pt idx="3308">
                  <c:v>1</c:v>
                </c:pt>
                <c:pt idx="3309">
                  <c:v>1</c:v>
                </c:pt>
                <c:pt idx="3310">
                  <c:v>1</c:v>
                </c:pt>
                <c:pt idx="3311">
                  <c:v>1</c:v>
                </c:pt>
                <c:pt idx="3312">
                  <c:v>1</c:v>
                </c:pt>
                <c:pt idx="3313">
                  <c:v>1</c:v>
                </c:pt>
                <c:pt idx="3314">
                  <c:v>1</c:v>
                </c:pt>
                <c:pt idx="3315">
                  <c:v>1</c:v>
                </c:pt>
                <c:pt idx="3316">
                  <c:v>1</c:v>
                </c:pt>
                <c:pt idx="3317">
                  <c:v>1</c:v>
                </c:pt>
                <c:pt idx="3318">
                  <c:v>1</c:v>
                </c:pt>
                <c:pt idx="3319">
                  <c:v>1</c:v>
                </c:pt>
                <c:pt idx="3320">
                  <c:v>1</c:v>
                </c:pt>
                <c:pt idx="3321">
                  <c:v>1</c:v>
                </c:pt>
                <c:pt idx="3322">
                  <c:v>1</c:v>
                </c:pt>
                <c:pt idx="3323">
                  <c:v>1</c:v>
                </c:pt>
                <c:pt idx="3324">
                  <c:v>1</c:v>
                </c:pt>
                <c:pt idx="3325">
                  <c:v>1</c:v>
                </c:pt>
                <c:pt idx="3326">
                  <c:v>1</c:v>
                </c:pt>
                <c:pt idx="3327">
                  <c:v>1</c:v>
                </c:pt>
                <c:pt idx="3328">
                  <c:v>1</c:v>
                </c:pt>
                <c:pt idx="3329">
                  <c:v>1</c:v>
                </c:pt>
                <c:pt idx="3330">
                  <c:v>1</c:v>
                </c:pt>
                <c:pt idx="3331">
                  <c:v>1</c:v>
                </c:pt>
                <c:pt idx="3332">
                  <c:v>1</c:v>
                </c:pt>
                <c:pt idx="3333">
                  <c:v>1</c:v>
                </c:pt>
                <c:pt idx="3334">
                  <c:v>1</c:v>
                </c:pt>
                <c:pt idx="3335">
                  <c:v>1</c:v>
                </c:pt>
                <c:pt idx="3336">
                  <c:v>1</c:v>
                </c:pt>
                <c:pt idx="3337">
                  <c:v>1</c:v>
                </c:pt>
                <c:pt idx="3338">
                  <c:v>1</c:v>
                </c:pt>
                <c:pt idx="3339">
                  <c:v>1</c:v>
                </c:pt>
                <c:pt idx="3340">
                  <c:v>1</c:v>
                </c:pt>
                <c:pt idx="3341">
                  <c:v>1</c:v>
                </c:pt>
                <c:pt idx="3342">
                  <c:v>1</c:v>
                </c:pt>
                <c:pt idx="3343">
                  <c:v>1</c:v>
                </c:pt>
                <c:pt idx="3344">
                  <c:v>1</c:v>
                </c:pt>
                <c:pt idx="3345">
                  <c:v>1</c:v>
                </c:pt>
                <c:pt idx="3346">
                  <c:v>1</c:v>
                </c:pt>
                <c:pt idx="3347">
                  <c:v>1</c:v>
                </c:pt>
                <c:pt idx="3348">
                  <c:v>1</c:v>
                </c:pt>
                <c:pt idx="3349">
                  <c:v>1</c:v>
                </c:pt>
                <c:pt idx="3350">
                  <c:v>1</c:v>
                </c:pt>
                <c:pt idx="3351">
                  <c:v>1</c:v>
                </c:pt>
                <c:pt idx="3352">
                  <c:v>1</c:v>
                </c:pt>
                <c:pt idx="3353">
                  <c:v>1</c:v>
                </c:pt>
                <c:pt idx="3354">
                  <c:v>1</c:v>
                </c:pt>
                <c:pt idx="3355">
                  <c:v>1</c:v>
                </c:pt>
                <c:pt idx="3356">
                  <c:v>1</c:v>
                </c:pt>
                <c:pt idx="3357">
                  <c:v>1</c:v>
                </c:pt>
                <c:pt idx="3358">
                  <c:v>1</c:v>
                </c:pt>
                <c:pt idx="3359">
                  <c:v>1</c:v>
                </c:pt>
                <c:pt idx="3360">
                  <c:v>1</c:v>
                </c:pt>
                <c:pt idx="3361">
                  <c:v>1</c:v>
                </c:pt>
                <c:pt idx="3362">
                  <c:v>1</c:v>
                </c:pt>
                <c:pt idx="3363">
                  <c:v>1</c:v>
                </c:pt>
                <c:pt idx="3364">
                  <c:v>1</c:v>
                </c:pt>
                <c:pt idx="3365">
                  <c:v>1</c:v>
                </c:pt>
                <c:pt idx="3366">
                  <c:v>1</c:v>
                </c:pt>
                <c:pt idx="3367">
                  <c:v>1</c:v>
                </c:pt>
                <c:pt idx="3368">
                  <c:v>1</c:v>
                </c:pt>
                <c:pt idx="3369">
                  <c:v>1</c:v>
                </c:pt>
                <c:pt idx="3370">
                  <c:v>1</c:v>
                </c:pt>
                <c:pt idx="3371">
                  <c:v>1</c:v>
                </c:pt>
                <c:pt idx="3372">
                  <c:v>1</c:v>
                </c:pt>
                <c:pt idx="3373">
                  <c:v>1</c:v>
                </c:pt>
                <c:pt idx="3374">
                  <c:v>1</c:v>
                </c:pt>
                <c:pt idx="3375">
                  <c:v>1</c:v>
                </c:pt>
                <c:pt idx="3376">
                  <c:v>1</c:v>
                </c:pt>
                <c:pt idx="3377">
                  <c:v>1</c:v>
                </c:pt>
                <c:pt idx="3378">
                  <c:v>1</c:v>
                </c:pt>
                <c:pt idx="3379">
                  <c:v>1</c:v>
                </c:pt>
                <c:pt idx="3380">
                  <c:v>1</c:v>
                </c:pt>
                <c:pt idx="3381">
                  <c:v>1</c:v>
                </c:pt>
                <c:pt idx="3382">
                  <c:v>1</c:v>
                </c:pt>
                <c:pt idx="3383">
                  <c:v>1</c:v>
                </c:pt>
                <c:pt idx="3384">
                  <c:v>1</c:v>
                </c:pt>
                <c:pt idx="3385">
                  <c:v>1</c:v>
                </c:pt>
                <c:pt idx="3386">
                  <c:v>1</c:v>
                </c:pt>
                <c:pt idx="3387">
                  <c:v>1</c:v>
                </c:pt>
                <c:pt idx="3388">
                  <c:v>1</c:v>
                </c:pt>
                <c:pt idx="3389">
                  <c:v>1</c:v>
                </c:pt>
                <c:pt idx="3390">
                  <c:v>1</c:v>
                </c:pt>
                <c:pt idx="3391">
                  <c:v>1</c:v>
                </c:pt>
                <c:pt idx="3392">
                  <c:v>1</c:v>
                </c:pt>
                <c:pt idx="3393">
                  <c:v>1</c:v>
                </c:pt>
                <c:pt idx="3394">
                  <c:v>1</c:v>
                </c:pt>
                <c:pt idx="3395">
                  <c:v>1</c:v>
                </c:pt>
                <c:pt idx="3396">
                  <c:v>1</c:v>
                </c:pt>
                <c:pt idx="3397">
                  <c:v>1</c:v>
                </c:pt>
                <c:pt idx="3398">
                  <c:v>1</c:v>
                </c:pt>
                <c:pt idx="3399">
                  <c:v>1</c:v>
                </c:pt>
                <c:pt idx="3400">
                  <c:v>1</c:v>
                </c:pt>
                <c:pt idx="3401">
                  <c:v>1</c:v>
                </c:pt>
                <c:pt idx="3402">
                  <c:v>1</c:v>
                </c:pt>
                <c:pt idx="3403">
                  <c:v>1</c:v>
                </c:pt>
                <c:pt idx="3404">
                  <c:v>1</c:v>
                </c:pt>
                <c:pt idx="3405">
                  <c:v>1</c:v>
                </c:pt>
                <c:pt idx="3406">
                  <c:v>1</c:v>
                </c:pt>
                <c:pt idx="3407">
                  <c:v>1</c:v>
                </c:pt>
                <c:pt idx="3408">
                  <c:v>1</c:v>
                </c:pt>
                <c:pt idx="3409">
                  <c:v>1</c:v>
                </c:pt>
                <c:pt idx="3410">
                  <c:v>1</c:v>
                </c:pt>
                <c:pt idx="3411">
                  <c:v>1</c:v>
                </c:pt>
                <c:pt idx="3412">
                  <c:v>1</c:v>
                </c:pt>
                <c:pt idx="3413">
                  <c:v>1</c:v>
                </c:pt>
                <c:pt idx="3414">
                  <c:v>1</c:v>
                </c:pt>
                <c:pt idx="3415">
                  <c:v>1</c:v>
                </c:pt>
                <c:pt idx="3416">
                  <c:v>1</c:v>
                </c:pt>
                <c:pt idx="3417">
                  <c:v>1</c:v>
                </c:pt>
                <c:pt idx="3418">
                  <c:v>1</c:v>
                </c:pt>
                <c:pt idx="3419">
                  <c:v>1</c:v>
                </c:pt>
                <c:pt idx="3420">
                  <c:v>1</c:v>
                </c:pt>
                <c:pt idx="3421">
                  <c:v>1</c:v>
                </c:pt>
                <c:pt idx="3422">
                  <c:v>1</c:v>
                </c:pt>
                <c:pt idx="3423">
                  <c:v>1</c:v>
                </c:pt>
                <c:pt idx="3424">
                  <c:v>1</c:v>
                </c:pt>
                <c:pt idx="3425">
                  <c:v>1</c:v>
                </c:pt>
                <c:pt idx="3426">
                  <c:v>1</c:v>
                </c:pt>
                <c:pt idx="3427">
                  <c:v>1</c:v>
                </c:pt>
                <c:pt idx="3428">
                  <c:v>1</c:v>
                </c:pt>
                <c:pt idx="3429">
                  <c:v>1</c:v>
                </c:pt>
                <c:pt idx="3430">
                  <c:v>1</c:v>
                </c:pt>
                <c:pt idx="3431">
                  <c:v>1</c:v>
                </c:pt>
                <c:pt idx="3432">
                  <c:v>1</c:v>
                </c:pt>
                <c:pt idx="3433">
                  <c:v>1</c:v>
                </c:pt>
                <c:pt idx="3434">
                  <c:v>1</c:v>
                </c:pt>
                <c:pt idx="3435">
                  <c:v>1</c:v>
                </c:pt>
                <c:pt idx="3436">
                  <c:v>1</c:v>
                </c:pt>
                <c:pt idx="3437">
                  <c:v>1</c:v>
                </c:pt>
                <c:pt idx="3438">
                  <c:v>1</c:v>
                </c:pt>
                <c:pt idx="3439">
                  <c:v>1</c:v>
                </c:pt>
                <c:pt idx="3440">
                  <c:v>1</c:v>
                </c:pt>
                <c:pt idx="3441">
                  <c:v>1</c:v>
                </c:pt>
                <c:pt idx="3442">
                  <c:v>1</c:v>
                </c:pt>
                <c:pt idx="3443">
                  <c:v>1</c:v>
                </c:pt>
                <c:pt idx="3444">
                  <c:v>1</c:v>
                </c:pt>
                <c:pt idx="3445">
                  <c:v>1</c:v>
                </c:pt>
                <c:pt idx="3446">
                  <c:v>1</c:v>
                </c:pt>
                <c:pt idx="3447">
                  <c:v>1</c:v>
                </c:pt>
                <c:pt idx="3448">
                  <c:v>1</c:v>
                </c:pt>
                <c:pt idx="3449">
                  <c:v>1</c:v>
                </c:pt>
                <c:pt idx="3450">
                  <c:v>1</c:v>
                </c:pt>
                <c:pt idx="3451">
                  <c:v>1</c:v>
                </c:pt>
                <c:pt idx="3452">
                  <c:v>1</c:v>
                </c:pt>
                <c:pt idx="3453">
                  <c:v>1</c:v>
                </c:pt>
                <c:pt idx="3454">
                  <c:v>1</c:v>
                </c:pt>
                <c:pt idx="3455">
                  <c:v>1</c:v>
                </c:pt>
                <c:pt idx="3456">
                  <c:v>1</c:v>
                </c:pt>
                <c:pt idx="3457">
                  <c:v>1</c:v>
                </c:pt>
                <c:pt idx="3458">
                  <c:v>1</c:v>
                </c:pt>
                <c:pt idx="3459">
                  <c:v>1</c:v>
                </c:pt>
                <c:pt idx="3460">
                  <c:v>1</c:v>
                </c:pt>
                <c:pt idx="3461">
                  <c:v>1</c:v>
                </c:pt>
                <c:pt idx="3462">
                  <c:v>1</c:v>
                </c:pt>
                <c:pt idx="3463">
                  <c:v>1</c:v>
                </c:pt>
                <c:pt idx="3464">
                  <c:v>1</c:v>
                </c:pt>
                <c:pt idx="3465">
                  <c:v>1</c:v>
                </c:pt>
                <c:pt idx="3466">
                  <c:v>1</c:v>
                </c:pt>
                <c:pt idx="3467">
                  <c:v>1</c:v>
                </c:pt>
                <c:pt idx="3468">
                  <c:v>1</c:v>
                </c:pt>
                <c:pt idx="3469">
                  <c:v>1</c:v>
                </c:pt>
                <c:pt idx="3470">
                  <c:v>1</c:v>
                </c:pt>
                <c:pt idx="3471">
                  <c:v>1</c:v>
                </c:pt>
                <c:pt idx="3472">
                  <c:v>1</c:v>
                </c:pt>
                <c:pt idx="3473">
                  <c:v>1</c:v>
                </c:pt>
                <c:pt idx="3474">
                  <c:v>1</c:v>
                </c:pt>
                <c:pt idx="3475">
                  <c:v>1</c:v>
                </c:pt>
                <c:pt idx="3476">
                  <c:v>1</c:v>
                </c:pt>
                <c:pt idx="3477">
                  <c:v>1</c:v>
                </c:pt>
                <c:pt idx="3478">
                  <c:v>1</c:v>
                </c:pt>
                <c:pt idx="3479">
                  <c:v>1</c:v>
                </c:pt>
                <c:pt idx="3480">
                  <c:v>1</c:v>
                </c:pt>
                <c:pt idx="3481">
                  <c:v>1</c:v>
                </c:pt>
                <c:pt idx="3482">
                  <c:v>1</c:v>
                </c:pt>
                <c:pt idx="3483">
                  <c:v>1</c:v>
                </c:pt>
                <c:pt idx="3484">
                  <c:v>1</c:v>
                </c:pt>
                <c:pt idx="3485">
                  <c:v>1</c:v>
                </c:pt>
                <c:pt idx="3486">
                  <c:v>1</c:v>
                </c:pt>
                <c:pt idx="3487">
                  <c:v>1</c:v>
                </c:pt>
                <c:pt idx="3488">
                  <c:v>1</c:v>
                </c:pt>
                <c:pt idx="3489">
                  <c:v>1</c:v>
                </c:pt>
                <c:pt idx="3490">
                  <c:v>1</c:v>
                </c:pt>
                <c:pt idx="3491">
                  <c:v>1</c:v>
                </c:pt>
                <c:pt idx="3492">
                  <c:v>1</c:v>
                </c:pt>
                <c:pt idx="3493">
                  <c:v>1</c:v>
                </c:pt>
                <c:pt idx="3494">
                  <c:v>1</c:v>
                </c:pt>
                <c:pt idx="3495">
                  <c:v>1</c:v>
                </c:pt>
                <c:pt idx="3496">
                  <c:v>1</c:v>
                </c:pt>
                <c:pt idx="3497">
                  <c:v>1</c:v>
                </c:pt>
                <c:pt idx="3498">
                  <c:v>1</c:v>
                </c:pt>
                <c:pt idx="3499">
                  <c:v>1</c:v>
                </c:pt>
                <c:pt idx="3500">
                  <c:v>1</c:v>
                </c:pt>
                <c:pt idx="3501">
                  <c:v>1</c:v>
                </c:pt>
                <c:pt idx="3502">
                  <c:v>1</c:v>
                </c:pt>
                <c:pt idx="3503">
                  <c:v>1</c:v>
                </c:pt>
                <c:pt idx="3504">
                  <c:v>1</c:v>
                </c:pt>
                <c:pt idx="3505">
                  <c:v>1</c:v>
                </c:pt>
                <c:pt idx="3506">
                  <c:v>1</c:v>
                </c:pt>
                <c:pt idx="3507">
                  <c:v>1</c:v>
                </c:pt>
                <c:pt idx="3508">
                  <c:v>1</c:v>
                </c:pt>
                <c:pt idx="3509">
                  <c:v>1</c:v>
                </c:pt>
                <c:pt idx="3510">
                  <c:v>1</c:v>
                </c:pt>
                <c:pt idx="3511">
                  <c:v>1</c:v>
                </c:pt>
                <c:pt idx="3512">
                  <c:v>1</c:v>
                </c:pt>
                <c:pt idx="3513">
                  <c:v>1</c:v>
                </c:pt>
                <c:pt idx="3514">
                  <c:v>1</c:v>
                </c:pt>
                <c:pt idx="3515">
                  <c:v>1</c:v>
                </c:pt>
                <c:pt idx="3516">
                  <c:v>1</c:v>
                </c:pt>
                <c:pt idx="3517">
                  <c:v>1</c:v>
                </c:pt>
                <c:pt idx="3518">
                  <c:v>1</c:v>
                </c:pt>
                <c:pt idx="3519">
                  <c:v>1</c:v>
                </c:pt>
                <c:pt idx="3520">
                  <c:v>1</c:v>
                </c:pt>
                <c:pt idx="3521">
                  <c:v>1</c:v>
                </c:pt>
                <c:pt idx="3522">
                  <c:v>1</c:v>
                </c:pt>
                <c:pt idx="3523">
                  <c:v>1</c:v>
                </c:pt>
                <c:pt idx="3524">
                  <c:v>1</c:v>
                </c:pt>
                <c:pt idx="3525">
                  <c:v>1</c:v>
                </c:pt>
                <c:pt idx="3526">
                  <c:v>1</c:v>
                </c:pt>
                <c:pt idx="3527">
                  <c:v>1</c:v>
                </c:pt>
                <c:pt idx="3528">
                  <c:v>1</c:v>
                </c:pt>
                <c:pt idx="3529">
                  <c:v>1</c:v>
                </c:pt>
                <c:pt idx="3530">
                  <c:v>1</c:v>
                </c:pt>
                <c:pt idx="3531">
                  <c:v>1</c:v>
                </c:pt>
                <c:pt idx="3532">
                  <c:v>1</c:v>
                </c:pt>
                <c:pt idx="3533">
                  <c:v>1</c:v>
                </c:pt>
                <c:pt idx="3534">
                  <c:v>1</c:v>
                </c:pt>
                <c:pt idx="3535">
                  <c:v>1</c:v>
                </c:pt>
                <c:pt idx="3536">
                  <c:v>1</c:v>
                </c:pt>
                <c:pt idx="3537">
                  <c:v>1</c:v>
                </c:pt>
                <c:pt idx="3538">
                  <c:v>1</c:v>
                </c:pt>
                <c:pt idx="3539">
                  <c:v>1</c:v>
                </c:pt>
                <c:pt idx="3540">
                  <c:v>1</c:v>
                </c:pt>
                <c:pt idx="3541">
                  <c:v>1</c:v>
                </c:pt>
                <c:pt idx="3542">
                  <c:v>1</c:v>
                </c:pt>
                <c:pt idx="3543">
                  <c:v>1</c:v>
                </c:pt>
                <c:pt idx="3544">
                  <c:v>1</c:v>
                </c:pt>
                <c:pt idx="3545">
                  <c:v>1</c:v>
                </c:pt>
                <c:pt idx="3546">
                  <c:v>1</c:v>
                </c:pt>
                <c:pt idx="3547">
                  <c:v>1</c:v>
                </c:pt>
                <c:pt idx="3548">
                  <c:v>1</c:v>
                </c:pt>
                <c:pt idx="3549">
                  <c:v>1</c:v>
                </c:pt>
                <c:pt idx="3550">
                  <c:v>1</c:v>
                </c:pt>
                <c:pt idx="3551">
                  <c:v>1</c:v>
                </c:pt>
                <c:pt idx="3552">
                  <c:v>1</c:v>
                </c:pt>
                <c:pt idx="3553">
                  <c:v>1</c:v>
                </c:pt>
                <c:pt idx="3554">
                  <c:v>1</c:v>
                </c:pt>
                <c:pt idx="3555">
                  <c:v>1</c:v>
                </c:pt>
                <c:pt idx="3556">
                  <c:v>1</c:v>
                </c:pt>
                <c:pt idx="3557">
                  <c:v>1</c:v>
                </c:pt>
                <c:pt idx="3558">
                  <c:v>1</c:v>
                </c:pt>
                <c:pt idx="3559">
                  <c:v>1</c:v>
                </c:pt>
                <c:pt idx="3560">
                  <c:v>1</c:v>
                </c:pt>
                <c:pt idx="3561">
                  <c:v>1</c:v>
                </c:pt>
                <c:pt idx="3562">
                  <c:v>1</c:v>
                </c:pt>
                <c:pt idx="3563">
                  <c:v>1</c:v>
                </c:pt>
                <c:pt idx="3564">
                  <c:v>1</c:v>
                </c:pt>
                <c:pt idx="3565">
                  <c:v>1</c:v>
                </c:pt>
                <c:pt idx="3566">
                  <c:v>1</c:v>
                </c:pt>
                <c:pt idx="3567">
                  <c:v>1</c:v>
                </c:pt>
                <c:pt idx="3568">
                  <c:v>1</c:v>
                </c:pt>
                <c:pt idx="3569">
                  <c:v>1</c:v>
                </c:pt>
                <c:pt idx="3570">
                  <c:v>1</c:v>
                </c:pt>
                <c:pt idx="3571">
                  <c:v>1</c:v>
                </c:pt>
                <c:pt idx="3572">
                  <c:v>1</c:v>
                </c:pt>
                <c:pt idx="3573">
                  <c:v>1</c:v>
                </c:pt>
                <c:pt idx="3574">
                  <c:v>1</c:v>
                </c:pt>
                <c:pt idx="3575">
                  <c:v>1</c:v>
                </c:pt>
                <c:pt idx="3576">
                  <c:v>1</c:v>
                </c:pt>
                <c:pt idx="3577">
                  <c:v>1</c:v>
                </c:pt>
                <c:pt idx="3578">
                  <c:v>1</c:v>
                </c:pt>
                <c:pt idx="3579">
                  <c:v>1</c:v>
                </c:pt>
                <c:pt idx="3580">
                  <c:v>1</c:v>
                </c:pt>
                <c:pt idx="3581">
                  <c:v>1</c:v>
                </c:pt>
                <c:pt idx="3582">
                  <c:v>1</c:v>
                </c:pt>
                <c:pt idx="3583">
                  <c:v>1</c:v>
                </c:pt>
                <c:pt idx="3584">
                  <c:v>1</c:v>
                </c:pt>
                <c:pt idx="3585">
                  <c:v>1</c:v>
                </c:pt>
                <c:pt idx="3586">
                  <c:v>1</c:v>
                </c:pt>
                <c:pt idx="3587">
                  <c:v>1</c:v>
                </c:pt>
                <c:pt idx="3588">
                  <c:v>1</c:v>
                </c:pt>
                <c:pt idx="3589">
                  <c:v>1</c:v>
                </c:pt>
                <c:pt idx="3590">
                  <c:v>1</c:v>
                </c:pt>
                <c:pt idx="3591">
                  <c:v>1</c:v>
                </c:pt>
                <c:pt idx="3592">
                  <c:v>1</c:v>
                </c:pt>
                <c:pt idx="3593">
                  <c:v>1</c:v>
                </c:pt>
                <c:pt idx="3594">
                  <c:v>1</c:v>
                </c:pt>
                <c:pt idx="3595">
                  <c:v>1</c:v>
                </c:pt>
                <c:pt idx="3596">
                  <c:v>1</c:v>
                </c:pt>
                <c:pt idx="3597">
                  <c:v>1</c:v>
                </c:pt>
                <c:pt idx="3598">
                  <c:v>1</c:v>
                </c:pt>
                <c:pt idx="3599">
                  <c:v>1</c:v>
                </c:pt>
                <c:pt idx="3600">
                  <c:v>1</c:v>
                </c:pt>
                <c:pt idx="3601">
                  <c:v>1</c:v>
                </c:pt>
                <c:pt idx="3602">
                  <c:v>1</c:v>
                </c:pt>
                <c:pt idx="3603">
                  <c:v>1</c:v>
                </c:pt>
                <c:pt idx="3604">
                  <c:v>1</c:v>
                </c:pt>
                <c:pt idx="3605">
                  <c:v>1</c:v>
                </c:pt>
                <c:pt idx="3606">
                  <c:v>1</c:v>
                </c:pt>
                <c:pt idx="3607">
                  <c:v>1</c:v>
                </c:pt>
                <c:pt idx="3608">
                  <c:v>1</c:v>
                </c:pt>
                <c:pt idx="3609">
                  <c:v>1</c:v>
                </c:pt>
                <c:pt idx="3610">
                  <c:v>1</c:v>
                </c:pt>
                <c:pt idx="3611">
                  <c:v>1</c:v>
                </c:pt>
                <c:pt idx="3612">
                  <c:v>1</c:v>
                </c:pt>
                <c:pt idx="3613">
                  <c:v>1</c:v>
                </c:pt>
                <c:pt idx="3614">
                  <c:v>1</c:v>
                </c:pt>
                <c:pt idx="3615">
                  <c:v>1</c:v>
                </c:pt>
                <c:pt idx="3616">
                  <c:v>1</c:v>
                </c:pt>
                <c:pt idx="3617">
                  <c:v>1</c:v>
                </c:pt>
                <c:pt idx="3618">
                  <c:v>1</c:v>
                </c:pt>
                <c:pt idx="3619">
                  <c:v>1</c:v>
                </c:pt>
                <c:pt idx="3620">
                  <c:v>1</c:v>
                </c:pt>
                <c:pt idx="3621">
                  <c:v>1</c:v>
                </c:pt>
                <c:pt idx="3622">
                  <c:v>1</c:v>
                </c:pt>
                <c:pt idx="3623">
                  <c:v>1</c:v>
                </c:pt>
                <c:pt idx="3624">
                  <c:v>1</c:v>
                </c:pt>
                <c:pt idx="3625">
                  <c:v>1</c:v>
                </c:pt>
                <c:pt idx="3626">
                  <c:v>1</c:v>
                </c:pt>
                <c:pt idx="3627">
                  <c:v>1</c:v>
                </c:pt>
                <c:pt idx="3628">
                  <c:v>1</c:v>
                </c:pt>
                <c:pt idx="3629">
                  <c:v>1</c:v>
                </c:pt>
                <c:pt idx="3630">
                  <c:v>1</c:v>
                </c:pt>
                <c:pt idx="3631">
                  <c:v>1</c:v>
                </c:pt>
                <c:pt idx="3632">
                  <c:v>1</c:v>
                </c:pt>
                <c:pt idx="3633">
                  <c:v>1</c:v>
                </c:pt>
                <c:pt idx="3634">
                  <c:v>1</c:v>
                </c:pt>
                <c:pt idx="3635">
                  <c:v>1</c:v>
                </c:pt>
                <c:pt idx="3636">
                  <c:v>1</c:v>
                </c:pt>
                <c:pt idx="3637">
                  <c:v>1</c:v>
                </c:pt>
                <c:pt idx="3638">
                  <c:v>1</c:v>
                </c:pt>
                <c:pt idx="3639">
                  <c:v>1</c:v>
                </c:pt>
                <c:pt idx="3640">
                  <c:v>1</c:v>
                </c:pt>
                <c:pt idx="3641">
                  <c:v>1</c:v>
                </c:pt>
                <c:pt idx="3642">
                  <c:v>1</c:v>
                </c:pt>
                <c:pt idx="3643">
                  <c:v>1</c:v>
                </c:pt>
                <c:pt idx="3644">
                  <c:v>1</c:v>
                </c:pt>
                <c:pt idx="3645">
                  <c:v>1</c:v>
                </c:pt>
                <c:pt idx="3646">
                  <c:v>1</c:v>
                </c:pt>
                <c:pt idx="3647">
                  <c:v>1</c:v>
                </c:pt>
                <c:pt idx="3648">
                  <c:v>1</c:v>
                </c:pt>
                <c:pt idx="3649">
                  <c:v>1</c:v>
                </c:pt>
                <c:pt idx="3650">
                  <c:v>1</c:v>
                </c:pt>
                <c:pt idx="3651">
                  <c:v>1</c:v>
                </c:pt>
                <c:pt idx="3652">
                  <c:v>1</c:v>
                </c:pt>
                <c:pt idx="3653">
                  <c:v>1</c:v>
                </c:pt>
                <c:pt idx="3654">
                  <c:v>1</c:v>
                </c:pt>
                <c:pt idx="3655">
                  <c:v>1</c:v>
                </c:pt>
                <c:pt idx="3656">
                  <c:v>1</c:v>
                </c:pt>
                <c:pt idx="3657">
                  <c:v>1</c:v>
                </c:pt>
                <c:pt idx="3658">
                  <c:v>1</c:v>
                </c:pt>
                <c:pt idx="3659">
                  <c:v>1</c:v>
                </c:pt>
                <c:pt idx="3660">
                  <c:v>1</c:v>
                </c:pt>
                <c:pt idx="3661">
                  <c:v>1</c:v>
                </c:pt>
                <c:pt idx="3662">
                  <c:v>1</c:v>
                </c:pt>
                <c:pt idx="3663">
                  <c:v>1</c:v>
                </c:pt>
                <c:pt idx="3664">
                  <c:v>1</c:v>
                </c:pt>
                <c:pt idx="3665">
                  <c:v>1</c:v>
                </c:pt>
                <c:pt idx="3666">
                  <c:v>1</c:v>
                </c:pt>
                <c:pt idx="3667">
                  <c:v>1</c:v>
                </c:pt>
                <c:pt idx="3668">
                  <c:v>1</c:v>
                </c:pt>
                <c:pt idx="3669">
                  <c:v>1</c:v>
                </c:pt>
                <c:pt idx="3670">
                  <c:v>1</c:v>
                </c:pt>
                <c:pt idx="3671">
                  <c:v>1</c:v>
                </c:pt>
                <c:pt idx="3672">
                  <c:v>1</c:v>
                </c:pt>
                <c:pt idx="3673">
                  <c:v>1</c:v>
                </c:pt>
                <c:pt idx="3674">
                  <c:v>1</c:v>
                </c:pt>
                <c:pt idx="3675">
                  <c:v>1</c:v>
                </c:pt>
                <c:pt idx="3676">
                  <c:v>1</c:v>
                </c:pt>
                <c:pt idx="3677">
                  <c:v>1</c:v>
                </c:pt>
                <c:pt idx="3678">
                  <c:v>1</c:v>
                </c:pt>
                <c:pt idx="3679">
                  <c:v>1</c:v>
                </c:pt>
                <c:pt idx="3680">
                  <c:v>1</c:v>
                </c:pt>
                <c:pt idx="3681">
                  <c:v>1</c:v>
                </c:pt>
                <c:pt idx="3682">
                  <c:v>1</c:v>
                </c:pt>
                <c:pt idx="3683">
                  <c:v>1</c:v>
                </c:pt>
                <c:pt idx="3684">
                  <c:v>1</c:v>
                </c:pt>
                <c:pt idx="3685">
                  <c:v>1</c:v>
                </c:pt>
                <c:pt idx="3686">
                  <c:v>1</c:v>
                </c:pt>
                <c:pt idx="3687">
                  <c:v>1</c:v>
                </c:pt>
                <c:pt idx="3688">
                  <c:v>1</c:v>
                </c:pt>
                <c:pt idx="3689">
                  <c:v>1</c:v>
                </c:pt>
                <c:pt idx="3690">
                  <c:v>1</c:v>
                </c:pt>
                <c:pt idx="3691">
                  <c:v>1</c:v>
                </c:pt>
                <c:pt idx="3692">
                  <c:v>1</c:v>
                </c:pt>
                <c:pt idx="3693">
                  <c:v>1</c:v>
                </c:pt>
                <c:pt idx="3694">
                  <c:v>1</c:v>
                </c:pt>
                <c:pt idx="3695">
                  <c:v>1</c:v>
                </c:pt>
                <c:pt idx="3696">
                  <c:v>1</c:v>
                </c:pt>
                <c:pt idx="3697">
                  <c:v>1</c:v>
                </c:pt>
                <c:pt idx="3698">
                  <c:v>1</c:v>
                </c:pt>
                <c:pt idx="3699">
                  <c:v>1</c:v>
                </c:pt>
                <c:pt idx="3700">
                  <c:v>1</c:v>
                </c:pt>
                <c:pt idx="3701">
                  <c:v>1</c:v>
                </c:pt>
                <c:pt idx="3702">
                  <c:v>1</c:v>
                </c:pt>
                <c:pt idx="3703">
                  <c:v>1</c:v>
                </c:pt>
                <c:pt idx="3704">
                  <c:v>1</c:v>
                </c:pt>
                <c:pt idx="3705">
                  <c:v>1</c:v>
                </c:pt>
                <c:pt idx="3706">
                  <c:v>1</c:v>
                </c:pt>
                <c:pt idx="3707">
                  <c:v>1</c:v>
                </c:pt>
                <c:pt idx="3708">
                  <c:v>1</c:v>
                </c:pt>
                <c:pt idx="3709">
                  <c:v>1</c:v>
                </c:pt>
                <c:pt idx="3710">
                  <c:v>1</c:v>
                </c:pt>
                <c:pt idx="3711">
                  <c:v>1</c:v>
                </c:pt>
                <c:pt idx="3712">
                  <c:v>1</c:v>
                </c:pt>
                <c:pt idx="3713">
                  <c:v>1</c:v>
                </c:pt>
                <c:pt idx="3714">
                  <c:v>1</c:v>
                </c:pt>
                <c:pt idx="3715">
                  <c:v>1</c:v>
                </c:pt>
                <c:pt idx="3716">
                  <c:v>1</c:v>
                </c:pt>
                <c:pt idx="3717">
                  <c:v>1</c:v>
                </c:pt>
                <c:pt idx="3718">
                  <c:v>1</c:v>
                </c:pt>
                <c:pt idx="3719">
                  <c:v>1</c:v>
                </c:pt>
                <c:pt idx="3720">
                  <c:v>1</c:v>
                </c:pt>
                <c:pt idx="3721">
                  <c:v>1</c:v>
                </c:pt>
                <c:pt idx="3722">
                  <c:v>1</c:v>
                </c:pt>
                <c:pt idx="3723">
                  <c:v>1</c:v>
                </c:pt>
                <c:pt idx="3724">
                  <c:v>1</c:v>
                </c:pt>
                <c:pt idx="3725">
                  <c:v>1</c:v>
                </c:pt>
                <c:pt idx="3726">
                  <c:v>1</c:v>
                </c:pt>
                <c:pt idx="3727">
                  <c:v>1</c:v>
                </c:pt>
                <c:pt idx="3728">
                  <c:v>1</c:v>
                </c:pt>
                <c:pt idx="3729">
                  <c:v>1</c:v>
                </c:pt>
                <c:pt idx="3730">
                  <c:v>1</c:v>
                </c:pt>
                <c:pt idx="3731">
                  <c:v>1</c:v>
                </c:pt>
                <c:pt idx="3732">
                  <c:v>1</c:v>
                </c:pt>
                <c:pt idx="3733">
                  <c:v>1</c:v>
                </c:pt>
                <c:pt idx="3734">
                  <c:v>1</c:v>
                </c:pt>
                <c:pt idx="3735">
                  <c:v>1</c:v>
                </c:pt>
                <c:pt idx="3736">
                  <c:v>1</c:v>
                </c:pt>
                <c:pt idx="3737">
                  <c:v>1</c:v>
                </c:pt>
                <c:pt idx="3738">
                  <c:v>1</c:v>
                </c:pt>
                <c:pt idx="3739">
                  <c:v>1</c:v>
                </c:pt>
                <c:pt idx="3740">
                  <c:v>1</c:v>
                </c:pt>
                <c:pt idx="3741">
                  <c:v>1</c:v>
                </c:pt>
                <c:pt idx="3742">
                  <c:v>1</c:v>
                </c:pt>
                <c:pt idx="3743">
                  <c:v>1</c:v>
                </c:pt>
                <c:pt idx="3744">
                  <c:v>1</c:v>
                </c:pt>
                <c:pt idx="3745">
                  <c:v>1</c:v>
                </c:pt>
                <c:pt idx="3746">
                  <c:v>1</c:v>
                </c:pt>
                <c:pt idx="3747">
                  <c:v>1</c:v>
                </c:pt>
                <c:pt idx="3748">
                  <c:v>1</c:v>
                </c:pt>
                <c:pt idx="3749">
                  <c:v>1</c:v>
                </c:pt>
                <c:pt idx="3750">
                  <c:v>1</c:v>
                </c:pt>
                <c:pt idx="3751">
                  <c:v>1</c:v>
                </c:pt>
                <c:pt idx="3752">
                  <c:v>1</c:v>
                </c:pt>
                <c:pt idx="3753">
                  <c:v>1</c:v>
                </c:pt>
                <c:pt idx="3754">
                  <c:v>1</c:v>
                </c:pt>
                <c:pt idx="3755">
                  <c:v>1</c:v>
                </c:pt>
                <c:pt idx="3756">
                  <c:v>1</c:v>
                </c:pt>
                <c:pt idx="3757">
                  <c:v>1</c:v>
                </c:pt>
                <c:pt idx="3758">
                  <c:v>1</c:v>
                </c:pt>
                <c:pt idx="3759">
                  <c:v>1</c:v>
                </c:pt>
                <c:pt idx="3760">
                  <c:v>1</c:v>
                </c:pt>
                <c:pt idx="3761">
                  <c:v>1</c:v>
                </c:pt>
                <c:pt idx="3762">
                  <c:v>1</c:v>
                </c:pt>
                <c:pt idx="3763">
                  <c:v>1</c:v>
                </c:pt>
                <c:pt idx="3764">
                  <c:v>1</c:v>
                </c:pt>
                <c:pt idx="3765">
                  <c:v>1</c:v>
                </c:pt>
                <c:pt idx="3766">
                  <c:v>1</c:v>
                </c:pt>
                <c:pt idx="3767">
                  <c:v>1</c:v>
                </c:pt>
                <c:pt idx="3768">
                  <c:v>1</c:v>
                </c:pt>
                <c:pt idx="3769">
                  <c:v>1</c:v>
                </c:pt>
                <c:pt idx="3770">
                  <c:v>1</c:v>
                </c:pt>
                <c:pt idx="3771">
                  <c:v>1</c:v>
                </c:pt>
                <c:pt idx="3772">
                  <c:v>1</c:v>
                </c:pt>
                <c:pt idx="3773">
                  <c:v>1</c:v>
                </c:pt>
                <c:pt idx="3774">
                  <c:v>1</c:v>
                </c:pt>
                <c:pt idx="3775">
                  <c:v>1</c:v>
                </c:pt>
                <c:pt idx="3776">
                  <c:v>1</c:v>
                </c:pt>
                <c:pt idx="3777">
                  <c:v>1</c:v>
                </c:pt>
                <c:pt idx="3778">
                  <c:v>1</c:v>
                </c:pt>
                <c:pt idx="3779">
                  <c:v>1</c:v>
                </c:pt>
                <c:pt idx="3780">
                  <c:v>1</c:v>
                </c:pt>
                <c:pt idx="3781">
                  <c:v>1</c:v>
                </c:pt>
                <c:pt idx="3782">
                  <c:v>1</c:v>
                </c:pt>
                <c:pt idx="3783">
                  <c:v>1</c:v>
                </c:pt>
                <c:pt idx="3784">
                  <c:v>1</c:v>
                </c:pt>
                <c:pt idx="3785">
                  <c:v>1</c:v>
                </c:pt>
                <c:pt idx="3786">
                  <c:v>1</c:v>
                </c:pt>
                <c:pt idx="3787">
                  <c:v>1</c:v>
                </c:pt>
                <c:pt idx="3788">
                  <c:v>1</c:v>
                </c:pt>
                <c:pt idx="3789">
                  <c:v>1</c:v>
                </c:pt>
                <c:pt idx="3790">
                  <c:v>1</c:v>
                </c:pt>
                <c:pt idx="3791">
                  <c:v>1</c:v>
                </c:pt>
                <c:pt idx="3792">
                  <c:v>1</c:v>
                </c:pt>
                <c:pt idx="3793">
                  <c:v>1</c:v>
                </c:pt>
                <c:pt idx="3794">
                  <c:v>1</c:v>
                </c:pt>
                <c:pt idx="3795">
                  <c:v>1</c:v>
                </c:pt>
                <c:pt idx="3796">
                  <c:v>1</c:v>
                </c:pt>
                <c:pt idx="3797">
                  <c:v>1</c:v>
                </c:pt>
                <c:pt idx="3798">
                  <c:v>1</c:v>
                </c:pt>
                <c:pt idx="3799">
                  <c:v>1</c:v>
                </c:pt>
                <c:pt idx="3800">
                  <c:v>1</c:v>
                </c:pt>
                <c:pt idx="3801">
                  <c:v>1</c:v>
                </c:pt>
                <c:pt idx="3802">
                  <c:v>1</c:v>
                </c:pt>
                <c:pt idx="3803">
                  <c:v>1</c:v>
                </c:pt>
                <c:pt idx="3804">
                  <c:v>1</c:v>
                </c:pt>
                <c:pt idx="3805">
                  <c:v>1</c:v>
                </c:pt>
                <c:pt idx="3806">
                  <c:v>1</c:v>
                </c:pt>
                <c:pt idx="3807">
                  <c:v>1</c:v>
                </c:pt>
                <c:pt idx="3808">
                  <c:v>1</c:v>
                </c:pt>
                <c:pt idx="3809">
                  <c:v>1</c:v>
                </c:pt>
                <c:pt idx="3810">
                  <c:v>1</c:v>
                </c:pt>
                <c:pt idx="3811">
                  <c:v>1</c:v>
                </c:pt>
                <c:pt idx="3812">
                  <c:v>1</c:v>
                </c:pt>
                <c:pt idx="3813">
                  <c:v>1</c:v>
                </c:pt>
                <c:pt idx="3814">
                  <c:v>1</c:v>
                </c:pt>
                <c:pt idx="3815">
                  <c:v>1</c:v>
                </c:pt>
                <c:pt idx="3816">
                  <c:v>1</c:v>
                </c:pt>
                <c:pt idx="3817">
                  <c:v>1</c:v>
                </c:pt>
                <c:pt idx="3818">
                  <c:v>1</c:v>
                </c:pt>
                <c:pt idx="3819">
                  <c:v>1</c:v>
                </c:pt>
                <c:pt idx="3820">
                  <c:v>1</c:v>
                </c:pt>
                <c:pt idx="3821">
                  <c:v>1</c:v>
                </c:pt>
                <c:pt idx="3822">
                  <c:v>1</c:v>
                </c:pt>
                <c:pt idx="3823">
                  <c:v>1</c:v>
                </c:pt>
                <c:pt idx="3824">
                  <c:v>1</c:v>
                </c:pt>
                <c:pt idx="3825">
                  <c:v>1</c:v>
                </c:pt>
                <c:pt idx="3826">
                  <c:v>1</c:v>
                </c:pt>
                <c:pt idx="3827">
                  <c:v>1</c:v>
                </c:pt>
                <c:pt idx="3828">
                  <c:v>1</c:v>
                </c:pt>
                <c:pt idx="3829">
                  <c:v>1</c:v>
                </c:pt>
                <c:pt idx="3830">
                  <c:v>1</c:v>
                </c:pt>
                <c:pt idx="3831">
                  <c:v>1</c:v>
                </c:pt>
                <c:pt idx="3832">
                  <c:v>1</c:v>
                </c:pt>
                <c:pt idx="3833">
                  <c:v>1</c:v>
                </c:pt>
                <c:pt idx="3834">
                  <c:v>1</c:v>
                </c:pt>
                <c:pt idx="3835">
                  <c:v>1</c:v>
                </c:pt>
                <c:pt idx="3836">
                  <c:v>1</c:v>
                </c:pt>
                <c:pt idx="3837">
                  <c:v>1</c:v>
                </c:pt>
                <c:pt idx="3838">
                  <c:v>1</c:v>
                </c:pt>
                <c:pt idx="3839">
                  <c:v>1</c:v>
                </c:pt>
                <c:pt idx="3840">
                  <c:v>1</c:v>
                </c:pt>
                <c:pt idx="3841">
                  <c:v>1</c:v>
                </c:pt>
                <c:pt idx="3842">
                  <c:v>1</c:v>
                </c:pt>
                <c:pt idx="3843">
                  <c:v>1</c:v>
                </c:pt>
                <c:pt idx="3844">
                  <c:v>1</c:v>
                </c:pt>
                <c:pt idx="3845">
                  <c:v>1</c:v>
                </c:pt>
                <c:pt idx="3846">
                  <c:v>1</c:v>
                </c:pt>
                <c:pt idx="3847">
                  <c:v>1</c:v>
                </c:pt>
                <c:pt idx="3848">
                  <c:v>1</c:v>
                </c:pt>
                <c:pt idx="3849">
                  <c:v>1</c:v>
                </c:pt>
                <c:pt idx="3850">
                  <c:v>1</c:v>
                </c:pt>
                <c:pt idx="3851">
                  <c:v>1</c:v>
                </c:pt>
                <c:pt idx="3852">
                  <c:v>1</c:v>
                </c:pt>
                <c:pt idx="3853">
                  <c:v>1</c:v>
                </c:pt>
                <c:pt idx="3854">
                  <c:v>1</c:v>
                </c:pt>
                <c:pt idx="3855">
                  <c:v>1</c:v>
                </c:pt>
                <c:pt idx="3856">
                  <c:v>1</c:v>
                </c:pt>
                <c:pt idx="3857">
                  <c:v>1</c:v>
                </c:pt>
                <c:pt idx="3858">
                  <c:v>1</c:v>
                </c:pt>
                <c:pt idx="3859">
                  <c:v>1</c:v>
                </c:pt>
                <c:pt idx="3860">
                  <c:v>1</c:v>
                </c:pt>
                <c:pt idx="3861">
                  <c:v>1</c:v>
                </c:pt>
                <c:pt idx="3862">
                  <c:v>1</c:v>
                </c:pt>
                <c:pt idx="3863">
                  <c:v>1</c:v>
                </c:pt>
                <c:pt idx="3864">
                  <c:v>1</c:v>
                </c:pt>
                <c:pt idx="3865">
                  <c:v>1</c:v>
                </c:pt>
                <c:pt idx="3866">
                  <c:v>1</c:v>
                </c:pt>
                <c:pt idx="3867">
                  <c:v>1</c:v>
                </c:pt>
                <c:pt idx="3868">
                  <c:v>1</c:v>
                </c:pt>
                <c:pt idx="3869">
                  <c:v>1</c:v>
                </c:pt>
                <c:pt idx="3870">
                  <c:v>1</c:v>
                </c:pt>
                <c:pt idx="3871">
                  <c:v>1</c:v>
                </c:pt>
                <c:pt idx="3872">
                  <c:v>1</c:v>
                </c:pt>
                <c:pt idx="3873">
                  <c:v>1</c:v>
                </c:pt>
                <c:pt idx="3874">
                  <c:v>1</c:v>
                </c:pt>
                <c:pt idx="3875">
                  <c:v>1</c:v>
                </c:pt>
                <c:pt idx="3876">
                  <c:v>1</c:v>
                </c:pt>
                <c:pt idx="3877">
                  <c:v>1</c:v>
                </c:pt>
                <c:pt idx="3878">
                  <c:v>1</c:v>
                </c:pt>
                <c:pt idx="3879">
                  <c:v>1</c:v>
                </c:pt>
                <c:pt idx="3880">
                  <c:v>1</c:v>
                </c:pt>
                <c:pt idx="3881">
                  <c:v>1</c:v>
                </c:pt>
                <c:pt idx="3882">
                  <c:v>1</c:v>
                </c:pt>
                <c:pt idx="3883">
                  <c:v>1</c:v>
                </c:pt>
                <c:pt idx="3884">
                  <c:v>1</c:v>
                </c:pt>
                <c:pt idx="3885">
                  <c:v>1</c:v>
                </c:pt>
                <c:pt idx="3886">
                  <c:v>1</c:v>
                </c:pt>
                <c:pt idx="3887">
                  <c:v>1</c:v>
                </c:pt>
                <c:pt idx="3888">
                  <c:v>1</c:v>
                </c:pt>
                <c:pt idx="3889">
                  <c:v>1</c:v>
                </c:pt>
                <c:pt idx="3890">
                  <c:v>1</c:v>
                </c:pt>
                <c:pt idx="3891">
                  <c:v>1</c:v>
                </c:pt>
                <c:pt idx="3892">
                  <c:v>1</c:v>
                </c:pt>
                <c:pt idx="3893">
                  <c:v>1</c:v>
                </c:pt>
                <c:pt idx="3894">
                  <c:v>1</c:v>
                </c:pt>
                <c:pt idx="3895">
                  <c:v>1</c:v>
                </c:pt>
                <c:pt idx="3896">
                  <c:v>1</c:v>
                </c:pt>
                <c:pt idx="3897">
                  <c:v>1</c:v>
                </c:pt>
                <c:pt idx="3898">
                  <c:v>1</c:v>
                </c:pt>
                <c:pt idx="3899">
                  <c:v>1</c:v>
                </c:pt>
                <c:pt idx="3900">
                  <c:v>1</c:v>
                </c:pt>
                <c:pt idx="3901">
                  <c:v>1</c:v>
                </c:pt>
                <c:pt idx="3902">
                  <c:v>1</c:v>
                </c:pt>
                <c:pt idx="3903">
                  <c:v>1</c:v>
                </c:pt>
                <c:pt idx="3904">
                  <c:v>1</c:v>
                </c:pt>
                <c:pt idx="3905">
                  <c:v>1</c:v>
                </c:pt>
                <c:pt idx="3906">
                  <c:v>1</c:v>
                </c:pt>
                <c:pt idx="3907">
                  <c:v>1</c:v>
                </c:pt>
                <c:pt idx="3908">
                  <c:v>1</c:v>
                </c:pt>
                <c:pt idx="3909">
                  <c:v>1</c:v>
                </c:pt>
                <c:pt idx="3910">
                  <c:v>1</c:v>
                </c:pt>
                <c:pt idx="3911">
                  <c:v>1</c:v>
                </c:pt>
                <c:pt idx="3912">
                  <c:v>1</c:v>
                </c:pt>
                <c:pt idx="3913">
                  <c:v>1</c:v>
                </c:pt>
                <c:pt idx="3914">
                  <c:v>1</c:v>
                </c:pt>
                <c:pt idx="3915">
                  <c:v>1</c:v>
                </c:pt>
                <c:pt idx="3916">
                  <c:v>1</c:v>
                </c:pt>
                <c:pt idx="3917">
                  <c:v>1</c:v>
                </c:pt>
                <c:pt idx="3918">
                  <c:v>1</c:v>
                </c:pt>
                <c:pt idx="3919">
                  <c:v>1</c:v>
                </c:pt>
                <c:pt idx="3920">
                  <c:v>1</c:v>
                </c:pt>
                <c:pt idx="3921">
                  <c:v>1</c:v>
                </c:pt>
                <c:pt idx="3922">
                  <c:v>1</c:v>
                </c:pt>
                <c:pt idx="3923">
                  <c:v>1</c:v>
                </c:pt>
                <c:pt idx="3924">
                  <c:v>1</c:v>
                </c:pt>
                <c:pt idx="3925">
                  <c:v>1</c:v>
                </c:pt>
                <c:pt idx="3926">
                  <c:v>1</c:v>
                </c:pt>
                <c:pt idx="3927">
                  <c:v>1</c:v>
                </c:pt>
                <c:pt idx="3928">
                  <c:v>1</c:v>
                </c:pt>
                <c:pt idx="3929">
                  <c:v>1</c:v>
                </c:pt>
                <c:pt idx="3930">
                  <c:v>1</c:v>
                </c:pt>
                <c:pt idx="3931">
                  <c:v>1</c:v>
                </c:pt>
                <c:pt idx="3932">
                  <c:v>1</c:v>
                </c:pt>
                <c:pt idx="3933">
                  <c:v>1</c:v>
                </c:pt>
                <c:pt idx="3934">
                  <c:v>1</c:v>
                </c:pt>
                <c:pt idx="3935">
                  <c:v>1</c:v>
                </c:pt>
                <c:pt idx="3936">
                  <c:v>1</c:v>
                </c:pt>
                <c:pt idx="3937">
                  <c:v>1</c:v>
                </c:pt>
                <c:pt idx="3938">
                  <c:v>1</c:v>
                </c:pt>
                <c:pt idx="3939">
                  <c:v>1</c:v>
                </c:pt>
                <c:pt idx="3940">
                  <c:v>1</c:v>
                </c:pt>
                <c:pt idx="3941">
                  <c:v>1</c:v>
                </c:pt>
                <c:pt idx="3942">
                  <c:v>1</c:v>
                </c:pt>
                <c:pt idx="3943">
                  <c:v>1</c:v>
                </c:pt>
                <c:pt idx="3944">
                  <c:v>1</c:v>
                </c:pt>
                <c:pt idx="3945">
                  <c:v>1</c:v>
                </c:pt>
                <c:pt idx="3946">
                  <c:v>1</c:v>
                </c:pt>
                <c:pt idx="3947">
                  <c:v>1</c:v>
                </c:pt>
                <c:pt idx="3948">
                  <c:v>1</c:v>
                </c:pt>
                <c:pt idx="3949">
                  <c:v>1</c:v>
                </c:pt>
                <c:pt idx="3950">
                  <c:v>1</c:v>
                </c:pt>
                <c:pt idx="3951">
                  <c:v>1</c:v>
                </c:pt>
                <c:pt idx="3952">
                  <c:v>1</c:v>
                </c:pt>
                <c:pt idx="3953">
                  <c:v>1</c:v>
                </c:pt>
                <c:pt idx="3954">
                  <c:v>1</c:v>
                </c:pt>
                <c:pt idx="3955">
                  <c:v>1</c:v>
                </c:pt>
                <c:pt idx="3956">
                  <c:v>1</c:v>
                </c:pt>
                <c:pt idx="3957">
                  <c:v>1</c:v>
                </c:pt>
                <c:pt idx="3958">
                  <c:v>1</c:v>
                </c:pt>
                <c:pt idx="3959">
                  <c:v>1</c:v>
                </c:pt>
                <c:pt idx="3960">
                  <c:v>1</c:v>
                </c:pt>
                <c:pt idx="3961">
                  <c:v>1</c:v>
                </c:pt>
                <c:pt idx="3962">
                  <c:v>1</c:v>
                </c:pt>
                <c:pt idx="3963">
                  <c:v>1</c:v>
                </c:pt>
                <c:pt idx="3964">
                  <c:v>1</c:v>
                </c:pt>
                <c:pt idx="3965">
                  <c:v>1</c:v>
                </c:pt>
                <c:pt idx="3966">
                  <c:v>1</c:v>
                </c:pt>
                <c:pt idx="3967">
                  <c:v>1</c:v>
                </c:pt>
                <c:pt idx="3968">
                  <c:v>1</c:v>
                </c:pt>
                <c:pt idx="3969">
                  <c:v>1</c:v>
                </c:pt>
                <c:pt idx="3970">
                  <c:v>1</c:v>
                </c:pt>
                <c:pt idx="3971">
                  <c:v>1</c:v>
                </c:pt>
                <c:pt idx="3972">
                  <c:v>1</c:v>
                </c:pt>
                <c:pt idx="3973">
                  <c:v>1</c:v>
                </c:pt>
                <c:pt idx="3974">
                  <c:v>1</c:v>
                </c:pt>
                <c:pt idx="3975">
                  <c:v>1</c:v>
                </c:pt>
                <c:pt idx="3976">
                  <c:v>1</c:v>
                </c:pt>
                <c:pt idx="3977">
                  <c:v>1</c:v>
                </c:pt>
                <c:pt idx="3978">
                  <c:v>1</c:v>
                </c:pt>
                <c:pt idx="3979">
                  <c:v>1</c:v>
                </c:pt>
                <c:pt idx="3980">
                  <c:v>1</c:v>
                </c:pt>
                <c:pt idx="3981">
                  <c:v>1</c:v>
                </c:pt>
                <c:pt idx="3982">
                  <c:v>1</c:v>
                </c:pt>
                <c:pt idx="3983">
                  <c:v>1</c:v>
                </c:pt>
                <c:pt idx="3984">
                  <c:v>1</c:v>
                </c:pt>
                <c:pt idx="3985">
                  <c:v>1</c:v>
                </c:pt>
                <c:pt idx="3986">
                  <c:v>1</c:v>
                </c:pt>
                <c:pt idx="3987">
                  <c:v>1</c:v>
                </c:pt>
                <c:pt idx="3988">
                  <c:v>1</c:v>
                </c:pt>
                <c:pt idx="3989">
                  <c:v>1</c:v>
                </c:pt>
                <c:pt idx="3990">
                  <c:v>1</c:v>
                </c:pt>
                <c:pt idx="3991">
                  <c:v>1</c:v>
                </c:pt>
                <c:pt idx="3992">
                  <c:v>1</c:v>
                </c:pt>
                <c:pt idx="3993">
                  <c:v>1</c:v>
                </c:pt>
                <c:pt idx="3994">
                  <c:v>1</c:v>
                </c:pt>
                <c:pt idx="3995">
                  <c:v>1</c:v>
                </c:pt>
                <c:pt idx="3996">
                  <c:v>1</c:v>
                </c:pt>
                <c:pt idx="3997">
                  <c:v>1</c:v>
                </c:pt>
                <c:pt idx="3998">
                  <c:v>1</c:v>
                </c:pt>
                <c:pt idx="3999">
                  <c:v>1</c:v>
                </c:pt>
                <c:pt idx="4000">
                  <c:v>1</c:v>
                </c:pt>
                <c:pt idx="4001">
                  <c:v>1</c:v>
                </c:pt>
                <c:pt idx="4002">
                  <c:v>1</c:v>
                </c:pt>
                <c:pt idx="4003">
                  <c:v>1</c:v>
                </c:pt>
                <c:pt idx="4004">
                  <c:v>1</c:v>
                </c:pt>
                <c:pt idx="4005">
                  <c:v>1</c:v>
                </c:pt>
                <c:pt idx="4006">
                  <c:v>1</c:v>
                </c:pt>
                <c:pt idx="4007">
                  <c:v>1</c:v>
                </c:pt>
                <c:pt idx="4008">
                  <c:v>1</c:v>
                </c:pt>
                <c:pt idx="4009">
                  <c:v>1</c:v>
                </c:pt>
                <c:pt idx="4010">
                  <c:v>1</c:v>
                </c:pt>
                <c:pt idx="4011">
                  <c:v>1</c:v>
                </c:pt>
                <c:pt idx="4012">
                  <c:v>1</c:v>
                </c:pt>
                <c:pt idx="4013">
                  <c:v>1</c:v>
                </c:pt>
                <c:pt idx="4014">
                  <c:v>1</c:v>
                </c:pt>
                <c:pt idx="4015">
                  <c:v>1</c:v>
                </c:pt>
                <c:pt idx="4016">
                  <c:v>1</c:v>
                </c:pt>
                <c:pt idx="4017">
                  <c:v>1</c:v>
                </c:pt>
                <c:pt idx="4018">
                  <c:v>1</c:v>
                </c:pt>
                <c:pt idx="4019">
                  <c:v>1</c:v>
                </c:pt>
                <c:pt idx="4020">
                  <c:v>1</c:v>
                </c:pt>
                <c:pt idx="4021">
                  <c:v>1</c:v>
                </c:pt>
                <c:pt idx="4022">
                  <c:v>1</c:v>
                </c:pt>
                <c:pt idx="4023">
                  <c:v>1</c:v>
                </c:pt>
                <c:pt idx="4024">
                  <c:v>1</c:v>
                </c:pt>
                <c:pt idx="4025">
                  <c:v>1</c:v>
                </c:pt>
                <c:pt idx="4026">
                  <c:v>1</c:v>
                </c:pt>
                <c:pt idx="4027">
                  <c:v>1</c:v>
                </c:pt>
                <c:pt idx="4028">
                  <c:v>1</c:v>
                </c:pt>
                <c:pt idx="4029">
                  <c:v>1</c:v>
                </c:pt>
                <c:pt idx="4030">
                  <c:v>1</c:v>
                </c:pt>
                <c:pt idx="4031">
                  <c:v>1</c:v>
                </c:pt>
                <c:pt idx="4032">
                  <c:v>1</c:v>
                </c:pt>
                <c:pt idx="4033">
                  <c:v>1</c:v>
                </c:pt>
                <c:pt idx="4034">
                  <c:v>1</c:v>
                </c:pt>
                <c:pt idx="4035">
                  <c:v>1</c:v>
                </c:pt>
                <c:pt idx="4036">
                  <c:v>1</c:v>
                </c:pt>
                <c:pt idx="4037">
                  <c:v>1</c:v>
                </c:pt>
                <c:pt idx="4038">
                  <c:v>1</c:v>
                </c:pt>
                <c:pt idx="4039">
                  <c:v>1</c:v>
                </c:pt>
                <c:pt idx="4040">
                  <c:v>1</c:v>
                </c:pt>
                <c:pt idx="4041">
                  <c:v>1</c:v>
                </c:pt>
                <c:pt idx="4042">
                  <c:v>1</c:v>
                </c:pt>
                <c:pt idx="4043">
                  <c:v>1</c:v>
                </c:pt>
                <c:pt idx="4044">
                  <c:v>1</c:v>
                </c:pt>
                <c:pt idx="4045">
                  <c:v>1</c:v>
                </c:pt>
                <c:pt idx="4046">
                  <c:v>1</c:v>
                </c:pt>
                <c:pt idx="4047">
                  <c:v>1</c:v>
                </c:pt>
                <c:pt idx="4048">
                  <c:v>1</c:v>
                </c:pt>
                <c:pt idx="4049">
                  <c:v>1</c:v>
                </c:pt>
                <c:pt idx="4050">
                  <c:v>1</c:v>
                </c:pt>
                <c:pt idx="4051">
                  <c:v>1</c:v>
                </c:pt>
                <c:pt idx="4052">
                  <c:v>1</c:v>
                </c:pt>
                <c:pt idx="4053">
                  <c:v>1</c:v>
                </c:pt>
                <c:pt idx="4054">
                  <c:v>1</c:v>
                </c:pt>
                <c:pt idx="4055">
                  <c:v>1</c:v>
                </c:pt>
                <c:pt idx="4056">
                  <c:v>1</c:v>
                </c:pt>
                <c:pt idx="4057">
                  <c:v>1</c:v>
                </c:pt>
                <c:pt idx="4058">
                  <c:v>1</c:v>
                </c:pt>
                <c:pt idx="4059">
                  <c:v>1</c:v>
                </c:pt>
                <c:pt idx="4060">
                  <c:v>1</c:v>
                </c:pt>
                <c:pt idx="4061">
                  <c:v>1</c:v>
                </c:pt>
                <c:pt idx="4062">
                  <c:v>1</c:v>
                </c:pt>
                <c:pt idx="4063">
                  <c:v>1</c:v>
                </c:pt>
                <c:pt idx="4064">
                  <c:v>1</c:v>
                </c:pt>
                <c:pt idx="4065">
                  <c:v>1</c:v>
                </c:pt>
                <c:pt idx="4066">
                  <c:v>1</c:v>
                </c:pt>
                <c:pt idx="4067">
                  <c:v>1</c:v>
                </c:pt>
                <c:pt idx="4068">
                  <c:v>1</c:v>
                </c:pt>
                <c:pt idx="4069">
                  <c:v>1</c:v>
                </c:pt>
                <c:pt idx="4070">
                  <c:v>1</c:v>
                </c:pt>
                <c:pt idx="4071">
                  <c:v>1</c:v>
                </c:pt>
                <c:pt idx="4072">
                  <c:v>1</c:v>
                </c:pt>
                <c:pt idx="4073">
                  <c:v>1</c:v>
                </c:pt>
                <c:pt idx="4074">
                  <c:v>1</c:v>
                </c:pt>
                <c:pt idx="4075">
                  <c:v>1</c:v>
                </c:pt>
                <c:pt idx="4076">
                  <c:v>1</c:v>
                </c:pt>
                <c:pt idx="4077">
                  <c:v>1</c:v>
                </c:pt>
                <c:pt idx="4078">
                  <c:v>1</c:v>
                </c:pt>
                <c:pt idx="4079">
                  <c:v>1</c:v>
                </c:pt>
                <c:pt idx="4080">
                  <c:v>1</c:v>
                </c:pt>
                <c:pt idx="4081">
                  <c:v>1</c:v>
                </c:pt>
                <c:pt idx="4082">
                  <c:v>1</c:v>
                </c:pt>
                <c:pt idx="4083">
                  <c:v>1</c:v>
                </c:pt>
                <c:pt idx="4084">
                  <c:v>1</c:v>
                </c:pt>
                <c:pt idx="4085">
                  <c:v>1</c:v>
                </c:pt>
                <c:pt idx="4086">
                  <c:v>1</c:v>
                </c:pt>
                <c:pt idx="4087">
                  <c:v>1</c:v>
                </c:pt>
                <c:pt idx="4088">
                  <c:v>1</c:v>
                </c:pt>
                <c:pt idx="4089">
                  <c:v>1</c:v>
                </c:pt>
                <c:pt idx="4090">
                  <c:v>1</c:v>
                </c:pt>
                <c:pt idx="4091">
                  <c:v>1</c:v>
                </c:pt>
                <c:pt idx="4092">
                  <c:v>1</c:v>
                </c:pt>
                <c:pt idx="4093">
                  <c:v>1</c:v>
                </c:pt>
                <c:pt idx="4094">
                  <c:v>1</c:v>
                </c:pt>
                <c:pt idx="4095">
                  <c:v>1</c:v>
                </c:pt>
                <c:pt idx="4096">
                  <c:v>1</c:v>
                </c:pt>
                <c:pt idx="4097">
                  <c:v>1</c:v>
                </c:pt>
                <c:pt idx="4098">
                  <c:v>1</c:v>
                </c:pt>
                <c:pt idx="4099">
                  <c:v>1</c:v>
                </c:pt>
                <c:pt idx="4100">
                  <c:v>1</c:v>
                </c:pt>
                <c:pt idx="4101">
                  <c:v>1</c:v>
                </c:pt>
                <c:pt idx="4102">
                  <c:v>1</c:v>
                </c:pt>
                <c:pt idx="4103">
                  <c:v>1</c:v>
                </c:pt>
                <c:pt idx="4104">
                  <c:v>1</c:v>
                </c:pt>
                <c:pt idx="4105">
                  <c:v>1</c:v>
                </c:pt>
                <c:pt idx="4106">
                  <c:v>1</c:v>
                </c:pt>
                <c:pt idx="4107">
                  <c:v>1</c:v>
                </c:pt>
                <c:pt idx="4108">
                  <c:v>1</c:v>
                </c:pt>
                <c:pt idx="4109">
                  <c:v>1</c:v>
                </c:pt>
                <c:pt idx="4110">
                  <c:v>1</c:v>
                </c:pt>
                <c:pt idx="4111">
                  <c:v>1</c:v>
                </c:pt>
                <c:pt idx="4112">
                  <c:v>1</c:v>
                </c:pt>
                <c:pt idx="4113">
                  <c:v>1</c:v>
                </c:pt>
                <c:pt idx="4114">
                  <c:v>1</c:v>
                </c:pt>
                <c:pt idx="4115">
                  <c:v>1</c:v>
                </c:pt>
                <c:pt idx="4116">
                  <c:v>1</c:v>
                </c:pt>
                <c:pt idx="4117">
                  <c:v>1</c:v>
                </c:pt>
                <c:pt idx="4118">
                  <c:v>1</c:v>
                </c:pt>
                <c:pt idx="4119">
                  <c:v>1</c:v>
                </c:pt>
                <c:pt idx="4120">
                  <c:v>1</c:v>
                </c:pt>
                <c:pt idx="4121">
                  <c:v>1</c:v>
                </c:pt>
                <c:pt idx="4122">
                  <c:v>1</c:v>
                </c:pt>
                <c:pt idx="4123">
                  <c:v>1</c:v>
                </c:pt>
                <c:pt idx="4124">
                  <c:v>1</c:v>
                </c:pt>
                <c:pt idx="4125">
                  <c:v>1</c:v>
                </c:pt>
                <c:pt idx="4126">
                  <c:v>1</c:v>
                </c:pt>
                <c:pt idx="4127">
                  <c:v>1</c:v>
                </c:pt>
                <c:pt idx="4128">
                  <c:v>1</c:v>
                </c:pt>
                <c:pt idx="4129">
                  <c:v>1</c:v>
                </c:pt>
                <c:pt idx="4130">
                  <c:v>1</c:v>
                </c:pt>
                <c:pt idx="4131">
                  <c:v>1</c:v>
                </c:pt>
                <c:pt idx="4132">
                  <c:v>1</c:v>
                </c:pt>
                <c:pt idx="4133">
                  <c:v>1</c:v>
                </c:pt>
                <c:pt idx="4134">
                  <c:v>1</c:v>
                </c:pt>
                <c:pt idx="4135">
                  <c:v>1</c:v>
                </c:pt>
                <c:pt idx="4136">
                  <c:v>1</c:v>
                </c:pt>
                <c:pt idx="4137">
                  <c:v>1</c:v>
                </c:pt>
                <c:pt idx="4138">
                  <c:v>1</c:v>
                </c:pt>
                <c:pt idx="4139">
                  <c:v>1</c:v>
                </c:pt>
                <c:pt idx="4140">
                  <c:v>1</c:v>
                </c:pt>
                <c:pt idx="4141">
                  <c:v>1</c:v>
                </c:pt>
                <c:pt idx="4142">
                  <c:v>1</c:v>
                </c:pt>
                <c:pt idx="4143">
                  <c:v>1</c:v>
                </c:pt>
                <c:pt idx="4144">
                  <c:v>1</c:v>
                </c:pt>
                <c:pt idx="4145">
                  <c:v>1</c:v>
                </c:pt>
                <c:pt idx="4146">
                  <c:v>1</c:v>
                </c:pt>
                <c:pt idx="4147">
                  <c:v>1</c:v>
                </c:pt>
                <c:pt idx="4148">
                  <c:v>1</c:v>
                </c:pt>
                <c:pt idx="4149">
                  <c:v>1</c:v>
                </c:pt>
                <c:pt idx="4150">
                  <c:v>1</c:v>
                </c:pt>
                <c:pt idx="4151">
                  <c:v>1</c:v>
                </c:pt>
                <c:pt idx="4152">
                  <c:v>1</c:v>
                </c:pt>
                <c:pt idx="4153">
                  <c:v>1</c:v>
                </c:pt>
                <c:pt idx="4154">
                  <c:v>1</c:v>
                </c:pt>
                <c:pt idx="4155">
                  <c:v>1</c:v>
                </c:pt>
                <c:pt idx="4156">
                  <c:v>1</c:v>
                </c:pt>
                <c:pt idx="4157">
                  <c:v>1</c:v>
                </c:pt>
                <c:pt idx="4158">
                  <c:v>1</c:v>
                </c:pt>
                <c:pt idx="4159">
                  <c:v>1</c:v>
                </c:pt>
                <c:pt idx="4160">
                  <c:v>1</c:v>
                </c:pt>
                <c:pt idx="4161">
                  <c:v>1</c:v>
                </c:pt>
                <c:pt idx="4162">
                  <c:v>1</c:v>
                </c:pt>
                <c:pt idx="4163">
                  <c:v>1</c:v>
                </c:pt>
                <c:pt idx="4164">
                  <c:v>1</c:v>
                </c:pt>
                <c:pt idx="4165">
                  <c:v>1</c:v>
                </c:pt>
                <c:pt idx="4166">
                  <c:v>1</c:v>
                </c:pt>
                <c:pt idx="4167">
                  <c:v>1</c:v>
                </c:pt>
                <c:pt idx="4168">
                  <c:v>1</c:v>
                </c:pt>
                <c:pt idx="4169">
                  <c:v>1</c:v>
                </c:pt>
                <c:pt idx="4170">
                  <c:v>1</c:v>
                </c:pt>
                <c:pt idx="4171">
                  <c:v>1</c:v>
                </c:pt>
                <c:pt idx="4172">
                  <c:v>1</c:v>
                </c:pt>
                <c:pt idx="4173">
                  <c:v>1</c:v>
                </c:pt>
                <c:pt idx="4174">
                  <c:v>1</c:v>
                </c:pt>
                <c:pt idx="4175">
                  <c:v>1</c:v>
                </c:pt>
                <c:pt idx="4176">
                  <c:v>1</c:v>
                </c:pt>
                <c:pt idx="4177">
                  <c:v>1</c:v>
                </c:pt>
                <c:pt idx="4178">
                  <c:v>1</c:v>
                </c:pt>
                <c:pt idx="4179">
                  <c:v>1</c:v>
                </c:pt>
                <c:pt idx="4180">
                  <c:v>1</c:v>
                </c:pt>
                <c:pt idx="4181">
                  <c:v>1</c:v>
                </c:pt>
                <c:pt idx="4182">
                  <c:v>1</c:v>
                </c:pt>
                <c:pt idx="4183">
                  <c:v>1</c:v>
                </c:pt>
                <c:pt idx="4184">
                  <c:v>1</c:v>
                </c:pt>
                <c:pt idx="4185">
                  <c:v>1</c:v>
                </c:pt>
                <c:pt idx="4186">
                  <c:v>1</c:v>
                </c:pt>
                <c:pt idx="4187">
                  <c:v>1</c:v>
                </c:pt>
                <c:pt idx="4188">
                  <c:v>1</c:v>
                </c:pt>
                <c:pt idx="4189">
                  <c:v>1</c:v>
                </c:pt>
                <c:pt idx="4190">
                  <c:v>1</c:v>
                </c:pt>
                <c:pt idx="4191">
                  <c:v>1</c:v>
                </c:pt>
                <c:pt idx="4192">
                  <c:v>1</c:v>
                </c:pt>
                <c:pt idx="4193">
                  <c:v>1</c:v>
                </c:pt>
                <c:pt idx="4194">
                  <c:v>1</c:v>
                </c:pt>
                <c:pt idx="4195">
                  <c:v>1</c:v>
                </c:pt>
                <c:pt idx="4196">
                  <c:v>1</c:v>
                </c:pt>
                <c:pt idx="4197">
                  <c:v>1</c:v>
                </c:pt>
                <c:pt idx="4198">
                  <c:v>1</c:v>
                </c:pt>
                <c:pt idx="4199">
                  <c:v>1</c:v>
                </c:pt>
                <c:pt idx="4200">
                  <c:v>1</c:v>
                </c:pt>
                <c:pt idx="4201">
                  <c:v>1</c:v>
                </c:pt>
                <c:pt idx="4202">
                  <c:v>1</c:v>
                </c:pt>
                <c:pt idx="4203">
                  <c:v>1</c:v>
                </c:pt>
                <c:pt idx="4204">
                  <c:v>1</c:v>
                </c:pt>
                <c:pt idx="4205">
                  <c:v>1</c:v>
                </c:pt>
                <c:pt idx="4206">
                  <c:v>1</c:v>
                </c:pt>
                <c:pt idx="4207">
                  <c:v>1</c:v>
                </c:pt>
                <c:pt idx="4208">
                  <c:v>1</c:v>
                </c:pt>
                <c:pt idx="4209">
                  <c:v>1</c:v>
                </c:pt>
                <c:pt idx="4210">
                  <c:v>1</c:v>
                </c:pt>
                <c:pt idx="4211">
                  <c:v>1</c:v>
                </c:pt>
                <c:pt idx="4212">
                  <c:v>1</c:v>
                </c:pt>
                <c:pt idx="4213">
                  <c:v>1</c:v>
                </c:pt>
                <c:pt idx="4214">
                  <c:v>1</c:v>
                </c:pt>
                <c:pt idx="4215">
                  <c:v>1</c:v>
                </c:pt>
                <c:pt idx="4216">
                  <c:v>1</c:v>
                </c:pt>
                <c:pt idx="4217">
                  <c:v>1</c:v>
                </c:pt>
                <c:pt idx="4218">
                  <c:v>1</c:v>
                </c:pt>
                <c:pt idx="4219">
                  <c:v>1</c:v>
                </c:pt>
                <c:pt idx="4220">
                  <c:v>1</c:v>
                </c:pt>
                <c:pt idx="4221">
                  <c:v>1</c:v>
                </c:pt>
                <c:pt idx="4222">
                  <c:v>1</c:v>
                </c:pt>
                <c:pt idx="4223">
                  <c:v>1</c:v>
                </c:pt>
                <c:pt idx="4224">
                  <c:v>1</c:v>
                </c:pt>
                <c:pt idx="4225">
                  <c:v>1</c:v>
                </c:pt>
                <c:pt idx="4226">
                  <c:v>1</c:v>
                </c:pt>
                <c:pt idx="4227">
                  <c:v>1</c:v>
                </c:pt>
                <c:pt idx="4228">
                  <c:v>1</c:v>
                </c:pt>
                <c:pt idx="4229">
                  <c:v>1</c:v>
                </c:pt>
                <c:pt idx="4230">
                  <c:v>1</c:v>
                </c:pt>
                <c:pt idx="4231">
                  <c:v>1</c:v>
                </c:pt>
                <c:pt idx="4232">
                  <c:v>1</c:v>
                </c:pt>
                <c:pt idx="4233">
                  <c:v>1</c:v>
                </c:pt>
                <c:pt idx="4234">
                  <c:v>1</c:v>
                </c:pt>
                <c:pt idx="4235">
                  <c:v>1</c:v>
                </c:pt>
                <c:pt idx="4236">
                  <c:v>1</c:v>
                </c:pt>
                <c:pt idx="4237">
                  <c:v>1</c:v>
                </c:pt>
                <c:pt idx="4238">
                  <c:v>1</c:v>
                </c:pt>
                <c:pt idx="4239">
                  <c:v>1</c:v>
                </c:pt>
                <c:pt idx="4240">
                  <c:v>1</c:v>
                </c:pt>
                <c:pt idx="4241">
                  <c:v>1</c:v>
                </c:pt>
                <c:pt idx="4242">
                  <c:v>1</c:v>
                </c:pt>
                <c:pt idx="4243">
                  <c:v>1</c:v>
                </c:pt>
                <c:pt idx="4244">
                  <c:v>1</c:v>
                </c:pt>
                <c:pt idx="4245">
                  <c:v>1</c:v>
                </c:pt>
                <c:pt idx="4246">
                  <c:v>1</c:v>
                </c:pt>
                <c:pt idx="4247">
                  <c:v>1</c:v>
                </c:pt>
                <c:pt idx="4248">
                  <c:v>1</c:v>
                </c:pt>
                <c:pt idx="4249">
                  <c:v>1</c:v>
                </c:pt>
                <c:pt idx="4250">
                  <c:v>1</c:v>
                </c:pt>
                <c:pt idx="4251">
                  <c:v>1</c:v>
                </c:pt>
                <c:pt idx="4252">
                  <c:v>1</c:v>
                </c:pt>
                <c:pt idx="4253">
                  <c:v>1</c:v>
                </c:pt>
                <c:pt idx="4254">
                  <c:v>1</c:v>
                </c:pt>
                <c:pt idx="4255">
                  <c:v>1</c:v>
                </c:pt>
                <c:pt idx="4256">
                  <c:v>1</c:v>
                </c:pt>
                <c:pt idx="4257">
                  <c:v>1</c:v>
                </c:pt>
                <c:pt idx="4258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82E-454C-A4F1-6322D7020C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59695583"/>
        <c:axId val="1459697983"/>
      </c:barChart>
      <c:barChart>
        <c:barDir val="col"/>
        <c:grouping val="clustered"/>
        <c:varyColors val="0"/>
        <c:ser>
          <c:idx val="0"/>
          <c:order val="0"/>
          <c:tx>
            <c:strRef>
              <c:f>'Q3'!$B$4</c:f>
              <c:strCache>
                <c:ptCount val="1"/>
                <c:pt idx="0">
                  <c:v>estimated_revenue_per_year - USD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'Q3'!$A$5:$A$4264</c:f>
              <c:strCache>
                <c:ptCount val="4259"/>
                <c:pt idx="0">
                  <c:v>229627088</c:v>
                </c:pt>
                <c:pt idx="1">
                  <c:v>248210850</c:v>
                </c:pt>
                <c:pt idx="2">
                  <c:v>533195832</c:v>
                </c:pt>
                <c:pt idx="3">
                  <c:v>518309718</c:v>
                </c:pt>
                <c:pt idx="4">
                  <c:v>321365764</c:v>
                </c:pt>
                <c:pt idx="5">
                  <c:v>255274063</c:v>
                </c:pt>
                <c:pt idx="6">
                  <c:v>42244167</c:v>
                </c:pt>
                <c:pt idx="7">
                  <c:v>573943128</c:v>
                </c:pt>
                <c:pt idx="8">
                  <c:v>564229391</c:v>
                </c:pt>
                <c:pt idx="9">
                  <c:v>129096261</c:v>
                </c:pt>
                <c:pt idx="10">
                  <c:v>511048475</c:v>
                </c:pt>
                <c:pt idx="11">
                  <c:v>576585843</c:v>
                </c:pt>
                <c:pt idx="12">
                  <c:v>531706132</c:v>
                </c:pt>
                <c:pt idx="13">
                  <c:v>379447928</c:v>
                </c:pt>
                <c:pt idx="14">
                  <c:v>517818337</c:v>
                </c:pt>
                <c:pt idx="15">
                  <c:v>507235651</c:v>
                </c:pt>
                <c:pt idx="16">
                  <c:v>548495701</c:v>
                </c:pt>
                <c:pt idx="17">
                  <c:v>94302731</c:v>
                </c:pt>
                <c:pt idx="18">
                  <c:v>510879891</c:v>
                </c:pt>
                <c:pt idx="19">
                  <c:v>673266881</c:v>
                </c:pt>
                <c:pt idx="20">
                  <c:v>197405131</c:v>
                </c:pt>
                <c:pt idx="21">
                  <c:v>214640453</c:v>
                </c:pt>
                <c:pt idx="22">
                  <c:v>505282433</c:v>
                </c:pt>
                <c:pt idx="23">
                  <c:v>564229758</c:v>
                </c:pt>
                <c:pt idx="24">
                  <c:v>543072157</c:v>
                </c:pt>
                <c:pt idx="25">
                  <c:v>292115979</c:v>
                </c:pt>
                <c:pt idx="26">
                  <c:v>664379712</c:v>
                </c:pt>
                <c:pt idx="27">
                  <c:v>494407911</c:v>
                </c:pt>
                <c:pt idx="28">
                  <c:v>543375632</c:v>
                </c:pt>
                <c:pt idx="29">
                  <c:v>115432704</c:v>
                </c:pt>
                <c:pt idx="30">
                  <c:v>4838043</c:v>
                </c:pt>
                <c:pt idx="31">
                  <c:v>567336601</c:v>
                </c:pt>
                <c:pt idx="32">
                  <c:v>342971176</c:v>
                </c:pt>
                <c:pt idx="33">
                  <c:v>228133407</c:v>
                </c:pt>
                <c:pt idx="34">
                  <c:v>199863640</c:v>
                </c:pt>
                <c:pt idx="35">
                  <c:v>130807240</c:v>
                </c:pt>
                <c:pt idx="36">
                  <c:v>548320189</c:v>
                </c:pt>
                <c:pt idx="37">
                  <c:v>510890531</c:v>
                </c:pt>
                <c:pt idx="38">
                  <c:v>476371170</c:v>
                </c:pt>
                <c:pt idx="39">
                  <c:v>219636782</c:v>
                </c:pt>
                <c:pt idx="40">
                  <c:v>30324135</c:v>
                </c:pt>
                <c:pt idx="41">
                  <c:v>560591641</c:v>
                </c:pt>
                <c:pt idx="42">
                  <c:v>110379659</c:v>
                </c:pt>
                <c:pt idx="43">
                  <c:v>678921947</c:v>
                </c:pt>
                <c:pt idx="44">
                  <c:v>468805135</c:v>
                </c:pt>
                <c:pt idx="45">
                  <c:v>462983474</c:v>
                </c:pt>
                <c:pt idx="46">
                  <c:v>681248305</c:v>
                </c:pt>
                <c:pt idx="47">
                  <c:v>567815998</c:v>
                </c:pt>
                <c:pt idx="48">
                  <c:v>565606963</c:v>
                </c:pt>
                <c:pt idx="49">
                  <c:v>550625815</c:v>
                </c:pt>
                <c:pt idx="50">
                  <c:v>589712713</c:v>
                </c:pt>
                <c:pt idx="51">
                  <c:v>564228408</c:v>
                </c:pt>
                <c:pt idx="52">
                  <c:v>520087321</c:v>
                </c:pt>
                <c:pt idx="53">
                  <c:v>311979642</c:v>
                </c:pt>
                <c:pt idx="54">
                  <c:v>547901797</c:v>
                </c:pt>
                <c:pt idx="55">
                  <c:v>545817052</c:v>
                </c:pt>
                <c:pt idx="56">
                  <c:v>536887694</c:v>
                </c:pt>
                <c:pt idx="57">
                  <c:v>539161889</c:v>
                </c:pt>
                <c:pt idx="58">
                  <c:v>528002443</c:v>
                </c:pt>
                <c:pt idx="59">
                  <c:v>475580656</c:v>
                </c:pt>
                <c:pt idx="60">
                  <c:v>230910892</c:v>
                </c:pt>
                <c:pt idx="61">
                  <c:v>545501333</c:v>
                </c:pt>
                <c:pt idx="62">
                  <c:v>343260722</c:v>
                </c:pt>
                <c:pt idx="63">
                  <c:v>325732862</c:v>
                </c:pt>
                <c:pt idx="64">
                  <c:v>131748110</c:v>
                </c:pt>
                <c:pt idx="65">
                  <c:v>486130642</c:v>
                </c:pt>
                <c:pt idx="66">
                  <c:v>486822882</c:v>
                </c:pt>
                <c:pt idx="67">
                  <c:v>313265637</c:v>
                </c:pt>
                <c:pt idx="68">
                  <c:v>312002536</c:v>
                </c:pt>
                <c:pt idx="69">
                  <c:v>247326938</c:v>
                </c:pt>
                <c:pt idx="70">
                  <c:v>220011603</c:v>
                </c:pt>
                <c:pt idx="71">
                  <c:v>560592653</c:v>
                </c:pt>
                <c:pt idx="72">
                  <c:v>246127193</c:v>
                </c:pt>
                <c:pt idx="73">
                  <c:v>183877565</c:v>
                </c:pt>
                <c:pt idx="74">
                  <c:v>46668906</c:v>
                </c:pt>
                <c:pt idx="75">
                  <c:v>560594553</c:v>
                </c:pt>
                <c:pt idx="76">
                  <c:v>356490069</c:v>
                </c:pt>
                <c:pt idx="77">
                  <c:v>232836811</c:v>
                </c:pt>
                <c:pt idx="78">
                  <c:v>159375498</c:v>
                </c:pt>
                <c:pt idx="79">
                  <c:v>68328352</c:v>
                </c:pt>
                <c:pt idx="80">
                  <c:v>52000676</c:v>
                </c:pt>
                <c:pt idx="81">
                  <c:v>560594844</c:v>
                </c:pt>
                <c:pt idx="82">
                  <c:v>44066901</c:v>
                </c:pt>
                <c:pt idx="83">
                  <c:v>4981880</c:v>
                </c:pt>
                <c:pt idx="84">
                  <c:v>560596398</c:v>
                </c:pt>
                <c:pt idx="85">
                  <c:v>518840951</c:v>
                </c:pt>
                <c:pt idx="86">
                  <c:v>486824577</c:v>
                </c:pt>
                <c:pt idx="87">
                  <c:v>479148373</c:v>
                </c:pt>
                <c:pt idx="88">
                  <c:v>318235422</c:v>
                </c:pt>
                <c:pt idx="89">
                  <c:v>73463626</c:v>
                </c:pt>
                <c:pt idx="90">
                  <c:v>584349834</c:v>
                </c:pt>
                <c:pt idx="91">
                  <c:v>415394351</c:v>
                </c:pt>
                <c:pt idx="92">
                  <c:v>481595902</c:v>
                </c:pt>
                <c:pt idx="93">
                  <c:v>283490443</c:v>
                </c:pt>
                <c:pt idx="94">
                  <c:v>179911926</c:v>
                </c:pt>
                <c:pt idx="95">
                  <c:v>198552582</c:v>
                </c:pt>
                <c:pt idx="96">
                  <c:v>43826309</c:v>
                </c:pt>
                <c:pt idx="97">
                  <c:v>681252726</c:v>
                </c:pt>
                <c:pt idx="98">
                  <c:v>568796072</c:v>
                </c:pt>
                <c:pt idx="99">
                  <c:v>557366491</c:v>
                </c:pt>
                <c:pt idx="100">
                  <c:v>543050886</c:v>
                </c:pt>
                <c:pt idx="101">
                  <c:v>511947929</c:v>
                </c:pt>
                <c:pt idx="102">
                  <c:v>503133876</c:v>
                </c:pt>
                <c:pt idx="103">
                  <c:v>343260975</c:v>
                </c:pt>
                <c:pt idx="104">
                  <c:v>551058819</c:v>
                </c:pt>
                <c:pt idx="105">
                  <c:v>486821578</c:v>
                </c:pt>
                <c:pt idx="106">
                  <c:v>279064316</c:v>
                </c:pt>
                <c:pt idx="107">
                  <c:v>189502014</c:v>
                </c:pt>
                <c:pt idx="108">
                  <c:v>686554634</c:v>
                </c:pt>
                <c:pt idx="109">
                  <c:v>325747621</c:v>
                </c:pt>
                <c:pt idx="110">
                  <c:v>145326080</c:v>
                </c:pt>
                <c:pt idx="111">
                  <c:v>8524668</c:v>
                </c:pt>
                <c:pt idx="112">
                  <c:v>584128091</c:v>
                </c:pt>
                <c:pt idx="113">
                  <c:v>560592253</c:v>
                </c:pt>
                <c:pt idx="114">
                  <c:v>555338709</c:v>
                </c:pt>
                <c:pt idx="115">
                  <c:v>544359262</c:v>
                </c:pt>
                <c:pt idx="116">
                  <c:v>337375607</c:v>
                </c:pt>
                <c:pt idx="117">
                  <c:v>325083334</c:v>
                </c:pt>
                <c:pt idx="118">
                  <c:v>231273877</c:v>
                </c:pt>
                <c:pt idx="119">
                  <c:v>251690833</c:v>
                </c:pt>
                <c:pt idx="120">
                  <c:v>230604374</c:v>
                </c:pt>
                <c:pt idx="121">
                  <c:v>41013044</c:v>
                </c:pt>
                <c:pt idx="122">
                  <c:v>21504159</c:v>
                </c:pt>
                <c:pt idx="123">
                  <c:v>654075401</c:v>
                </c:pt>
                <c:pt idx="124">
                  <c:v>560594175</c:v>
                </c:pt>
                <c:pt idx="125">
                  <c:v>564229260</c:v>
                </c:pt>
                <c:pt idx="126">
                  <c:v>555412334</c:v>
                </c:pt>
                <c:pt idx="127">
                  <c:v>506820163</c:v>
                </c:pt>
                <c:pt idx="128">
                  <c:v>481729050</c:v>
                </c:pt>
                <c:pt idx="129">
                  <c:v>343260629</c:v>
                </c:pt>
                <c:pt idx="130">
                  <c:v>153095665</c:v>
                </c:pt>
                <c:pt idx="131">
                  <c:v>57699141</c:v>
                </c:pt>
                <c:pt idx="132">
                  <c:v>538306999</c:v>
                </c:pt>
                <c:pt idx="133">
                  <c:v>521872005</c:v>
                </c:pt>
                <c:pt idx="134">
                  <c:v>523793773</c:v>
                </c:pt>
                <c:pt idx="135">
                  <c:v>511632895</c:v>
                </c:pt>
                <c:pt idx="136">
                  <c:v>343260789</c:v>
                </c:pt>
                <c:pt idx="137">
                  <c:v>269182185</c:v>
                </c:pt>
                <c:pt idx="138">
                  <c:v>177445547</c:v>
                </c:pt>
                <c:pt idx="139">
                  <c:v>176875986</c:v>
                </c:pt>
                <c:pt idx="140">
                  <c:v>664530092</c:v>
                </c:pt>
                <c:pt idx="141">
                  <c:v>537484025</c:v>
                </c:pt>
                <c:pt idx="142">
                  <c:v>518833715</c:v>
                </c:pt>
                <c:pt idx="143">
                  <c:v>525194649</c:v>
                </c:pt>
                <c:pt idx="144">
                  <c:v>462984916</c:v>
                </c:pt>
                <c:pt idx="145">
                  <c:v>351115054</c:v>
                </c:pt>
                <c:pt idx="146">
                  <c:v>240341856</c:v>
                </c:pt>
                <c:pt idx="147">
                  <c:v>238189788</c:v>
                </c:pt>
                <c:pt idx="148">
                  <c:v>143096922</c:v>
                </c:pt>
                <c:pt idx="149">
                  <c:v>60476303</c:v>
                </c:pt>
                <c:pt idx="150">
                  <c:v>34155786</c:v>
                </c:pt>
                <c:pt idx="151">
                  <c:v>592202226</c:v>
                </c:pt>
                <c:pt idx="152">
                  <c:v>555387707</c:v>
                </c:pt>
                <c:pt idx="153">
                  <c:v>550626315</c:v>
                </c:pt>
                <c:pt idx="154">
                  <c:v>556794067</c:v>
                </c:pt>
                <c:pt idx="155">
                  <c:v>517790090</c:v>
                </c:pt>
                <c:pt idx="156">
                  <c:v>518821117</c:v>
                </c:pt>
                <c:pt idx="157">
                  <c:v>429330346</c:v>
                </c:pt>
                <c:pt idx="158">
                  <c:v>428038217</c:v>
                </c:pt>
                <c:pt idx="159">
                  <c:v>315775441</c:v>
                </c:pt>
                <c:pt idx="160">
                  <c:v>301236676</c:v>
                </c:pt>
                <c:pt idx="161">
                  <c:v>234477095</c:v>
                </c:pt>
                <c:pt idx="162">
                  <c:v>213268738</c:v>
                </c:pt>
                <c:pt idx="163">
                  <c:v>154507729</c:v>
                </c:pt>
                <c:pt idx="164">
                  <c:v>549372164</c:v>
                </c:pt>
                <c:pt idx="165">
                  <c:v>507853831</c:v>
                </c:pt>
                <c:pt idx="166">
                  <c:v>500844291</c:v>
                </c:pt>
                <c:pt idx="167">
                  <c:v>463143698</c:v>
                </c:pt>
                <c:pt idx="168">
                  <c:v>431372259</c:v>
                </c:pt>
                <c:pt idx="169">
                  <c:v>303026256</c:v>
                </c:pt>
                <c:pt idx="170">
                  <c:v>274793900</c:v>
                </c:pt>
                <c:pt idx="171">
                  <c:v>230616333</c:v>
                </c:pt>
                <c:pt idx="172">
                  <c:v>152271580</c:v>
                </c:pt>
                <c:pt idx="173">
                  <c:v>39314421</c:v>
                </c:pt>
                <c:pt idx="174">
                  <c:v>43855091</c:v>
                </c:pt>
                <c:pt idx="175">
                  <c:v>599044650</c:v>
                </c:pt>
                <c:pt idx="176">
                  <c:v>551650920</c:v>
                </c:pt>
                <c:pt idx="177">
                  <c:v>555619101</c:v>
                </c:pt>
                <c:pt idx="178">
                  <c:v>529927132</c:v>
                </c:pt>
                <c:pt idx="179">
                  <c:v>528930379</c:v>
                </c:pt>
                <c:pt idx="180">
                  <c:v>432956453</c:v>
                </c:pt>
                <c:pt idx="181">
                  <c:v>485730447</c:v>
                </c:pt>
                <c:pt idx="182">
                  <c:v>486133052</c:v>
                </c:pt>
                <c:pt idx="183">
                  <c:v>433362004</c:v>
                </c:pt>
                <c:pt idx="184">
                  <c:v>375599884</c:v>
                </c:pt>
                <c:pt idx="185">
                  <c:v>380517627</c:v>
                </c:pt>
                <c:pt idx="186">
                  <c:v>375510584</c:v>
                </c:pt>
                <c:pt idx="187">
                  <c:v>243214612</c:v>
                </c:pt>
                <c:pt idx="188">
                  <c:v>244662388</c:v>
                </c:pt>
                <c:pt idx="189">
                  <c:v>67661297</c:v>
                </c:pt>
                <c:pt idx="190">
                  <c:v>586985805</c:v>
                </c:pt>
                <c:pt idx="191">
                  <c:v>557907194</c:v>
                </c:pt>
                <c:pt idx="192">
                  <c:v>541323384</c:v>
                </c:pt>
                <c:pt idx="193">
                  <c:v>540160024</c:v>
                </c:pt>
                <c:pt idx="194">
                  <c:v>529180308</c:v>
                </c:pt>
                <c:pt idx="195">
                  <c:v>514381428</c:v>
                </c:pt>
                <c:pt idx="196">
                  <c:v>518343589</c:v>
                </c:pt>
                <c:pt idx="197">
                  <c:v>484346106</c:v>
                </c:pt>
                <c:pt idx="198">
                  <c:v>492761265</c:v>
                </c:pt>
                <c:pt idx="199">
                  <c:v>431190584</c:v>
                </c:pt>
                <c:pt idx="200">
                  <c:v>400537356</c:v>
                </c:pt>
                <c:pt idx="201">
                  <c:v>402150486</c:v>
                </c:pt>
                <c:pt idx="202">
                  <c:v>287720765</c:v>
                </c:pt>
                <c:pt idx="203">
                  <c:v>197268556</c:v>
                </c:pt>
                <c:pt idx="204">
                  <c:v>178158779</c:v>
                </c:pt>
                <c:pt idx="205">
                  <c:v>88467238</c:v>
                </c:pt>
                <c:pt idx="206">
                  <c:v>44425048</c:v>
                </c:pt>
                <c:pt idx="207">
                  <c:v>18776800</c:v>
                </c:pt>
                <c:pt idx="208">
                  <c:v>597483564</c:v>
                </c:pt>
                <c:pt idx="209">
                  <c:v>563261810</c:v>
                </c:pt>
                <c:pt idx="210">
                  <c:v>545499957</c:v>
                </c:pt>
                <c:pt idx="211">
                  <c:v>497909429</c:v>
                </c:pt>
                <c:pt idx="212">
                  <c:v>342819312</c:v>
                </c:pt>
                <c:pt idx="213">
                  <c:v>382078501</c:v>
                </c:pt>
                <c:pt idx="214">
                  <c:v>282023368</c:v>
                </c:pt>
                <c:pt idx="215">
                  <c:v>332233977</c:v>
                </c:pt>
                <c:pt idx="216">
                  <c:v>225967315</c:v>
                </c:pt>
                <c:pt idx="217">
                  <c:v>258896821</c:v>
                </c:pt>
                <c:pt idx="218">
                  <c:v>239039240</c:v>
                </c:pt>
                <c:pt idx="219">
                  <c:v>239692287</c:v>
                </c:pt>
                <c:pt idx="220">
                  <c:v>221625584</c:v>
                </c:pt>
                <c:pt idx="221">
                  <c:v>145520882</c:v>
                </c:pt>
                <c:pt idx="222">
                  <c:v>692191730</c:v>
                </c:pt>
                <c:pt idx="223">
                  <c:v>674327074</c:v>
                </c:pt>
                <c:pt idx="224">
                  <c:v>592279661</c:v>
                </c:pt>
                <c:pt idx="225">
                  <c:v>549672914</c:v>
                </c:pt>
                <c:pt idx="226">
                  <c:v>555392925</c:v>
                </c:pt>
                <c:pt idx="227">
                  <c:v>555389105</c:v>
                </c:pt>
                <c:pt idx="228">
                  <c:v>558310152</c:v>
                </c:pt>
                <c:pt idx="229">
                  <c:v>533097476</c:v>
                </c:pt>
                <c:pt idx="230">
                  <c:v>512116873</c:v>
                </c:pt>
                <c:pt idx="231">
                  <c:v>486133726</c:v>
                </c:pt>
                <c:pt idx="232">
                  <c:v>497996834</c:v>
                </c:pt>
                <c:pt idx="233">
                  <c:v>271703741</c:v>
                </c:pt>
                <c:pt idx="234">
                  <c:v>325810805</c:v>
                </c:pt>
                <c:pt idx="235">
                  <c:v>302228906</c:v>
                </c:pt>
                <c:pt idx="236">
                  <c:v>229308728</c:v>
                </c:pt>
                <c:pt idx="237">
                  <c:v>266670311</c:v>
                </c:pt>
                <c:pt idx="238">
                  <c:v>85189329</c:v>
                </c:pt>
                <c:pt idx="239">
                  <c:v>28670887</c:v>
                </c:pt>
                <c:pt idx="240">
                  <c:v>15028041</c:v>
                </c:pt>
                <c:pt idx="241">
                  <c:v>9018856</c:v>
                </c:pt>
                <c:pt idx="242">
                  <c:v>10424827</c:v>
                </c:pt>
                <c:pt idx="243">
                  <c:v>685472572</c:v>
                </c:pt>
                <c:pt idx="244">
                  <c:v>553642989</c:v>
                </c:pt>
                <c:pt idx="245">
                  <c:v>548046913</c:v>
                </c:pt>
                <c:pt idx="246">
                  <c:v>540734335</c:v>
                </c:pt>
                <c:pt idx="247">
                  <c:v>522860952</c:v>
                </c:pt>
                <c:pt idx="248">
                  <c:v>489661428</c:v>
                </c:pt>
                <c:pt idx="249">
                  <c:v>338696128</c:v>
                </c:pt>
                <c:pt idx="250">
                  <c:v>377696793</c:v>
                </c:pt>
                <c:pt idx="251">
                  <c:v>411223739</c:v>
                </c:pt>
                <c:pt idx="252">
                  <c:v>349272614</c:v>
                </c:pt>
                <c:pt idx="253">
                  <c:v>363413516</c:v>
                </c:pt>
                <c:pt idx="254">
                  <c:v>328042566</c:v>
                </c:pt>
                <c:pt idx="255">
                  <c:v>290344657</c:v>
                </c:pt>
                <c:pt idx="256">
                  <c:v>235126408</c:v>
                </c:pt>
                <c:pt idx="257">
                  <c:v>240104467</c:v>
                </c:pt>
                <c:pt idx="258">
                  <c:v>192788743</c:v>
                </c:pt>
                <c:pt idx="259">
                  <c:v>157131767</c:v>
                </c:pt>
                <c:pt idx="260">
                  <c:v>63598456</c:v>
                </c:pt>
                <c:pt idx="261">
                  <c:v>91758240</c:v>
                </c:pt>
                <c:pt idx="262">
                  <c:v>690660167</c:v>
                </c:pt>
                <c:pt idx="263">
                  <c:v>658340432</c:v>
                </c:pt>
                <c:pt idx="264">
                  <c:v>531716299</c:v>
                </c:pt>
                <c:pt idx="265">
                  <c:v>543039445</c:v>
                </c:pt>
                <c:pt idx="266">
                  <c:v>543641085</c:v>
                </c:pt>
                <c:pt idx="267">
                  <c:v>522859070</c:v>
                </c:pt>
                <c:pt idx="268">
                  <c:v>509688153</c:v>
                </c:pt>
                <c:pt idx="269">
                  <c:v>524997326</c:v>
                </c:pt>
                <c:pt idx="270">
                  <c:v>477804946</c:v>
                </c:pt>
                <c:pt idx="271">
                  <c:v>443324260</c:v>
                </c:pt>
                <c:pt idx="272">
                  <c:v>354590924</c:v>
                </c:pt>
                <c:pt idx="273">
                  <c:v>286188033</c:v>
                </c:pt>
                <c:pt idx="274">
                  <c:v>256531617</c:v>
                </c:pt>
                <c:pt idx="275">
                  <c:v>253559407</c:v>
                </c:pt>
                <c:pt idx="276">
                  <c:v>213271329</c:v>
                </c:pt>
                <c:pt idx="277">
                  <c:v>215606612</c:v>
                </c:pt>
                <c:pt idx="278">
                  <c:v>112031940</c:v>
                </c:pt>
                <c:pt idx="279">
                  <c:v>128187313</c:v>
                </c:pt>
                <c:pt idx="280">
                  <c:v>60738636</c:v>
                </c:pt>
                <c:pt idx="281">
                  <c:v>61729485</c:v>
                </c:pt>
                <c:pt idx="282">
                  <c:v>64575452</c:v>
                </c:pt>
                <c:pt idx="283">
                  <c:v>78745434</c:v>
                </c:pt>
                <c:pt idx="284">
                  <c:v>38919757</c:v>
                </c:pt>
                <c:pt idx="285">
                  <c:v>49474412</c:v>
                </c:pt>
                <c:pt idx="286">
                  <c:v>45653968</c:v>
                </c:pt>
                <c:pt idx="287">
                  <c:v>8142772</c:v>
                </c:pt>
                <c:pt idx="288">
                  <c:v>675794801</c:v>
                </c:pt>
                <c:pt idx="289">
                  <c:v>664520915</c:v>
                </c:pt>
                <c:pt idx="290">
                  <c:v>592607826</c:v>
                </c:pt>
                <c:pt idx="291">
                  <c:v>582261175</c:v>
                </c:pt>
                <c:pt idx="292">
                  <c:v>551446931</c:v>
                </c:pt>
                <c:pt idx="293">
                  <c:v>560596302</c:v>
                </c:pt>
                <c:pt idx="294">
                  <c:v>560593757</c:v>
                </c:pt>
                <c:pt idx="295">
                  <c:v>562428238</c:v>
                </c:pt>
                <c:pt idx="296">
                  <c:v>555422729</c:v>
                </c:pt>
                <c:pt idx="297">
                  <c:v>555389891</c:v>
                </c:pt>
                <c:pt idx="298">
                  <c:v>542657873</c:v>
                </c:pt>
                <c:pt idx="299">
                  <c:v>522666487</c:v>
                </c:pt>
                <c:pt idx="300">
                  <c:v>504413630</c:v>
                </c:pt>
                <c:pt idx="301">
                  <c:v>511337162</c:v>
                </c:pt>
                <c:pt idx="302">
                  <c:v>448569398</c:v>
                </c:pt>
                <c:pt idx="303">
                  <c:v>425423543</c:v>
                </c:pt>
                <c:pt idx="304">
                  <c:v>414401951</c:v>
                </c:pt>
                <c:pt idx="305">
                  <c:v>477778496</c:v>
                </c:pt>
                <c:pt idx="306">
                  <c:v>290646209</c:v>
                </c:pt>
                <c:pt idx="307">
                  <c:v>229840411</c:v>
                </c:pt>
                <c:pt idx="308">
                  <c:v>261951920</c:v>
                </c:pt>
                <c:pt idx="309">
                  <c:v>237341181</c:v>
                </c:pt>
                <c:pt idx="310">
                  <c:v>256096168</c:v>
                </c:pt>
                <c:pt idx="311">
                  <c:v>235406925</c:v>
                </c:pt>
                <c:pt idx="312">
                  <c:v>193171483</c:v>
                </c:pt>
                <c:pt idx="313">
                  <c:v>214015771</c:v>
                </c:pt>
                <c:pt idx="314">
                  <c:v>211851828</c:v>
                </c:pt>
                <c:pt idx="315">
                  <c:v>162970600</c:v>
                </c:pt>
                <c:pt idx="316">
                  <c:v>112037524</c:v>
                </c:pt>
                <c:pt idx="317">
                  <c:v>150299734</c:v>
                </c:pt>
                <c:pt idx="318">
                  <c:v>89965878</c:v>
                </c:pt>
                <c:pt idx="319">
                  <c:v>42573793</c:v>
                </c:pt>
                <c:pt idx="320">
                  <c:v>50402863</c:v>
                </c:pt>
                <c:pt idx="321">
                  <c:v>53761690</c:v>
                </c:pt>
                <c:pt idx="322">
                  <c:v>35258613</c:v>
                </c:pt>
                <c:pt idx="323">
                  <c:v>17228309</c:v>
                </c:pt>
                <c:pt idx="324">
                  <c:v>690658269</c:v>
                </c:pt>
                <c:pt idx="325">
                  <c:v>576595261</c:v>
                </c:pt>
                <c:pt idx="326">
                  <c:v>583413245</c:v>
                </c:pt>
                <c:pt idx="327">
                  <c:v>570684330</c:v>
                </c:pt>
                <c:pt idx="328">
                  <c:v>571361441</c:v>
                </c:pt>
                <c:pt idx="329">
                  <c:v>548605470</c:v>
                </c:pt>
                <c:pt idx="330">
                  <c:v>542073807</c:v>
                </c:pt>
                <c:pt idx="331">
                  <c:v>515311075</c:v>
                </c:pt>
                <c:pt idx="332">
                  <c:v>484345966</c:v>
                </c:pt>
                <c:pt idx="333">
                  <c:v>341386738</c:v>
                </c:pt>
                <c:pt idx="334">
                  <c:v>288722179</c:v>
                </c:pt>
                <c:pt idx="335">
                  <c:v>330316857</c:v>
                </c:pt>
                <c:pt idx="336">
                  <c:v>232659832</c:v>
                </c:pt>
                <c:pt idx="337">
                  <c:v>224250516</c:v>
                </c:pt>
                <c:pt idx="338">
                  <c:v>163254475</c:v>
                </c:pt>
                <c:pt idx="339">
                  <c:v>178381195</c:v>
                </c:pt>
                <c:pt idx="340">
                  <c:v>152645240</c:v>
                </c:pt>
                <c:pt idx="341">
                  <c:v>127973453</c:v>
                </c:pt>
                <c:pt idx="342">
                  <c:v>93233610</c:v>
                </c:pt>
                <c:pt idx="343">
                  <c:v>74022439</c:v>
                </c:pt>
                <c:pt idx="344">
                  <c:v>74535093</c:v>
                </c:pt>
                <c:pt idx="345">
                  <c:v>52075941</c:v>
                </c:pt>
                <c:pt idx="346">
                  <c:v>56586615</c:v>
                </c:pt>
                <c:pt idx="347">
                  <c:v>43751877</c:v>
                </c:pt>
                <c:pt idx="348">
                  <c:v>16972733</c:v>
                </c:pt>
                <c:pt idx="349">
                  <c:v>667116441</c:v>
                </c:pt>
                <c:pt idx="350">
                  <c:v>662086192</c:v>
                </c:pt>
                <c:pt idx="351">
                  <c:v>596297239</c:v>
                </c:pt>
                <c:pt idx="352">
                  <c:v>655887626</c:v>
                </c:pt>
                <c:pt idx="353">
                  <c:v>574289645</c:v>
                </c:pt>
                <c:pt idx="354">
                  <c:v>567843055</c:v>
                </c:pt>
                <c:pt idx="355">
                  <c:v>573629487</c:v>
                </c:pt>
                <c:pt idx="356">
                  <c:v>561250872</c:v>
                </c:pt>
                <c:pt idx="357">
                  <c:v>537338201</c:v>
                </c:pt>
                <c:pt idx="358">
                  <c:v>536212436</c:v>
                </c:pt>
                <c:pt idx="359">
                  <c:v>530405455</c:v>
                </c:pt>
                <c:pt idx="360">
                  <c:v>500587786</c:v>
                </c:pt>
                <c:pt idx="361">
                  <c:v>511661090</c:v>
                </c:pt>
                <c:pt idx="362">
                  <c:v>511096036</c:v>
                </c:pt>
                <c:pt idx="363">
                  <c:v>490397315</c:v>
                </c:pt>
                <c:pt idx="364">
                  <c:v>461802335</c:v>
                </c:pt>
                <c:pt idx="365">
                  <c:v>464812177</c:v>
                </c:pt>
                <c:pt idx="366">
                  <c:v>491149645</c:v>
                </c:pt>
                <c:pt idx="367">
                  <c:v>472133267</c:v>
                </c:pt>
                <c:pt idx="368">
                  <c:v>498793338</c:v>
                </c:pt>
                <c:pt idx="369">
                  <c:v>484345280</c:v>
                </c:pt>
                <c:pt idx="370">
                  <c:v>454395366</c:v>
                </c:pt>
                <c:pt idx="371">
                  <c:v>378553490</c:v>
                </c:pt>
                <c:pt idx="372">
                  <c:v>387729784</c:v>
                </c:pt>
                <c:pt idx="373">
                  <c:v>375928519</c:v>
                </c:pt>
                <c:pt idx="374">
                  <c:v>273481447</c:v>
                </c:pt>
                <c:pt idx="375">
                  <c:v>320808764</c:v>
                </c:pt>
                <c:pt idx="376">
                  <c:v>318242986</c:v>
                </c:pt>
                <c:pt idx="377">
                  <c:v>296847773</c:v>
                </c:pt>
                <c:pt idx="378">
                  <c:v>292414061</c:v>
                </c:pt>
                <c:pt idx="379">
                  <c:v>274146505</c:v>
                </c:pt>
                <c:pt idx="380">
                  <c:v>244663327</c:v>
                </c:pt>
                <c:pt idx="381">
                  <c:v>218179056</c:v>
                </c:pt>
                <c:pt idx="382">
                  <c:v>210199913</c:v>
                </c:pt>
                <c:pt idx="383">
                  <c:v>139242768</c:v>
                </c:pt>
                <c:pt idx="384">
                  <c:v>98770436</c:v>
                </c:pt>
                <c:pt idx="385">
                  <c:v>78170742</c:v>
                </c:pt>
                <c:pt idx="386">
                  <c:v>89012225</c:v>
                </c:pt>
                <c:pt idx="387">
                  <c:v>71920606</c:v>
                </c:pt>
                <c:pt idx="388">
                  <c:v>84648516</c:v>
                </c:pt>
                <c:pt idx="389">
                  <c:v>41891471</c:v>
                </c:pt>
                <c:pt idx="390">
                  <c:v>50705816</c:v>
                </c:pt>
                <c:pt idx="391">
                  <c:v>38092840</c:v>
                </c:pt>
                <c:pt idx="392">
                  <c:v>36898142</c:v>
                </c:pt>
                <c:pt idx="393">
                  <c:v>6648140</c:v>
                </c:pt>
                <c:pt idx="394">
                  <c:v>33170407</c:v>
                </c:pt>
                <c:pt idx="395">
                  <c:v>12294610</c:v>
                </c:pt>
                <c:pt idx="396">
                  <c:v>17736560</c:v>
                </c:pt>
                <c:pt idx="397">
                  <c:v>676506156</c:v>
                </c:pt>
                <c:pt idx="398">
                  <c:v>661227116</c:v>
                </c:pt>
                <c:pt idx="399">
                  <c:v>664512818</c:v>
                </c:pt>
                <c:pt idx="400">
                  <c:v>580862009</c:v>
                </c:pt>
                <c:pt idx="401">
                  <c:v>580060134</c:v>
                </c:pt>
                <c:pt idx="402">
                  <c:v>560591971</c:v>
                </c:pt>
                <c:pt idx="403">
                  <c:v>560596087</c:v>
                </c:pt>
                <c:pt idx="404">
                  <c:v>557784605</c:v>
                </c:pt>
                <c:pt idx="405">
                  <c:v>548465538</c:v>
                </c:pt>
                <c:pt idx="406">
                  <c:v>559173768</c:v>
                </c:pt>
                <c:pt idx="407">
                  <c:v>535473018</c:v>
                </c:pt>
                <c:pt idx="408">
                  <c:v>528610266</c:v>
                </c:pt>
                <c:pt idx="409">
                  <c:v>504729817</c:v>
                </c:pt>
                <c:pt idx="410">
                  <c:v>502280372</c:v>
                </c:pt>
                <c:pt idx="411">
                  <c:v>527770214</c:v>
                </c:pt>
                <c:pt idx="412">
                  <c:v>425423288</c:v>
                </c:pt>
                <c:pt idx="413">
                  <c:v>448190727</c:v>
                </c:pt>
                <c:pt idx="414">
                  <c:v>349703336</c:v>
                </c:pt>
                <c:pt idx="415">
                  <c:v>400808166</c:v>
                </c:pt>
                <c:pt idx="416">
                  <c:v>356311826</c:v>
                </c:pt>
                <c:pt idx="417">
                  <c:v>331066175</c:v>
                </c:pt>
                <c:pt idx="418">
                  <c:v>272893904</c:v>
                </c:pt>
                <c:pt idx="419">
                  <c:v>310747973</c:v>
                </c:pt>
                <c:pt idx="420">
                  <c:v>299176279</c:v>
                </c:pt>
                <c:pt idx="421">
                  <c:v>294205299</c:v>
                </c:pt>
                <c:pt idx="422">
                  <c:v>308900512</c:v>
                </c:pt>
                <c:pt idx="423">
                  <c:v>226783748</c:v>
                </c:pt>
                <c:pt idx="424">
                  <c:v>247534841</c:v>
                </c:pt>
                <c:pt idx="425">
                  <c:v>230286051</c:v>
                </c:pt>
                <c:pt idx="426">
                  <c:v>241372894</c:v>
                </c:pt>
                <c:pt idx="427">
                  <c:v>220149769</c:v>
                </c:pt>
                <c:pt idx="428">
                  <c:v>188845498</c:v>
                </c:pt>
                <c:pt idx="429">
                  <c:v>208138512</c:v>
                </c:pt>
                <c:pt idx="430">
                  <c:v>129980136</c:v>
                </c:pt>
                <c:pt idx="431">
                  <c:v>106338787</c:v>
                </c:pt>
                <c:pt idx="432">
                  <c:v>124852613</c:v>
                </c:pt>
                <c:pt idx="433">
                  <c:v>156008533</c:v>
                </c:pt>
                <c:pt idx="434">
                  <c:v>114328660</c:v>
                </c:pt>
                <c:pt idx="435">
                  <c:v>132259403</c:v>
                </c:pt>
                <c:pt idx="436">
                  <c:v>97958809</c:v>
                </c:pt>
                <c:pt idx="437">
                  <c:v>63012365</c:v>
                </c:pt>
                <c:pt idx="438">
                  <c:v>67293077</c:v>
                </c:pt>
                <c:pt idx="439">
                  <c:v>66043791</c:v>
                </c:pt>
                <c:pt idx="440">
                  <c:v>67711270</c:v>
                </c:pt>
                <c:pt idx="441">
                  <c:v>62389310</c:v>
                </c:pt>
                <c:pt idx="442">
                  <c:v>68939316</c:v>
                </c:pt>
                <c:pt idx="443">
                  <c:v>71735650</c:v>
                </c:pt>
                <c:pt idx="444">
                  <c:v>80623118</c:v>
                </c:pt>
                <c:pt idx="445">
                  <c:v>52139139</c:v>
                </c:pt>
                <c:pt idx="446">
                  <c:v>50251074</c:v>
                </c:pt>
                <c:pt idx="447">
                  <c:v>7927902</c:v>
                </c:pt>
                <c:pt idx="448">
                  <c:v>678387293</c:v>
                </c:pt>
                <c:pt idx="449">
                  <c:v>697092506</c:v>
                </c:pt>
                <c:pt idx="450">
                  <c:v>659976521</c:v>
                </c:pt>
                <c:pt idx="451">
                  <c:v>659332494</c:v>
                </c:pt>
                <c:pt idx="452">
                  <c:v>659988418</c:v>
                </c:pt>
                <c:pt idx="453">
                  <c:v>658191666</c:v>
                </c:pt>
                <c:pt idx="454">
                  <c:v>662931715</c:v>
                </c:pt>
                <c:pt idx="455">
                  <c:v>663717255</c:v>
                </c:pt>
                <c:pt idx="456">
                  <c:v>599560085</c:v>
                </c:pt>
                <c:pt idx="457">
                  <c:v>590879611</c:v>
                </c:pt>
                <c:pt idx="458">
                  <c:v>591349544</c:v>
                </c:pt>
                <c:pt idx="459">
                  <c:v>594251948</c:v>
                </c:pt>
                <c:pt idx="460">
                  <c:v>581832250</c:v>
                </c:pt>
                <c:pt idx="461">
                  <c:v>571700282</c:v>
                </c:pt>
                <c:pt idx="462">
                  <c:v>580287878</c:v>
                </c:pt>
                <c:pt idx="463">
                  <c:v>576949667</c:v>
                </c:pt>
                <c:pt idx="464">
                  <c:v>563531770</c:v>
                </c:pt>
                <c:pt idx="465">
                  <c:v>550628899</c:v>
                </c:pt>
                <c:pt idx="466">
                  <c:v>556831185</c:v>
                </c:pt>
                <c:pt idx="467">
                  <c:v>530028744</c:v>
                </c:pt>
                <c:pt idx="468">
                  <c:v>531424923</c:v>
                </c:pt>
                <c:pt idx="469">
                  <c:v>542513880</c:v>
                </c:pt>
                <c:pt idx="470">
                  <c:v>543790316</c:v>
                </c:pt>
                <c:pt idx="471">
                  <c:v>545305919</c:v>
                </c:pt>
                <c:pt idx="472">
                  <c:v>533112656</c:v>
                </c:pt>
                <c:pt idx="473">
                  <c:v>509695304</c:v>
                </c:pt>
                <c:pt idx="474">
                  <c:v>523625983</c:v>
                </c:pt>
                <c:pt idx="475">
                  <c:v>511145842</c:v>
                </c:pt>
                <c:pt idx="476">
                  <c:v>527952456</c:v>
                </c:pt>
                <c:pt idx="477">
                  <c:v>521335304</c:v>
                </c:pt>
                <c:pt idx="478">
                  <c:v>502841286</c:v>
                </c:pt>
                <c:pt idx="479">
                  <c:v>509526394</c:v>
                </c:pt>
                <c:pt idx="480">
                  <c:v>405522757</c:v>
                </c:pt>
                <c:pt idx="481">
                  <c:v>348256355</c:v>
                </c:pt>
                <c:pt idx="482">
                  <c:v>396283024</c:v>
                </c:pt>
                <c:pt idx="483">
                  <c:v>402307094</c:v>
                </c:pt>
                <c:pt idx="484">
                  <c:v>371483625</c:v>
                </c:pt>
                <c:pt idx="485">
                  <c:v>348028938</c:v>
                </c:pt>
                <c:pt idx="486">
                  <c:v>362854405</c:v>
                </c:pt>
                <c:pt idx="487">
                  <c:v>352617245</c:v>
                </c:pt>
                <c:pt idx="488">
                  <c:v>287730845</c:v>
                </c:pt>
                <c:pt idx="489">
                  <c:v>325491490</c:v>
                </c:pt>
                <c:pt idx="490">
                  <c:v>320838422</c:v>
                </c:pt>
                <c:pt idx="491">
                  <c:v>332234923</c:v>
                </c:pt>
                <c:pt idx="492">
                  <c:v>273470463</c:v>
                </c:pt>
                <c:pt idx="493">
                  <c:v>249538647</c:v>
                </c:pt>
                <c:pt idx="494">
                  <c:v>247796112</c:v>
                </c:pt>
                <c:pt idx="495">
                  <c:v>250027746</c:v>
                </c:pt>
                <c:pt idx="496">
                  <c:v>240968897</c:v>
                </c:pt>
                <c:pt idx="497">
                  <c:v>266860256</c:v>
                </c:pt>
                <c:pt idx="498">
                  <c:v>176314428</c:v>
                </c:pt>
                <c:pt idx="499">
                  <c:v>218849633</c:v>
                </c:pt>
                <c:pt idx="500">
                  <c:v>208210870</c:v>
                </c:pt>
                <c:pt idx="501">
                  <c:v>214609376</c:v>
                </c:pt>
                <c:pt idx="502">
                  <c:v>197190511</c:v>
                </c:pt>
                <c:pt idx="503">
                  <c:v>199132127</c:v>
                </c:pt>
                <c:pt idx="504">
                  <c:v>164524929</c:v>
                </c:pt>
                <c:pt idx="505">
                  <c:v>203206531</c:v>
                </c:pt>
                <c:pt idx="506">
                  <c:v>196525658</c:v>
                </c:pt>
                <c:pt idx="507">
                  <c:v>137039498</c:v>
                </c:pt>
                <c:pt idx="508">
                  <c:v>158518748</c:v>
                </c:pt>
                <c:pt idx="509">
                  <c:v>129464740</c:v>
                </c:pt>
                <c:pt idx="510">
                  <c:v>128821251</c:v>
                </c:pt>
                <c:pt idx="511">
                  <c:v>161665344</c:v>
                </c:pt>
                <c:pt idx="512">
                  <c:v>121008572</c:v>
                </c:pt>
                <c:pt idx="513">
                  <c:v>134083708</c:v>
                </c:pt>
                <c:pt idx="514">
                  <c:v>97903375</c:v>
                </c:pt>
                <c:pt idx="515">
                  <c:v>71575594</c:v>
                </c:pt>
                <c:pt idx="516">
                  <c:v>101783469</c:v>
                </c:pt>
                <c:pt idx="517">
                  <c:v>69034111</c:v>
                </c:pt>
                <c:pt idx="518">
                  <c:v>73440763</c:v>
                </c:pt>
                <c:pt idx="519">
                  <c:v>62035844</c:v>
                </c:pt>
                <c:pt idx="520">
                  <c:v>78391541</c:v>
                </c:pt>
                <c:pt idx="521">
                  <c:v>40344857</c:v>
                </c:pt>
                <c:pt idx="522">
                  <c:v>58515549</c:v>
                </c:pt>
                <c:pt idx="523">
                  <c:v>38141478</c:v>
                </c:pt>
                <c:pt idx="524">
                  <c:v>53118784</c:v>
                </c:pt>
                <c:pt idx="525">
                  <c:v>56566876</c:v>
                </c:pt>
                <c:pt idx="526">
                  <c:v>43430911</c:v>
                </c:pt>
                <c:pt idx="527">
                  <c:v>51875242</c:v>
                </c:pt>
                <c:pt idx="528">
                  <c:v>37725252</c:v>
                </c:pt>
                <c:pt idx="529">
                  <c:v>29253527</c:v>
                </c:pt>
                <c:pt idx="530">
                  <c:v>29341016</c:v>
                </c:pt>
                <c:pt idx="531">
                  <c:v>17694529</c:v>
                </c:pt>
                <c:pt idx="532">
                  <c:v>29569793</c:v>
                </c:pt>
                <c:pt idx="533">
                  <c:v>31734605</c:v>
                </c:pt>
                <c:pt idx="534">
                  <c:v>4847803</c:v>
                </c:pt>
                <c:pt idx="535">
                  <c:v>22966881</c:v>
                </c:pt>
                <c:pt idx="536">
                  <c:v>24575613</c:v>
                </c:pt>
                <c:pt idx="537">
                  <c:v>690309680</c:v>
                </c:pt>
                <c:pt idx="538">
                  <c:v>687282754</c:v>
                </c:pt>
                <c:pt idx="539">
                  <c:v>669658353</c:v>
                </c:pt>
                <c:pt idx="540">
                  <c:v>666113632</c:v>
                </c:pt>
                <c:pt idx="541">
                  <c:v>661391874</c:v>
                </c:pt>
                <c:pt idx="542">
                  <c:v>658379737</c:v>
                </c:pt>
                <c:pt idx="543">
                  <c:v>568152188</c:v>
                </c:pt>
                <c:pt idx="544">
                  <c:v>574340044</c:v>
                </c:pt>
                <c:pt idx="545">
                  <c:v>570151473</c:v>
                </c:pt>
                <c:pt idx="546">
                  <c:v>577330617</c:v>
                </c:pt>
                <c:pt idx="547">
                  <c:v>558654764</c:v>
                </c:pt>
                <c:pt idx="548">
                  <c:v>564793249</c:v>
                </c:pt>
                <c:pt idx="549">
                  <c:v>549190631</c:v>
                </c:pt>
                <c:pt idx="550">
                  <c:v>538644461</c:v>
                </c:pt>
                <c:pt idx="551">
                  <c:v>535081789</c:v>
                </c:pt>
                <c:pt idx="552">
                  <c:v>541774233</c:v>
                </c:pt>
                <c:pt idx="553">
                  <c:v>528561780</c:v>
                </c:pt>
                <c:pt idx="554">
                  <c:v>547739376</c:v>
                </c:pt>
                <c:pt idx="555">
                  <c:v>525606186</c:v>
                </c:pt>
                <c:pt idx="556">
                  <c:v>511606029</c:v>
                </c:pt>
                <c:pt idx="557">
                  <c:v>525986660</c:v>
                </c:pt>
                <c:pt idx="558">
                  <c:v>513556521</c:v>
                </c:pt>
                <c:pt idx="559">
                  <c:v>507924766</c:v>
                </c:pt>
                <c:pt idx="560">
                  <c:v>500527426</c:v>
                </c:pt>
                <c:pt idx="561">
                  <c:v>511630515</c:v>
                </c:pt>
                <c:pt idx="562">
                  <c:v>500438260</c:v>
                </c:pt>
                <c:pt idx="563">
                  <c:v>483815637</c:v>
                </c:pt>
                <c:pt idx="564">
                  <c:v>499729022</c:v>
                </c:pt>
                <c:pt idx="565">
                  <c:v>485405415</c:v>
                </c:pt>
                <c:pt idx="566">
                  <c:v>456262635</c:v>
                </c:pt>
                <c:pt idx="567">
                  <c:v>485544006</c:v>
                </c:pt>
                <c:pt idx="568">
                  <c:v>436988933</c:v>
                </c:pt>
                <c:pt idx="569">
                  <c:v>499115537</c:v>
                </c:pt>
                <c:pt idx="570">
                  <c:v>380381067</c:v>
                </c:pt>
                <c:pt idx="571">
                  <c:v>412664673</c:v>
                </c:pt>
                <c:pt idx="572">
                  <c:v>361274415</c:v>
                </c:pt>
                <c:pt idx="573">
                  <c:v>339276931</c:v>
                </c:pt>
                <c:pt idx="574">
                  <c:v>401959312</c:v>
                </c:pt>
                <c:pt idx="575">
                  <c:v>395845114</c:v>
                </c:pt>
                <c:pt idx="576">
                  <c:v>402359138</c:v>
                </c:pt>
                <c:pt idx="577">
                  <c:v>358122175</c:v>
                </c:pt>
                <c:pt idx="578">
                  <c:v>405940951</c:v>
                </c:pt>
                <c:pt idx="579">
                  <c:v>408661136</c:v>
                </c:pt>
                <c:pt idx="580">
                  <c:v>290270909</c:v>
                </c:pt>
                <c:pt idx="581">
                  <c:v>278332086</c:v>
                </c:pt>
                <c:pt idx="582">
                  <c:v>287960657</c:v>
                </c:pt>
                <c:pt idx="583">
                  <c:v>325135276</c:v>
                </c:pt>
                <c:pt idx="584">
                  <c:v>307068304</c:v>
                </c:pt>
                <c:pt idx="585">
                  <c:v>305034163</c:v>
                </c:pt>
                <c:pt idx="586">
                  <c:v>299123536</c:v>
                </c:pt>
                <c:pt idx="587">
                  <c:v>305354548</c:v>
                </c:pt>
                <c:pt idx="588">
                  <c:v>231246601</c:v>
                </c:pt>
                <c:pt idx="589">
                  <c:v>256571061</c:v>
                </c:pt>
                <c:pt idx="590">
                  <c:v>254323419</c:v>
                </c:pt>
                <c:pt idx="591">
                  <c:v>233055759</c:v>
                </c:pt>
                <c:pt idx="592">
                  <c:v>260500960</c:v>
                </c:pt>
                <c:pt idx="593">
                  <c:v>233094602</c:v>
                </c:pt>
                <c:pt idx="594">
                  <c:v>227902842</c:v>
                </c:pt>
                <c:pt idx="595">
                  <c:v>216170035</c:v>
                </c:pt>
                <c:pt idx="596">
                  <c:v>211795510</c:v>
                </c:pt>
                <c:pt idx="597">
                  <c:v>191116680</c:v>
                </c:pt>
                <c:pt idx="598">
                  <c:v>195501603</c:v>
                </c:pt>
                <c:pt idx="599">
                  <c:v>169807146</c:v>
                </c:pt>
                <c:pt idx="600">
                  <c:v>169212180</c:v>
                </c:pt>
                <c:pt idx="601">
                  <c:v>216544005</c:v>
                </c:pt>
                <c:pt idx="602">
                  <c:v>210478015</c:v>
                </c:pt>
                <c:pt idx="603">
                  <c:v>172963998</c:v>
                </c:pt>
                <c:pt idx="604">
                  <c:v>210663640</c:v>
                </c:pt>
                <c:pt idx="605">
                  <c:v>144246778</c:v>
                </c:pt>
                <c:pt idx="606">
                  <c:v>130691030</c:v>
                </c:pt>
                <c:pt idx="607">
                  <c:v>161213332</c:v>
                </c:pt>
                <c:pt idx="608">
                  <c:v>124215253</c:v>
                </c:pt>
                <c:pt idx="609">
                  <c:v>149643001</c:v>
                </c:pt>
                <c:pt idx="610">
                  <c:v>133803901</c:v>
                </c:pt>
                <c:pt idx="611">
                  <c:v>85022417</c:v>
                </c:pt>
                <c:pt idx="612">
                  <c:v>97872282</c:v>
                </c:pt>
                <c:pt idx="613">
                  <c:v>102648387</c:v>
                </c:pt>
                <c:pt idx="614">
                  <c:v>60897519</c:v>
                </c:pt>
                <c:pt idx="615">
                  <c:v>82937453</c:v>
                </c:pt>
                <c:pt idx="616">
                  <c:v>67268289</c:v>
                </c:pt>
                <c:pt idx="617">
                  <c:v>63215120</c:v>
                </c:pt>
                <c:pt idx="618">
                  <c:v>53784200</c:v>
                </c:pt>
                <c:pt idx="619">
                  <c:v>40951044</c:v>
                </c:pt>
                <c:pt idx="620">
                  <c:v>44701299</c:v>
                </c:pt>
                <c:pt idx="621">
                  <c:v>46753843</c:v>
                </c:pt>
                <c:pt idx="622">
                  <c:v>394490</c:v>
                </c:pt>
                <c:pt idx="623">
                  <c:v>34415001</c:v>
                </c:pt>
                <c:pt idx="624">
                  <c:v>13088224</c:v>
                </c:pt>
                <c:pt idx="625">
                  <c:v>27203528</c:v>
                </c:pt>
                <c:pt idx="626">
                  <c:v>25865449</c:v>
                </c:pt>
                <c:pt idx="627">
                  <c:v>27289403</c:v>
                </c:pt>
                <c:pt idx="628">
                  <c:v>23992052</c:v>
                </c:pt>
                <c:pt idx="629">
                  <c:v>16188418</c:v>
                </c:pt>
                <c:pt idx="630">
                  <c:v>12753688</c:v>
                </c:pt>
                <c:pt idx="631">
                  <c:v>16894613</c:v>
                </c:pt>
                <c:pt idx="632">
                  <c:v>34561184</c:v>
                </c:pt>
                <c:pt idx="633">
                  <c:v>13700916</c:v>
                </c:pt>
                <c:pt idx="634">
                  <c:v>4626879</c:v>
                </c:pt>
                <c:pt idx="635">
                  <c:v>20384361</c:v>
                </c:pt>
                <c:pt idx="636">
                  <c:v>692534306</c:v>
                </c:pt>
                <c:pt idx="637">
                  <c:v>692696757</c:v>
                </c:pt>
                <c:pt idx="638">
                  <c:v>692579020</c:v>
                </c:pt>
                <c:pt idx="639">
                  <c:v>679488865</c:v>
                </c:pt>
                <c:pt idx="640">
                  <c:v>695619906</c:v>
                </c:pt>
                <c:pt idx="641">
                  <c:v>681286748</c:v>
                </c:pt>
                <c:pt idx="642">
                  <c:v>683437456</c:v>
                </c:pt>
                <c:pt idx="643">
                  <c:v>667398725</c:v>
                </c:pt>
                <c:pt idx="644">
                  <c:v>673269417</c:v>
                </c:pt>
                <c:pt idx="645">
                  <c:v>662153059</c:v>
                </c:pt>
                <c:pt idx="646">
                  <c:v>664785001</c:v>
                </c:pt>
                <c:pt idx="647">
                  <c:v>665009971</c:v>
                </c:pt>
                <c:pt idx="648">
                  <c:v>656372326</c:v>
                </c:pt>
                <c:pt idx="649">
                  <c:v>656066980</c:v>
                </c:pt>
                <c:pt idx="650">
                  <c:v>594883937</c:v>
                </c:pt>
                <c:pt idx="651">
                  <c:v>656032022</c:v>
                </c:pt>
                <c:pt idx="652">
                  <c:v>571508751</c:v>
                </c:pt>
                <c:pt idx="653">
                  <c:v>584354178</c:v>
                </c:pt>
                <c:pt idx="654">
                  <c:v>572381822</c:v>
                </c:pt>
                <c:pt idx="655">
                  <c:v>584158920</c:v>
                </c:pt>
                <c:pt idx="656">
                  <c:v>567676623</c:v>
                </c:pt>
                <c:pt idx="657">
                  <c:v>567168582</c:v>
                </c:pt>
                <c:pt idx="658">
                  <c:v>578986431</c:v>
                </c:pt>
                <c:pt idx="659">
                  <c:v>584582249</c:v>
                </c:pt>
                <c:pt idx="660">
                  <c:v>566280162</c:v>
                </c:pt>
                <c:pt idx="661">
                  <c:v>553444902</c:v>
                </c:pt>
                <c:pt idx="662">
                  <c:v>555388862</c:v>
                </c:pt>
                <c:pt idx="663">
                  <c:v>560604490</c:v>
                </c:pt>
                <c:pt idx="664">
                  <c:v>559046793</c:v>
                </c:pt>
                <c:pt idx="665">
                  <c:v>558808564</c:v>
                </c:pt>
                <c:pt idx="666">
                  <c:v>530590017</c:v>
                </c:pt>
                <c:pt idx="667">
                  <c:v>531722583</c:v>
                </c:pt>
                <c:pt idx="668">
                  <c:v>540101306</c:v>
                </c:pt>
                <c:pt idx="669">
                  <c:v>531335005</c:v>
                </c:pt>
                <c:pt idx="670">
                  <c:v>540462332</c:v>
                </c:pt>
                <c:pt idx="671">
                  <c:v>506424409</c:v>
                </c:pt>
                <c:pt idx="672">
                  <c:v>504005573</c:v>
                </c:pt>
                <c:pt idx="673">
                  <c:v>507412843</c:v>
                </c:pt>
                <c:pt idx="674">
                  <c:v>504705874</c:v>
                </c:pt>
                <c:pt idx="675">
                  <c:v>522108193</c:v>
                </c:pt>
                <c:pt idx="676">
                  <c:v>518862419</c:v>
                </c:pt>
                <c:pt idx="677">
                  <c:v>502083569</c:v>
                </c:pt>
                <c:pt idx="678">
                  <c:v>520276911</c:v>
                </c:pt>
                <c:pt idx="679">
                  <c:v>527350841</c:v>
                </c:pt>
                <c:pt idx="680">
                  <c:v>503029252</c:v>
                </c:pt>
                <c:pt idx="681">
                  <c:v>504114103</c:v>
                </c:pt>
                <c:pt idx="682">
                  <c:v>419717997</c:v>
                </c:pt>
                <c:pt idx="683">
                  <c:v>423107173</c:v>
                </c:pt>
                <c:pt idx="684">
                  <c:v>495252577</c:v>
                </c:pt>
                <c:pt idx="685">
                  <c:v>471959835</c:v>
                </c:pt>
                <c:pt idx="686">
                  <c:v>437124841</c:v>
                </c:pt>
                <c:pt idx="687">
                  <c:v>419291612</c:v>
                </c:pt>
                <c:pt idx="688">
                  <c:v>487231216</c:v>
                </c:pt>
                <c:pt idx="689">
                  <c:v>489670207</c:v>
                </c:pt>
                <c:pt idx="690">
                  <c:v>333343493</c:v>
                </c:pt>
                <c:pt idx="691">
                  <c:v>395866434</c:v>
                </c:pt>
                <c:pt idx="692">
                  <c:v>343566547</c:v>
                </c:pt>
                <c:pt idx="693">
                  <c:v>372748150</c:v>
                </c:pt>
                <c:pt idx="694">
                  <c:v>351283266</c:v>
                </c:pt>
                <c:pt idx="695">
                  <c:v>341750842</c:v>
                </c:pt>
                <c:pt idx="696">
                  <c:v>348274120</c:v>
                </c:pt>
                <c:pt idx="697">
                  <c:v>389034152</c:v>
                </c:pt>
                <c:pt idx="698">
                  <c:v>391461535</c:v>
                </c:pt>
                <c:pt idx="699">
                  <c:v>375893947</c:v>
                </c:pt>
                <c:pt idx="700">
                  <c:v>280578369</c:v>
                </c:pt>
                <c:pt idx="701">
                  <c:v>280842716</c:v>
                </c:pt>
                <c:pt idx="702">
                  <c:v>325835081</c:v>
                </c:pt>
                <c:pt idx="703">
                  <c:v>313739784</c:v>
                </c:pt>
                <c:pt idx="704">
                  <c:v>271192264</c:v>
                </c:pt>
                <c:pt idx="705">
                  <c:v>271903672</c:v>
                </c:pt>
                <c:pt idx="706">
                  <c:v>325731116</c:v>
                </c:pt>
                <c:pt idx="707">
                  <c:v>276966400</c:v>
                </c:pt>
                <c:pt idx="708">
                  <c:v>310329651</c:v>
                </c:pt>
                <c:pt idx="709">
                  <c:v>275916556</c:v>
                </c:pt>
                <c:pt idx="710">
                  <c:v>321180412</c:v>
                </c:pt>
                <c:pt idx="711">
                  <c:v>272633955</c:v>
                </c:pt>
                <c:pt idx="712">
                  <c:v>253574620</c:v>
                </c:pt>
                <c:pt idx="713">
                  <c:v>237789969</c:v>
                </c:pt>
                <c:pt idx="714">
                  <c:v>254667806</c:v>
                </c:pt>
                <c:pt idx="715">
                  <c:v>228138663</c:v>
                </c:pt>
                <c:pt idx="716">
                  <c:v>229928127</c:v>
                </c:pt>
                <c:pt idx="717">
                  <c:v>248608259</c:v>
                </c:pt>
                <c:pt idx="718">
                  <c:v>237314820</c:v>
                </c:pt>
                <c:pt idx="719">
                  <c:v>249333581</c:v>
                </c:pt>
                <c:pt idx="720">
                  <c:v>255942052</c:v>
                </c:pt>
                <c:pt idx="721">
                  <c:v>233431144</c:v>
                </c:pt>
                <c:pt idx="722">
                  <c:v>232463528</c:v>
                </c:pt>
                <c:pt idx="723">
                  <c:v>250003495</c:v>
                </c:pt>
                <c:pt idx="724">
                  <c:v>224733946</c:v>
                </c:pt>
                <c:pt idx="725">
                  <c:v>242621168</c:v>
                </c:pt>
                <c:pt idx="726">
                  <c:v>226212674</c:v>
                </c:pt>
                <c:pt idx="727">
                  <c:v>201334932</c:v>
                </c:pt>
                <c:pt idx="728">
                  <c:v>163570555</c:v>
                </c:pt>
                <c:pt idx="729">
                  <c:v>181447000</c:v>
                </c:pt>
                <c:pt idx="730">
                  <c:v>184428313</c:v>
                </c:pt>
                <c:pt idx="731">
                  <c:v>201210320</c:v>
                </c:pt>
                <c:pt idx="732">
                  <c:v>194366320</c:v>
                </c:pt>
                <c:pt idx="733">
                  <c:v>155828379</c:v>
                </c:pt>
                <c:pt idx="734">
                  <c:v>160644380</c:v>
                </c:pt>
                <c:pt idx="735">
                  <c:v>157556267</c:v>
                </c:pt>
                <c:pt idx="736">
                  <c:v>107735413</c:v>
                </c:pt>
                <c:pt idx="737">
                  <c:v>111999576</c:v>
                </c:pt>
                <c:pt idx="738">
                  <c:v>107214976</c:v>
                </c:pt>
                <c:pt idx="739">
                  <c:v>135661841</c:v>
                </c:pt>
                <c:pt idx="740">
                  <c:v>125819073</c:v>
                </c:pt>
                <c:pt idx="741">
                  <c:v>158630187</c:v>
                </c:pt>
                <c:pt idx="742">
                  <c:v>131595566</c:v>
                </c:pt>
                <c:pt idx="743">
                  <c:v>151954517</c:v>
                </c:pt>
                <c:pt idx="744">
                  <c:v>161804725</c:v>
                </c:pt>
                <c:pt idx="745">
                  <c:v>91235096</c:v>
                </c:pt>
                <c:pt idx="746">
                  <c:v>77254281</c:v>
                </c:pt>
                <c:pt idx="747">
                  <c:v>88049478</c:v>
                </c:pt>
                <c:pt idx="748">
                  <c:v>74463182</c:v>
                </c:pt>
                <c:pt idx="749">
                  <c:v>66732894</c:v>
                </c:pt>
                <c:pt idx="750">
                  <c:v>71586600</c:v>
                </c:pt>
                <c:pt idx="751">
                  <c:v>83948821</c:v>
                </c:pt>
                <c:pt idx="752">
                  <c:v>93981980</c:v>
                </c:pt>
                <c:pt idx="753">
                  <c:v>95642570</c:v>
                </c:pt>
                <c:pt idx="754">
                  <c:v>93216991</c:v>
                </c:pt>
                <c:pt idx="755">
                  <c:v>83618421</c:v>
                </c:pt>
                <c:pt idx="756">
                  <c:v>54434007</c:v>
                </c:pt>
                <c:pt idx="757">
                  <c:v>43979015</c:v>
                </c:pt>
                <c:pt idx="758">
                  <c:v>57452849</c:v>
                </c:pt>
                <c:pt idx="759">
                  <c:v>58658461</c:v>
                </c:pt>
                <c:pt idx="760">
                  <c:v>44812749</c:v>
                </c:pt>
                <c:pt idx="761">
                  <c:v>53118015</c:v>
                </c:pt>
                <c:pt idx="762">
                  <c:v>42068344</c:v>
                </c:pt>
                <c:pt idx="763">
                  <c:v>59551877</c:v>
                </c:pt>
                <c:pt idx="764">
                  <c:v>33962432</c:v>
                </c:pt>
                <c:pt idx="765">
                  <c:v>29966538</c:v>
                </c:pt>
                <c:pt idx="766">
                  <c:v>25446229</c:v>
                </c:pt>
                <c:pt idx="767">
                  <c:v>12014384</c:v>
                </c:pt>
                <c:pt idx="768">
                  <c:v>30828383</c:v>
                </c:pt>
                <c:pt idx="769">
                  <c:v>4264624</c:v>
                </c:pt>
                <c:pt idx="770">
                  <c:v>25370510</c:v>
                </c:pt>
                <c:pt idx="771">
                  <c:v>771694</c:v>
                </c:pt>
                <c:pt idx="772">
                  <c:v>28340699</c:v>
                </c:pt>
                <c:pt idx="773">
                  <c:v>19720380</c:v>
                </c:pt>
                <c:pt idx="774">
                  <c:v>30314225</c:v>
                </c:pt>
                <c:pt idx="775">
                  <c:v>21004633</c:v>
                </c:pt>
                <c:pt idx="776">
                  <c:v>35519960</c:v>
                </c:pt>
                <c:pt idx="777">
                  <c:v>34403925</c:v>
                </c:pt>
                <c:pt idx="778">
                  <c:v>687879114</c:v>
                </c:pt>
                <c:pt idx="779">
                  <c:v>681896297</c:v>
                </c:pt>
                <c:pt idx="780">
                  <c:v>678383051</c:v>
                </c:pt>
                <c:pt idx="781">
                  <c:v>686923528</c:v>
                </c:pt>
                <c:pt idx="782">
                  <c:v>660459150</c:v>
                </c:pt>
                <c:pt idx="783">
                  <c:v>661249462</c:v>
                </c:pt>
                <c:pt idx="784">
                  <c:v>663240379</c:v>
                </c:pt>
                <c:pt idx="785">
                  <c:v>665143621</c:v>
                </c:pt>
                <c:pt idx="786">
                  <c:v>658747182</c:v>
                </c:pt>
                <c:pt idx="787">
                  <c:v>598503390</c:v>
                </c:pt>
                <c:pt idx="788">
                  <c:v>587360734</c:v>
                </c:pt>
                <c:pt idx="789">
                  <c:v>654555197</c:v>
                </c:pt>
                <c:pt idx="790">
                  <c:v>590967460</c:v>
                </c:pt>
                <c:pt idx="791">
                  <c:v>592828013</c:v>
                </c:pt>
                <c:pt idx="792">
                  <c:v>598680164</c:v>
                </c:pt>
                <c:pt idx="793">
                  <c:v>594892619</c:v>
                </c:pt>
                <c:pt idx="794">
                  <c:v>586776769</c:v>
                </c:pt>
                <c:pt idx="795">
                  <c:v>597206082</c:v>
                </c:pt>
                <c:pt idx="796">
                  <c:v>567233322</c:v>
                </c:pt>
                <c:pt idx="797">
                  <c:v>571514056</c:v>
                </c:pt>
                <c:pt idx="798">
                  <c:v>569015486</c:v>
                </c:pt>
                <c:pt idx="799">
                  <c:v>567017006</c:v>
                </c:pt>
                <c:pt idx="800">
                  <c:v>572982274</c:v>
                </c:pt>
                <c:pt idx="801">
                  <c:v>573566482</c:v>
                </c:pt>
                <c:pt idx="802">
                  <c:v>550780705</c:v>
                </c:pt>
                <c:pt idx="803">
                  <c:v>552216877</c:v>
                </c:pt>
                <c:pt idx="804">
                  <c:v>551503642</c:v>
                </c:pt>
                <c:pt idx="805">
                  <c:v>550767848</c:v>
                </c:pt>
                <c:pt idx="806">
                  <c:v>554539599</c:v>
                </c:pt>
                <c:pt idx="807">
                  <c:v>543759184</c:v>
                </c:pt>
                <c:pt idx="808">
                  <c:v>530129421</c:v>
                </c:pt>
                <c:pt idx="809">
                  <c:v>542232389</c:v>
                </c:pt>
                <c:pt idx="810">
                  <c:v>537995226</c:v>
                </c:pt>
                <c:pt idx="811">
                  <c:v>547603484</c:v>
                </c:pt>
                <c:pt idx="812">
                  <c:v>532985106</c:v>
                </c:pt>
                <c:pt idx="813">
                  <c:v>547157100</c:v>
                </c:pt>
                <c:pt idx="814">
                  <c:v>533756092</c:v>
                </c:pt>
                <c:pt idx="815">
                  <c:v>537482347</c:v>
                </c:pt>
                <c:pt idx="816">
                  <c:v>530594973</c:v>
                </c:pt>
                <c:pt idx="817">
                  <c:v>529035631</c:v>
                </c:pt>
                <c:pt idx="818">
                  <c:v>532672828</c:v>
                </c:pt>
                <c:pt idx="819">
                  <c:v>534574055</c:v>
                </c:pt>
                <c:pt idx="820">
                  <c:v>539335555</c:v>
                </c:pt>
                <c:pt idx="821">
                  <c:v>504872904</c:v>
                </c:pt>
                <c:pt idx="822">
                  <c:v>507585442</c:v>
                </c:pt>
                <c:pt idx="823">
                  <c:v>506674744</c:v>
                </c:pt>
                <c:pt idx="824">
                  <c:v>518975045</c:v>
                </c:pt>
                <c:pt idx="825">
                  <c:v>526834587</c:v>
                </c:pt>
                <c:pt idx="826">
                  <c:v>505169276</c:v>
                </c:pt>
                <c:pt idx="827">
                  <c:v>510610560</c:v>
                </c:pt>
                <c:pt idx="828">
                  <c:v>517463000</c:v>
                </c:pt>
                <c:pt idx="829">
                  <c:v>510705128</c:v>
                </c:pt>
                <c:pt idx="830">
                  <c:v>521130850</c:v>
                </c:pt>
                <c:pt idx="831">
                  <c:v>526429351</c:v>
                </c:pt>
                <c:pt idx="832">
                  <c:v>522048296</c:v>
                </c:pt>
                <c:pt idx="833">
                  <c:v>527232549</c:v>
                </c:pt>
                <c:pt idx="834">
                  <c:v>522656486</c:v>
                </c:pt>
                <c:pt idx="835">
                  <c:v>516920444</c:v>
                </c:pt>
                <c:pt idx="836">
                  <c:v>511195878</c:v>
                </c:pt>
                <c:pt idx="837">
                  <c:v>462816590</c:v>
                </c:pt>
                <c:pt idx="838">
                  <c:v>459474232</c:v>
                </c:pt>
                <c:pt idx="839">
                  <c:v>451149688</c:v>
                </c:pt>
                <c:pt idx="840">
                  <c:v>493828367</c:v>
                </c:pt>
                <c:pt idx="841">
                  <c:v>427741913</c:v>
                </c:pt>
                <c:pt idx="842">
                  <c:v>462986295</c:v>
                </c:pt>
                <c:pt idx="843">
                  <c:v>490421416</c:v>
                </c:pt>
                <c:pt idx="844">
                  <c:v>494895071</c:v>
                </c:pt>
                <c:pt idx="845">
                  <c:v>499290035</c:v>
                </c:pt>
                <c:pt idx="846">
                  <c:v>456241282</c:v>
                </c:pt>
                <c:pt idx="847">
                  <c:v>495689497</c:v>
                </c:pt>
                <c:pt idx="848">
                  <c:v>482003280</c:v>
                </c:pt>
                <c:pt idx="849">
                  <c:v>343556714</c:v>
                </c:pt>
                <c:pt idx="850">
                  <c:v>367139556</c:v>
                </c:pt>
                <c:pt idx="851">
                  <c:v>398887921</c:v>
                </c:pt>
                <c:pt idx="852">
                  <c:v>387598924</c:v>
                </c:pt>
                <c:pt idx="853">
                  <c:v>353148197</c:v>
                </c:pt>
                <c:pt idx="854">
                  <c:v>376901970</c:v>
                </c:pt>
                <c:pt idx="855">
                  <c:v>345524896</c:v>
                </c:pt>
                <c:pt idx="856">
                  <c:v>340430395</c:v>
                </c:pt>
                <c:pt idx="857">
                  <c:v>376236897</c:v>
                </c:pt>
                <c:pt idx="858">
                  <c:v>275957554</c:v>
                </c:pt>
                <c:pt idx="859">
                  <c:v>311295126</c:v>
                </c:pt>
                <c:pt idx="860">
                  <c:v>313059146</c:v>
                </c:pt>
                <c:pt idx="861">
                  <c:v>324761252</c:v>
                </c:pt>
                <c:pt idx="862">
                  <c:v>309123931</c:v>
                </c:pt>
                <c:pt idx="863">
                  <c:v>278346412</c:v>
                </c:pt>
                <c:pt idx="864">
                  <c:v>327891112</c:v>
                </c:pt>
                <c:pt idx="865">
                  <c:v>294212985</c:v>
                </c:pt>
                <c:pt idx="866">
                  <c:v>315497698</c:v>
                </c:pt>
                <c:pt idx="867">
                  <c:v>320788768</c:v>
                </c:pt>
                <c:pt idx="868">
                  <c:v>312493125</c:v>
                </c:pt>
                <c:pt idx="869">
                  <c:v>287699302</c:v>
                </c:pt>
                <c:pt idx="870">
                  <c:v>321813721</c:v>
                </c:pt>
                <c:pt idx="871">
                  <c:v>333025846</c:v>
                </c:pt>
                <c:pt idx="872">
                  <c:v>231114563</c:v>
                </c:pt>
                <c:pt idx="873">
                  <c:v>231853145</c:v>
                </c:pt>
                <c:pt idx="874">
                  <c:v>243075130</c:v>
                </c:pt>
                <c:pt idx="875">
                  <c:v>225502231</c:v>
                </c:pt>
                <c:pt idx="876">
                  <c:v>230127032</c:v>
                </c:pt>
                <c:pt idx="877">
                  <c:v>222463528</c:v>
                </c:pt>
                <c:pt idx="878">
                  <c:v>262399431</c:v>
                </c:pt>
                <c:pt idx="879">
                  <c:v>241627957</c:v>
                </c:pt>
                <c:pt idx="880">
                  <c:v>269684336</c:v>
                </c:pt>
                <c:pt idx="881">
                  <c:v>171037571</c:v>
                </c:pt>
                <c:pt idx="882">
                  <c:v>173962342</c:v>
                </c:pt>
                <c:pt idx="883">
                  <c:v>207114839</c:v>
                </c:pt>
                <c:pt idx="884">
                  <c:v>176943783</c:v>
                </c:pt>
                <c:pt idx="885">
                  <c:v>169437708</c:v>
                </c:pt>
                <c:pt idx="886">
                  <c:v>177955651</c:v>
                </c:pt>
                <c:pt idx="887">
                  <c:v>206357380</c:v>
                </c:pt>
                <c:pt idx="888">
                  <c:v>178555181</c:v>
                </c:pt>
                <c:pt idx="889">
                  <c:v>218369769</c:v>
                </c:pt>
                <c:pt idx="890">
                  <c:v>203551822</c:v>
                </c:pt>
                <c:pt idx="891">
                  <c:v>191517619</c:v>
                </c:pt>
                <c:pt idx="892">
                  <c:v>184328515</c:v>
                </c:pt>
                <c:pt idx="893">
                  <c:v>196519476</c:v>
                </c:pt>
                <c:pt idx="894">
                  <c:v>203632096</c:v>
                </c:pt>
                <c:pt idx="895">
                  <c:v>178723128</c:v>
                </c:pt>
                <c:pt idx="896">
                  <c:v>138144460</c:v>
                </c:pt>
                <c:pt idx="897">
                  <c:v>138959233</c:v>
                </c:pt>
                <c:pt idx="898">
                  <c:v>138469445</c:v>
                </c:pt>
                <c:pt idx="899">
                  <c:v>125507201</c:v>
                </c:pt>
                <c:pt idx="900">
                  <c:v>158513139</c:v>
                </c:pt>
                <c:pt idx="901">
                  <c:v>147621580</c:v>
                </c:pt>
                <c:pt idx="902">
                  <c:v>110388500</c:v>
                </c:pt>
                <c:pt idx="903">
                  <c:v>156367707</c:v>
                </c:pt>
                <c:pt idx="904">
                  <c:v>139071677</c:v>
                </c:pt>
                <c:pt idx="905">
                  <c:v>116324472</c:v>
                </c:pt>
                <c:pt idx="906">
                  <c:v>123383939</c:v>
                </c:pt>
                <c:pt idx="907">
                  <c:v>127629758</c:v>
                </c:pt>
                <c:pt idx="908">
                  <c:v>111369542</c:v>
                </c:pt>
                <c:pt idx="909">
                  <c:v>130522563</c:v>
                </c:pt>
                <c:pt idx="910">
                  <c:v>72372185</c:v>
                </c:pt>
                <c:pt idx="911">
                  <c:v>68775568</c:v>
                </c:pt>
                <c:pt idx="912">
                  <c:v>93851602</c:v>
                </c:pt>
                <c:pt idx="913">
                  <c:v>66919579</c:v>
                </c:pt>
                <c:pt idx="914">
                  <c:v>85989684</c:v>
                </c:pt>
                <c:pt idx="915">
                  <c:v>70438155</c:v>
                </c:pt>
                <c:pt idx="916">
                  <c:v>92410243</c:v>
                </c:pt>
                <c:pt idx="917">
                  <c:v>70616787</c:v>
                </c:pt>
                <c:pt idx="918">
                  <c:v>96392082</c:v>
                </c:pt>
                <c:pt idx="919">
                  <c:v>67289484</c:v>
                </c:pt>
                <c:pt idx="920">
                  <c:v>102440305</c:v>
                </c:pt>
                <c:pt idx="921">
                  <c:v>85986633</c:v>
                </c:pt>
                <c:pt idx="922">
                  <c:v>72820186</c:v>
                </c:pt>
                <c:pt idx="923">
                  <c:v>35688506</c:v>
                </c:pt>
                <c:pt idx="924">
                  <c:v>49676840</c:v>
                </c:pt>
                <c:pt idx="925">
                  <c:v>50718640</c:v>
                </c:pt>
                <c:pt idx="926">
                  <c:v>44129333</c:v>
                </c:pt>
                <c:pt idx="927">
                  <c:v>48556576</c:v>
                </c:pt>
                <c:pt idx="928">
                  <c:v>46428265</c:v>
                </c:pt>
                <c:pt idx="929">
                  <c:v>43897804</c:v>
                </c:pt>
                <c:pt idx="930">
                  <c:v>38655722</c:v>
                </c:pt>
                <c:pt idx="931">
                  <c:v>59220726</c:v>
                </c:pt>
                <c:pt idx="932">
                  <c:v>50435854</c:v>
                </c:pt>
                <c:pt idx="933">
                  <c:v>37977138</c:v>
                </c:pt>
                <c:pt idx="934">
                  <c:v>49146494</c:v>
                </c:pt>
                <c:pt idx="935">
                  <c:v>55206101</c:v>
                </c:pt>
                <c:pt idx="936">
                  <c:v>36396507</c:v>
                </c:pt>
                <c:pt idx="937">
                  <c:v>46798822</c:v>
                </c:pt>
                <c:pt idx="938">
                  <c:v>31484416</c:v>
                </c:pt>
                <c:pt idx="939">
                  <c:v>25285263</c:v>
                </c:pt>
                <c:pt idx="940">
                  <c:v>13048713</c:v>
                </c:pt>
                <c:pt idx="941">
                  <c:v>5221876</c:v>
                </c:pt>
                <c:pt idx="942">
                  <c:v>21210751</c:v>
                </c:pt>
                <c:pt idx="943">
                  <c:v>26107414</c:v>
                </c:pt>
                <c:pt idx="944">
                  <c:v>9782688</c:v>
                </c:pt>
                <c:pt idx="945">
                  <c:v>33879810</c:v>
                </c:pt>
                <c:pt idx="946">
                  <c:v>25098992</c:v>
                </c:pt>
                <c:pt idx="947">
                  <c:v>24601234</c:v>
                </c:pt>
                <c:pt idx="948">
                  <c:v>677992050</c:v>
                </c:pt>
                <c:pt idx="949">
                  <c:v>683652538</c:v>
                </c:pt>
                <c:pt idx="950">
                  <c:v>699638175</c:v>
                </c:pt>
                <c:pt idx="951">
                  <c:v>678580168</c:v>
                </c:pt>
                <c:pt idx="952">
                  <c:v>688380110</c:v>
                </c:pt>
                <c:pt idx="953">
                  <c:v>681103731</c:v>
                </c:pt>
                <c:pt idx="954">
                  <c:v>681857636</c:v>
                </c:pt>
                <c:pt idx="955">
                  <c:v>682501840</c:v>
                </c:pt>
                <c:pt idx="956">
                  <c:v>674343850</c:v>
                </c:pt>
                <c:pt idx="957">
                  <c:v>665156949</c:v>
                </c:pt>
                <c:pt idx="958">
                  <c:v>676152061</c:v>
                </c:pt>
                <c:pt idx="959">
                  <c:v>659336234</c:v>
                </c:pt>
                <c:pt idx="960">
                  <c:v>665124658</c:v>
                </c:pt>
                <c:pt idx="961">
                  <c:v>596095194</c:v>
                </c:pt>
                <c:pt idx="962">
                  <c:v>652114114</c:v>
                </c:pt>
                <c:pt idx="963">
                  <c:v>656188684</c:v>
                </c:pt>
                <c:pt idx="964">
                  <c:v>588494440</c:v>
                </c:pt>
                <c:pt idx="965">
                  <c:v>652914379</c:v>
                </c:pt>
                <c:pt idx="966">
                  <c:v>588562588</c:v>
                </c:pt>
                <c:pt idx="967">
                  <c:v>655460235</c:v>
                </c:pt>
                <c:pt idx="968">
                  <c:v>585994219</c:v>
                </c:pt>
                <c:pt idx="969">
                  <c:v>651591875</c:v>
                </c:pt>
                <c:pt idx="970">
                  <c:v>593418090</c:v>
                </c:pt>
                <c:pt idx="971">
                  <c:v>652220212</c:v>
                </c:pt>
                <c:pt idx="972">
                  <c:v>594899158</c:v>
                </c:pt>
                <c:pt idx="973">
                  <c:v>654725306</c:v>
                </c:pt>
                <c:pt idx="974">
                  <c:v>595866589</c:v>
                </c:pt>
                <c:pt idx="975">
                  <c:v>655201226</c:v>
                </c:pt>
                <c:pt idx="976">
                  <c:v>578224129</c:v>
                </c:pt>
                <c:pt idx="977">
                  <c:v>576832826</c:v>
                </c:pt>
                <c:pt idx="978">
                  <c:v>567174794</c:v>
                </c:pt>
                <c:pt idx="979">
                  <c:v>569165397</c:v>
                </c:pt>
                <c:pt idx="980">
                  <c:v>584635345</c:v>
                </c:pt>
                <c:pt idx="981">
                  <c:v>578990164</c:v>
                </c:pt>
                <c:pt idx="982">
                  <c:v>576474597</c:v>
                </c:pt>
                <c:pt idx="983">
                  <c:v>569362020</c:v>
                </c:pt>
                <c:pt idx="984">
                  <c:v>572973009</c:v>
                </c:pt>
                <c:pt idx="985">
                  <c:v>573944580</c:v>
                </c:pt>
                <c:pt idx="986">
                  <c:v>569018431</c:v>
                </c:pt>
                <c:pt idx="987">
                  <c:v>568796460</c:v>
                </c:pt>
                <c:pt idx="988">
                  <c:v>578021856</c:v>
                </c:pt>
                <c:pt idx="989">
                  <c:v>581046848</c:v>
                </c:pt>
                <c:pt idx="990">
                  <c:v>571909393</c:v>
                </c:pt>
                <c:pt idx="991">
                  <c:v>574961874</c:v>
                </c:pt>
                <c:pt idx="992">
                  <c:v>565688963</c:v>
                </c:pt>
                <c:pt idx="993">
                  <c:v>561786444</c:v>
                </c:pt>
                <c:pt idx="994">
                  <c:v>550584571</c:v>
                </c:pt>
                <c:pt idx="995">
                  <c:v>560633927</c:v>
                </c:pt>
                <c:pt idx="996">
                  <c:v>561803795</c:v>
                </c:pt>
                <c:pt idx="997">
                  <c:v>555983735</c:v>
                </c:pt>
                <c:pt idx="998">
                  <c:v>551811398</c:v>
                </c:pt>
                <c:pt idx="999">
                  <c:v>554006378</c:v>
                </c:pt>
                <c:pt idx="1000">
                  <c:v>561971758</c:v>
                </c:pt>
                <c:pt idx="1001">
                  <c:v>563552823</c:v>
                </c:pt>
                <c:pt idx="1002">
                  <c:v>547945986</c:v>
                </c:pt>
                <c:pt idx="1003">
                  <c:v>558686942</c:v>
                </c:pt>
                <c:pt idx="1004">
                  <c:v>539960964</c:v>
                </c:pt>
                <c:pt idx="1005">
                  <c:v>536394297</c:v>
                </c:pt>
                <c:pt idx="1006">
                  <c:v>536635596</c:v>
                </c:pt>
                <c:pt idx="1007">
                  <c:v>532151732</c:v>
                </c:pt>
                <c:pt idx="1008">
                  <c:v>537805357</c:v>
                </c:pt>
                <c:pt idx="1009">
                  <c:v>543765735</c:v>
                </c:pt>
                <c:pt idx="1010">
                  <c:v>543519858</c:v>
                </c:pt>
                <c:pt idx="1011">
                  <c:v>537335187</c:v>
                </c:pt>
                <c:pt idx="1012">
                  <c:v>535276848</c:v>
                </c:pt>
                <c:pt idx="1013">
                  <c:v>531720701</c:v>
                </c:pt>
                <c:pt idx="1014">
                  <c:v>539356757</c:v>
                </c:pt>
                <c:pt idx="1015">
                  <c:v>538486902</c:v>
                </c:pt>
                <c:pt idx="1016">
                  <c:v>522673440</c:v>
                </c:pt>
                <c:pt idx="1017">
                  <c:v>512774006</c:v>
                </c:pt>
                <c:pt idx="1018">
                  <c:v>520333280</c:v>
                </c:pt>
                <c:pt idx="1019">
                  <c:v>510001252</c:v>
                </c:pt>
                <c:pt idx="1020">
                  <c:v>501422627</c:v>
                </c:pt>
                <c:pt idx="1021">
                  <c:v>503353324</c:v>
                </c:pt>
                <c:pt idx="1022">
                  <c:v>514863704</c:v>
                </c:pt>
                <c:pt idx="1023">
                  <c:v>504799968</c:v>
                </c:pt>
                <c:pt idx="1024">
                  <c:v>506807420</c:v>
                </c:pt>
                <c:pt idx="1025">
                  <c:v>501017712</c:v>
                </c:pt>
                <c:pt idx="1026">
                  <c:v>521687772</c:v>
                </c:pt>
                <c:pt idx="1027">
                  <c:v>505764410</c:v>
                </c:pt>
                <c:pt idx="1028">
                  <c:v>514369269</c:v>
                </c:pt>
                <c:pt idx="1029">
                  <c:v>493826094</c:v>
                </c:pt>
                <c:pt idx="1030">
                  <c:v>492224139</c:v>
                </c:pt>
                <c:pt idx="1031">
                  <c:v>499612331</c:v>
                </c:pt>
                <c:pt idx="1032">
                  <c:v>476185264</c:v>
                </c:pt>
                <c:pt idx="1033">
                  <c:v>493288566</c:v>
                </c:pt>
                <c:pt idx="1034">
                  <c:v>476904438</c:v>
                </c:pt>
                <c:pt idx="1035">
                  <c:v>497504503</c:v>
                </c:pt>
                <c:pt idx="1036">
                  <c:v>449493597</c:v>
                </c:pt>
                <c:pt idx="1037">
                  <c:v>461823552</c:v>
                </c:pt>
                <c:pt idx="1038">
                  <c:v>450792956</c:v>
                </c:pt>
                <c:pt idx="1039">
                  <c:v>492945056</c:v>
                </c:pt>
                <c:pt idx="1040">
                  <c:v>453075884</c:v>
                </c:pt>
                <c:pt idx="1041">
                  <c:v>493582747</c:v>
                </c:pt>
                <c:pt idx="1042">
                  <c:v>417451239</c:v>
                </c:pt>
                <c:pt idx="1043">
                  <c:v>494221395</c:v>
                </c:pt>
                <c:pt idx="1044">
                  <c:v>500083898</c:v>
                </c:pt>
                <c:pt idx="1045">
                  <c:v>467255241</c:v>
                </c:pt>
                <c:pt idx="1046">
                  <c:v>488320629</c:v>
                </c:pt>
                <c:pt idx="1047">
                  <c:v>488667751</c:v>
                </c:pt>
                <c:pt idx="1048">
                  <c:v>418828412</c:v>
                </c:pt>
                <c:pt idx="1049">
                  <c:v>361647875</c:v>
                </c:pt>
                <c:pt idx="1050">
                  <c:v>344113615</c:v>
                </c:pt>
                <c:pt idx="1051">
                  <c:v>371347477</c:v>
                </c:pt>
                <c:pt idx="1052">
                  <c:v>385187074</c:v>
                </c:pt>
                <c:pt idx="1053">
                  <c:v>394628938</c:v>
                </c:pt>
                <c:pt idx="1054">
                  <c:v>342548206</c:v>
                </c:pt>
                <c:pt idx="1055">
                  <c:v>380489393</c:v>
                </c:pt>
                <c:pt idx="1056">
                  <c:v>358986966</c:v>
                </c:pt>
                <c:pt idx="1057">
                  <c:v>352412571</c:v>
                </c:pt>
                <c:pt idx="1058">
                  <c:v>357566030</c:v>
                </c:pt>
                <c:pt idx="1059">
                  <c:v>364904132</c:v>
                </c:pt>
                <c:pt idx="1060">
                  <c:v>365213968</c:v>
                </c:pt>
                <c:pt idx="1061">
                  <c:v>270442113</c:v>
                </c:pt>
                <c:pt idx="1062">
                  <c:v>320900327</c:v>
                </c:pt>
                <c:pt idx="1063">
                  <c:v>293219732</c:v>
                </c:pt>
                <c:pt idx="1064">
                  <c:v>297536882</c:v>
                </c:pt>
                <c:pt idx="1065">
                  <c:v>313297342</c:v>
                </c:pt>
                <c:pt idx="1066">
                  <c:v>298220757</c:v>
                </c:pt>
                <c:pt idx="1067">
                  <c:v>293038657</c:v>
                </c:pt>
                <c:pt idx="1068">
                  <c:v>317905461</c:v>
                </c:pt>
                <c:pt idx="1069">
                  <c:v>312520342</c:v>
                </c:pt>
                <c:pt idx="1070">
                  <c:v>299206258</c:v>
                </c:pt>
                <c:pt idx="1071">
                  <c:v>275205512</c:v>
                </c:pt>
                <c:pt idx="1072">
                  <c:v>254040248</c:v>
                </c:pt>
                <c:pt idx="1073">
                  <c:v>260891041</c:v>
                </c:pt>
                <c:pt idx="1074">
                  <c:v>227574969</c:v>
                </c:pt>
                <c:pt idx="1075">
                  <c:v>243217538</c:v>
                </c:pt>
                <c:pt idx="1076">
                  <c:v>239049998</c:v>
                </c:pt>
                <c:pt idx="1077">
                  <c:v>264597537</c:v>
                </c:pt>
                <c:pt idx="1078">
                  <c:v>242899459</c:v>
                </c:pt>
                <c:pt idx="1079">
                  <c:v>228156608</c:v>
                </c:pt>
                <c:pt idx="1080">
                  <c:v>260725364</c:v>
                </c:pt>
                <c:pt idx="1081">
                  <c:v>242621513</c:v>
                </c:pt>
                <c:pt idx="1082">
                  <c:v>261934723</c:v>
                </c:pt>
                <c:pt idx="1083">
                  <c:v>250801270</c:v>
                </c:pt>
                <c:pt idx="1084">
                  <c:v>243083449</c:v>
                </c:pt>
                <c:pt idx="1085">
                  <c:v>252675372</c:v>
                </c:pt>
                <c:pt idx="1086">
                  <c:v>245921103</c:v>
                </c:pt>
                <c:pt idx="1087">
                  <c:v>196266533</c:v>
                </c:pt>
                <c:pt idx="1088">
                  <c:v>200349143</c:v>
                </c:pt>
                <c:pt idx="1089">
                  <c:v>164066387</c:v>
                </c:pt>
                <c:pt idx="1090">
                  <c:v>194644352</c:v>
                </c:pt>
                <c:pt idx="1091">
                  <c:v>219387975</c:v>
                </c:pt>
                <c:pt idx="1092">
                  <c:v>213641008</c:v>
                </c:pt>
                <c:pt idx="1093">
                  <c:v>180279177</c:v>
                </c:pt>
                <c:pt idx="1094">
                  <c:v>163132791</c:v>
                </c:pt>
                <c:pt idx="1095">
                  <c:v>172832252</c:v>
                </c:pt>
                <c:pt idx="1096">
                  <c:v>199369122</c:v>
                </c:pt>
                <c:pt idx="1097">
                  <c:v>200951335</c:v>
                </c:pt>
                <c:pt idx="1098">
                  <c:v>188293248</c:v>
                </c:pt>
                <c:pt idx="1099">
                  <c:v>219609611</c:v>
                </c:pt>
                <c:pt idx="1100">
                  <c:v>163538128</c:v>
                </c:pt>
                <c:pt idx="1101">
                  <c:v>196519298</c:v>
                </c:pt>
                <c:pt idx="1102">
                  <c:v>221351593</c:v>
                </c:pt>
                <c:pt idx="1103">
                  <c:v>221349554</c:v>
                </c:pt>
                <c:pt idx="1104">
                  <c:v>199874031</c:v>
                </c:pt>
                <c:pt idx="1105">
                  <c:v>217142311</c:v>
                </c:pt>
                <c:pt idx="1106">
                  <c:v>178965087</c:v>
                </c:pt>
                <c:pt idx="1107">
                  <c:v>198744417</c:v>
                </c:pt>
                <c:pt idx="1108">
                  <c:v>141433990</c:v>
                </c:pt>
                <c:pt idx="1109">
                  <c:v>151336818</c:v>
                </c:pt>
                <c:pt idx="1110">
                  <c:v>149419889</c:v>
                </c:pt>
                <c:pt idx="1111">
                  <c:v>118606355</c:v>
                </c:pt>
                <c:pt idx="1112">
                  <c:v>154517762</c:v>
                </c:pt>
                <c:pt idx="1113">
                  <c:v>119542101</c:v>
                </c:pt>
                <c:pt idx="1114">
                  <c:v>141959482</c:v>
                </c:pt>
                <c:pt idx="1115">
                  <c:v>104096097</c:v>
                </c:pt>
                <c:pt idx="1116">
                  <c:v>150896127</c:v>
                </c:pt>
                <c:pt idx="1117">
                  <c:v>111036970</c:v>
                </c:pt>
                <c:pt idx="1118">
                  <c:v>113619834</c:v>
                </c:pt>
                <c:pt idx="1119">
                  <c:v>136144843</c:v>
                </c:pt>
                <c:pt idx="1120">
                  <c:v>158772113</c:v>
                </c:pt>
                <c:pt idx="1121">
                  <c:v>105210316</c:v>
                </c:pt>
                <c:pt idx="1122">
                  <c:v>161920573</c:v>
                </c:pt>
                <c:pt idx="1123">
                  <c:v>68203351</c:v>
                </c:pt>
                <c:pt idx="1124">
                  <c:v>93216314</c:v>
                </c:pt>
                <c:pt idx="1125">
                  <c:v>100665480</c:v>
                </c:pt>
                <c:pt idx="1126">
                  <c:v>70182255</c:v>
                </c:pt>
                <c:pt idx="1127">
                  <c:v>84841574</c:v>
                </c:pt>
                <c:pt idx="1128">
                  <c:v>86175034</c:v>
                </c:pt>
                <c:pt idx="1129">
                  <c:v>76857645</c:v>
                </c:pt>
                <c:pt idx="1130">
                  <c:v>86899950</c:v>
                </c:pt>
                <c:pt idx="1131">
                  <c:v>79564261</c:v>
                </c:pt>
                <c:pt idx="1132">
                  <c:v>71782973</c:v>
                </c:pt>
                <c:pt idx="1133">
                  <c:v>80436962</c:v>
                </c:pt>
                <c:pt idx="1134">
                  <c:v>67303378</c:v>
                </c:pt>
                <c:pt idx="1135">
                  <c:v>68014452</c:v>
                </c:pt>
                <c:pt idx="1136">
                  <c:v>63059271</c:v>
                </c:pt>
                <c:pt idx="1137">
                  <c:v>97501450</c:v>
                </c:pt>
                <c:pt idx="1138">
                  <c:v>90411373</c:v>
                </c:pt>
                <c:pt idx="1139">
                  <c:v>99659420</c:v>
                </c:pt>
                <c:pt idx="1140">
                  <c:v>103487168</c:v>
                </c:pt>
                <c:pt idx="1141">
                  <c:v>101313377</c:v>
                </c:pt>
                <c:pt idx="1142">
                  <c:v>61197227</c:v>
                </c:pt>
                <c:pt idx="1143">
                  <c:v>66762155</c:v>
                </c:pt>
                <c:pt idx="1144">
                  <c:v>50268519</c:v>
                </c:pt>
                <c:pt idx="1145">
                  <c:v>56877677</c:v>
                </c:pt>
                <c:pt idx="1146">
                  <c:v>50632960</c:v>
                </c:pt>
                <c:pt idx="1147">
                  <c:v>41516927</c:v>
                </c:pt>
                <c:pt idx="1148">
                  <c:v>58679845</c:v>
                </c:pt>
                <c:pt idx="1149">
                  <c:v>43137306</c:v>
                </c:pt>
                <c:pt idx="1150">
                  <c:v>36268557</c:v>
                </c:pt>
                <c:pt idx="1151">
                  <c:v>37312047</c:v>
                </c:pt>
                <c:pt idx="1152">
                  <c:v>36335780</c:v>
                </c:pt>
                <c:pt idx="1153">
                  <c:v>48474638</c:v>
                </c:pt>
                <c:pt idx="1154">
                  <c:v>58033573</c:v>
                </c:pt>
                <c:pt idx="1155">
                  <c:v>48803190</c:v>
                </c:pt>
                <c:pt idx="1156">
                  <c:v>49577279</c:v>
                </c:pt>
                <c:pt idx="1157">
                  <c:v>48280681</c:v>
                </c:pt>
                <c:pt idx="1158">
                  <c:v>33703677</c:v>
                </c:pt>
                <c:pt idx="1159">
                  <c:v>30879374</c:v>
                </c:pt>
                <c:pt idx="1160">
                  <c:v>34016288</c:v>
                </c:pt>
                <c:pt idx="1161">
                  <c:v>20833491</c:v>
                </c:pt>
                <c:pt idx="1162">
                  <c:v>6378336</c:v>
                </c:pt>
                <c:pt idx="1163">
                  <c:v>10044423</c:v>
                </c:pt>
                <c:pt idx="1164">
                  <c:v>19152993</c:v>
                </c:pt>
                <c:pt idx="1165">
                  <c:v>17285546</c:v>
                </c:pt>
                <c:pt idx="1166">
                  <c:v>918551</c:v>
                </c:pt>
                <c:pt idx="1167">
                  <c:v>27931738</c:v>
                </c:pt>
                <c:pt idx="1168">
                  <c:v>9360394</c:v>
                </c:pt>
                <c:pt idx="1169">
                  <c:v>21429798</c:v>
                </c:pt>
                <c:pt idx="1170">
                  <c:v>32084179</c:v>
                </c:pt>
                <c:pt idx="1171">
                  <c:v>29209062</c:v>
                </c:pt>
                <c:pt idx="1172">
                  <c:v>33705289</c:v>
                </c:pt>
                <c:pt idx="1173">
                  <c:v>21669734</c:v>
                </c:pt>
                <c:pt idx="1174">
                  <c:v>19611972</c:v>
                </c:pt>
                <c:pt idx="1175">
                  <c:v>18132812</c:v>
                </c:pt>
                <c:pt idx="1176">
                  <c:v>7740848</c:v>
                </c:pt>
                <c:pt idx="1177">
                  <c:v>30706521</c:v>
                </c:pt>
                <c:pt idx="1178">
                  <c:v>22193183</c:v>
                </c:pt>
                <c:pt idx="1179">
                  <c:v>681285757</c:v>
                </c:pt>
                <c:pt idx="1180">
                  <c:v>687857525</c:v>
                </c:pt>
                <c:pt idx="1181">
                  <c:v>685106578</c:v>
                </c:pt>
                <c:pt idx="1182">
                  <c:v>679860428</c:v>
                </c:pt>
                <c:pt idx="1183">
                  <c:v>678545267</c:v>
                </c:pt>
                <c:pt idx="1184">
                  <c:v>682077497</c:v>
                </c:pt>
                <c:pt idx="1185">
                  <c:v>700511635</c:v>
                </c:pt>
                <c:pt idx="1186">
                  <c:v>680216312</c:v>
                </c:pt>
                <c:pt idx="1187">
                  <c:v>686047763</c:v>
                </c:pt>
                <c:pt idx="1188">
                  <c:v>682881849</c:v>
                </c:pt>
                <c:pt idx="1189">
                  <c:v>688074493</c:v>
                </c:pt>
                <c:pt idx="1190">
                  <c:v>683647459</c:v>
                </c:pt>
                <c:pt idx="1191">
                  <c:v>691959026</c:v>
                </c:pt>
                <c:pt idx="1192">
                  <c:v>680597169</c:v>
                </c:pt>
                <c:pt idx="1193">
                  <c:v>681813301</c:v>
                </c:pt>
                <c:pt idx="1194">
                  <c:v>684345652</c:v>
                </c:pt>
                <c:pt idx="1195">
                  <c:v>684931691</c:v>
                </c:pt>
                <c:pt idx="1196">
                  <c:v>659496360</c:v>
                </c:pt>
                <c:pt idx="1197">
                  <c:v>674496389</c:v>
                </c:pt>
                <c:pt idx="1198">
                  <c:v>665512079</c:v>
                </c:pt>
                <c:pt idx="1199">
                  <c:v>675824505</c:v>
                </c:pt>
                <c:pt idx="1200">
                  <c:v>657009352</c:v>
                </c:pt>
                <c:pt idx="1201">
                  <c:v>659988642</c:v>
                </c:pt>
                <c:pt idx="1202">
                  <c:v>663564615</c:v>
                </c:pt>
                <c:pt idx="1203">
                  <c:v>668376484</c:v>
                </c:pt>
                <c:pt idx="1204">
                  <c:v>665659952</c:v>
                </c:pt>
                <c:pt idx="1205">
                  <c:v>669212611</c:v>
                </c:pt>
                <c:pt idx="1206">
                  <c:v>665908736</c:v>
                </c:pt>
                <c:pt idx="1207">
                  <c:v>662733161</c:v>
                </c:pt>
                <c:pt idx="1208">
                  <c:v>673139489</c:v>
                </c:pt>
                <c:pt idx="1209">
                  <c:v>665132420</c:v>
                </c:pt>
                <c:pt idx="1210">
                  <c:v>664964288</c:v>
                </c:pt>
                <c:pt idx="1211">
                  <c:v>653084376</c:v>
                </c:pt>
                <c:pt idx="1212">
                  <c:v>593878464</c:v>
                </c:pt>
                <c:pt idx="1213">
                  <c:v>593702946</c:v>
                </c:pt>
                <c:pt idx="1214">
                  <c:v>654741794</c:v>
                </c:pt>
                <c:pt idx="1215">
                  <c:v>652514376</c:v>
                </c:pt>
                <c:pt idx="1216">
                  <c:v>591111712</c:v>
                </c:pt>
                <c:pt idx="1217">
                  <c:v>654727578</c:v>
                </c:pt>
                <c:pt idx="1218">
                  <c:v>589709177</c:v>
                </c:pt>
                <c:pt idx="1219">
                  <c:v>651618273</c:v>
                </c:pt>
                <c:pt idx="1220">
                  <c:v>586790766</c:v>
                </c:pt>
                <c:pt idx="1221">
                  <c:v>590307327</c:v>
                </c:pt>
                <c:pt idx="1222">
                  <c:v>597768409</c:v>
                </c:pt>
                <c:pt idx="1223">
                  <c:v>595063453</c:v>
                </c:pt>
                <c:pt idx="1224">
                  <c:v>598470217</c:v>
                </c:pt>
                <c:pt idx="1225">
                  <c:v>590515934</c:v>
                </c:pt>
                <c:pt idx="1226">
                  <c:v>598662015</c:v>
                </c:pt>
                <c:pt idx="1227">
                  <c:v>589018164</c:v>
                </c:pt>
                <c:pt idx="1228">
                  <c:v>599345081</c:v>
                </c:pt>
                <c:pt idx="1229">
                  <c:v>596249560</c:v>
                </c:pt>
                <c:pt idx="1230">
                  <c:v>587367302</c:v>
                </c:pt>
                <c:pt idx="1231">
                  <c:v>596259897</c:v>
                </c:pt>
                <c:pt idx="1232">
                  <c:v>597398607</c:v>
                </c:pt>
                <c:pt idx="1233">
                  <c:v>598393073</c:v>
                </c:pt>
                <c:pt idx="1234">
                  <c:v>580462135</c:v>
                </c:pt>
                <c:pt idx="1235">
                  <c:v>584960294</c:v>
                </c:pt>
                <c:pt idx="1236">
                  <c:v>574097717</c:v>
                </c:pt>
                <c:pt idx="1237">
                  <c:v>567636854</c:v>
                </c:pt>
                <c:pt idx="1238">
                  <c:v>578016927</c:v>
                </c:pt>
                <c:pt idx="1239">
                  <c:v>572036179</c:v>
                </c:pt>
                <c:pt idx="1240">
                  <c:v>584128567</c:v>
                </c:pt>
                <c:pt idx="1241">
                  <c:v>572251128</c:v>
                </c:pt>
                <c:pt idx="1242">
                  <c:v>575676288</c:v>
                </c:pt>
                <c:pt idx="1243">
                  <c:v>572661918</c:v>
                </c:pt>
                <c:pt idx="1244">
                  <c:v>576775768</c:v>
                </c:pt>
                <c:pt idx="1245">
                  <c:v>572717130</c:v>
                </c:pt>
                <c:pt idx="1246">
                  <c:v>568898603</c:v>
                </c:pt>
                <c:pt idx="1247">
                  <c:v>573093127</c:v>
                </c:pt>
                <c:pt idx="1248">
                  <c:v>581657603</c:v>
                </c:pt>
                <c:pt idx="1249">
                  <c:v>573410780</c:v>
                </c:pt>
                <c:pt idx="1250">
                  <c:v>569689179</c:v>
                </c:pt>
                <c:pt idx="1251">
                  <c:v>573741136</c:v>
                </c:pt>
                <c:pt idx="1252">
                  <c:v>568332124</c:v>
                </c:pt>
                <c:pt idx="1253">
                  <c:v>564420648</c:v>
                </c:pt>
                <c:pt idx="1254">
                  <c:v>560861234</c:v>
                </c:pt>
                <c:pt idx="1255">
                  <c:v>564908217</c:v>
                </c:pt>
                <c:pt idx="1256">
                  <c:v>566617112</c:v>
                </c:pt>
                <c:pt idx="1257">
                  <c:v>549547057</c:v>
                </c:pt>
                <c:pt idx="1258">
                  <c:v>553308744</c:v>
                </c:pt>
                <c:pt idx="1259">
                  <c:v>564760502</c:v>
                </c:pt>
                <c:pt idx="1260">
                  <c:v>561833349</c:v>
                </c:pt>
                <c:pt idx="1261">
                  <c:v>555386558</c:v>
                </c:pt>
                <c:pt idx="1262">
                  <c:v>554180353</c:v>
                </c:pt>
                <c:pt idx="1263">
                  <c:v>555177488</c:v>
                </c:pt>
                <c:pt idx="1264">
                  <c:v>558145890</c:v>
                </c:pt>
                <c:pt idx="1265">
                  <c:v>556567576</c:v>
                </c:pt>
                <c:pt idx="1266">
                  <c:v>552111488</c:v>
                </c:pt>
                <c:pt idx="1267">
                  <c:v>564569093</c:v>
                </c:pt>
                <c:pt idx="1268">
                  <c:v>563355433</c:v>
                </c:pt>
                <c:pt idx="1269">
                  <c:v>552617093</c:v>
                </c:pt>
                <c:pt idx="1270">
                  <c:v>563498873</c:v>
                </c:pt>
                <c:pt idx="1271">
                  <c:v>565294152</c:v>
                </c:pt>
                <c:pt idx="1272">
                  <c:v>566682697</c:v>
                </c:pt>
                <c:pt idx="1273">
                  <c:v>559184490</c:v>
                </c:pt>
                <c:pt idx="1274">
                  <c:v>548634972</c:v>
                </c:pt>
                <c:pt idx="1275">
                  <c:v>559566055</c:v>
                </c:pt>
                <c:pt idx="1276">
                  <c:v>548767400</c:v>
                </c:pt>
                <c:pt idx="1277">
                  <c:v>566651582</c:v>
                </c:pt>
                <c:pt idx="1278">
                  <c:v>547920004</c:v>
                </c:pt>
                <c:pt idx="1279">
                  <c:v>537647596</c:v>
                </c:pt>
                <c:pt idx="1280">
                  <c:v>541738539</c:v>
                </c:pt>
                <c:pt idx="1281">
                  <c:v>538473028</c:v>
                </c:pt>
                <c:pt idx="1282">
                  <c:v>542269578</c:v>
                </c:pt>
                <c:pt idx="1283">
                  <c:v>531205997</c:v>
                </c:pt>
                <c:pt idx="1284">
                  <c:v>530589156</c:v>
                </c:pt>
                <c:pt idx="1285">
                  <c:v>536459060</c:v>
                </c:pt>
                <c:pt idx="1286">
                  <c:v>546752493</c:v>
                </c:pt>
                <c:pt idx="1287">
                  <c:v>531856812</c:v>
                </c:pt>
                <c:pt idx="1288">
                  <c:v>535587770</c:v>
                </c:pt>
                <c:pt idx="1289">
                  <c:v>531339960</c:v>
                </c:pt>
                <c:pt idx="1290">
                  <c:v>531670120</c:v>
                </c:pt>
                <c:pt idx="1291">
                  <c:v>537084185</c:v>
                </c:pt>
                <c:pt idx="1292">
                  <c:v>541477335</c:v>
                </c:pt>
                <c:pt idx="1293">
                  <c:v>537183011</c:v>
                </c:pt>
                <c:pt idx="1294">
                  <c:v>545516928</c:v>
                </c:pt>
                <c:pt idx="1295">
                  <c:v>537263393</c:v>
                </c:pt>
                <c:pt idx="1296">
                  <c:v>545849444</c:v>
                </c:pt>
                <c:pt idx="1297">
                  <c:v>532539589</c:v>
                </c:pt>
                <c:pt idx="1298">
                  <c:v>546893715</c:v>
                </c:pt>
                <c:pt idx="1299">
                  <c:v>533171087</c:v>
                </c:pt>
                <c:pt idx="1300">
                  <c:v>547356508</c:v>
                </c:pt>
                <c:pt idx="1301">
                  <c:v>543900595</c:v>
                </c:pt>
                <c:pt idx="1302">
                  <c:v>533580160</c:v>
                </c:pt>
                <c:pt idx="1303">
                  <c:v>543909143</c:v>
                </c:pt>
                <c:pt idx="1304">
                  <c:v>533627789</c:v>
                </c:pt>
                <c:pt idx="1305">
                  <c:v>544202033</c:v>
                </c:pt>
                <c:pt idx="1306">
                  <c:v>538665056</c:v>
                </c:pt>
                <c:pt idx="1307">
                  <c:v>520970327</c:v>
                </c:pt>
                <c:pt idx="1308">
                  <c:v>526425297</c:v>
                </c:pt>
                <c:pt idx="1309">
                  <c:v>521716232</c:v>
                </c:pt>
                <c:pt idx="1310">
                  <c:v>504705867</c:v>
                </c:pt>
                <c:pt idx="1311">
                  <c:v>528154298</c:v>
                </c:pt>
                <c:pt idx="1312">
                  <c:v>511645327</c:v>
                </c:pt>
                <c:pt idx="1313">
                  <c:v>508029618</c:v>
                </c:pt>
                <c:pt idx="1314">
                  <c:v>502237395</c:v>
                </c:pt>
                <c:pt idx="1315">
                  <c:v>525993910</c:v>
                </c:pt>
                <c:pt idx="1316">
                  <c:v>505315394</c:v>
                </c:pt>
                <c:pt idx="1317">
                  <c:v>519321667</c:v>
                </c:pt>
                <c:pt idx="1318">
                  <c:v>500458795</c:v>
                </c:pt>
                <c:pt idx="1319">
                  <c:v>520968969</c:v>
                </c:pt>
                <c:pt idx="1320">
                  <c:v>506350896</c:v>
                </c:pt>
                <c:pt idx="1321">
                  <c:v>501619411</c:v>
                </c:pt>
                <c:pt idx="1322">
                  <c:v>517292500</c:v>
                </c:pt>
                <c:pt idx="1323">
                  <c:v>521586536</c:v>
                </c:pt>
                <c:pt idx="1324">
                  <c:v>517971898</c:v>
                </c:pt>
                <c:pt idx="1325">
                  <c:v>508910632</c:v>
                </c:pt>
                <c:pt idx="1326">
                  <c:v>500855936</c:v>
                </c:pt>
                <c:pt idx="1327">
                  <c:v>526079747</c:v>
                </c:pt>
                <c:pt idx="1328">
                  <c:v>501606500</c:v>
                </c:pt>
                <c:pt idx="1329">
                  <c:v>519301708</c:v>
                </c:pt>
                <c:pt idx="1330">
                  <c:v>518845306</c:v>
                </c:pt>
                <c:pt idx="1331">
                  <c:v>416956978</c:v>
                </c:pt>
                <c:pt idx="1332">
                  <c:v>485127353</c:v>
                </c:pt>
                <c:pt idx="1333">
                  <c:v>495647558</c:v>
                </c:pt>
                <c:pt idx="1334">
                  <c:v>486302890</c:v>
                </c:pt>
                <c:pt idx="1335">
                  <c:v>499797675</c:v>
                </c:pt>
                <c:pt idx="1336">
                  <c:v>486397186</c:v>
                </c:pt>
                <c:pt idx="1337">
                  <c:v>439138927</c:v>
                </c:pt>
                <c:pt idx="1338">
                  <c:v>479667992</c:v>
                </c:pt>
                <c:pt idx="1339">
                  <c:v>495834739</c:v>
                </c:pt>
                <c:pt idx="1340">
                  <c:v>500402072</c:v>
                </c:pt>
                <c:pt idx="1341">
                  <c:v>499299909</c:v>
                </c:pt>
                <c:pt idx="1342">
                  <c:v>488159831</c:v>
                </c:pt>
                <c:pt idx="1343">
                  <c:v>451581302</c:v>
                </c:pt>
                <c:pt idx="1344">
                  <c:v>480673998</c:v>
                </c:pt>
                <c:pt idx="1345">
                  <c:v>484739346</c:v>
                </c:pt>
                <c:pt idx="1346">
                  <c:v>422926102</c:v>
                </c:pt>
                <c:pt idx="1347">
                  <c:v>485002537</c:v>
                </c:pt>
                <c:pt idx="1348">
                  <c:v>488934392</c:v>
                </c:pt>
                <c:pt idx="1349">
                  <c:v>495812556</c:v>
                </c:pt>
                <c:pt idx="1350">
                  <c:v>423072954</c:v>
                </c:pt>
                <c:pt idx="1351">
                  <c:v>496859720</c:v>
                </c:pt>
                <c:pt idx="1352">
                  <c:v>448910187</c:v>
                </c:pt>
                <c:pt idx="1353">
                  <c:v>485876130</c:v>
                </c:pt>
                <c:pt idx="1354">
                  <c:v>491234491</c:v>
                </c:pt>
                <c:pt idx="1355">
                  <c:v>449651552</c:v>
                </c:pt>
                <c:pt idx="1356">
                  <c:v>424943016</c:v>
                </c:pt>
                <c:pt idx="1357">
                  <c:v>425423109</c:v>
                </c:pt>
                <c:pt idx="1358">
                  <c:v>482696282</c:v>
                </c:pt>
                <c:pt idx="1359">
                  <c:v>425511525</c:v>
                </c:pt>
                <c:pt idx="1360">
                  <c:v>460638199</c:v>
                </c:pt>
                <c:pt idx="1361">
                  <c:v>400525630</c:v>
                </c:pt>
                <c:pt idx="1362">
                  <c:v>380229093</c:v>
                </c:pt>
                <c:pt idx="1363">
                  <c:v>411630591</c:v>
                </c:pt>
                <c:pt idx="1364">
                  <c:v>338915770</c:v>
                </c:pt>
                <c:pt idx="1365">
                  <c:v>391270245</c:v>
                </c:pt>
                <c:pt idx="1366">
                  <c:v>350421629</c:v>
                </c:pt>
                <c:pt idx="1367">
                  <c:v>407041197</c:v>
                </c:pt>
                <c:pt idx="1368">
                  <c:v>339264560</c:v>
                </c:pt>
                <c:pt idx="1369">
                  <c:v>377040281</c:v>
                </c:pt>
                <c:pt idx="1370">
                  <c:v>353009879</c:v>
                </c:pt>
                <c:pt idx="1371">
                  <c:v>343838705</c:v>
                </c:pt>
                <c:pt idx="1372">
                  <c:v>353893259</c:v>
                </c:pt>
                <c:pt idx="1373">
                  <c:v>344820897</c:v>
                </c:pt>
                <c:pt idx="1374">
                  <c:v>358728355</c:v>
                </c:pt>
                <c:pt idx="1375">
                  <c:v>346941174</c:v>
                </c:pt>
                <c:pt idx="1376">
                  <c:v>359609387</c:v>
                </c:pt>
                <c:pt idx="1377">
                  <c:v>410787346</c:v>
                </c:pt>
                <c:pt idx="1378">
                  <c:v>360479723</c:v>
                </c:pt>
                <c:pt idx="1379">
                  <c:v>376552125</c:v>
                </c:pt>
                <c:pt idx="1380">
                  <c:v>361867771</c:v>
                </c:pt>
                <c:pt idx="1381">
                  <c:v>343326369</c:v>
                </c:pt>
                <c:pt idx="1382">
                  <c:v>365344410</c:v>
                </c:pt>
                <c:pt idx="1383">
                  <c:v>384575537</c:v>
                </c:pt>
                <c:pt idx="1384">
                  <c:v>366084083</c:v>
                </c:pt>
                <c:pt idx="1385">
                  <c:v>391035453</c:v>
                </c:pt>
                <c:pt idx="1386">
                  <c:v>367379600</c:v>
                </c:pt>
                <c:pt idx="1387">
                  <c:v>391746763</c:v>
                </c:pt>
                <c:pt idx="1388">
                  <c:v>367469342</c:v>
                </c:pt>
                <c:pt idx="1389">
                  <c:v>397909852</c:v>
                </c:pt>
                <c:pt idx="1390">
                  <c:v>367753843</c:v>
                </c:pt>
                <c:pt idx="1391">
                  <c:v>346868077</c:v>
                </c:pt>
                <c:pt idx="1392">
                  <c:v>368081241</c:v>
                </c:pt>
                <c:pt idx="1393">
                  <c:v>347412080</c:v>
                </c:pt>
                <c:pt idx="1394">
                  <c:v>371244657</c:v>
                </c:pt>
                <c:pt idx="1395">
                  <c:v>410766651</c:v>
                </c:pt>
                <c:pt idx="1396">
                  <c:v>372493368</c:v>
                </c:pt>
                <c:pt idx="1397">
                  <c:v>411208422</c:v>
                </c:pt>
                <c:pt idx="1398">
                  <c:v>412816461</c:v>
                </c:pt>
                <c:pt idx="1399">
                  <c:v>347833312</c:v>
                </c:pt>
                <c:pt idx="1400">
                  <c:v>347989591</c:v>
                </c:pt>
                <c:pt idx="1401">
                  <c:v>375215885</c:v>
                </c:pt>
                <c:pt idx="1402">
                  <c:v>285178046</c:v>
                </c:pt>
                <c:pt idx="1403">
                  <c:v>310063572</c:v>
                </c:pt>
                <c:pt idx="1404">
                  <c:v>288314899</c:v>
                </c:pt>
                <c:pt idx="1405">
                  <c:v>285206415</c:v>
                </c:pt>
                <c:pt idx="1406">
                  <c:v>288778814</c:v>
                </c:pt>
                <c:pt idx="1407">
                  <c:v>304447309</c:v>
                </c:pt>
                <c:pt idx="1408">
                  <c:v>274030340</c:v>
                </c:pt>
                <c:pt idx="1409">
                  <c:v>304782801</c:v>
                </c:pt>
                <c:pt idx="1410">
                  <c:v>332860752</c:v>
                </c:pt>
                <c:pt idx="1411">
                  <c:v>315369981</c:v>
                </c:pt>
                <c:pt idx="1412">
                  <c:v>314575051</c:v>
                </c:pt>
                <c:pt idx="1413">
                  <c:v>276509624</c:v>
                </c:pt>
                <c:pt idx="1414">
                  <c:v>287778251</c:v>
                </c:pt>
                <c:pt idx="1415">
                  <c:v>292109837</c:v>
                </c:pt>
                <c:pt idx="1416">
                  <c:v>294322772</c:v>
                </c:pt>
                <c:pt idx="1417">
                  <c:v>288728830</c:v>
                </c:pt>
                <c:pt idx="1418">
                  <c:v>332234253</c:v>
                </c:pt>
                <c:pt idx="1419">
                  <c:v>309100083</c:v>
                </c:pt>
                <c:pt idx="1420">
                  <c:v>332411372</c:v>
                </c:pt>
                <c:pt idx="1421">
                  <c:v>283923267</c:v>
                </c:pt>
                <c:pt idx="1422">
                  <c:v>272942693</c:v>
                </c:pt>
                <c:pt idx="1423">
                  <c:v>304362455</c:v>
                </c:pt>
                <c:pt idx="1424">
                  <c:v>273224309</c:v>
                </c:pt>
                <c:pt idx="1425">
                  <c:v>243774055</c:v>
                </c:pt>
                <c:pt idx="1426">
                  <c:v>229388614</c:v>
                </c:pt>
                <c:pt idx="1427">
                  <c:v>245093519</c:v>
                </c:pt>
                <c:pt idx="1428">
                  <c:v>269226399</c:v>
                </c:pt>
                <c:pt idx="1429">
                  <c:v>231264836</c:v>
                </c:pt>
                <c:pt idx="1430">
                  <c:v>242799466</c:v>
                </c:pt>
                <c:pt idx="1431">
                  <c:v>236443900</c:v>
                </c:pt>
                <c:pt idx="1432">
                  <c:v>222493012</c:v>
                </c:pt>
                <c:pt idx="1433">
                  <c:v>265089516</c:v>
                </c:pt>
                <c:pt idx="1434">
                  <c:v>249547971</c:v>
                </c:pt>
                <c:pt idx="1435">
                  <c:v>234912666</c:v>
                </c:pt>
                <c:pt idx="1436">
                  <c:v>250264995</c:v>
                </c:pt>
                <c:pt idx="1437">
                  <c:v>224267449</c:v>
                </c:pt>
                <c:pt idx="1438">
                  <c:v>228162180</c:v>
                </c:pt>
                <c:pt idx="1439">
                  <c:v>243808175</c:v>
                </c:pt>
                <c:pt idx="1440">
                  <c:v>251244607</c:v>
                </c:pt>
                <c:pt idx="1441">
                  <c:v>260929289</c:v>
                </c:pt>
                <c:pt idx="1442">
                  <c:v>251263864</c:v>
                </c:pt>
                <c:pt idx="1443">
                  <c:v>264953365</c:v>
                </c:pt>
                <c:pt idx="1444">
                  <c:v>234243846</c:v>
                </c:pt>
                <c:pt idx="1445">
                  <c:v>229186078</c:v>
                </c:pt>
                <c:pt idx="1446">
                  <c:v>254001139</c:v>
                </c:pt>
                <c:pt idx="1447">
                  <c:v>265908299</c:v>
                </c:pt>
                <c:pt idx="1448">
                  <c:v>246094628</c:v>
                </c:pt>
                <c:pt idx="1449">
                  <c:v>227940751</c:v>
                </c:pt>
                <c:pt idx="1450">
                  <c:v>226419433</c:v>
                </c:pt>
                <c:pt idx="1451">
                  <c:v>248138351</c:v>
                </c:pt>
                <c:pt idx="1452">
                  <c:v>230337286</c:v>
                </c:pt>
                <c:pt idx="1453">
                  <c:v>204098414</c:v>
                </c:pt>
                <c:pt idx="1454">
                  <c:v>216967330</c:v>
                </c:pt>
                <c:pt idx="1455">
                  <c:v>178949498</c:v>
                </c:pt>
                <c:pt idx="1456">
                  <c:v>169234249</c:v>
                </c:pt>
                <c:pt idx="1457">
                  <c:v>219181653</c:v>
                </c:pt>
                <c:pt idx="1458">
                  <c:v>189849007</c:v>
                </c:pt>
                <c:pt idx="1459">
                  <c:v>205162345</c:v>
                </c:pt>
                <c:pt idx="1460">
                  <c:v>192419150</c:v>
                </c:pt>
                <c:pt idx="1461">
                  <c:v>167866240</c:v>
                </c:pt>
                <c:pt idx="1462">
                  <c:v>169857679</c:v>
                </c:pt>
                <c:pt idx="1463">
                  <c:v>218500469</c:v>
                </c:pt>
                <c:pt idx="1464">
                  <c:v>195101995</c:v>
                </c:pt>
                <c:pt idx="1465">
                  <c:v>176240506</c:v>
                </c:pt>
                <c:pt idx="1466">
                  <c:v>170506407</c:v>
                </c:pt>
                <c:pt idx="1467">
                  <c:v>204921681</c:v>
                </c:pt>
                <c:pt idx="1468">
                  <c:v>172315948</c:v>
                </c:pt>
                <c:pt idx="1469">
                  <c:v>178584176</c:v>
                </c:pt>
                <c:pt idx="1470">
                  <c:v>198618651</c:v>
                </c:pt>
                <c:pt idx="1471">
                  <c:v>214760293</c:v>
                </c:pt>
                <c:pt idx="1472">
                  <c:v>163081504</c:v>
                </c:pt>
                <c:pt idx="1473">
                  <c:v>216916738</c:v>
                </c:pt>
                <c:pt idx="1474">
                  <c:v>199545766</c:v>
                </c:pt>
                <c:pt idx="1475">
                  <c:v>217150375</c:v>
                </c:pt>
                <c:pt idx="1476">
                  <c:v>199883017</c:v>
                </c:pt>
                <c:pt idx="1477">
                  <c:v>218932367</c:v>
                </c:pt>
                <c:pt idx="1478">
                  <c:v>200284973</c:v>
                </c:pt>
                <c:pt idx="1479">
                  <c:v>202883274</c:v>
                </c:pt>
                <c:pt idx="1480">
                  <c:v>221304985</c:v>
                </c:pt>
                <c:pt idx="1481">
                  <c:v>140905275</c:v>
                </c:pt>
                <c:pt idx="1482">
                  <c:v>120678368</c:v>
                </c:pt>
                <c:pt idx="1483">
                  <c:v>145335716</c:v>
                </c:pt>
                <c:pt idx="1484">
                  <c:v>106762297</c:v>
                </c:pt>
                <c:pt idx="1485">
                  <c:v>112062884</c:v>
                </c:pt>
                <c:pt idx="1486">
                  <c:v>123986701</c:v>
                </c:pt>
                <c:pt idx="1487">
                  <c:v>142900912</c:v>
                </c:pt>
                <c:pt idx="1488">
                  <c:v>124739107</c:v>
                </c:pt>
                <c:pt idx="1489">
                  <c:v>147026065</c:v>
                </c:pt>
                <c:pt idx="1490">
                  <c:v>127439625</c:v>
                </c:pt>
                <c:pt idx="1491">
                  <c:v>155715012</c:v>
                </c:pt>
                <c:pt idx="1492">
                  <c:v>127485371</c:v>
                </c:pt>
                <c:pt idx="1493">
                  <c:v>112199509</c:v>
                </c:pt>
                <c:pt idx="1494">
                  <c:v>128325512</c:v>
                </c:pt>
                <c:pt idx="1495">
                  <c:v>119802233</c:v>
                </c:pt>
                <c:pt idx="1496">
                  <c:v>108617492</c:v>
                </c:pt>
                <c:pt idx="1497">
                  <c:v>143706131</c:v>
                </c:pt>
                <c:pt idx="1498">
                  <c:v>103608276</c:v>
                </c:pt>
                <c:pt idx="1499">
                  <c:v>146576412</c:v>
                </c:pt>
                <c:pt idx="1500">
                  <c:v>104113360</c:v>
                </c:pt>
                <c:pt idx="1501">
                  <c:v>150411219</c:v>
                </c:pt>
                <c:pt idx="1502">
                  <c:v>131558880</c:v>
                </c:pt>
                <c:pt idx="1503">
                  <c:v>106084840</c:v>
                </c:pt>
                <c:pt idx="1504">
                  <c:v>111173491</c:v>
                </c:pt>
                <c:pt idx="1505">
                  <c:v>115144847</c:v>
                </c:pt>
                <c:pt idx="1506">
                  <c:v>135748714</c:v>
                </c:pt>
                <c:pt idx="1507">
                  <c:v>137659627</c:v>
                </c:pt>
                <c:pt idx="1508">
                  <c:v>98877973</c:v>
                </c:pt>
                <c:pt idx="1509">
                  <c:v>75565461</c:v>
                </c:pt>
                <c:pt idx="1510">
                  <c:v>88603278</c:v>
                </c:pt>
                <c:pt idx="1511">
                  <c:v>65883798</c:v>
                </c:pt>
                <c:pt idx="1512">
                  <c:v>77076382</c:v>
                </c:pt>
                <c:pt idx="1513">
                  <c:v>83997088</c:v>
                </c:pt>
                <c:pt idx="1514">
                  <c:v>100098226</c:v>
                </c:pt>
                <c:pt idx="1515">
                  <c:v>63164528</c:v>
                </c:pt>
                <c:pt idx="1516">
                  <c:v>101905582</c:v>
                </c:pt>
                <c:pt idx="1517">
                  <c:v>63022186</c:v>
                </c:pt>
                <c:pt idx="1518">
                  <c:v>88596204</c:v>
                </c:pt>
                <c:pt idx="1519">
                  <c:v>94743304</c:v>
                </c:pt>
                <c:pt idx="1520">
                  <c:v>61721356</c:v>
                </c:pt>
                <c:pt idx="1521">
                  <c:v>95339783</c:v>
                </c:pt>
                <c:pt idx="1522">
                  <c:v>93102291</c:v>
                </c:pt>
                <c:pt idx="1523">
                  <c:v>95641020</c:v>
                </c:pt>
                <c:pt idx="1524">
                  <c:v>93120690</c:v>
                </c:pt>
                <c:pt idx="1525">
                  <c:v>83106511</c:v>
                </c:pt>
                <c:pt idx="1526">
                  <c:v>84318682</c:v>
                </c:pt>
                <c:pt idx="1527">
                  <c:v>84181866</c:v>
                </c:pt>
                <c:pt idx="1528">
                  <c:v>79010327</c:v>
                </c:pt>
                <c:pt idx="1529">
                  <c:v>88500114</c:v>
                </c:pt>
                <c:pt idx="1530">
                  <c:v>60672245</c:v>
                </c:pt>
                <c:pt idx="1531">
                  <c:v>61163769</c:v>
                </c:pt>
                <c:pt idx="1532">
                  <c:v>77231963</c:v>
                </c:pt>
                <c:pt idx="1533">
                  <c:v>50967185</c:v>
                </c:pt>
                <c:pt idx="1534">
                  <c:v>53550586</c:v>
                </c:pt>
                <c:pt idx="1535">
                  <c:v>36319115</c:v>
                </c:pt>
                <c:pt idx="1536">
                  <c:v>43230315</c:v>
                </c:pt>
                <c:pt idx="1537">
                  <c:v>56115201</c:v>
                </c:pt>
                <c:pt idx="1538">
                  <c:v>37087088</c:v>
                </c:pt>
                <c:pt idx="1539">
                  <c:v>51297925</c:v>
                </c:pt>
                <c:pt idx="1540">
                  <c:v>43721134</c:v>
                </c:pt>
                <c:pt idx="1541">
                  <c:v>52773065</c:v>
                </c:pt>
                <c:pt idx="1542">
                  <c:v>41432674</c:v>
                </c:pt>
                <c:pt idx="1543">
                  <c:v>54168650</c:v>
                </c:pt>
                <c:pt idx="1544">
                  <c:v>37488020</c:v>
                </c:pt>
                <c:pt idx="1545">
                  <c:v>42540192</c:v>
                </c:pt>
                <c:pt idx="1546">
                  <c:v>37525225</c:v>
                </c:pt>
                <c:pt idx="1547">
                  <c:v>51117483</c:v>
                </c:pt>
                <c:pt idx="1548">
                  <c:v>37562047</c:v>
                </c:pt>
                <c:pt idx="1549">
                  <c:v>51966672</c:v>
                </c:pt>
                <c:pt idx="1550">
                  <c:v>44839765</c:v>
                </c:pt>
                <c:pt idx="1551">
                  <c:v>52138057</c:v>
                </c:pt>
                <c:pt idx="1552">
                  <c:v>45326126</c:v>
                </c:pt>
                <c:pt idx="1553">
                  <c:v>39145754</c:v>
                </c:pt>
                <c:pt idx="1554">
                  <c:v>46049093</c:v>
                </c:pt>
                <c:pt idx="1555">
                  <c:v>42496413</c:v>
                </c:pt>
                <c:pt idx="1556">
                  <c:v>37949976</c:v>
                </c:pt>
                <c:pt idx="1557">
                  <c:v>55758254</c:v>
                </c:pt>
                <c:pt idx="1558">
                  <c:v>59549881</c:v>
                </c:pt>
                <c:pt idx="1559">
                  <c:v>56653460</c:v>
                </c:pt>
                <c:pt idx="1560">
                  <c:v>41924515</c:v>
                </c:pt>
                <c:pt idx="1561">
                  <c:v>49589921</c:v>
                </c:pt>
                <c:pt idx="1562">
                  <c:v>48739707</c:v>
                </c:pt>
                <c:pt idx="1563">
                  <c:v>29977398</c:v>
                </c:pt>
                <c:pt idx="1564">
                  <c:v>7103955</c:v>
                </c:pt>
                <c:pt idx="1565">
                  <c:v>9496512</c:v>
                </c:pt>
                <c:pt idx="1566">
                  <c:v>14060843</c:v>
                </c:pt>
                <c:pt idx="1567">
                  <c:v>10415965</c:v>
                </c:pt>
                <c:pt idx="1568">
                  <c:v>14415109</c:v>
                </c:pt>
                <c:pt idx="1569">
                  <c:v>34150273</c:v>
                </c:pt>
                <c:pt idx="1570">
                  <c:v>16795060</c:v>
                </c:pt>
                <c:pt idx="1571">
                  <c:v>22033501</c:v>
                </c:pt>
                <c:pt idx="1572">
                  <c:v>3667176</c:v>
                </c:pt>
                <c:pt idx="1573">
                  <c:v>25379608</c:v>
                </c:pt>
                <c:pt idx="1574">
                  <c:v>16991186</c:v>
                </c:pt>
                <c:pt idx="1575">
                  <c:v>6123893</c:v>
                </c:pt>
                <c:pt idx="1576">
                  <c:v>1160146</c:v>
                </c:pt>
                <c:pt idx="1577">
                  <c:v>30594609</c:v>
                </c:pt>
                <c:pt idx="1578">
                  <c:v>20095747</c:v>
                </c:pt>
                <c:pt idx="1579">
                  <c:v>20428996</c:v>
                </c:pt>
                <c:pt idx="1580">
                  <c:v>10080488</c:v>
                </c:pt>
                <c:pt idx="1581">
                  <c:v>700414237</c:v>
                </c:pt>
                <c:pt idx="1582">
                  <c:v>692899404</c:v>
                </c:pt>
                <c:pt idx="1583">
                  <c:v>692316662</c:v>
                </c:pt>
                <c:pt idx="1584">
                  <c:v>684710094</c:v>
                </c:pt>
                <c:pt idx="1585">
                  <c:v>698161492</c:v>
                </c:pt>
                <c:pt idx="1586">
                  <c:v>684904038</c:v>
                </c:pt>
                <c:pt idx="1587">
                  <c:v>683475630</c:v>
                </c:pt>
                <c:pt idx="1588">
                  <c:v>682313372</c:v>
                </c:pt>
                <c:pt idx="1589">
                  <c:v>692403020</c:v>
                </c:pt>
                <c:pt idx="1590">
                  <c:v>679260824</c:v>
                </c:pt>
                <c:pt idx="1591">
                  <c:v>695031071</c:v>
                </c:pt>
                <c:pt idx="1592">
                  <c:v>685205361</c:v>
                </c:pt>
                <c:pt idx="1593">
                  <c:v>678760722</c:v>
                </c:pt>
                <c:pt idx="1594">
                  <c:v>682515898</c:v>
                </c:pt>
                <c:pt idx="1595">
                  <c:v>682295731</c:v>
                </c:pt>
                <c:pt idx="1596">
                  <c:v>686232121</c:v>
                </c:pt>
                <c:pt idx="1597">
                  <c:v>677139125</c:v>
                </c:pt>
                <c:pt idx="1598">
                  <c:v>682536139</c:v>
                </c:pt>
                <c:pt idx="1599">
                  <c:v>692361312</c:v>
                </c:pt>
                <c:pt idx="1600">
                  <c:v>677621479</c:v>
                </c:pt>
                <c:pt idx="1601">
                  <c:v>682052660</c:v>
                </c:pt>
                <c:pt idx="1602">
                  <c:v>682659491</c:v>
                </c:pt>
                <c:pt idx="1603">
                  <c:v>693869658</c:v>
                </c:pt>
                <c:pt idx="1604">
                  <c:v>688225877</c:v>
                </c:pt>
                <c:pt idx="1605">
                  <c:v>695231749</c:v>
                </c:pt>
                <c:pt idx="1606">
                  <c:v>681262539</c:v>
                </c:pt>
                <c:pt idx="1607">
                  <c:v>699263304</c:v>
                </c:pt>
                <c:pt idx="1608">
                  <c:v>688431720</c:v>
                </c:pt>
                <c:pt idx="1609">
                  <c:v>700014660</c:v>
                </c:pt>
                <c:pt idx="1610">
                  <c:v>689346122</c:v>
                </c:pt>
                <c:pt idx="1611">
                  <c:v>700425206</c:v>
                </c:pt>
                <c:pt idx="1612">
                  <c:v>677117830</c:v>
                </c:pt>
                <c:pt idx="1613">
                  <c:v>690884625</c:v>
                </c:pt>
                <c:pt idx="1614">
                  <c:v>687486126</c:v>
                </c:pt>
                <c:pt idx="1615">
                  <c:v>657442184</c:v>
                </c:pt>
                <c:pt idx="1616">
                  <c:v>667180855</c:v>
                </c:pt>
                <c:pt idx="1617">
                  <c:v>674882295</c:v>
                </c:pt>
                <c:pt idx="1618">
                  <c:v>660131246</c:v>
                </c:pt>
                <c:pt idx="1619">
                  <c:v>668336200</c:v>
                </c:pt>
                <c:pt idx="1620">
                  <c:v>660431529</c:v>
                </c:pt>
                <c:pt idx="1621">
                  <c:v>672201717</c:v>
                </c:pt>
                <c:pt idx="1622">
                  <c:v>660454214</c:v>
                </c:pt>
                <c:pt idx="1623">
                  <c:v>666287265</c:v>
                </c:pt>
                <c:pt idx="1624">
                  <c:v>661101862</c:v>
                </c:pt>
                <c:pt idx="1625">
                  <c:v>667875659</c:v>
                </c:pt>
                <c:pt idx="1626">
                  <c:v>661623034</c:v>
                </c:pt>
                <c:pt idx="1627">
                  <c:v>668489562</c:v>
                </c:pt>
                <c:pt idx="1628">
                  <c:v>661752163</c:v>
                </c:pt>
                <c:pt idx="1629">
                  <c:v>669654255</c:v>
                </c:pt>
                <c:pt idx="1630">
                  <c:v>662803374</c:v>
                </c:pt>
                <c:pt idx="1631">
                  <c:v>673151373</c:v>
                </c:pt>
                <c:pt idx="1632">
                  <c:v>663067038</c:v>
                </c:pt>
                <c:pt idx="1633">
                  <c:v>676026557</c:v>
                </c:pt>
                <c:pt idx="1634">
                  <c:v>663101370</c:v>
                </c:pt>
                <c:pt idx="1635">
                  <c:v>659906827</c:v>
                </c:pt>
                <c:pt idx="1636">
                  <c:v>664133224</c:v>
                </c:pt>
                <c:pt idx="1637">
                  <c:v>667362630</c:v>
                </c:pt>
                <c:pt idx="1638">
                  <c:v>664488642</c:v>
                </c:pt>
                <c:pt idx="1639">
                  <c:v>667881905</c:v>
                </c:pt>
                <c:pt idx="1640">
                  <c:v>658401100</c:v>
                </c:pt>
                <c:pt idx="1641">
                  <c:v>668338864</c:v>
                </c:pt>
                <c:pt idx="1642">
                  <c:v>664633393</c:v>
                </c:pt>
                <c:pt idx="1643">
                  <c:v>668509047</c:v>
                </c:pt>
                <c:pt idx="1644">
                  <c:v>664819505</c:v>
                </c:pt>
                <c:pt idx="1645">
                  <c:v>669647920</c:v>
                </c:pt>
                <c:pt idx="1646">
                  <c:v>676174542</c:v>
                </c:pt>
                <c:pt idx="1647">
                  <c:v>670864911</c:v>
                </c:pt>
                <c:pt idx="1648">
                  <c:v>665139628</c:v>
                </c:pt>
                <c:pt idx="1649">
                  <c:v>672936466</c:v>
                </c:pt>
                <c:pt idx="1650">
                  <c:v>658579927</c:v>
                </c:pt>
                <c:pt idx="1651">
                  <c:v>659675809</c:v>
                </c:pt>
                <c:pt idx="1652">
                  <c:v>665945601</c:v>
                </c:pt>
                <c:pt idx="1653">
                  <c:v>675984763</c:v>
                </c:pt>
                <c:pt idx="1654">
                  <c:v>666086519</c:v>
                </c:pt>
                <c:pt idx="1655">
                  <c:v>659018832</c:v>
                </c:pt>
                <c:pt idx="1656">
                  <c:v>676160279</c:v>
                </c:pt>
                <c:pt idx="1657">
                  <c:v>590309627</c:v>
                </c:pt>
                <c:pt idx="1658">
                  <c:v>599067834</c:v>
                </c:pt>
                <c:pt idx="1659">
                  <c:v>655383873</c:v>
                </c:pt>
                <c:pt idx="1660">
                  <c:v>588996657</c:v>
                </c:pt>
                <c:pt idx="1661">
                  <c:v>651594155</c:v>
                </c:pt>
                <c:pt idx="1662">
                  <c:v>591373026</c:v>
                </c:pt>
                <c:pt idx="1663">
                  <c:v>654723909</c:v>
                </c:pt>
                <c:pt idx="1664">
                  <c:v>591588156</c:v>
                </c:pt>
                <c:pt idx="1665">
                  <c:v>656074681</c:v>
                </c:pt>
                <c:pt idx="1666">
                  <c:v>586125444</c:v>
                </c:pt>
                <c:pt idx="1667">
                  <c:v>651229186</c:v>
                </c:pt>
                <c:pt idx="1668">
                  <c:v>593037437</c:v>
                </c:pt>
                <c:pt idx="1669">
                  <c:v>590178602</c:v>
                </c:pt>
                <c:pt idx="1670">
                  <c:v>593235980</c:v>
                </c:pt>
                <c:pt idx="1671">
                  <c:v>653727788</c:v>
                </c:pt>
                <c:pt idx="1672">
                  <c:v>588018949</c:v>
                </c:pt>
                <c:pt idx="1673">
                  <c:v>585981884</c:v>
                </c:pt>
                <c:pt idx="1674">
                  <c:v>593651048</c:v>
                </c:pt>
                <c:pt idx="1675">
                  <c:v>655756343</c:v>
                </c:pt>
                <c:pt idx="1676">
                  <c:v>593673092</c:v>
                </c:pt>
                <c:pt idx="1677">
                  <c:v>656263991</c:v>
                </c:pt>
                <c:pt idx="1678">
                  <c:v>593687005</c:v>
                </c:pt>
                <c:pt idx="1679">
                  <c:v>650544771</c:v>
                </c:pt>
                <c:pt idx="1680">
                  <c:v>594655303</c:v>
                </c:pt>
                <c:pt idx="1681">
                  <c:v>590126585</c:v>
                </c:pt>
                <c:pt idx="1682">
                  <c:v>595675828</c:v>
                </c:pt>
                <c:pt idx="1683">
                  <c:v>590143985</c:v>
                </c:pt>
                <c:pt idx="1684">
                  <c:v>588250863</c:v>
                </c:pt>
                <c:pt idx="1685">
                  <c:v>652669920</c:v>
                </c:pt>
                <c:pt idx="1686">
                  <c:v>596507870</c:v>
                </c:pt>
                <c:pt idx="1687">
                  <c:v>653214675</c:v>
                </c:pt>
                <c:pt idx="1688">
                  <c:v>596705575</c:v>
                </c:pt>
                <c:pt idx="1689">
                  <c:v>653911809</c:v>
                </c:pt>
                <c:pt idx="1690">
                  <c:v>597010213</c:v>
                </c:pt>
                <c:pt idx="1691">
                  <c:v>655194290</c:v>
                </c:pt>
                <c:pt idx="1692">
                  <c:v>597571605</c:v>
                </c:pt>
                <c:pt idx="1693">
                  <c:v>655245835</c:v>
                </c:pt>
                <c:pt idx="1694">
                  <c:v>597797984</c:v>
                </c:pt>
                <c:pt idx="1695">
                  <c:v>590949318</c:v>
                </c:pt>
                <c:pt idx="1696">
                  <c:v>656725312</c:v>
                </c:pt>
                <c:pt idx="1697">
                  <c:v>588781465</c:v>
                </c:pt>
                <c:pt idx="1698">
                  <c:v>590075894</c:v>
                </c:pt>
                <c:pt idx="1699">
                  <c:v>590978745</c:v>
                </c:pt>
                <c:pt idx="1700">
                  <c:v>598511663</c:v>
                </c:pt>
                <c:pt idx="1701">
                  <c:v>590108801</c:v>
                </c:pt>
                <c:pt idx="1702">
                  <c:v>656694088</c:v>
                </c:pt>
                <c:pt idx="1703">
                  <c:v>566830299</c:v>
                </c:pt>
                <c:pt idx="1704">
                  <c:v>567187103</c:v>
                </c:pt>
                <c:pt idx="1705">
                  <c:v>580125886</c:v>
                </c:pt>
                <c:pt idx="1706">
                  <c:v>571342359</c:v>
                </c:pt>
                <c:pt idx="1707">
                  <c:v>583939849</c:v>
                </c:pt>
                <c:pt idx="1708">
                  <c:v>567526828</c:v>
                </c:pt>
                <c:pt idx="1709">
                  <c:v>567162257</c:v>
                </c:pt>
                <c:pt idx="1710">
                  <c:v>571385247</c:v>
                </c:pt>
                <c:pt idx="1711">
                  <c:v>581386386</c:v>
                </c:pt>
                <c:pt idx="1712">
                  <c:v>567628896</c:v>
                </c:pt>
                <c:pt idx="1713">
                  <c:v>583138427</c:v>
                </c:pt>
                <c:pt idx="1714">
                  <c:v>571692859</c:v>
                </c:pt>
                <c:pt idx="1715">
                  <c:v>577720196</c:v>
                </c:pt>
                <c:pt idx="1716">
                  <c:v>570357848</c:v>
                </c:pt>
                <c:pt idx="1717">
                  <c:v>578734762</c:v>
                </c:pt>
                <c:pt idx="1718">
                  <c:v>572908869</c:v>
                </c:pt>
                <c:pt idx="1719">
                  <c:v>580052444</c:v>
                </c:pt>
                <c:pt idx="1720">
                  <c:v>572915034</c:v>
                </c:pt>
                <c:pt idx="1721">
                  <c:v>580673533</c:v>
                </c:pt>
                <c:pt idx="1722">
                  <c:v>567846943</c:v>
                </c:pt>
                <c:pt idx="1723">
                  <c:v>581875260</c:v>
                </c:pt>
                <c:pt idx="1724">
                  <c:v>573255138</c:v>
                </c:pt>
                <c:pt idx="1725">
                  <c:v>582625297</c:v>
                </c:pt>
                <c:pt idx="1726">
                  <c:v>573414996</c:v>
                </c:pt>
                <c:pt idx="1727">
                  <c:v>583370982</c:v>
                </c:pt>
                <c:pt idx="1728">
                  <c:v>573624309</c:v>
                </c:pt>
                <c:pt idx="1729">
                  <c:v>584153837</c:v>
                </c:pt>
                <c:pt idx="1730">
                  <c:v>567877928</c:v>
                </c:pt>
                <c:pt idx="1731">
                  <c:v>577845936</c:v>
                </c:pt>
                <c:pt idx="1732">
                  <c:v>570685479</c:v>
                </c:pt>
                <c:pt idx="1733">
                  <c:v>578525469</c:v>
                </c:pt>
                <c:pt idx="1734">
                  <c:v>573929624</c:v>
                </c:pt>
                <c:pt idx="1735">
                  <c:v>578978359</c:v>
                </c:pt>
                <c:pt idx="1736">
                  <c:v>574336149</c:v>
                </c:pt>
                <c:pt idx="1737">
                  <c:v>579311271</c:v>
                </c:pt>
                <c:pt idx="1738">
                  <c:v>574460723</c:v>
                </c:pt>
                <c:pt idx="1739">
                  <c:v>580090322</c:v>
                </c:pt>
                <c:pt idx="1740">
                  <c:v>566816822</c:v>
                </c:pt>
                <c:pt idx="1741">
                  <c:v>570874926</c:v>
                </c:pt>
                <c:pt idx="1742">
                  <c:v>575152175</c:v>
                </c:pt>
                <c:pt idx="1743">
                  <c:v>569008289</c:v>
                </c:pt>
                <c:pt idx="1744">
                  <c:v>575343989</c:v>
                </c:pt>
                <c:pt idx="1745">
                  <c:v>581671169</c:v>
                </c:pt>
                <c:pt idx="1746">
                  <c:v>575687732</c:v>
                </c:pt>
                <c:pt idx="1747">
                  <c:v>582220287</c:v>
                </c:pt>
                <c:pt idx="1748">
                  <c:v>576238444</c:v>
                </c:pt>
                <c:pt idx="1749">
                  <c:v>582587537</c:v>
                </c:pt>
                <c:pt idx="1750">
                  <c:v>584792612</c:v>
                </c:pt>
                <c:pt idx="1751">
                  <c:v>582989236</c:v>
                </c:pt>
                <c:pt idx="1752">
                  <c:v>585593816</c:v>
                </c:pt>
                <c:pt idx="1753">
                  <c:v>583360510</c:v>
                </c:pt>
                <c:pt idx="1754">
                  <c:v>576636892</c:v>
                </c:pt>
                <c:pt idx="1755">
                  <c:v>569183133</c:v>
                </c:pt>
                <c:pt idx="1756">
                  <c:v>576904512</c:v>
                </c:pt>
                <c:pt idx="1757">
                  <c:v>570973895</c:v>
                </c:pt>
                <c:pt idx="1758">
                  <c:v>571199179</c:v>
                </c:pt>
                <c:pt idx="1759">
                  <c:v>569793039</c:v>
                </c:pt>
                <c:pt idx="1760">
                  <c:v>577268936</c:v>
                </c:pt>
                <c:pt idx="1761">
                  <c:v>577035801</c:v>
                </c:pt>
                <c:pt idx="1762">
                  <c:v>551453243</c:v>
                </c:pt>
                <c:pt idx="1763">
                  <c:v>549041518</c:v>
                </c:pt>
                <c:pt idx="1764">
                  <c:v>561265233</c:v>
                </c:pt>
                <c:pt idx="1765">
                  <c:v>549237943</c:v>
                </c:pt>
                <c:pt idx="1766">
                  <c:v>559455501</c:v>
                </c:pt>
                <c:pt idx="1767">
                  <c:v>548359276</c:v>
                </c:pt>
                <c:pt idx="1768">
                  <c:v>551515843</c:v>
                </c:pt>
                <c:pt idx="1769">
                  <c:v>554134156</c:v>
                </c:pt>
                <c:pt idx="1770">
                  <c:v>562998494</c:v>
                </c:pt>
                <c:pt idx="1771">
                  <c:v>548363820</c:v>
                </c:pt>
                <c:pt idx="1772">
                  <c:v>552265658</c:v>
                </c:pt>
                <c:pt idx="1773">
                  <c:v>554946776</c:v>
                </c:pt>
                <c:pt idx="1774">
                  <c:v>553233730</c:v>
                </c:pt>
                <c:pt idx="1775">
                  <c:v>550301444</c:v>
                </c:pt>
                <c:pt idx="1776">
                  <c:v>551492469</c:v>
                </c:pt>
                <c:pt idx="1777">
                  <c:v>550601721</c:v>
                </c:pt>
                <c:pt idx="1778">
                  <c:v>551634099</c:v>
                </c:pt>
                <c:pt idx="1779">
                  <c:v>555990774</c:v>
                </c:pt>
                <c:pt idx="1780">
                  <c:v>561954480</c:v>
                </c:pt>
                <c:pt idx="1781">
                  <c:v>556030394</c:v>
                </c:pt>
                <c:pt idx="1782">
                  <c:v>563654145</c:v>
                </c:pt>
                <c:pt idx="1783">
                  <c:v>556799237</c:v>
                </c:pt>
                <c:pt idx="1784">
                  <c:v>552257744</c:v>
                </c:pt>
                <c:pt idx="1785">
                  <c:v>548646979</c:v>
                </c:pt>
                <c:pt idx="1786">
                  <c:v>559398097</c:v>
                </c:pt>
                <c:pt idx="1787">
                  <c:v>556988880</c:v>
                </c:pt>
                <c:pt idx="1788">
                  <c:v>559753680</c:v>
                </c:pt>
                <c:pt idx="1789">
                  <c:v>556993488</c:v>
                </c:pt>
                <c:pt idx="1790">
                  <c:v>560445889</c:v>
                </c:pt>
                <c:pt idx="1791">
                  <c:v>557514574</c:v>
                </c:pt>
                <c:pt idx="1792">
                  <c:v>551478692</c:v>
                </c:pt>
                <c:pt idx="1793">
                  <c:v>557535777</c:v>
                </c:pt>
                <c:pt idx="1794">
                  <c:v>551505117</c:v>
                </c:pt>
                <c:pt idx="1795">
                  <c:v>557890696</c:v>
                </c:pt>
                <c:pt idx="1796">
                  <c:v>551526393</c:v>
                </c:pt>
                <c:pt idx="1797">
                  <c:v>551036504</c:v>
                </c:pt>
                <c:pt idx="1798">
                  <c:v>548838356</c:v>
                </c:pt>
                <c:pt idx="1799">
                  <c:v>558126835</c:v>
                </c:pt>
                <c:pt idx="1800">
                  <c:v>561614941</c:v>
                </c:pt>
                <c:pt idx="1801">
                  <c:v>548759777</c:v>
                </c:pt>
                <c:pt idx="1802">
                  <c:v>562187370</c:v>
                </c:pt>
                <c:pt idx="1803">
                  <c:v>558505653</c:v>
                </c:pt>
                <c:pt idx="1804">
                  <c:v>563349450</c:v>
                </c:pt>
                <c:pt idx="1805">
                  <c:v>558671268</c:v>
                </c:pt>
                <c:pt idx="1806">
                  <c:v>548962881</c:v>
                </c:pt>
                <c:pt idx="1807">
                  <c:v>551170603</c:v>
                </c:pt>
                <c:pt idx="1808">
                  <c:v>552246326</c:v>
                </c:pt>
                <c:pt idx="1809">
                  <c:v>559032814</c:v>
                </c:pt>
                <c:pt idx="1810">
                  <c:v>564548995</c:v>
                </c:pt>
                <c:pt idx="1811">
                  <c:v>559035874</c:v>
                </c:pt>
                <c:pt idx="1812">
                  <c:v>566130745</c:v>
                </c:pt>
                <c:pt idx="1813">
                  <c:v>551292865</c:v>
                </c:pt>
                <c:pt idx="1814">
                  <c:v>559927805</c:v>
                </c:pt>
                <c:pt idx="1815">
                  <c:v>543505854</c:v>
                </c:pt>
                <c:pt idx="1816">
                  <c:v>530380340</c:v>
                </c:pt>
                <c:pt idx="1817">
                  <c:v>536198203</c:v>
                </c:pt>
                <c:pt idx="1818">
                  <c:v>530584947</c:v>
                </c:pt>
                <c:pt idx="1819">
                  <c:v>529787398</c:v>
                </c:pt>
                <c:pt idx="1820">
                  <c:v>537182182</c:v>
                </c:pt>
                <c:pt idx="1821">
                  <c:v>544251891</c:v>
                </c:pt>
                <c:pt idx="1822">
                  <c:v>531943919</c:v>
                </c:pt>
                <c:pt idx="1823">
                  <c:v>546404570</c:v>
                </c:pt>
                <c:pt idx="1824">
                  <c:v>531981082</c:v>
                </c:pt>
                <c:pt idx="1825">
                  <c:v>528969353</c:v>
                </c:pt>
                <c:pt idx="1826">
                  <c:v>537665254</c:v>
                </c:pt>
                <c:pt idx="1827">
                  <c:v>534943774</c:v>
                </c:pt>
                <c:pt idx="1828">
                  <c:v>530613085</c:v>
                </c:pt>
                <c:pt idx="1829">
                  <c:v>543764912</c:v>
                </c:pt>
                <c:pt idx="1830">
                  <c:v>537829126</c:v>
                </c:pt>
                <c:pt idx="1831">
                  <c:v>545496182</c:v>
                </c:pt>
                <c:pt idx="1832">
                  <c:v>538012072</c:v>
                </c:pt>
                <c:pt idx="1833">
                  <c:v>545829342</c:v>
                </c:pt>
                <c:pt idx="1834">
                  <c:v>538217653</c:v>
                </c:pt>
                <c:pt idx="1835">
                  <c:v>546751396</c:v>
                </c:pt>
                <c:pt idx="1836">
                  <c:v>530645704</c:v>
                </c:pt>
                <c:pt idx="1837">
                  <c:v>547912277</c:v>
                </c:pt>
                <c:pt idx="1838">
                  <c:v>538775984</c:v>
                </c:pt>
                <c:pt idx="1839">
                  <c:v>542627016</c:v>
                </c:pt>
                <c:pt idx="1840">
                  <c:v>538833285</c:v>
                </c:pt>
                <c:pt idx="1841">
                  <c:v>542783992</c:v>
                </c:pt>
                <c:pt idx="1842">
                  <c:v>530774029</c:v>
                </c:pt>
                <c:pt idx="1843">
                  <c:v>543430836</c:v>
                </c:pt>
                <c:pt idx="1844">
                  <c:v>533250967</c:v>
                </c:pt>
                <c:pt idx="1845">
                  <c:v>543506767</c:v>
                </c:pt>
                <c:pt idx="1846">
                  <c:v>540432958</c:v>
                </c:pt>
                <c:pt idx="1847">
                  <c:v>529037763</c:v>
                </c:pt>
                <c:pt idx="1848">
                  <c:v>533428544</c:v>
                </c:pt>
                <c:pt idx="1849">
                  <c:v>536094961</c:v>
                </c:pt>
                <c:pt idx="1850">
                  <c:v>540796054</c:v>
                </c:pt>
                <c:pt idx="1851">
                  <c:v>536124940</c:v>
                </c:pt>
                <c:pt idx="1852">
                  <c:v>540900156</c:v>
                </c:pt>
                <c:pt idx="1853">
                  <c:v>531580400</c:v>
                </c:pt>
                <c:pt idx="1854">
                  <c:v>541505192</c:v>
                </c:pt>
                <c:pt idx="1855">
                  <c:v>531608756</c:v>
                </c:pt>
                <c:pt idx="1856">
                  <c:v>533590232</c:v>
                </c:pt>
                <c:pt idx="1857">
                  <c:v>546610775</c:v>
                </c:pt>
                <c:pt idx="1858">
                  <c:v>531179632</c:v>
                </c:pt>
                <c:pt idx="1859">
                  <c:v>546929620</c:v>
                </c:pt>
                <c:pt idx="1860">
                  <c:v>542198715</c:v>
                </c:pt>
                <c:pt idx="1861">
                  <c:v>536783886</c:v>
                </c:pt>
                <c:pt idx="1862">
                  <c:v>531181517</c:v>
                </c:pt>
                <c:pt idx="1863">
                  <c:v>547918080</c:v>
                </c:pt>
                <c:pt idx="1864">
                  <c:v>533939897</c:v>
                </c:pt>
                <c:pt idx="1865">
                  <c:v>524791617</c:v>
                </c:pt>
                <c:pt idx="1866">
                  <c:v>505752063</c:v>
                </c:pt>
                <c:pt idx="1867">
                  <c:v>526405090</c:v>
                </c:pt>
                <c:pt idx="1868">
                  <c:v>517637168</c:v>
                </c:pt>
                <c:pt idx="1869">
                  <c:v>522682313</c:v>
                </c:pt>
                <c:pt idx="1870">
                  <c:v>502561155</c:v>
                </c:pt>
                <c:pt idx="1871">
                  <c:v>525416647</c:v>
                </c:pt>
                <c:pt idx="1872">
                  <c:v>501006357</c:v>
                </c:pt>
                <c:pt idx="1873">
                  <c:v>527431947</c:v>
                </c:pt>
                <c:pt idx="1874">
                  <c:v>501115831</c:v>
                </c:pt>
                <c:pt idx="1875">
                  <c:v>522472172</c:v>
                </c:pt>
                <c:pt idx="1876">
                  <c:v>511074447</c:v>
                </c:pt>
                <c:pt idx="1877">
                  <c:v>522998620</c:v>
                </c:pt>
                <c:pt idx="1878">
                  <c:v>518472713</c:v>
                </c:pt>
                <c:pt idx="1879">
                  <c:v>525191823</c:v>
                </c:pt>
                <c:pt idx="1880">
                  <c:v>518718023</c:v>
                </c:pt>
                <c:pt idx="1881">
                  <c:v>515361760</c:v>
                </c:pt>
                <c:pt idx="1882">
                  <c:v>504568615</c:v>
                </c:pt>
                <c:pt idx="1883">
                  <c:v>511488134</c:v>
                </c:pt>
                <c:pt idx="1884">
                  <c:v>527771033</c:v>
                </c:pt>
                <c:pt idx="1885">
                  <c:v>502004887</c:v>
                </c:pt>
                <c:pt idx="1886">
                  <c:v>504274094</c:v>
                </c:pt>
                <c:pt idx="1887">
                  <c:v>508328551</c:v>
                </c:pt>
                <c:pt idx="1888">
                  <c:v>511714208</c:v>
                </c:pt>
                <c:pt idx="1889">
                  <c:v>500675780</c:v>
                </c:pt>
                <c:pt idx="1890">
                  <c:v>519316798</c:v>
                </c:pt>
                <c:pt idx="1891">
                  <c:v>509199253</c:v>
                </c:pt>
                <c:pt idx="1892">
                  <c:v>511797676</c:v>
                </c:pt>
                <c:pt idx="1893">
                  <c:v>509653147</c:v>
                </c:pt>
                <c:pt idx="1894">
                  <c:v>502238498</c:v>
                </c:pt>
                <c:pt idx="1895">
                  <c:v>525178678</c:v>
                </c:pt>
                <c:pt idx="1896">
                  <c:v>507853425</c:v>
                </c:pt>
                <c:pt idx="1897">
                  <c:v>525332840</c:v>
                </c:pt>
                <c:pt idx="1898">
                  <c:v>520414037</c:v>
                </c:pt>
                <c:pt idx="1899">
                  <c:v>509696051</c:v>
                </c:pt>
                <c:pt idx="1900">
                  <c:v>520592161</c:v>
                </c:pt>
                <c:pt idx="1901">
                  <c:v>516111160</c:v>
                </c:pt>
                <c:pt idx="1902">
                  <c:v>512570152</c:v>
                </c:pt>
                <c:pt idx="1903">
                  <c:v>526406329</c:v>
                </c:pt>
                <c:pt idx="1904">
                  <c:v>504693755</c:v>
                </c:pt>
                <c:pt idx="1905">
                  <c:v>526612126</c:v>
                </c:pt>
                <c:pt idx="1906">
                  <c:v>513229206</c:v>
                </c:pt>
                <c:pt idx="1907">
                  <c:v>502044766</c:v>
                </c:pt>
                <c:pt idx="1908">
                  <c:v>513849881</c:v>
                </c:pt>
                <c:pt idx="1909">
                  <c:v>518914148</c:v>
                </c:pt>
                <c:pt idx="1910">
                  <c:v>504404229</c:v>
                </c:pt>
                <c:pt idx="1911">
                  <c:v>464847438</c:v>
                </c:pt>
                <c:pt idx="1912">
                  <c:v>482439800</c:v>
                </c:pt>
                <c:pt idx="1913">
                  <c:v>460661436</c:v>
                </c:pt>
                <c:pt idx="1914">
                  <c:v>438526105</c:v>
                </c:pt>
                <c:pt idx="1915">
                  <c:v>496833971</c:v>
                </c:pt>
                <c:pt idx="1916">
                  <c:v>435425440</c:v>
                </c:pt>
                <c:pt idx="1917">
                  <c:v>425232822</c:v>
                </c:pt>
                <c:pt idx="1918">
                  <c:v>490903646</c:v>
                </c:pt>
                <c:pt idx="1919">
                  <c:v>490284186</c:v>
                </c:pt>
                <c:pt idx="1920">
                  <c:v>490983162</c:v>
                </c:pt>
                <c:pt idx="1921">
                  <c:v>481497441</c:v>
                </c:pt>
                <c:pt idx="1922">
                  <c:v>438858559</c:v>
                </c:pt>
                <c:pt idx="1923">
                  <c:v>436975093</c:v>
                </c:pt>
                <c:pt idx="1924">
                  <c:v>451151234</c:v>
                </c:pt>
                <c:pt idx="1925">
                  <c:v>498899641</c:v>
                </c:pt>
                <c:pt idx="1926">
                  <c:v>476128453</c:v>
                </c:pt>
                <c:pt idx="1927">
                  <c:v>485854317</c:v>
                </c:pt>
                <c:pt idx="1928">
                  <c:v>492313691</c:v>
                </c:pt>
                <c:pt idx="1929">
                  <c:v>500399595</c:v>
                </c:pt>
                <c:pt idx="1930">
                  <c:v>414013815</c:v>
                </c:pt>
                <c:pt idx="1931">
                  <c:v>495630320</c:v>
                </c:pt>
                <c:pt idx="1932">
                  <c:v>457543053</c:v>
                </c:pt>
                <c:pt idx="1933">
                  <c:v>464666012</c:v>
                </c:pt>
                <c:pt idx="1934">
                  <c:v>493106289</c:v>
                </c:pt>
                <c:pt idx="1935">
                  <c:v>436720518</c:v>
                </c:pt>
                <c:pt idx="1936">
                  <c:v>478517447</c:v>
                </c:pt>
                <c:pt idx="1937">
                  <c:v>455078302</c:v>
                </c:pt>
                <c:pt idx="1938">
                  <c:v>493456770</c:v>
                </c:pt>
                <c:pt idx="1939">
                  <c:v>433257301</c:v>
                </c:pt>
                <c:pt idx="1940">
                  <c:v>478763758</c:v>
                </c:pt>
                <c:pt idx="1941">
                  <c:v>489033068</c:v>
                </c:pt>
                <c:pt idx="1942">
                  <c:v>424085771</c:v>
                </c:pt>
                <c:pt idx="1943">
                  <c:v>444421808</c:v>
                </c:pt>
                <c:pt idx="1944">
                  <c:v>484773288</c:v>
                </c:pt>
                <c:pt idx="1945">
                  <c:v>489168987</c:v>
                </c:pt>
                <c:pt idx="1946">
                  <c:v>458358340</c:v>
                </c:pt>
                <c:pt idx="1947">
                  <c:v>433395359</c:v>
                </c:pt>
                <c:pt idx="1948">
                  <c:v>494223846</c:v>
                </c:pt>
                <c:pt idx="1949">
                  <c:v>489800214</c:v>
                </c:pt>
                <c:pt idx="1950">
                  <c:v>441982353</c:v>
                </c:pt>
                <c:pt idx="1951">
                  <c:v>489924094</c:v>
                </c:pt>
                <c:pt idx="1952">
                  <c:v>442733480</c:v>
                </c:pt>
                <c:pt idx="1953">
                  <c:v>463540656</c:v>
                </c:pt>
                <c:pt idx="1954">
                  <c:v>477493400</c:v>
                </c:pt>
                <c:pt idx="1955">
                  <c:v>370667624</c:v>
                </c:pt>
                <c:pt idx="1956">
                  <c:v>396033431</c:v>
                </c:pt>
                <c:pt idx="1957">
                  <c:v>374136818</c:v>
                </c:pt>
                <c:pt idx="1958">
                  <c:v>334390283</c:v>
                </c:pt>
                <c:pt idx="1959">
                  <c:v>397320773</c:v>
                </c:pt>
                <c:pt idx="1960">
                  <c:v>361706382</c:v>
                </c:pt>
                <c:pt idx="1961">
                  <c:v>352100261</c:v>
                </c:pt>
                <c:pt idx="1962">
                  <c:v>376063923</c:v>
                </c:pt>
                <c:pt idx="1963">
                  <c:v>395621107</c:v>
                </c:pt>
                <c:pt idx="1964">
                  <c:v>349439108</c:v>
                </c:pt>
                <c:pt idx="1965">
                  <c:v>396441196</c:v>
                </c:pt>
                <c:pt idx="1966">
                  <c:v>376899345</c:v>
                </c:pt>
                <c:pt idx="1967">
                  <c:v>349412503</c:v>
                </c:pt>
                <c:pt idx="1968">
                  <c:v>362339074</c:v>
                </c:pt>
                <c:pt idx="1969">
                  <c:v>351306952</c:v>
                </c:pt>
                <c:pt idx="1970">
                  <c:v>336791075</c:v>
                </c:pt>
                <c:pt idx="1971">
                  <c:v>372593505</c:v>
                </c:pt>
                <c:pt idx="1972">
                  <c:v>343554722</c:v>
                </c:pt>
                <c:pt idx="1973">
                  <c:v>374479745</c:v>
                </c:pt>
                <c:pt idx="1974">
                  <c:v>365209306</c:v>
                </c:pt>
                <c:pt idx="1975">
                  <c:v>345235375</c:v>
                </c:pt>
                <c:pt idx="1976">
                  <c:v>381127623</c:v>
                </c:pt>
                <c:pt idx="1977">
                  <c:v>345644665</c:v>
                </c:pt>
                <c:pt idx="1978">
                  <c:v>381175200</c:v>
                </c:pt>
                <c:pt idx="1979">
                  <c:v>396715604</c:v>
                </c:pt>
                <c:pt idx="1980">
                  <c:v>348767403</c:v>
                </c:pt>
                <c:pt idx="1981">
                  <c:v>335990015</c:v>
                </c:pt>
                <c:pt idx="1982">
                  <c:v>365388609</c:v>
                </c:pt>
                <c:pt idx="1983">
                  <c:v>346004272</c:v>
                </c:pt>
                <c:pt idx="1984">
                  <c:v>387306566</c:v>
                </c:pt>
                <c:pt idx="1985">
                  <c:v>403764818</c:v>
                </c:pt>
                <c:pt idx="1986">
                  <c:v>344270090</c:v>
                </c:pt>
                <c:pt idx="1987">
                  <c:v>342360419</c:v>
                </c:pt>
                <c:pt idx="1988">
                  <c:v>349704049</c:v>
                </c:pt>
                <c:pt idx="1989">
                  <c:v>410371418</c:v>
                </c:pt>
                <c:pt idx="1990">
                  <c:v>367037175</c:v>
                </c:pt>
                <c:pt idx="1991">
                  <c:v>342483802</c:v>
                </c:pt>
                <c:pt idx="1992">
                  <c:v>354531999</c:v>
                </c:pt>
                <c:pt idx="1993">
                  <c:v>374235864</c:v>
                </c:pt>
                <c:pt idx="1994">
                  <c:v>394521194</c:v>
                </c:pt>
                <c:pt idx="1995">
                  <c:v>360979848</c:v>
                </c:pt>
                <c:pt idx="1996">
                  <c:v>354576804</c:v>
                </c:pt>
                <c:pt idx="1997">
                  <c:v>375848029</c:v>
                </c:pt>
                <c:pt idx="1998">
                  <c:v>317903930</c:v>
                </c:pt>
                <c:pt idx="1999">
                  <c:v>329515917</c:v>
                </c:pt>
                <c:pt idx="2000">
                  <c:v>325543947</c:v>
                </c:pt>
                <c:pt idx="2001">
                  <c:v>297354724</c:v>
                </c:pt>
                <c:pt idx="2002">
                  <c:v>313674064</c:v>
                </c:pt>
                <c:pt idx="2003">
                  <c:v>270422660</c:v>
                </c:pt>
                <c:pt idx="2004">
                  <c:v>320811007</c:v>
                </c:pt>
                <c:pt idx="2005">
                  <c:v>297992063</c:v>
                </c:pt>
                <c:pt idx="2006">
                  <c:v>327957495</c:v>
                </c:pt>
                <c:pt idx="2007">
                  <c:v>298034580</c:v>
                </c:pt>
                <c:pt idx="2008">
                  <c:v>332856546</c:v>
                </c:pt>
                <c:pt idx="2009">
                  <c:v>275169825</c:v>
                </c:pt>
                <c:pt idx="2010">
                  <c:v>315182501</c:v>
                </c:pt>
                <c:pt idx="2011">
                  <c:v>284121614</c:v>
                </c:pt>
                <c:pt idx="2012">
                  <c:v>318723252</c:v>
                </c:pt>
                <c:pt idx="2013">
                  <c:v>300389692</c:v>
                </c:pt>
                <c:pt idx="2014">
                  <c:v>280532330</c:v>
                </c:pt>
                <c:pt idx="2015">
                  <c:v>300445585</c:v>
                </c:pt>
                <c:pt idx="2016">
                  <c:v>293125903</c:v>
                </c:pt>
                <c:pt idx="2017">
                  <c:v>301499500</c:v>
                </c:pt>
                <c:pt idx="2018">
                  <c:v>328628432</c:v>
                </c:pt>
                <c:pt idx="2019">
                  <c:v>333125361</c:v>
                </c:pt>
                <c:pt idx="2020">
                  <c:v>331984653</c:v>
                </c:pt>
                <c:pt idx="2021">
                  <c:v>303291543</c:v>
                </c:pt>
                <c:pt idx="2022">
                  <c:v>333026232</c:v>
                </c:pt>
                <c:pt idx="2023">
                  <c:v>273400207</c:v>
                </c:pt>
                <c:pt idx="2024">
                  <c:v>313703048</c:v>
                </c:pt>
                <c:pt idx="2025">
                  <c:v>304408265</c:v>
                </c:pt>
                <c:pt idx="2026">
                  <c:v>316085601</c:v>
                </c:pt>
                <c:pt idx="2027">
                  <c:v>304436276</c:v>
                </c:pt>
                <c:pt idx="2028">
                  <c:v>279004837</c:v>
                </c:pt>
                <c:pt idx="2029">
                  <c:v>305151646</c:v>
                </c:pt>
                <c:pt idx="2030">
                  <c:v>320442576</c:v>
                </c:pt>
                <c:pt idx="2031">
                  <c:v>287002575</c:v>
                </c:pt>
                <c:pt idx="2032">
                  <c:v>291686177</c:v>
                </c:pt>
                <c:pt idx="2033">
                  <c:v>306070053</c:v>
                </c:pt>
                <c:pt idx="2034">
                  <c:v>292213127</c:v>
                </c:pt>
                <c:pt idx="2035">
                  <c:v>306372536</c:v>
                </c:pt>
                <c:pt idx="2036">
                  <c:v>280806666</c:v>
                </c:pt>
                <c:pt idx="2037">
                  <c:v>307789969</c:v>
                </c:pt>
                <c:pt idx="2038">
                  <c:v>327632783</c:v>
                </c:pt>
                <c:pt idx="2039">
                  <c:v>307849078</c:v>
                </c:pt>
                <c:pt idx="2040">
                  <c:v>294190088</c:v>
                </c:pt>
                <c:pt idx="2041">
                  <c:v>308849237</c:v>
                </c:pt>
                <c:pt idx="2042">
                  <c:v>328878807</c:v>
                </c:pt>
                <c:pt idx="2043">
                  <c:v>273683937</c:v>
                </c:pt>
                <c:pt idx="2044">
                  <c:v>274942369</c:v>
                </c:pt>
                <c:pt idx="2045">
                  <c:v>276753189</c:v>
                </c:pt>
                <c:pt idx="2046">
                  <c:v>332234079</c:v>
                </c:pt>
                <c:pt idx="2047">
                  <c:v>310592136</c:v>
                </c:pt>
                <c:pt idx="2048">
                  <c:v>274602351</c:v>
                </c:pt>
                <c:pt idx="2049">
                  <c:v>312861486</c:v>
                </c:pt>
                <c:pt idx="2050">
                  <c:v>238414476</c:v>
                </c:pt>
                <c:pt idx="2051">
                  <c:v>226449713</c:v>
                </c:pt>
                <c:pt idx="2052">
                  <c:v>266464161</c:v>
                </c:pt>
                <c:pt idx="2053">
                  <c:v>250233906</c:v>
                </c:pt>
                <c:pt idx="2054">
                  <c:v>248126519</c:v>
                </c:pt>
                <c:pt idx="2055">
                  <c:v>239667684</c:v>
                </c:pt>
                <c:pt idx="2056">
                  <c:v>248967189</c:v>
                </c:pt>
                <c:pt idx="2057">
                  <c:v>222514121</c:v>
                </c:pt>
                <c:pt idx="2058">
                  <c:v>230731097</c:v>
                </c:pt>
                <c:pt idx="2059">
                  <c:v>228507219</c:v>
                </c:pt>
                <c:pt idx="2060">
                  <c:v>227942987</c:v>
                </c:pt>
                <c:pt idx="2061">
                  <c:v>240574838</c:v>
                </c:pt>
                <c:pt idx="2062">
                  <c:v>224636770</c:v>
                </c:pt>
                <c:pt idx="2063">
                  <c:v>240945887</c:v>
                </c:pt>
                <c:pt idx="2064">
                  <c:v>264861612</c:v>
                </c:pt>
                <c:pt idx="2065">
                  <c:v>253378488</c:v>
                </c:pt>
                <c:pt idx="2066">
                  <c:v>238814725</c:v>
                </c:pt>
                <c:pt idx="2067">
                  <c:v>231090035</c:v>
                </c:pt>
                <c:pt idx="2068">
                  <c:v>267763034</c:v>
                </c:pt>
                <c:pt idx="2069">
                  <c:v>253964116</c:v>
                </c:pt>
                <c:pt idx="2070">
                  <c:v>231403014</c:v>
                </c:pt>
                <c:pt idx="2071">
                  <c:v>229020495</c:v>
                </c:pt>
                <c:pt idx="2072">
                  <c:v>247556806</c:v>
                </c:pt>
                <c:pt idx="2073">
                  <c:v>244676927</c:v>
                </c:pt>
                <c:pt idx="2074">
                  <c:v>261643565</c:v>
                </c:pt>
                <c:pt idx="2075">
                  <c:v>224529223</c:v>
                </c:pt>
                <c:pt idx="2076">
                  <c:v>227598239</c:v>
                </c:pt>
                <c:pt idx="2077">
                  <c:v>222943847</c:v>
                </c:pt>
                <c:pt idx="2078">
                  <c:v>263837597</c:v>
                </c:pt>
                <c:pt idx="2079">
                  <c:v>254679550</c:v>
                </c:pt>
                <c:pt idx="2080">
                  <c:v>264661114</c:v>
                </c:pt>
                <c:pt idx="2081">
                  <c:v>254794184</c:v>
                </c:pt>
                <c:pt idx="2082">
                  <c:v>264952050</c:v>
                </c:pt>
                <c:pt idx="2083">
                  <c:v>229133463</c:v>
                </c:pt>
                <c:pt idx="2084">
                  <c:v>232706677</c:v>
                </c:pt>
                <c:pt idx="2085">
                  <c:v>256386091</c:v>
                </c:pt>
                <c:pt idx="2086">
                  <c:v>266040648</c:v>
                </c:pt>
                <c:pt idx="2087">
                  <c:v>241758301</c:v>
                </c:pt>
                <c:pt idx="2088">
                  <c:v>234898353</c:v>
                </c:pt>
                <c:pt idx="2089">
                  <c:v>256912868</c:v>
                </c:pt>
                <c:pt idx="2090">
                  <c:v>249803077</c:v>
                </c:pt>
                <c:pt idx="2091">
                  <c:v>257922324</c:v>
                </c:pt>
                <c:pt idx="2092">
                  <c:v>230815538</c:v>
                </c:pt>
                <c:pt idx="2093">
                  <c:v>229628284</c:v>
                </c:pt>
                <c:pt idx="2094">
                  <c:v>243797363</c:v>
                </c:pt>
                <c:pt idx="2095">
                  <c:v>168226253</c:v>
                </c:pt>
                <c:pt idx="2096">
                  <c:v>214762772</c:v>
                </c:pt>
                <c:pt idx="2097">
                  <c:v>182752227</c:v>
                </c:pt>
                <c:pt idx="2098">
                  <c:v>173784603</c:v>
                </c:pt>
                <c:pt idx="2099">
                  <c:v>202197609</c:v>
                </c:pt>
                <c:pt idx="2100">
                  <c:v>169464874</c:v>
                </c:pt>
                <c:pt idx="2101">
                  <c:v>182388076</c:v>
                </c:pt>
                <c:pt idx="2102">
                  <c:v>205793682</c:v>
                </c:pt>
                <c:pt idx="2103">
                  <c:v>204881897</c:v>
                </c:pt>
                <c:pt idx="2104">
                  <c:v>205880050</c:v>
                </c:pt>
                <c:pt idx="2105">
                  <c:v>216510009</c:v>
                </c:pt>
                <c:pt idx="2106">
                  <c:v>164879157</c:v>
                </c:pt>
                <c:pt idx="2107">
                  <c:v>202650064</c:v>
                </c:pt>
                <c:pt idx="2108">
                  <c:v>185328645</c:v>
                </c:pt>
                <c:pt idx="2109">
                  <c:v>193360373</c:v>
                </c:pt>
                <c:pt idx="2110">
                  <c:v>220882377</c:v>
                </c:pt>
                <c:pt idx="2111">
                  <c:v>198786855</c:v>
                </c:pt>
                <c:pt idx="2112">
                  <c:v>169225525</c:v>
                </c:pt>
                <c:pt idx="2113">
                  <c:v>182842375</c:v>
                </c:pt>
                <c:pt idx="2114">
                  <c:v>207678940</c:v>
                </c:pt>
                <c:pt idx="2115">
                  <c:v>200026411</c:v>
                </c:pt>
                <c:pt idx="2116">
                  <c:v>208140260</c:v>
                </c:pt>
                <c:pt idx="2117">
                  <c:v>167841312</c:v>
                </c:pt>
                <c:pt idx="2118">
                  <c:v>208411487</c:v>
                </c:pt>
                <c:pt idx="2119">
                  <c:v>163556492</c:v>
                </c:pt>
                <c:pt idx="2120">
                  <c:v>209587496</c:v>
                </c:pt>
                <c:pt idx="2121">
                  <c:v>202554392</c:v>
                </c:pt>
                <c:pt idx="2122">
                  <c:v>210081038</c:v>
                </c:pt>
                <c:pt idx="2123">
                  <c:v>217522673</c:v>
                </c:pt>
                <c:pt idx="2124">
                  <c:v>165322137</c:v>
                </c:pt>
                <c:pt idx="2125">
                  <c:v>181893395</c:v>
                </c:pt>
                <c:pt idx="2126">
                  <c:v>211411086</c:v>
                </c:pt>
                <c:pt idx="2127">
                  <c:v>218511141</c:v>
                </c:pt>
                <c:pt idx="2128">
                  <c:v>212406967</c:v>
                </c:pt>
                <c:pt idx="2129">
                  <c:v>191792045</c:v>
                </c:pt>
                <c:pt idx="2130">
                  <c:v>165882068</c:v>
                </c:pt>
                <c:pt idx="2131">
                  <c:v>219626956</c:v>
                </c:pt>
                <c:pt idx="2132">
                  <c:v>199839778</c:v>
                </c:pt>
                <c:pt idx="2133">
                  <c:v>219770746</c:v>
                </c:pt>
                <c:pt idx="2134">
                  <c:v>214414270</c:v>
                </c:pt>
                <c:pt idx="2135">
                  <c:v>220137081</c:v>
                </c:pt>
                <c:pt idx="2136">
                  <c:v>171401706</c:v>
                </c:pt>
                <c:pt idx="2137">
                  <c:v>214714713</c:v>
                </c:pt>
                <c:pt idx="2138">
                  <c:v>207296886</c:v>
                </c:pt>
                <c:pt idx="2139">
                  <c:v>184703456</c:v>
                </c:pt>
                <c:pt idx="2140">
                  <c:v>207432468</c:v>
                </c:pt>
                <c:pt idx="2141">
                  <c:v>206384298</c:v>
                </c:pt>
                <c:pt idx="2142">
                  <c:v>122924743</c:v>
                </c:pt>
                <c:pt idx="2143">
                  <c:v>147291740</c:v>
                </c:pt>
                <c:pt idx="2144">
                  <c:v>158802471</c:v>
                </c:pt>
                <c:pt idx="2145">
                  <c:v>126378836</c:v>
                </c:pt>
                <c:pt idx="2146">
                  <c:v>148512690</c:v>
                </c:pt>
                <c:pt idx="2147">
                  <c:v>134018232</c:v>
                </c:pt>
                <c:pt idx="2148">
                  <c:v>104756500</c:v>
                </c:pt>
                <c:pt idx="2149">
                  <c:v>134662329</c:v>
                </c:pt>
                <c:pt idx="2150">
                  <c:v>147014594</c:v>
                </c:pt>
                <c:pt idx="2151">
                  <c:v>111483837</c:v>
                </c:pt>
                <c:pt idx="2152">
                  <c:v>147469862</c:v>
                </c:pt>
                <c:pt idx="2153">
                  <c:v>127015673</c:v>
                </c:pt>
                <c:pt idx="2154">
                  <c:v>130251558</c:v>
                </c:pt>
                <c:pt idx="2155">
                  <c:v>111667065</c:v>
                </c:pt>
                <c:pt idx="2156">
                  <c:v>125164024</c:v>
                </c:pt>
                <c:pt idx="2157">
                  <c:v>116761693</c:v>
                </c:pt>
                <c:pt idx="2158">
                  <c:v>156974435</c:v>
                </c:pt>
                <c:pt idx="2159">
                  <c:v>122932651</c:v>
                </c:pt>
                <c:pt idx="2160">
                  <c:v>160585382</c:v>
                </c:pt>
                <c:pt idx="2161">
                  <c:v>122178756</c:v>
                </c:pt>
                <c:pt idx="2162">
                  <c:v>108806844</c:v>
                </c:pt>
                <c:pt idx="2163">
                  <c:v>127668728</c:v>
                </c:pt>
                <c:pt idx="2164">
                  <c:v>147365946</c:v>
                </c:pt>
                <c:pt idx="2165">
                  <c:v>118431494</c:v>
                </c:pt>
                <c:pt idx="2166">
                  <c:v>147624960</c:v>
                </c:pt>
                <c:pt idx="2167">
                  <c:v>141952115</c:v>
                </c:pt>
                <c:pt idx="2168">
                  <c:v>113175818</c:v>
                </c:pt>
                <c:pt idx="2169">
                  <c:v>103940472</c:v>
                </c:pt>
                <c:pt idx="2170">
                  <c:v>120479072</c:v>
                </c:pt>
                <c:pt idx="2171">
                  <c:v>122813663</c:v>
                </c:pt>
                <c:pt idx="2172">
                  <c:v>152530154</c:v>
                </c:pt>
                <c:pt idx="2173">
                  <c:v>143235370</c:v>
                </c:pt>
                <c:pt idx="2174">
                  <c:v>114611899</c:v>
                </c:pt>
                <c:pt idx="2175">
                  <c:v>128361520</c:v>
                </c:pt>
                <c:pt idx="2176">
                  <c:v>126352715</c:v>
                </c:pt>
                <c:pt idx="2177">
                  <c:v>112624316</c:v>
                </c:pt>
                <c:pt idx="2178">
                  <c:v>157565416</c:v>
                </c:pt>
                <c:pt idx="2179">
                  <c:v>112671746</c:v>
                </c:pt>
                <c:pt idx="2180">
                  <c:v>159032482</c:v>
                </c:pt>
                <c:pt idx="2181">
                  <c:v>124330604</c:v>
                </c:pt>
                <c:pt idx="2182">
                  <c:v>110560505</c:v>
                </c:pt>
                <c:pt idx="2183">
                  <c:v>129363128</c:v>
                </c:pt>
                <c:pt idx="2184">
                  <c:v>117748721</c:v>
                </c:pt>
                <c:pt idx="2185">
                  <c:v>61059317</c:v>
                </c:pt>
                <c:pt idx="2186">
                  <c:v>86666280</c:v>
                </c:pt>
                <c:pt idx="2187">
                  <c:v>99432753</c:v>
                </c:pt>
                <c:pt idx="2188">
                  <c:v>74944276</c:v>
                </c:pt>
                <c:pt idx="2189">
                  <c:v>63173718</c:v>
                </c:pt>
                <c:pt idx="2190">
                  <c:v>75580326</c:v>
                </c:pt>
                <c:pt idx="2191">
                  <c:v>95647959</c:v>
                </c:pt>
                <c:pt idx="2192">
                  <c:v>75683488</c:v>
                </c:pt>
                <c:pt idx="2193">
                  <c:v>102812806</c:v>
                </c:pt>
                <c:pt idx="2194">
                  <c:v>75950705</c:v>
                </c:pt>
                <c:pt idx="2195">
                  <c:v>87040650</c:v>
                </c:pt>
                <c:pt idx="2196">
                  <c:v>76275071</c:v>
                </c:pt>
                <c:pt idx="2197">
                  <c:v>90686592</c:v>
                </c:pt>
                <c:pt idx="2198">
                  <c:v>76355199</c:v>
                </c:pt>
                <c:pt idx="2199">
                  <c:v>94352142</c:v>
                </c:pt>
                <c:pt idx="2200">
                  <c:v>76478703</c:v>
                </c:pt>
                <c:pt idx="2201">
                  <c:v>97210975</c:v>
                </c:pt>
                <c:pt idx="2202">
                  <c:v>65981637</c:v>
                </c:pt>
                <c:pt idx="2203">
                  <c:v>101828888</c:v>
                </c:pt>
                <c:pt idx="2204">
                  <c:v>60423969</c:v>
                </c:pt>
                <c:pt idx="2205">
                  <c:v>74149126</c:v>
                </c:pt>
                <c:pt idx="2206">
                  <c:v>62230357</c:v>
                </c:pt>
                <c:pt idx="2207">
                  <c:v>61184736</c:v>
                </c:pt>
                <c:pt idx="2208">
                  <c:v>77440587</c:v>
                </c:pt>
                <c:pt idx="2209">
                  <c:v>61936892</c:v>
                </c:pt>
                <c:pt idx="2210">
                  <c:v>66680305</c:v>
                </c:pt>
                <c:pt idx="2211">
                  <c:v>89361626</c:v>
                </c:pt>
                <c:pt idx="2212">
                  <c:v>79805768</c:v>
                </c:pt>
                <c:pt idx="2213">
                  <c:v>63345781</c:v>
                </c:pt>
                <c:pt idx="2214">
                  <c:v>61341124</c:v>
                </c:pt>
                <c:pt idx="2215">
                  <c:v>70734436</c:v>
                </c:pt>
                <c:pt idx="2216">
                  <c:v>83498732</c:v>
                </c:pt>
                <c:pt idx="2217">
                  <c:v>71585310</c:v>
                </c:pt>
                <c:pt idx="2218">
                  <c:v>62459478</c:v>
                </c:pt>
                <c:pt idx="2219">
                  <c:v>97064680</c:v>
                </c:pt>
                <c:pt idx="2220">
                  <c:v>62717432</c:v>
                </c:pt>
                <c:pt idx="2221">
                  <c:v>97590461</c:v>
                </c:pt>
                <c:pt idx="2222">
                  <c:v>84385897</c:v>
                </c:pt>
                <c:pt idx="2223">
                  <c:v>64686470</c:v>
                </c:pt>
                <c:pt idx="2224">
                  <c:v>84807307</c:v>
                </c:pt>
                <c:pt idx="2225">
                  <c:v>102217979</c:v>
                </c:pt>
                <c:pt idx="2226">
                  <c:v>63009173</c:v>
                </c:pt>
                <c:pt idx="2227">
                  <c:v>102951632</c:v>
                </c:pt>
                <c:pt idx="2228">
                  <c:v>60606373</c:v>
                </c:pt>
                <c:pt idx="2229">
                  <c:v>68181338</c:v>
                </c:pt>
                <c:pt idx="2230">
                  <c:v>87485600</c:v>
                </c:pt>
                <c:pt idx="2231">
                  <c:v>43921773</c:v>
                </c:pt>
                <c:pt idx="2232">
                  <c:v>37456117</c:v>
                </c:pt>
                <c:pt idx="2233">
                  <c:v>46036816</c:v>
                </c:pt>
                <c:pt idx="2234">
                  <c:v>47213138</c:v>
                </c:pt>
                <c:pt idx="2235">
                  <c:v>37187799</c:v>
                </c:pt>
                <c:pt idx="2236">
                  <c:v>47350689</c:v>
                </c:pt>
                <c:pt idx="2237">
                  <c:v>45702398</c:v>
                </c:pt>
                <c:pt idx="2238">
                  <c:v>47351653</c:v>
                </c:pt>
                <c:pt idx="2239">
                  <c:v>46436303</c:v>
                </c:pt>
                <c:pt idx="2240">
                  <c:v>47884949</c:v>
                </c:pt>
                <c:pt idx="2241">
                  <c:v>40553944</c:v>
                </c:pt>
                <c:pt idx="2242">
                  <c:v>40762632</c:v>
                </c:pt>
                <c:pt idx="2243">
                  <c:v>51756095</c:v>
                </c:pt>
                <c:pt idx="2244">
                  <c:v>59706303</c:v>
                </c:pt>
                <c:pt idx="2245">
                  <c:v>45692642</c:v>
                </c:pt>
                <c:pt idx="2246">
                  <c:v>36582105</c:v>
                </c:pt>
                <c:pt idx="2247">
                  <c:v>45864819</c:v>
                </c:pt>
                <c:pt idx="2248">
                  <c:v>48477203</c:v>
                </c:pt>
                <c:pt idx="2249">
                  <c:v>37376962</c:v>
                </c:pt>
                <c:pt idx="2250">
                  <c:v>37962335</c:v>
                </c:pt>
                <c:pt idx="2251">
                  <c:v>46680220</c:v>
                </c:pt>
                <c:pt idx="2252">
                  <c:v>37012733</c:v>
                </c:pt>
                <c:pt idx="2253">
                  <c:v>57090069</c:v>
                </c:pt>
                <c:pt idx="2254">
                  <c:v>58779941</c:v>
                </c:pt>
                <c:pt idx="2255">
                  <c:v>41047019</c:v>
                </c:pt>
                <c:pt idx="2256">
                  <c:v>44079764</c:v>
                </c:pt>
                <c:pt idx="2257">
                  <c:v>43145433</c:v>
                </c:pt>
                <c:pt idx="2258">
                  <c:v>48833890</c:v>
                </c:pt>
                <c:pt idx="2259">
                  <c:v>51779608</c:v>
                </c:pt>
                <c:pt idx="2260">
                  <c:v>49372130</c:v>
                </c:pt>
                <c:pt idx="2261">
                  <c:v>37620211</c:v>
                </c:pt>
                <c:pt idx="2262">
                  <c:v>49382056</c:v>
                </c:pt>
                <c:pt idx="2263">
                  <c:v>52348433</c:v>
                </c:pt>
                <c:pt idx="2264">
                  <c:v>43554294</c:v>
                </c:pt>
                <c:pt idx="2265">
                  <c:v>45768960</c:v>
                </c:pt>
                <c:pt idx="2266">
                  <c:v>44129457</c:v>
                </c:pt>
                <c:pt idx="2267">
                  <c:v>53645864</c:v>
                </c:pt>
                <c:pt idx="2268">
                  <c:v>49971425</c:v>
                </c:pt>
                <c:pt idx="2269">
                  <c:v>39969626</c:v>
                </c:pt>
                <c:pt idx="2270">
                  <c:v>50088205</c:v>
                </c:pt>
                <c:pt idx="2271">
                  <c:v>54600515</c:v>
                </c:pt>
                <c:pt idx="2272">
                  <c:v>50107022</c:v>
                </c:pt>
                <c:pt idx="2273">
                  <c:v>46443714</c:v>
                </c:pt>
                <c:pt idx="2274">
                  <c:v>36775835</c:v>
                </c:pt>
                <c:pt idx="2275">
                  <c:v>56681984</c:v>
                </c:pt>
                <c:pt idx="2276">
                  <c:v>35777092</c:v>
                </c:pt>
                <c:pt idx="2277">
                  <c:v>56952899</c:v>
                </c:pt>
                <c:pt idx="2278">
                  <c:v>42329526</c:v>
                </c:pt>
                <c:pt idx="2279">
                  <c:v>42540461</c:v>
                </c:pt>
                <c:pt idx="2280">
                  <c:v>36313775</c:v>
                </c:pt>
                <c:pt idx="2281">
                  <c:v>46900709</c:v>
                </c:pt>
                <c:pt idx="2282">
                  <c:v>50785906</c:v>
                </c:pt>
                <c:pt idx="2283">
                  <c:v>58995267</c:v>
                </c:pt>
                <c:pt idx="2284">
                  <c:v>36589522</c:v>
                </c:pt>
                <c:pt idx="2285">
                  <c:v>42808108</c:v>
                </c:pt>
                <c:pt idx="2286">
                  <c:v>48824259</c:v>
                </c:pt>
                <c:pt idx="2287">
                  <c:v>48450741</c:v>
                </c:pt>
                <c:pt idx="2288">
                  <c:v>49237439</c:v>
                </c:pt>
                <c:pt idx="2289">
                  <c:v>6334933</c:v>
                </c:pt>
                <c:pt idx="2290">
                  <c:v>27860953</c:v>
                </c:pt>
                <c:pt idx="2291">
                  <c:v>32819904</c:v>
                </c:pt>
                <c:pt idx="2292">
                  <c:v>1174369</c:v>
                </c:pt>
                <c:pt idx="2293">
                  <c:v>29681737</c:v>
                </c:pt>
                <c:pt idx="2294">
                  <c:v>17474859</c:v>
                </c:pt>
                <c:pt idx="2295">
                  <c:v>30807537</c:v>
                </c:pt>
                <c:pt idx="2296">
                  <c:v>17576905</c:v>
                </c:pt>
                <c:pt idx="2297">
                  <c:v>34984244</c:v>
                </c:pt>
                <c:pt idx="2298">
                  <c:v>8439950</c:v>
                </c:pt>
                <c:pt idx="2299">
                  <c:v>28837813</c:v>
                </c:pt>
                <c:pt idx="2300">
                  <c:v>19089769</c:v>
                </c:pt>
                <c:pt idx="2301">
                  <c:v>30044978</c:v>
                </c:pt>
                <c:pt idx="2302">
                  <c:v>8594279</c:v>
                </c:pt>
                <c:pt idx="2303">
                  <c:v>11686184</c:v>
                </c:pt>
                <c:pt idx="2304">
                  <c:v>20191558</c:v>
                </c:pt>
                <c:pt idx="2305">
                  <c:v>31147720</c:v>
                </c:pt>
                <c:pt idx="2306">
                  <c:v>3145185</c:v>
                </c:pt>
                <c:pt idx="2307">
                  <c:v>6648611</c:v>
                </c:pt>
                <c:pt idx="2308">
                  <c:v>9203725</c:v>
                </c:pt>
                <c:pt idx="2309">
                  <c:v>5632136</c:v>
                </c:pt>
                <c:pt idx="2310">
                  <c:v>7537357</c:v>
                </c:pt>
                <c:pt idx="2311">
                  <c:v>11025259</c:v>
                </c:pt>
                <c:pt idx="2312">
                  <c:v>22134668</c:v>
                </c:pt>
                <c:pt idx="2313">
                  <c:v>28923191</c:v>
                </c:pt>
                <c:pt idx="2314">
                  <c:v>22643572</c:v>
                </c:pt>
                <c:pt idx="2315">
                  <c:v>29700750</c:v>
                </c:pt>
                <c:pt idx="2316">
                  <c:v>23595333</c:v>
                </c:pt>
                <c:pt idx="2317">
                  <c:v>11583876</c:v>
                </c:pt>
                <c:pt idx="2318">
                  <c:v>23956957</c:v>
                </c:pt>
                <c:pt idx="2319">
                  <c:v>2702874</c:v>
                </c:pt>
                <c:pt idx="2320">
                  <c:v>7541679</c:v>
                </c:pt>
                <c:pt idx="2321">
                  <c:v>30722443</c:v>
                </c:pt>
                <c:pt idx="2322">
                  <c:v>35340956</c:v>
                </c:pt>
                <c:pt idx="2323">
                  <c:v>30840659</c:v>
                </c:pt>
                <c:pt idx="2324">
                  <c:v>35409071</c:v>
                </c:pt>
                <c:pt idx="2325">
                  <c:v>12369727</c:v>
                </c:pt>
                <c:pt idx="2326">
                  <c:v>1453084</c:v>
                </c:pt>
                <c:pt idx="2327">
                  <c:v>4145041</c:v>
                </c:pt>
                <c:pt idx="2328">
                  <c:v>25867827</c:v>
                </c:pt>
                <c:pt idx="2329">
                  <c:v>34622264</c:v>
                </c:pt>
                <c:pt idx="2330">
                  <c:v>16973429</c:v>
                </c:pt>
                <c:pt idx="2331">
                  <c:v>35161858</c:v>
                </c:pt>
                <c:pt idx="2332">
                  <c:v>26341212</c:v>
                </c:pt>
                <c:pt idx="2333">
                  <c:v>10705201</c:v>
                </c:pt>
                <c:pt idx="2334">
                  <c:v>696979632</c:v>
                </c:pt>
                <c:pt idx="2335">
                  <c:v>692524578</c:v>
                </c:pt>
                <c:pt idx="2336">
                  <c:v>679328896</c:v>
                </c:pt>
                <c:pt idx="2337">
                  <c:v>682665879</c:v>
                </c:pt>
                <c:pt idx="2338">
                  <c:v>694909938</c:v>
                </c:pt>
                <c:pt idx="2339">
                  <c:v>682705608</c:v>
                </c:pt>
                <c:pt idx="2340">
                  <c:v>699055389</c:v>
                </c:pt>
                <c:pt idx="2341">
                  <c:v>677297331</c:v>
                </c:pt>
                <c:pt idx="2342">
                  <c:v>691582213</c:v>
                </c:pt>
                <c:pt idx="2343">
                  <c:v>682902706</c:v>
                </c:pt>
                <c:pt idx="2344">
                  <c:v>682013456</c:v>
                </c:pt>
                <c:pt idx="2345">
                  <c:v>683052044</c:v>
                </c:pt>
                <c:pt idx="2346">
                  <c:v>678011310</c:v>
                </c:pt>
                <c:pt idx="2347">
                  <c:v>683239284</c:v>
                </c:pt>
                <c:pt idx="2348">
                  <c:v>698343910</c:v>
                </c:pt>
                <c:pt idx="2349">
                  <c:v>683254225</c:v>
                </c:pt>
                <c:pt idx="2350">
                  <c:v>677271250</c:v>
                </c:pt>
                <c:pt idx="2351">
                  <c:v>683267945</c:v>
                </c:pt>
                <c:pt idx="2352">
                  <c:v>677307969</c:v>
                </c:pt>
                <c:pt idx="2353">
                  <c:v>677466678</c:v>
                </c:pt>
                <c:pt idx="2354">
                  <c:v>681481516</c:v>
                </c:pt>
                <c:pt idx="2355">
                  <c:v>683464018</c:v>
                </c:pt>
                <c:pt idx="2356">
                  <c:v>677444057</c:v>
                </c:pt>
                <c:pt idx="2357">
                  <c:v>683471224</c:v>
                </c:pt>
                <c:pt idx="2358">
                  <c:v>694353417</c:v>
                </c:pt>
                <c:pt idx="2359">
                  <c:v>679669203</c:v>
                </c:pt>
                <c:pt idx="2360">
                  <c:v>678915355</c:v>
                </c:pt>
                <c:pt idx="2361">
                  <c:v>683496709</c:v>
                </c:pt>
                <c:pt idx="2362">
                  <c:v>696333269</c:v>
                </c:pt>
                <c:pt idx="2363">
                  <c:v>679677978</c:v>
                </c:pt>
                <c:pt idx="2364">
                  <c:v>698143659</c:v>
                </c:pt>
                <c:pt idx="2365">
                  <c:v>678373890</c:v>
                </c:pt>
                <c:pt idx="2366">
                  <c:v>698859382</c:v>
                </c:pt>
                <c:pt idx="2367">
                  <c:v>683693789</c:v>
                </c:pt>
                <c:pt idx="2368">
                  <c:v>699278306</c:v>
                </c:pt>
                <c:pt idx="2369">
                  <c:v>683915757</c:v>
                </c:pt>
                <c:pt idx="2370">
                  <c:v>700167898</c:v>
                </c:pt>
                <c:pt idx="2371">
                  <c:v>684036569</c:v>
                </c:pt>
                <c:pt idx="2372">
                  <c:v>679344357</c:v>
                </c:pt>
                <c:pt idx="2373">
                  <c:v>684213020</c:v>
                </c:pt>
                <c:pt idx="2374">
                  <c:v>691566402</c:v>
                </c:pt>
                <c:pt idx="2375">
                  <c:v>680066713</c:v>
                </c:pt>
                <c:pt idx="2376">
                  <c:v>681296601</c:v>
                </c:pt>
                <c:pt idx="2377">
                  <c:v>684382988</c:v>
                </c:pt>
                <c:pt idx="2378">
                  <c:v>692392853</c:v>
                </c:pt>
                <c:pt idx="2379">
                  <c:v>684433506</c:v>
                </c:pt>
                <c:pt idx="2380">
                  <c:v>678000840</c:v>
                </c:pt>
                <c:pt idx="2381">
                  <c:v>684535882</c:v>
                </c:pt>
                <c:pt idx="2382">
                  <c:v>693125385</c:v>
                </c:pt>
                <c:pt idx="2383">
                  <c:v>680079426</c:v>
                </c:pt>
                <c:pt idx="2384">
                  <c:v>694001931</c:v>
                </c:pt>
                <c:pt idx="2385">
                  <c:v>684750205</c:v>
                </c:pt>
                <c:pt idx="2386">
                  <c:v>694700172</c:v>
                </c:pt>
                <c:pt idx="2387">
                  <c:v>684756141</c:v>
                </c:pt>
                <c:pt idx="2388">
                  <c:v>695000360</c:v>
                </c:pt>
                <c:pt idx="2389">
                  <c:v>680113185</c:v>
                </c:pt>
                <c:pt idx="2390">
                  <c:v>682059159</c:v>
                </c:pt>
                <c:pt idx="2391">
                  <c:v>684929990</c:v>
                </c:pt>
                <c:pt idx="2392">
                  <c:v>695967993</c:v>
                </c:pt>
                <c:pt idx="2393">
                  <c:v>678558609</c:v>
                </c:pt>
                <c:pt idx="2394">
                  <c:v>696926533</c:v>
                </c:pt>
                <c:pt idx="2395">
                  <c:v>684931698</c:v>
                </c:pt>
                <c:pt idx="2396">
                  <c:v>697790764</c:v>
                </c:pt>
                <c:pt idx="2397">
                  <c:v>685088851</c:v>
                </c:pt>
                <c:pt idx="2398">
                  <c:v>698154193</c:v>
                </c:pt>
                <c:pt idx="2399">
                  <c:v>680273410</c:v>
                </c:pt>
                <c:pt idx="2400">
                  <c:v>698664233</c:v>
                </c:pt>
                <c:pt idx="2401">
                  <c:v>678380332</c:v>
                </c:pt>
                <c:pt idx="2402">
                  <c:v>699024750</c:v>
                </c:pt>
                <c:pt idx="2403">
                  <c:v>677066658</c:v>
                </c:pt>
                <c:pt idx="2404">
                  <c:v>699240672</c:v>
                </c:pt>
                <c:pt idx="2405">
                  <c:v>685646841</c:v>
                </c:pt>
                <c:pt idx="2406">
                  <c:v>699424104</c:v>
                </c:pt>
                <c:pt idx="2407">
                  <c:v>685695985</c:v>
                </c:pt>
                <c:pt idx="2408">
                  <c:v>699977661</c:v>
                </c:pt>
                <c:pt idx="2409">
                  <c:v>680614026</c:v>
                </c:pt>
                <c:pt idx="2410">
                  <c:v>700408766</c:v>
                </c:pt>
                <c:pt idx="2411">
                  <c:v>686149366</c:v>
                </c:pt>
                <c:pt idx="2412">
                  <c:v>700672734</c:v>
                </c:pt>
                <c:pt idx="2413">
                  <c:v>686193726</c:v>
                </c:pt>
                <c:pt idx="2414">
                  <c:v>678757224</c:v>
                </c:pt>
                <c:pt idx="2415">
                  <c:v>680633380</c:v>
                </c:pt>
                <c:pt idx="2416">
                  <c:v>691009904</c:v>
                </c:pt>
                <c:pt idx="2417">
                  <c:v>686376708</c:v>
                </c:pt>
                <c:pt idx="2418">
                  <c:v>691578910</c:v>
                </c:pt>
                <c:pt idx="2419">
                  <c:v>686402148</c:v>
                </c:pt>
                <c:pt idx="2420">
                  <c:v>691597722</c:v>
                </c:pt>
                <c:pt idx="2421">
                  <c:v>701365589</c:v>
                </c:pt>
                <c:pt idx="2422">
                  <c:v>681476914</c:v>
                </c:pt>
                <c:pt idx="2423">
                  <c:v>701576974</c:v>
                </c:pt>
                <c:pt idx="2424">
                  <c:v>677265744</c:v>
                </c:pt>
                <c:pt idx="2425">
                  <c:v>703181418</c:v>
                </c:pt>
                <c:pt idx="2426">
                  <c:v>678762855</c:v>
                </c:pt>
                <c:pt idx="2427">
                  <c:v>677254208</c:v>
                </c:pt>
                <c:pt idx="2428">
                  <c:v>681890082</c:v>
                </c:pt>
                <c:pt idx="2429">
                  <c:v>687116165</c:v>
                </c:pt>
                <c:pt idx="2430">
                  <c:v>678003517</c:v>
                </c:pt>
                <c:pt idx="2431">
                  <c:v>687278297</c:v>
                </c:pt>
                <c:pt idx="2432">
                  <c:v>693055204</c:v>
                </c:pt>
                <c:pt idx="2433">
                  <c:v>677620787</c:v>
                </c:pt>
                <c:pt idx="2434">
                  <c:v>693378406</c:v>
                </c:pt>
                <c:pt idx="2435">
                  <c:v>687465157</c:v>
                </c:pt>
                <c:pt idx="2436">
                  <c:v>693884211</c:v>
                </c:pt>
                <c:pt idx="2437">
                  <c:v>700815577</c:v>
                </c:pt>
                <c:pt idx="2438">
                  <c:v>694184812</c:v>
                </c:pt>
                <c:pt idx="2439">
                  <c:v>700998121</c:v>
                </c:pt>
                <c:pt idx="2440">
                  <c:v>694357877</c:v>
                </c:pt>
                <c:pt idx="2441">
                  <c:v>701333213</c:v>
                </c:pt>
                <c:pt idx="2442">
                  <c:v>694858291</c:v>
                </c:pt>
                <c:pt idx="2443">
                  <c:v>681031315</c:v>
                </c:pt>
                <c:pt idx="2444">
                  <c:v>694911630</c:v>
                </c:pt>
                <c:pt idx="2445">
                  <c:v>681076021</c:v>
                </c:pt>
                <c:pt idx="2446">
                  <c:v>695009264</c:v>
                </c:pt>
                <c:pt idx="2447">
                  <c:v>688073861</c:v>
                </c:pt>
                <c:pt idx="2448">
                  <c:v>695213621</c:v>
                </c:pt>
                <c:pt idx="2449">
                  <c:v>678581840</c:v>
                </c:pt>
                <c:pt idx="2450">
                  <c:v>695389748</c:v>
                </c:pt>
                <c:pt idx="2451">
                  <c:v>676709030</c:v>
                </c:pt>
                <c:pt idx="2452">
                  <c:v>695636611</c:v>
                </c:pt>
                <c:pt idx="2453">
                  <c:v>688271597</c:v>
                </c:pt>
                <c:pt idx="2454">
                  <c:v>696331138</c:v>
                </c:pt>
                <c:pt idx="2455">
                  <c:v>688271763</c:v>
                </c:pt>
                <c:pt idx="2456">
                  <c:v>696682771</c:v>
                </c:pt>
                <c:pt idx="2457">
                  <c:v>676888267</c:v>
                </c:pt>
                <c:pt idx="2458">
                  <c:v>696947017</c:v>
                </c:pt>
                <c:pt idx="2459">
                  <c:v>678734002</c:v>
                </c:pt>
                <c:pt idx="2460">
                  <c:v>678217368</c:v>
                </c:pt>
                <c:pt idx="2461">
                  <c:v>688792638</c:v>
                </c:pt>
                <c:pt idx="2462">
                  <c:v>697870182</c:v>
                </c:pt>
                <c:pt idx="2463">
                  <c:v>688799455</c:v>
                </c:pt>
                <c:pt idx="2464">
                  <c:v>698149046</c:v>
                </c:pt>
                <c:pt idx="2465">
                  <c:v>688980131</c:v>
                </c:pt>
                <c:pt idx="2466">
                  <c:v>676506322</c:v>
                </c:pt>
                <c:pt idx="2467">
                  <c:v>688994263</c:v>
                </c:pt>
                <c:pt idx="2468">
                  <c:v>698490364</c:v>
                </c:pt>
                <c:pt idx="2469">
                  <c:v>689024626</c:v>
                </c:pt>
                <c:pt idx="2470">
                  <c:v>698850748</c:v>
                </c:pt>
                <c:pt idx="2471">
                  <c:v>689195923</c:v>
                </c:pt>
                <c:pt idx="2472">
                  <c:v>698863186</c:v>
                </c:pt>
                <c:pt idx="2473">
                  <c:v>689199159</c:v>
                </c:pt>
                <c:pt idx="2474">
                  <c:v>699034887</c:v>
                </c:pt>
                <c:pt idx="2475">
                  <c:v>689202416</c:v>
                </c:pt>
                <c:pt idx="2476">
                  <c:v>699110771</c:v>
                </c:pt>
                <c:pt idx="2477">
                  <c:v>681275391</c:v>
                </c:pt>
                <c:pt idx="2478">
                  <c:v>679065101</c:v>
                </c:pt>
                <c:pt idx="2479">
                  <c:v>689359688</c:v>
                </c:pt>
                <c:pt idx="2480">
                  <c:v>699412934</c:v>
                </c:pt>
                <c:pt idx="2481">
                  <c:v>689398826</c:v>
                </c:pt>
                <c:pt idx="2482">
                  <c:v>699614258</c:v>
                </c:pt>
                <c:pt idx="2483">
                  <c:v>689550524</c:v>
                </c:pt>
                <c:pt idx="2484">
                  <c:v>699817772</c:v>
                </c:pt>
                <c:pt idx="2485">
                  <c:v>689706633</c:v>
                </c:pt>
                <c:pt idx="2486">
                  <c:v>679300135</c:v>
                </c:pt>
                <c:pt idx="2487">
                  <c:v>689939969</c:v>
                </c:pt>
                <c:pt idx="2488">
                  <c:v>700213763</c:v>
                </c:pt>
                <c:pt idx="2489">
                  <c:v>689975851</c:v>
                </c:pt>
                <c:pt idx="2490">
                  <c:v>679301069</c:v>
                </c:pt>
                <c:pt idx="2491">
                  <c:v>677879012</c:v>
                </c:pt>
                <c:pt idx="2492">
                  <c:v>682624915</c:v>
                </c:pt>
                <c:pt idx="2493">
                  <c:v>690454529</c:v>
                </c:pt>
                <c:pt idx="2494">
                  <c:v>700674126</c:v>
                </c:pt>
                <c:pt idx="2495">
                  <c:v>690478657</c:v>
                </c:pt>
                <c:pt idx="2496">
                  <c:v>677087800</c:v>
                </c:pt>
                <c:pt idx="2497">
                  <c:v>701204717</c:v>
                </c:pt>
                <c:pt idx="2498">
                  <c:v>687526822</c:v>
                </c:pt>
                <c:pt idx="2499">
                  <c:v>678220055</c:v>
                </c:pt>
                <c:pt idx="2500">
                  <c:v>687530204</c:v>
                </c:pt>
                <c:pt idx="2501">
                  <c:v>701936536</c:v>
                </c:pt>
                <c:pt idx="2502">
                  <c:v>686602656</c:v>
                </c:pt>
                <c:pt idx="2503">
                  <c:v>676940247</c:v>
                </c:pt>
                <c:pt idx="2504">
                  <c:v>686893647</c:v>
                </c:pt>
                <c:pt idx="2505">
                  <c:v>672859844</c:v>
                </c:pt>
                <c:pt idx="2506">
                  <c:v>668756189</c:v>
                </c:pt>
                <c:pt idx="2507">
                  <c:v>675034436</c:v>
                </c:pt>
                <c:pt idx="2508">
                  <c:v>662584681</c:v>
                </c:pt>
                <c:pt idx="2509">
                  <c:v>671328600</c:v>
                </c:pt>
                <c:pt idx="2510">
                  <c:v>662708323</c:v>
                </c:pt>
                <c:pt idx="2511">
                  <c:v>674066541</c:v>
                </c:pt>
                <c:pt idx="2512">
                  <c:v>657186315</c:v>
                </c:pt>
                <c:pt idx="2513">
                  <c:v>659963620</c:v>
                </c:pt>
                <c:pt idx="2514">
                  <c:v>658176542</c:v>
                </c:pt>
                <c:pt idx="2515">
                  <c:v>659339583</c:v>
                </c:pt>
                <c:pt idx="2516">
                  <c:v>662912793</c:v>
                </c:pt>
                <c:pt idx="2517">
                  <c:v>671814599</c:v>
                </c:pt>
                <c:pt idx="2518">
                  <c:v>662919604</c:v>
                </c:pt>
                <c:pt idx="2519">
                  <c:v>657537184</c:v>
                </c:pt>
                <c:pt idx="2520">
                  <c:v>658347415</c:v>
                </c:pt>
                <c:pt idx="2521">
                  <c:v>659631390</c:v>
                </c:pt>
                <c:pt idx="2522">
                  <c:v>662932146</c:v>
                </c:pt>
                <c:pt idx="2523">
                  <c:v>662254558</c:v>
                </c:pt>
                <c:pt idx="2524">
                  <c:v>658178784</c:v>
                </c:pt>
                <c:pt idx="2525">
                  <c:v>661722609</c:v>
                </c:pt>
                <c:pt idx="2526">
                  <c:v>658182216</c:v>
                </c:pt>
                <c:pt idx="2527">
                  <c:v>669575016</c:v>
                </c:pt>
                <c:pt idx="2528">
                  <c:v>658349053</c:v>
                </c:pt>
                <c:pt idx="2529">
                  <c:v>670668806</c:v>
                </c:pt>
                <c:pt idx="2530">
                  <c:v>663562439</c:v>
                </c:pt>
                <c:pt idx="2531">
                  <c:v>671567784</c:v>
                </c:pt>
                <c:pt idx="2532">
                  <c:v>658350450</c:v>
                </c:pt>
                <c:pt idx="2533">
                  <c:v>661772295</c:v>
                </c:pt>
                <c:pt idx="2534">
                  <c:v>658351998</c:v>
                </c:pt>
                <c:pt idx="2535">
                  <c:v>673100700</c:v>
                </c:pt>
                <c:pt idx="2536">
                  <c:v>663858992</c:v>
                </c:pt>
                <c:pt idx="2537">
                  <c:v>673497635</c:v>
                </c:pt>
                <c:pt idx="2538">
                  <c:v>664015382</c:v>
                </c:pt>
                <c:pt idx="2539">
                  <c:v>674293463</c:v>
                </c:pt>
                <c:pt idx="2540">
                  <c:v>664037366</c:v>
                </c:pt>
                <c:pt idx="2541">
                  <c:v>674682966</c:v>
                </c:pt>
                <c:pt idx="2542">
                  <c:v>664065132</c:v>
                </c:pt>
                <c:pt idx="2543">
                  <c:v>675802250</c:v>
                </c:pt>
                <c:pt idx="2544">
                  <c:v>664070898</c:v>
                </c:pt>
                <c:pt idx="2545">
                  <c:v>662548580</c:v>
                </c:pt>
                <c:pt idx="2546">
                  <c:v>660478604</c:v>
                </c:pt>
                <c:pt idx="2547">
                  <c:v>668392065</c:v>
                </c:pt>
                <c:pt idx="2548">
                  <c:v>664181276</c:v>
                </c:pt>
                <c:pt idx="2549">
                  <c:v>660294346</c:v>
                </c:pt>
                <c:pt idx="2550">
                  <c:v>664207772</c:v>
                </c:pt>
                <c:pt idx="2551">
                  <c:v>669011169</c:v>
                </c:pt>
                <c:pt idx="2552">
                  <c:v>664358098</c:v>
                </c:pt>
                <c:pt idx="2553">
                  <c:v>661760014</c:v>
                </c:pt>
                <c:pt idx="2554">
                  <c:v>657216312</c:v>
                </c:pt>
                <c:pt idx="2555">
                  <c:v>669989236</c:v>
                </c:pt>
                <c:pt idx="2556">
                  <c:v>660501407</c:v>
                </c:pt>
                <c:pt idx="2557">
                  <c:v>661764785</c:v>
                </c:pt>
                <c:pt idx="2558">
                  <c:v>660617552</c:v>
                </c:pt>
                <c:pt idx="2559">
                  <c:v>671346410</c:v>
                </c:pt>
                <c:pt idx="2560">
                  <c:v>664517839</c:v>
                </c:pt>
                <c:pt idx="2561">
                  <c:v>671801266</c:v>
                </c:pt>
                <c:pt idx="2562">
                  <c:v>658514364</c:v>
                </c:pt>
                <c:pt idx="2563">
                  <c:v>672003518</c:v>
                </c:pt>
                <c:pt idx="2564">
                  <c:v>658515393</c:v>
                </c:pt>
                <c:pt idx="2565">
                  <c:v>672409658</c:v>
                </c:pt>
                <c:pt idx="2566">
                  <c:v>660639101</c:v>
                </c:pt>
                <c:pt idx="2567">
                  <c:v>672869341</c:v>
                </c:pt>
                <c:pt idx="2568">
                  <c:v>664668813</c:v>
                </c:pt>
                <c:pt idx="2569">
                  <c:v>659486160</c:v>
                </c:pt>
                <c:pt idx="2570">
                  <c:v>664778593</c:v>
                </c:pt>
                <c:pt idx="2571">
                  <c:v>673300094</c:v>
                </c:pt>
                <c:pt idx="2572">
                  <c:v>658515745</c:v>
                </c:pt>
                <c:pt idx="2573">
                  <c:v>673662516</c:v>
                </c:pt>
                <c:pt idx="2574">
                  <c:v>664785471</c:v>
                </c:pt>
                <c:pt idx="2575">
                  <c:v>674269199</c:v>
                </c:pt>
                <c:pt idx="2576">
                  <c:v>664812547</c:v>
                </c:pt>
                <c:pt idx="2577">
                  <c:v>674296154</c:v>
                </c:pt>
                <c:pt idx="2578">
                  <c:v>660801739</c:v>
                </c:pt>
                <c:pt idx="2579">
                  <c:v>657021060</c:v>
                </c:pt>
                <c:pt idx="2580">
                  <c:v>664821149</c:v>
                </c:pt>
                <c:pt idx="2581">
                  <c:v>674878193</c:v>
                </c:pt>
                <c:pt idx="2582">
                  <c:v>664960223</c:v>
                </c:pt>
                <c:pt idx="2583">
                  <c:v>675792813</c:v>
                </c:pt>
                <c:pt idx="2584">
                  <c:v>660953735</c:v>
                </c:pt>
                <c:pt idx="2585">
                  <c:v>675813629</c:v>
                </c:pt>
                <c:pt idx="2586">
                  <c:v>656973617</c:v>
                </c:pt>
                <c:pt idx="2587">
                  <c:v>662410633</c:v>
                </c:pt>
                <c:pt idx="2588">
                  <c:v>658515892</c:v>
                </c:pt>
                <c:pt idx="2589">
                  <c:v>661592315</c:v>
                </c:pt>
                <c:pt idx="2590">
                  <c:v>658517722</c:v>
                </c:pt>
                <c:pt idx="2591">
                  <c:v>659334221</c:v>
                </c:pt>
                <c:pt idx="2592">
                  <c:v>665125103</c:v>
                </c:pt>
                <c:pt idx="2593">
                  <c:v>668477517</c:v>
                </c:pt>
                <c:pt idx="2594">
                  <c:v>665127289</c:v>
                </c:pt>
                <c:pt idx="2595">
                  <c:v>668495641</c:v>
                </c:pt>
                <c:pt idx="2596">
                  <c:v>658519681</c:v>
                </c:pt>
                <c:pt idx="2597">
                  <c:v>668663520</c:v>
                </c:pt>
                <c:pt idx="2598">
                  <c:v>660988466</c:v>
                </c:pt>
                <c:pt idx="2599">
                  <c:v>669005938</c:v>
                </c:pt>
                <c:pt idx="2600">
                  <c:v>658570017</c:v>
                </c:pt>
                <c:pt idx="2601">
                  <c:v>661757392</c:v>
                </c:pt>
                <c:pt idx="2602">
                  <c:v>665147970</c:v>
                </c:pt>
                <c:pt idx="2603">
                  <c:v>669629502</c:v>
                </c:pt>
                <c:pt idx="2604">
                  <c:v>665148975</c:v>
                </c:pt>
                <c:pt idx="2605">
                  <c:v>661764729</c:v>
                </c:pt>
                <c:pt idx="2606">
                  <c:v>658179066</c:v>
                </c:pt>
                <c:pt idx="2607">
                  <c:v>669824182</c:v>
                </c:pt>
                <c:pt idx="2608">
                  <c:v>658677512</c:v>
                </c:pt>
                <c:pt idx="2609">
                  <c:v>670334537</c:v>
                </c:pt>
                <c:pt idx="2610">
                  <c:v>665648610</c:v>
                </c:pt>
                <c:pt idx="2611">
                  <c:v>670737196</c:v>
                </c:pt>
                <c:pt idx="2612">
                  <c:v>658683036</c:v>
                </c:pt>
                <c:pt idx="2613">
                  <c:v>671159249</c:v>
                </c:pt>
                <c:pt idx="2614">
                  <c:v>665795481</c:v>
                </c:pt>
                <c:pt idx="2615">
                  <c:v>671334818</c:v>
                </c:pt>
                <c:pt idx="2616">
                  <c:v>665800032</c:v>
                </c:pt>
                <c:pt idx="2617">
                  <c:v>671540514</c:v>
                </c:pt>
                <c:pt idx="2618">
                  <c:v>657256890</c:v>
                </c:pt>
                <c:pt idx="2619">
                  <c:v>671783062</c:v>
                </c:pt>
                <c:pt idx="2620">
                  <c:v>658187147</c:v>
                </c:pt>
                <c:pt idx="2621">
                  <c:v>671813286</c:v>
                </c:pt>
                <c:pt idx="2622">
                  <c:v>665974128</c:v>
                </c:pt>
                <c:pt idx="2623">
                  <c:v>671990152</c:v>
                </c:pt>
                <c:pt idx="2624">
                  <c:v>661232692</c:v>
                </c:pt>
                <c:pt idx="2625">
                  <c:v>672196728</c:v>
                </c:pt>
                <c:pt idx="2626">
                  <c:v>661238669</c:v>
                </c:pt>
                <c:pt idx="2627">
                  <c:v>672409002</c:v>
                </c:pt>
                <c:pt idx="2628">
                  <c:v>666271317</c:v>
                </c:pt>
                <c:pt idx="2629">
                  <c:v>672466059</c:v>
                </c:pt>
                <c:pt idx="2630">
                  <c:v>666283211</c:v>
                </c:pt>
                <c:pt idx="2631">
                  <c:v>672865461</c:v>
                </c:pt>
                <c:pt idx="2632">
                  <c:v>661240839</c:v>
                </c:pt>
                <c:pt idx="2633">
                  <c:v>658189845</c:v>
                </c:pt>
                <c:pt idx="2634">
                  <c:v>659876155</c:v>
                </c:pt>
                <c:pt idx="2635">
                  <c:v>673108209</c:v>
                </c:pt>
                <c:pt idx="2636">
                  <c:v>658187731</c:v>
                </c:pt>
                <c:pt idx="2637">
                  <c:v>662101314</c:v>
                </c:pt>
                <c:pt idx="2638">
                  <c:v>666758285</c:v>
                </c:pt>
                <c:pt idx="2639">
                  <c:v>659504349</c:v>
                </c:pt>
                <c:pt idx="2640">
                  <c:v>666904202</c:v>
                </c:pt>
                <c:pt idx="2641">
                  <c:v>673483773</c:v>
                </c:pt>
                <c:pt idx="2642">
                  <c:v>666905907</c:v>
                </c:pt>
                <c:pt idx="2643">
                  <c:v>673532210</c:v>
                </c:pt>
                <c:pt idx="2644">
                  <c:v>667041127</c:v>
                </c:pt>
                <c:pt idx="2645">
                  <c:v>673918973</c:v>
                </c:pt>
                <c:pt idx="2646">
                  <c:v>667067299</c:v>
                </c:pt>
                <c:pt idx="2647">
                  <c:v>674100554</c:v>
                </c:pt>
                <c:pt idx="2648">
                  <c:v>667077481</c:v>
                </c:pt>
                <c:pt idx="2649">
                  <c:v>674275025</c:v>
                </c:pt>
                <c:pt idx="2650">
                  <c:v>659308946</c:v>
                </c:pt>
                <c:pt idx="2651">
                  <c:v>674295828</c:v>
                </c:pt>
                <c:pt idx="2652">
                  <c:v>661387210</c:v>
                </c:pt>
                <c:pt idx="2653">
                  <c:v>659606341</c:v>
                </c:pt>
                <c:pt idx="2654">
                  <c:v>658188636</c:v>
                </c:pt>
                <c:pt idx="2655">
                  <c:v>674494941</c:v>
                </c:pt>
                <c:pt idx="2656">
                  <c:v>657361826</c:v>
                </c:pt>
                <c:pt idx="2657">
                  <c:v>674674067</c:v>
                </c:pt>
                <c:pt idx="2658">
                  <c:v>667547497</c:v>
                </c:pt>
                <c:pt idx="2659">
                  <c:v>674865323</c:v>
                </c:pt>
                <c:pt idx="2660">
                  <c:v>667583190</c:v>
                </c:pt>
                <c:pt idx="2661">
                  <c:v>662226433</c:v>
                </c:pt>
                <c:pt idx="2662">
                  <c:v>667717324</c:v>
                </c:pt>
                <c:pt idx="2663">
                  <c:v>675060896</c:v>
                </c:pt>
                <c:pt idx="2664">
                  <c:v>667846009</c:v>
                </c:pt>
                <c:pt idx="2665">
                  <c:v>659691411</c:v>
                </c:pt>
                <c:pt idx="2666">
                  <c:v>667857579</c:v>
                </c:pt>
                <c:pt idx="2667">
                  <c:v>675810725</c:v>
                </c:pt>
                <c:pt idx="2668">
                  <c:v>661560282</c:v>
                </c:pt>
                <c:pt idx="2669">
                  <c:v>659809945</c:v>
                </c:pt>
                <c:pt idx="2670">
                  <c:v>661588682</c:v>
                </c:pt>
                <c:pt idx="2671">
                  <c:v>675993212</c:v>
                </c:pt>
                <c:pt idx="2672">
                  <c:v>668005056</c:v>
                </c:pt>
                <c:pt idx="2673">
                  <c:v>676034596</c:v>
                </c:pt>
                <c:pt idx="2674">
                  <c:v>668171692</c:v>
                </c:pt>
                <c:pt idx="2675">
                  <c:v>668308135</c:v>
                </c:pt>
                <c:pt idx="2676">
                  <c:v>666314977</c:v>
                </c:pt>
                <c:pt idx="2677">
                  <c:v>666609308</c:v>
                </c:pt>
                <c:pt idx="2678">
                  <c:v>664976069</c:v>
                </c:pt>
                <c:pt idx="2679">
                  <c:v>586205831</c:v>
                </c:pt>
                <c:pt idx="2680">
                  <c:v>653383125</c:v>
                </c:pt>
                <c:pt idx="2681">
                  <c:v>652298676</c:v>
                </c:pt>
                <c:pt idx="2682">
                  <c:v>595280106</c:v>
                </c:pt>
                <c:pt idx="2683">
                  <c:v>654408799</c:v>
                </c:pt>
                <c:pt idx="2684">
                  <c:v>595295493</c:v>
                </c:pt>
                <c:pt idx="2685">
                  <c:v>656226804</c:v>
                </c:pt>
                <c:pt idx="2686">
                  <c:v>595637989</c:v>
                </c:pt>
                <c:pt idx="2687">
                  <c:v>652838857</c:v>
                </c:pt>
                <c:pt idx="2688">
                  <c:v>595658371</c:v>
                </c:pt>
                <c:pt idx="2689">
                  <c:v>653976945</c:v>
                </c:pt>
                <c:pt idx="2690">
                  <c:v>592825400</c:v>
                </c:pt>
                <c:pt idx="2691">
                  <c:v>590759271</c:v>
                </c:pt>
                <c:pt idx="2692">
                  <c:v>595861056</c:v>
                </c:pt>
                <c:pt idx="2693">
                  <c:v>586207850</c:v>
                </c:pt>
                <c:pt idx="2694">
                  <c:v>589609330</c:v>
                </c:pt>
                <c:pt idx="2695">
                  <c:v>595138518</c:v>
                </c:pt>
                <c:pt idx="2696">
                  <c:v>595877856</c:v>
                </c:pt>
                <c:pt idx="2697">
                  <c:v>652509481</c:v>
                </c:pt>
                <c:pt idx="2698">
                  <c:v>596089490</c:v>
                </c:pt>
                <c:pt idx="2699">
                  <c:v>652916684</c:v>
                </c:pt>
                <c:pt idx="2700">
                  <c:v>589680404</c:v>
                </c:pt>
                <c:pt idx="2701">
                  <c:v>653888076</c:v>
                </c:pt>
                <c:pt idx="2702">
                  <c:v>586203873</c:v>
                </c:pt>
                <c:pt idx="2703">
                  <c:v>654240691</c:v>
                </c:pt>
                <c:pt idx="2704">
                  <c:v>585977496</c:v>
                </c:pt>
                <c:pt idx="2705">
                  <c:v>654719799</c:v>
                </c:pt>
                <c:pt idx="2706">
                  <c:v>585819268</c:v>
                </c:pt>
                <c:pt idx="2707">
                  <c:v>654953308</c:v>
                </c:pt>
                <c:pt idx="2708">
                  <c:v>596311724</c:v>
                </c:pt>
                <c:pt idx="2709">
                  <c:v>655379974</c:v>
                </c:pt>
                <c:pt idx="2710">
                  <c:v>596507513</c:v>
                </c:pt>
                <c:pt idx="2711">
                  <c:v>656068293</c:v>
                </c:pt>
                <c:pt idx="2712">
                  <c:v>592886306</c:v>
                </c:pt>
                <c:pt idx="2713">
                  <c:v>656535718</c:v>
                </c:pt>
                <c:pt idx="2714">
                  <c:v>596689114</c:v>
                </c:pt>
                <c:pt idx="2715">
                  <c:v>652263259</c:v>
                </c:pt>
                <c:pt idx="2716">
                  <c:v>592997660</c:v>
                </c:pt>
                <c:pt idx="2717">
                  <c:v>652488273</c:v>
                </c:pt>
                <c:pt idx="2718">
                  <c:v>596825004</c:v>
                </c:pt>
                <c:pt idx="2719">
                  <c:v>589086045</c:v>
                </c:pt>
                <c:pt idx="2720">
                  <c:v>593015938</c:v>
                </c:pt>
                <c:pt idx="2721">
                  <c:v>652903367</c:v>
                </c:pt>
                <c:pt idx="2722">
                  <c:v>597042564</c:v>
                </c:pt>
                <c:pt idx="2723">
                  <c:v>589253124</c:v>
                </c:pt>
                <c:pt idx="2724">
                  <c:v>585801136</c:v>
                </c:pt>
                <c:pt idx="2725">
                  <c:v>594039264</c:v>
                </c:pt>
                <c:pt idx="2726">
                  <c:v>589916036</c:v>
                </c:pt>
                <c:pt idx="2727">
                  <c:v>653916572</c:v>
                </c:pt>
                <c:pt idx="2728">
                  <c:v>589928954</c:v>
                </c:pt>
                <c:pt idx="2729">
                  <c:v>654090091</c:v>
                </c:pt>
                <c:pt idx="2730">
                  <c:v>597569730</c:v>
                </c:pt>
                <c:pt idx="2731">
                  <c:v>654390312</c:v>
                </c:pt>
                <c:pt idx="2732">
                  <c:v>593035988</c:v>
                </c:pt>
                <c:pt idx="2733">
                  <c:v>585976615</c:v>
                </c:pt>
                <c:pt idx="2734">
                  <c:v>597598911</c:v>
                </c:pt>
                <c:pt idx="2735">
                  <c:v>590536115</c:v>
                </c:pt>
                <c:pt idx="2736">
                  <c:v>589931476</c:v>
                </c:pt>
                <c:pt idx="2737">
                  <c:v>654913035</c:v>
                </c:pt>
                <c:pt idx="2738">
                  <c:v>597776980</c:v>
                </c:pt>
                <c:pt idx="2739">
                  <c:v>655086644</c:v>
                </c:pt>
                <c:pt idx="2740">
                  <c:v>597796151</c:v>
                </c:pt>
                <c:pt idx="2741">
                  <c:v>655210350</c:v>
                </c:pt>
                <c:pt idx="2742">
                  <c:v>586005076</c:v>
                </c:pt>
                <c:pt idx="2743">
                  <c:v>594851597</c:v>
                </c:pt>
                <c:pt idx="2744">
                  <c:v>597975573</c:v>
                </c:pt>
                <c:pt idx="2745">
                  <c:v>587425401</c:v>
                </c:pt>
                <c:pt idx="2746">
                  <c:v>598011265</c:v>
                </c:pt>
                <c:pt idx="2747">
                  <c:v>594904320</c:v>
                </c:pt>
                <c:pt idx="2748">
                  <c:v>656712720</c:v>
                </c:pt>
                <c:pt idx="2749">
                  <c:v>589332695</c:v>
                </c:pt>
                <c:pt idx="2750">
                  <c:v>593055456</c:v>
                </c:pt>
                <c:pt idx="2751">
                  <c:v>656563308</c:v>
                </c:pt>
                <c:pt idx="2752">
                  <c:v>598467134</c:v>
                </c:pt>
                <c:pt idx="2753">
                  <c:v>590288372</c:v>
                </c:pt>
                <c:pt idx="2754">
                  <c:v>593235657</c:v>
                </c:pt>
                <c:pt idx="2755">
                  <c:v>652293164</c:v>
                </c:pt>
                <c:pt idx="2756">
                  <c:v>586812468</c:v>
                </c:pt>
                <c:pt idx="2757">
                  <c:v>652361838</c:v>
                </c:pt>
                <c:pt idx="2758">
                  <c:v>598506204</c:v>
                </c:pt>
                <c:pt idx="2759">
                  <c:v>652500783</c:v>
                </c:pt>
                <c:pt idx="2760">
                  <c:v>591356990</c:v>
                </c:pt>
                <c:pt idx="2761">
                  <c:v>588750266</c:v>
                </c:pt>
                <c:pt idx="2762">
                  <c:v>593247212</c:v>
                </c:pt>
                <c:pt idx="2763">
                  <c:v>652833200</c:v>
                </c:pt>
                <c:pt idx="2764">
                  <c:v>598673658</c:v>
                </c:pt>
                <c:pt idx="2765">
                  <c:v>652897894</c:v>
                </c:pt>
                <c:pt idx="2766">
                  <c:v>586969997</c:v>
                </c:pt>
                <c:pt idx="2767">
                  <c:v>593839095</c:v>
                </c:pt>
                <c:pt idx="2768">
                  <c:v>598759399</c:v>
                </c:pt>
                <c:pt idx="2769">
                  <c:v>588754566</c:v>
                </c:pt>
                <c:pt idx="2770">
                  <c:v>585909521</c:v>
                </c:pt>
                <c:pt idx="2771">
                  <c:v>653240023</c:v>
                </c:pt>
                <c:pt idx="2772">
                  <c:v>599049561</c:v>
                </c:pt>
                <c:pt idx="2773">
                  <c:v>653714124</c:v>
                </c:pt>
                <c:pt idx="2774">
                  <c:v>599050805</c:v>
                </c:pt>
                <c:pt idx="2775">
                  <c:v>653745301</c:v>
                </c:pt>
                <c:pt idx="2776">
                  <c:v>592201291</c:v>
                </c:pt>
                <c:pt idx="2777">
                  <c:v>594056140</c:v>
                </c:pt>
                <c:pt idx="2778">
                  <c:v>590114834</c:v>
                </c:pt>
                <c:pt idx="2779">
                  <c:v>653918473</c:v>
                </c:pt>
                <c:pt idx="2780">
                  <c:v>599365219</c:v>
                </c:pt>
                <c:pt idx="2781">
                  <c:v>587337939</c:v>
                </c:pt>
                <c:pt idx="2782">
                  <c:v>587161868</c:v>
                </c:pt>
                <c:pt idx="2783">
                  <c:v>654131253</c:v>
                </c:pt>
                <c:pt idx="2784">
                  <c:v>656620349</c:v>
                </c:pt>
                <c:pt idx="2785">
                  <c:v>654243864</c:v>
                </c:pt>
                <c:pt idx="2786">
                  <c:v>656699952</c:v>
                </c:pt>
                <c:pt idx="2787">
                  <c:v>654395406</c:v>
                </c:pt>
                <c:pt idx="2788">
                  <c:v>599754029</c:v>
                </c:pt>
                <c:pt idx="2789">
                  <c:v>654457070</c:v>
                </c:pt>
                <c:pt idx="2790">
                  <c:v>599762507</c:v>
                </c:pt>
                <c:pt idx="2791">
                  <c:v>654575899</c:v>
                </c:pt>
                <c:pt idx="2792">
                  <c:v>650304225</c:v>
                </c:pt>
                <c:pt idx="2793">
                  <c:v>594249412</c:v>
                </c:pt>
                <c:pt idx="2794">
                  <c:v>650485205</c:v>
                </c:pt>
                <c:pt idx="2795">
                  <c:v>590732617</c:v>
                </c:pt>
                <c:pt idx="2796">
                  <c:v>650485488</c:v>
                </c:pt>
                <c:pt idx="2797">
                  <c:v>654911840</c:v>
                </c:pt>
                <c:pt idx="2798">
                  <c:v>650528736</c:v>
                </c:pt>
                <c:pt idx="2799">
                  <c:v>654915060</c:v>
                </c:pt>
                <c:pt idx="2800">
                  <c:v>593418782</c:v>
                </c:pt>
                <c:pt idx="2801">
                  <c:v>655068293</c:v>
                </c:pt>
                <c:pt idx="2802">
                  <c:v>650683659</c:v>
                </c:pt>
                <c:pt idx="2803">
                  <c:v>655101103</c:v>
                </c:pt>
                <c:pt idx="2804">
                  <c:v>651205353</c:v>
                </c:pt>
                <c:pt idx="2805">
                  <c:v>594301984</c:v>
                </c:pt>
                <c:pt idx="2806">
                  <c:v>593467995</c:v>
                </c:pt>
                <c:pt idx="2807">
                  <c:v>586199683</c:v>
                </c:pt>
                <c:pt idx="2808">
                  <c:v>651383000</c:v>
                </c:pt>
                <c:pt idx="2809">
                  <c:v>594661668</c:v>
                </c:pt>
                <c:pt idx="2810">
                  <c:v>651390016</c:v>
                </c:pt>
                <c:pt idx="2811">
                  <c:v>655703240</c:v>
                </c:pt>
                <c:pt idx="2812">
                  <c:v>651585043</c:v>
                </c:pt>
                <c:pt idx="2813">
                  <c:v>586584583</c:v>
                </c:pt>
                <c:pt idx="2814">
                  <c:v>593640791</c:v>
                </c:pt>
                <c:pt idx="2815">
                  <c:v>587608601</c:v>
                </c:pt>
                <c:pt idx="2816">
                  <c:v>591362873</c:v>
                </c:pt>
                <c:pt idx="2817">
                  <c:v>589262320</c:v>
                </c:pt>
                <c:pt idx="2818">
                  <c:v>586187191</c:v>
                </c:pt>
                <c:pt idx="2819">
                  <c:v>656220065</c:v>
                </c:pt>
                <c:pt idx="2820">
                  <c:v>651727175</c:v>
                </c:pt>
                <c:pt idx="2821">
                  <c:v>656231216</c:v>
                </c:pt>
                <c:pt idx="2822">
                  <c:v>651739923</c:v>
                </c:pt>
                <c:pt idx="2823">
                  <c:v>587847120</c:v>
                </c:pt>
                <c:pt idx="2824">
                  <c:v>651774747</c:v>
                </c:pt>
                <c:pt idx="2825">
                  <c:v>656537733</c:v>
                </c:pt>
                <c:pt idx="2826">
                  <c:v>651953940</c:v>
                </c:pt>
                <c:pt idx="2827">
                  <c:v>656590658</c:v>
                </c:pt>
                <c:pt idx="2828">
                  <c:v>651975648</c:v>
                </c:pt>
                <c:pt idx="2829">
                  <c:v>592298053</c:v>
                </c:pt>
                <c:pt idx="2830">
                  <c:v>599576709</c:v>
                </c:pt>
                <c:pt idx="2831">
                  <c:v>591053318</c:v>
                </c:pt>
                <c:pt idx="2832">
                  <c:v>599604590</c:v>
                </c:pt>
                <c:pt idx="2833">
                  <c:v>587921162</c:v>
                </c:pt>
                <c:pt idx="2834">
                  <c:v>598463728</c:v>
                </c:pt>
                <c:pt idx="2835">
                  <c:v>570496015</c:v>
                </c:pt>
                <c:pt idx="2836">
                  <c:v>582771167</c:v>
                </c:pt>
                <c:pt idx="2837">
                  <c:v>581656814</c:v>
                </c:pt>
                <c:pt idx="2838">
                  <c:v>572750072</c:v>
                </c:pt>
                <c:pt idx="2839">
                  <c:v>574815828</c:v>
                </c:pt>
                <c:pt idx="2840">
                  <c:v>575314500</c:v>
                </c:pt>
                <c:pt idx="2841">
                  <c:v>566832794</c:v>
                </c:pt>
                <c:pt idx="2842">
                  <c:v>575320162</c:v>
                </c:pt>
                <c:pt idx="2843">
                  <c:v>568014671</c:v>
                </c:pt>
                <c:pt idx="2844">
                  <c:v>572751127</c:v>
                </c:pt>
                <c:pt idx="2845">
                  <c:v>583395496</c:v>
                </c:pt>
                <c:pt idx="2846">
                  <c:v>575347899</c:v>
                </c:pt>
                <c:pt idx="2847">
                  <c:v>584437853</c:v>
                </c:pt>
                <c:pt idx="2848">
                  <c:v>575350255</c:v>
                </c:pt>
                <c:pt idx="2849">
                  <c:v>570906840</c:v>
                </c:pt>
                <c:pt idx="2850">
                  <c:v>575378960</c:v>
                </c:pt>
                <c:pt idx="2851">
                  <c:v>581609297</c:v>
                </c:pt>
                <c:pt idx="2852">
                  <c:v>575499567</c:v>
                </c:pt>
                <c:pt idx="2853">
                  <c:v>581817439</c:v>
                </c:pt>
                <c:pt idx="2854">
                  <c:v>575509497</c:v>
                </c:pt>
                <c:pt idx="2855">
                  <c:v>582518195</c:v>
                </c:pt>
                <c:pt idx="2856">
                  <c:v>570723048</c:v>
                </c:pt>
                <c:pt idx="2857">
                  <c:v>583222539</c:v>
                </c:pt>
                <c:pt idx="2858">
                  <c:v>567636422</c:v>
                </c:pt>
                <c:pt idx="2859">
                  <c:v>583751504</c:v>
                </c:pt>
                <c:pt idx="2860">
                  <c:v>576117233</c:v>
                </c:pt>
                <c:pt idx="2861">
                  <c:v>584199673</c:v>
                </c:pt>
                <c:pt idx="2862">
                  <c:v>576233188</c:v>
                </c:pt>
                <c:pt idx="2863">
                  <c:v>574879322</c:v>
                </c:pt>
                <c:pt idx="2864">
                  <c:v>571254231</c:v>
                </c:pt>
                <c:pt idx="2865">
                  <c:v>570159898</c:v>
                </c:pt>
                <c:pt idx="2866">
                  <c:v>576240703</c:v>
                </c:pt>
                <c:pt idx="2867">
                  <c:v>573762116</c:v>
                </c:pt>
                <c:pt idx="2868">
                  <c:v>576393117</c:v>
                </c:pt>
                <c:pt idx="2869">
                  <c:v>581448554</c:v>
                </c:pt>
                <c:pt idx="2870">
                  <c:v>576395085</c:v>
                </c:pt>
                <c:pt idx="2871">
                  <c:v>581640462</c:v>
                </c:pt>
                <c:pt idx="2872">
                  <c:v>576402559</c:v>
                </c:pt>
                <c:pt idx="2873">
                  <c:v>573929895</c:v>
                </c:pt>
                <c:pt idx="2874">
                  <c:v>576405278</c:v>
                </c:pt>
                <c:pt idx="2875">
                  <c:v>566842722</c:v>
                </c:pt>
                <c:pt idx="2876">
                  <c:v>576415651</c:v>
                </c:pt>
                <c:pt idx="2877">
                  <c:v>568026253</c:v>
                </c:pt>
                <c:pt idx="2878">
                  <c:v>568200703</c:v>
                </c:pt>
                <c:pt idx="2879">
                  <c:v>582601334</c:v>
                </c:pt>
                <c:pt idx="2880">
                  <c:v>576573584</c:v>
                </c:pt>
                <c:pt idx="2881">
                  <c:v>568148251</c:v>
                </c:pt>
                <c:pt idx="2882">
                  <c:v>576584394</c:v>
                </c:pt>
                <c:pt idx="2883">
                  <c:v>566997805</c:v>
                </c:pt>
                <c:pt idx="2884">
                  <c:v>572931631</c:v>
                </c:pt>
                <c:pt idx="2885">
                  <c:v>583564621</c:v>
                </c:pt>
                <c:pt idx="2886">
                  <c:v>570841042</c:v>
                </c:pt>
                <c:pt idx="2887">
                  <c:v>584017188</c:v>
                </c:pt>
                <c:pt idx="2888">
                  <c:v>585226996</c:v>
                </c:pt>
                <c:pt idx="2889">
                  <c:v>566886350</c:v>
                </c:pt>
                <c:pt idx="2890">
                  <c:v>566989490</c:v>
                </c:pt>
                <c:pt idx="2891">
                  <c:v>570985760</c:v>
                </c:pt>
                <c:pt idx="2892">
                  <c:v>567316830</c:v>
                </c:pt>
                <c:pt idx="2893">
                  <c:v>584545081</c:v>
                </c:pt>
                <c:pt idx="2894">
                  <c:v>570846367</c:v>
                </c:pt>
                <c:pt idx="2895">
                  <c:v>584625549</c:v>
                </c:pt>
                <c:pt idx="2896">
                  <c:v>568469878</c:v>
                </c:pt>
                <c:pt idx="2897">
                  <c:v>566894142</c:v>
                </c:pt>
                <c:pt idx="2898">
                  <c:v>570578729</c:v>
                </c:pt>
                <c:pt idx="2899">
                  <c:v>571511576</c:v>
                </c:pt>
                <c:pt idx="2900">
                  <c:v>568472652</c:v>
                </c:pt>
                <c:pt idx="2901">
                  <c:v>580637029</c:v>
                </c:pt>
                <c:pt idx="2902">
                  <c:v>584756129</c:v>
                </c:pt>
                <c:pt idx="2903">
                  <c:v>573776669</c:v>
                </c:pt>
                <c:pt idx="2904">
                  <c:v>573230629</c:v>
                </c:pt>
                <c:pt idx="2905">
                  <c:v>566979956</c:v>
                </c:pt>
                <c:pt idx="2906">
                  <c:v>573236509</c:v>
                </c:pt>
                <c:pt idx="2907">
                  <c:v>581554395</c:v>
                </c:pt>
                <c:pt idx="2908">
                  <c:v>568783241</c:v>
                </c:pt>
                <c:pt idx="2909">
                  <c:v>581634808</c:v>
                </c:pt>
                <c:pt idx="2910">
                  <c:v>577460429</c:v>
                </c:pt>
                <c:pt idx="2911">
                  <c:v>581650135</c:v>
                </c:pt>
                <c:pt idx="2912">
                  <c:v>577621569</c:v>
                </c:pt>
                <c:pt idx="2913">
                  <c:v>570957773</c:v>
                </c:pt>
                <c:pt idx="2914">
                  <c:v>577639978</c:v>
                </c:pt>
                <c:pt idx="2915">
                  <c:v>581672951</c:v>
                </c:pt>
                <c:pt idx="2916">
                  <c:v>573246179</c:v>
                </c:pt>
                <c:pt idx="2917">
                  <c:v>581819298</c:v>
                </c:pt>
                <c:pt idx="2918">
                  <c:v>571881174</c:v>
                </c:pt>
                <c:pt idx="2919">
                  <c:v>581832436</c:v>
                </c:pt>
                <c:pt idx="2920">
                  <c:v>577854674</c:v>
                </c:pt>
                <c:pt idx="2921">
                  <c:v>582195715</c:v>
                </c:pt>
                <c:pt idx="2922">
                  <c:v>577883846</c:v>
                </c:pt>
                <c:pt idx="2923">
                  <c:v>573965375</c:v>
                </c:pt>
                <c:pt idx="2924">
                  <c:v>570850386</c:v>
                </c:pt>
                <c:pt idx="2925">
                  <c:v>570690812</c:v>
                </c:pt>
                <c:pt idx="2926">
                  <c:v>568795054</c:v>
                </c:pt>
                <c:pt idx="2927">
                  <c:v>574110989</c:v>
                </c:pt>
                <c:pt idx="2928">
                  <c:v>578165985</c:v>
                </c:pt>
                <c:pt idx="2929">
                  <c:v>582796406</c:v>
                </c:pt>
                <c:pt idx="2930">
                  <c:v>573258748</c:v>
                </c:pt>
                <c:pt idx="2931">
                  <c:v>572395575</c:v>
                </c:pt>
                <c:pt idx="2932">
                  <c:v>578427616</c:v>
                </c:pt>
                <c:pt idx="2933">
                  <c:v>583252906</c:v>
                </c:pt>
                <c:pt idx="2934">
                  <c:v>573391056</c:v>
                </c:pt>
                <c:pt idx="2935">
                  <c:v>570393912</c:v>
                </c:pt>
                <c:pt idx="2936">
                  <c:v>578562009</c:v>
                </c:pt>
                <c:pt idx="2937">
                  <c:v>574481277</c:v>
                </c:pt>
                <c:pt idx="2938">
                  <c:v>566892186</c:v>
                </c:pt>
                <c:pt idx="2939">
                  <c:v>583606344</c:v>
                </c:pt>
                <c:pt idx="2940">
                  <c:v>578959242</c:v>
                </c:pt>
                <c:pt idx="2941">
                  <c:v>574779480</c:v>
                </c:pt>
                <c:pt idx="2942">
                  <c:v>571897741</c:v>
                </c:pt>
                <c:pt idx="2943">
                  <c:v>569344378</c:v>
                </c:pt>
                <c:pt idx="2944">
                  <c:v>578982242</c:v>
                </c:pt>
                <c:pt idx="2945">
                  <c:v>574826195</c:v>
                </c:pt>
                <c:pt idx="2946">
                  <c:v>573428467</c:v>
                </c:pt>
                <c:pt idx="2947">
                  <c:v>584168848</c:v>
                </c:pt>
                <c:pt idx="2948">
                  <c:v>568820966</c:v>
                </c:pt>
                <c:pt idx="2949">
                  <c:v>569482478</c:v>
                </c:pt>
                <c:pt idx="2950">
                  <c:v>579141928</c:v>
                </c:pt>
                <c:pt idx="2951">
                  <c:v>584373616</c:v>
                </c:pt>
                <c:pt idx="2952">
                  <c:v>579182815</c:v>
                </c:pt>
                <c:pt idx="2953">
                  <c:v>584500560</c:v>
                </c:pt>
                <c:pt idx="2954">
                  <c:v>573430356</c:v>
                </c:pt>
                <c:pt idx="2955">
                  <c:v>584549721</c:v>
                </c:pt>
                <c:pt idx="2956">
                  <c:v>579543751</c:v>
                </c:pt>
                <c:pt idx="2957">
                  <c:v>584606554</c:v>
                </c:pt>
                <c:pt idx="2958">
                  <c:v>579840901</c:v>
                </c:pt>
                <c:pt idx="2959">
                  <c:v>569824985</c:v>
                </c:pt>
                <c:pt idx="2960">
                  <c:v>567847510</c:v>
                </c:pt>
                <c:pt idx="2961">
                  <c:v>568829783</c:v>
                </c:pt>
                <c:pt idx="2962">
                  <c:v>577259677</c:v>
                </c:pt>
                <c:pt idx="2963">
                  <c:v>585138695</c:v>
                </c:pt>
                <c:pt idx="2964">
                  <c:v>576590317</c:v>
                </c:pt>
                <c:pt idx="2965">
                  <c:v>585329373</c:v>
                </c:pt>
                <c:pt idx="2966">
                  <c:v>576592139</c:v>
                </c:pt>
                <c:pt idx="2967">
                  <c:v>569964214</c:v>
                </c:pt>
                <c:pt idx="2968">
                  <c:v>568342792</c:v>
                </c:pt>
                <c:pt idx="2969">
                  <c:v>557020524</c:v>
                </c:pt>
                <c:pt idx="2970">
                  <c:v>549093582</c:v>
                </c:pt>
                <c:pt idx="2971">
                  <c:v>563529287</c:v>
                </c:pt>
                <c:pt idx="2972">
                  <c:v>558087872</c:v>
                </c:pt>
                <c:pt idx="2973">
                  <c:v>551672744</c:v>
                </c:pt>
                <c:pt idx="2974">
                  <c:v>548340853</c:v>
                </c:pt>
                <c:pt idx="2975">
                  <c:v>563199705</c:v>
                </c:pt>
                <c:pt idx="2976">
                  <c:v>550574819</c:v>
                </c:pt>
                <c:pt idx="2977">
                  <c:v>557536020</c:v>
                </c:pt>
                <c:pt idx="2978">
                  <c:v>551060800</c:v>
                </c:pt>
                <c:pt idx="2979">
                  <c:v>565965438</c:v>
                </c:pt>
                <c:pt idx="2980">
                  <c:v>548079164</c:v>
                </c:pt>
                <c:pt idx="2981">
                  <c:v>561961716</c:v>
                </c:pt>
                <c:pt idx="2982">
                  <c:v>551085288</c:v>
                </c:pt>
                <c:pt idx="2983">
                  <c:v>562497459</c:v>
                </c:pt>
                <c:pt idx="2984">
                  <c:v>554362514</c:v>
                </c:pt>
                <c:pt idx="2985">
                  <c:v>563352287</c:v>
                </c:pt>
                <c:pt idx="2986">
                  <c:v>551166483</c:v>
                </c:pt>
                <c:pt idx="2987">
                  <c:v>564214126</c:v>
                </c:pt>
                <c:pt idx="2988">
                  <c:v>558797494</c:v>
                </c:pt>
                <c:pt idx="2989">
                  <c:v>550156802</c:v>
                </c:pt>
                <c:pt idx="2990">
                  <c:v>555418321</c:v>
                </c:pt>
                <c:pt idx="2991">
                  <c:v>565464119</c:v>
                </c:pt>
                <c:pt idx="2992">
                  <c:v>558823131</c:v>
                </c:pt>
                <c:pt idx="2993">
                  <c:v>557918692</c:v>
                </c:pt>
                <c:pt idx="2994">
                  <c:v>558831143</c:v>
                </c:pt>
                <c:pt idx="2995">
                  <c:v>561944194</c:v>
                </c:pt>
                <c:pt idx="2996">
                  <c:v>558845397</c:v>
                </c:pt>
                <c:pt idx="2997">
                  <c:v>562122759</c:v>
                </c:pt>
                <c:pt idx="2998">
                  <c:v>558852960</c:v>
                </c:pt>
                <c:pt idx="2999">
                  <c:v>551808226</c:v>
                </c:pt>
                <c:pt idx="3000">
                  <c:v>550615573</c:v>
                </c:pt>
                <c:pt idx="3001">
                  <c:v>557046146</c:v>
                </c:pt>
                <c:pt idx="3002">
                  <c:v>555456412</c:v>
                </c:pt>
                <c:pt idx="3003">
                  <c:v>548915572</c:v>
                </c:pt>
                <c:pt idx="3004">
                  <c:v>551193605</c:v>
                </c:pt>
                <c:pt idx="3005">
                  <c:v>552055039</c:v>
                </c:pt>
                <c:pt idx="3006">
                  <c:v>555611895</c:v>
                </c:pt>
                <c:pt idx="3007">
                  <c:v>552081247</c:v>
                </c:pt>
                <c:pt idx="3008">
                  <c:v>551345547</c:v>
                </c:pt>
                <c:pt idx="3009">
                  <c:v>552212877</c:v>
                </c:pt>
                <c:pt idx="3010">
                  <c:v>548473734</c:v>
                </c:pt>
                <c:pt idx="3011">
                  <c:v>564382807</c:v>
                </c:pt>
                <c:pt idx="3012">
                  <c:v>555620171</c:v>
                </c:pt>
                <c:pt idx="3013">
                  <c:v>552288503</c:v>
                </c:pt>
                <c:pt idx="3014">
                  <c:v>559549461</c:v>
                </c:pt>
                <c:pt idx="3015">
                  <c:v>565261424</c:v>
                </c:pt>
                <c:pt idx="3016">
                  <c:v>559558678</c:v>
                </c:pt>
                <c:pt idx="3017">
                  <c:v>553090197</c:v>
                </c:pt>
                <c:pt idx="3018">
                  <c:v>547956541</c:v>
                </c:pt>
                <c:pt idx="3019">
                  <c:v>566113028</c:v>
                </c:pt>
                <c:pt idx="3020">
                  <c:v>559733863</c:v>
                </c:pt>
                <c:pt idx="3021">
                  <c:v>553232288</c:v>
                </c:pt>
                <c:pt idx="3022">
                  <c:v>559752648</c:v>
                </c:pt>
                <c:pt idx="3023">
                  <c:v>551769854</c:v>
                </c:pt>
                <c:pt idx="3024">
                  <c:v>548173139</c:v>
                </c:pt>
                <c:pt idx="3025">
                  <c:v>549747906</c:v>
                </c:pt>
                <c:pt idx="3026">
                  <c:v>549595938</c:v>
                </c:pt>
                <c:pt idx="3027">
                  <c:v>551785852</c:v>
                </c:pt>
                <c:pt idx="3028">
                  <c:v>560242738</c:v>
                </c:pt>
                <c:pt idx="3029">
                  <c:v>562125722</c:v>
                </c:pt>
                <c:pt idx="3030">
                  <c:v>554762051</c:v>
                </c:pt>
                <c:pt idx="3031">
                  <c:v>562284050</c:v>
                </c:pt>
                <c:pt idx="3032">
                  <c:v>566634373</c:v>
                </c:pt>
                <c:pt idx="3033">
                  <c:v>562431606</c:v>
                </c:pt>
                <c:pt idx="3034">
                  <c:v>548308934</c:v>
                </c:pt>
                <c:pt idx="3035">
                  <c:v>562991839</c:v>
                </c:pt>
                <c:pt idx="3036">
                  <c:v>550738574</c:v>
                </c:pt>
                <c:pt idx="3037">
                  <c:v>563097432</c:v>
                </c:pt>
                <c:pt idx="3038">
                  <c:v>551502881</c:v>
                </c:pt>
                <c:pt idx="3039">
                  <c:v>563232697</c:v>
                </c:pt>
                <c:pt idx="3040">
                  <c:v>548806702</c:v>
                </c:pt>
                <c:pt idx="3041">
                  <c:v>550783515</c:v>
                </c:pt>
                <c:pt idx="3042">
                  <c:v>548315135</c:v>
                </c:pt>
                <c:pt idx="3043">
                  <c:v>551942577</c:v>
                </c:pt>
                <c:pt idx="3044">
                  <c:v>556759332</c:v>
                </c:pt>
                <c:pt idx="3045">
                  <c:v>563506288</c:v>
                </c:pt>
                <c:pt idx="3046">
                  <c:v>550769270</c:v>
                </c:pt>
                <c:pt idx="3047">
                  <c:v>552073179</c:v>
                </c:pt>
                <c:pt idx="3048">
                  <c:v>551545863</c:v>
                </c:pt>
                <c:pt idx="3049">
                  <c:v>557372696</c:v>
                </c:pt>
                <c:pt idx="3050">
                  <c:v>551628763</c:v>
                </c:pt>
                <c:pt idx="3051">
                  <c:v>550006593</c:v>
                </c:pt>
                <c:pt idx="3052">
                  <c:v>549336271</c:v>
                </c:pt>
                <c:pt idx="3053">
                  <c:v>550025099</c:v>
                </c:pt>
                <c:pt idx="3054">
                  <c:v>551634880</c:v>
                </c:pt>
                <c:pt idx="3055">
                  <c:v>564297107</c:v>
                </c:pt>
                <c:pt idx="3056">
                  <c:v>560619646</c:v>
                </c:pt>
                <c:pt idx="3057">
                  <c:v>550920246</c:v>
                </c:pt>
                <c:pt idx="3058">
                  <c:v>551638209</c:v>
                </c:pt>
                <c:pt idx="3059">
                  <c:v>555388900</c:v>
                </c:pt>
                <c:pt idx="3060">
                  <c:v>560791231</c:v>
                </c:pt>
                <c:pt idx="3061">
                  <c:v>552478608</c:v>
                </c:pt>
                <c:pt idx="3062">
                  <c:v>560797495</c:v>
                </c:pt>
                <c:pt idx="3063">
                  <c:v>565254836</c:v>
                </c:pt>
                <c:pt idx="3064">
                  <c:v>560808694</c:v>
                </c:pt>
                <c:pt idx="3065">
                  <c:v>552676603</c:v>
                </c:pt>
                <c:pt idx="3066">
                  <c:v>554967976</c:v>
                </c:pt>
                <c:pt idx="3067">
                  <c:v>552677166</c:v>
                </c:pt>
                <c:pt idx="3068">
                  <c:v>551658846</c:v>
                </c:pt>
                <c:pt idx="3069">
                  <c:v>565835714</c:v>
                </c:pt>
                <c:pt idx="3070">
                  <c:v>556930315</c:v>
                </c:pt>
                <c:pt idx="3071">
                  <c:v>566002504</c:v>
                </c:pt>
                <c:pt idx="3072">
                  <c:v>561283366</c:v>
                </c:pt>
                <c:pt idx="3073">
                  <c:v>566126042</c:v>
                </c:pt>
                <c:pt idx="3074">
                  <c:v>548454551</c:v>
                </c:pt>
                <c:pt idx="3075">
                  <c:v>553206423</c:v>
                </c:pt>
                <c:pt idx="3076">
                  <c:v>561633734</c:v>
                </c:pt>
                <c:pt idx="3077">
                  <c:v>558087862</c:v>
                </c:pt>
                <c:pt idx="3078">
                  <c:v>551671982</c:v>
                </c:pt>
                <c:pt idx="3079">
                  <c:v>556192773</c:v>
                </c:pt>
                <c:pt idx="3080">
                  <c:v>566702042</c:v>
                </c:pt>
                <c:pt idx="3081">
                  <c:v>556194499</c:v>
                </c:pt>
                <c:pt idx="3082">
                  <c:v>556396933</c:v>
                </c:pt>
                <c:pt idx="3083">
                  <c:v>535901837</c:v>
                </c:pt>
                <c:pt idx="3084">
                  <c:v>546866198</c:v>
                </c:pt>
                <c:pt idx="3085">
                  <c:v>545699076</c:v>
                </c:pt>
                <c:pt idx="3086">
                  <c:v>540576227</c:v>
                </c:pt>
                <c:pt idx="3087">
                  <c:v>547916317</c:v>
                </c:pt>
                <c:pt idx="3088">
                  <c:v>537825202</c:v>
                </c:pt>
                <c:pt idx="3089">
                  <c:v>538980456</c:v>
                </c:pt>
                <c:pt idx="3090">
                  <c:v>540788153</c:v>
                </c:pt>
                <c:pt idx="3091">
                  <c:v>546064540</c:v>
                </c:pt>
                <c:pt idx="3092">
                  <c:v>529641649</c:v>
                </c:pt>
                <c:pt idx="3093">
                  <c:v>536747668</c:v>
                </c:pt>
                <c:pt idx="3094">
                  <c:v>540889512</c:v>
                </c:pt>
                <c:pt idx="3095">
                  <c:v>535726865</c:v>
                </c:pt>
                <c:pt idx="3096">
                  <c:v>532721177</c:v>
                </c:pt>
                <c:pt idx="3097">
                  <c:v>544541827</c:v>
                </c:pt>
                <c:pt idx="3098">
                  <c:v>541030463</c:v>
                </c:pt>
                <c:pt idx="3099">
                  <c:v>530595948</c:v>
                </c:pt>
                <c:pt idx="3100">
                  <c:v>541066452</c:v>
                </c:pt>
                <c:pt idx="3101">
                  <c:v>539482895</c:v>
                </c:pt>
                <c:pt idx="3102">
                  <c:v>541098858</c:v>
                </c:pt>
                <c:pt idx="3103">
                  <c:v>546620897</c:v>
                </c:pt>
                <c:pt idx="3104">
                  <c:v>531037263</c:v>
                </c:pt>
                <c:pt idx="3105">
                  <c:v>540395939</c:v>
                </c:pt>
                <c:pt idx="3106">
                  <c:v>541340793</c:v>
                </c:pt>
                <c:pt idx="3107">
                  <c:v>540428137</c:v>
                </c:pt>
                <c:pt idx="3108">
                  <c:v>541348680</c:v>
                </c:pt>
                <c:pt idx="3109">
                  <c:v>530040763</c:v>
                </c:pt>
                <c:pt idx="3110">
                  <c:v>533583087</c:v>
                </c:pt>
                <c:pt idx="3111">
                  <c:v>544075359</c:v>
                </c:pt>
                <c:pt idx="3112">
                  <c:v>541477528</c:v>
                </c:pt>
                <c:pt idx="3113">
                  <c:v>535919402</c:v>
                </c:pt>
                <c:pt idx="3114">
                  <c:v>537999731</c:v>
                </c:pt>
                <c:pt idx="3115">
                  <c:v>545152012</c:v>
                </c:pt>
                <c:pt idx="3116">
                  <c:v>538000792</c:v>
                </c:pt>
                <c:pt idx="3117">
                  <c:v>539155950</c:v>
                </c:pt>
                <c:pt idx="3118">
                  <c:v>541767713</c:v>
                </c:pt>
                <c:pt idx="3119">
                  <c:v>545545440</c:v>
                </c:pt>
                <c:pt idx="3120">
                  <c:v>533613945</c:v>
                </c:pt>
                <c:pt idx="3121">
                  <c:v>545822104</c:v>
                </c:pt>
                <c:pt idx="3122">
                  <c:v>541778910</c:v>
                </c:pt>
                <c:pt idx="3123">
                  <c:v>545976859</c:v>
                </c:pt>
                <c:pt idx="3124">
                  <c:v>541781088</c:v>
                </c:pt>
                <c:pt idx="3125">
                  <c:v>540074534</c:v>
                </c:pt>
                <c:pt idx="3126">
                  <c:v>541814499</c:v>
                </c:pt>
                <c:pt idx="3127">
                  <c:v>531032943</c:v>
                </c:pt>
                <c:pt idx="3128">
                  <c:v>541902070</c:v>
                </c:pt>
                <c:pt idx="3129">
                  <c:v>537216947</c:v>
                </c:pt>
                <c:pt idx="3130">
                  <c:v>542040722</c:v>
                </c:pt>
                <c:pt idx="3131">
                  <c:v>536735762</c:v>
                </c:pt>
                <c:pt idx="3132">
                  <c:v>542042741</c:v>
                </c:pt>
                <c:pt idx="3133">
                  <c:v>547634920</c:v>
                </c:pt>
                <c:pt idx="3134">
                  <c:v>537334251</c:v>
                </c:pt>
                <c:pt idx="3135">
                  <c:v>537220277</c:v>
                </c:pt>
                <c:pt idx="3136">
                  <c:v>538029543</c:v>
                </c:pt>
                <c:pt idx="3137">
                  <c:v>543783768</c:v>
                </c:pt>
                <c:pt idx="3138">
                  <c:v>542222003</c:v>
                </c:pt>
                <c:pt idx="3139">
                  <c:v>531513025</c:v>
                </c:pt>
                <c:pt idx="3140">
                  <c:v>542230472</c:v>
                </c:pt>
                <c:pt idx="3141">
                  <c:v>544045050</c:v>
                </c:pt>
                <c:pt idx="3142">
                  <c:v>538182530</c:v>
                </c:pt>
                <c:pt idx="3143">
                  <c:v>544119228</c:v>
                </c:pt>
                <c:pt idx="3144">
                  <c:v>538204317</c:v>
                </c:pt>
                <c:pt idx="3145">
                  <c:v>529763192</c:v>
                </c:pt>
                <c:pt idx="3146">
                  <c:v>536886503</c:v>
                </c:pt>
                <c:pt idx="3147">
                  <c:v>544395522</c:v>
                </c:pt>
                <c:pt idx="3148">
                  <c:v>531909085</c:v>
                </c:pt>
                <c:pt idx="3149">
                  <c:v>544618325</c:v>
                </c:pt>
                <c:pt idx="3150">
                  <c:v>542512177</c:v>
                </c:pt>
                <c:pt idx="3151">
                  <c:v>545270346</c:v>
                </c:pt>
                <c:pt idx="3152">
                  <c:v>534311289</c:v>
                </c:pt>
                <c:pt idx="3153">
                  <c:v>545477253</c:v>
                </c:pt>
                <c:pt idx="3154">
                  <c:v>538303859</c:v>
                </c:pt>
                <c:pt idx="3155">
                  <c:v>532995705</c:v>
                </c:pt>
                <c:pt idx="3156">
                  <c:v>532834046</c:v>
                </c:pt>
                <c:pt idx="3157">
                  <c:v>539338283</c:v>
                </c:pt>
                <c:pt idx="3158">
                  <c:v>532972218</c:v>
                </c:pt>
                <c:pt idx="3159">
                  <c:v>545652654</c:v>
                </c:pt>
                <c:pt idx="3160">
                  <c:v>542935198</c:v>
                </c:pt>
                <c:pt idx="3161">
                  <c:v>536280734</c:v>
                </c:pt>
                <c:pt idx="3162">
                  <c:v>534745526</c:v>
                </c:pt>
                <c:pt idx="3163">
                  <c:v>530793630</c:v>
                </c:pt>
                <c:pt idx="3164">
                  <c:v>534782667</c:v>
                </c:pt>
                <c:pt idx="3165">
                  <c:v>545871059</c:v>
                </c:pt>
                <c:pt idx="3166">
                  <c:v>543057958</c:v>
                </c:pt>
                <c:pt idx="3167">
                  <c:v>545977859</c:v>
                </c:pt>
                <c:pt idx="3168">
                  <c:v>534918086</c:v>
                </c:pt>
                <c:pt idx="3169">
                  <c:v>530954392</c:v>
                </c:pt>
                <c:pt idx="3170">
                  <c:v>543239080</c:v>
                </c:pt>
                <c:pt idx="3171">
                  <c:v>546613583</c:v>
                </c:pt>
                <c:pt idx="3172">
                  <c:v>543254586</c:v>
                </c:pt>
                <c:pt idx="3173">
                  <c:v>546687948</c:v>
                </c:pt>
                <c:pt idx="3174">
                  <c:v>543260484</c:v>
                </c:pt>
                <c:pt idx="3175">
                  <c:v>529152715</c:v>
                </c:pt>
                <c:pt idx="3176">
                  <c:v>532981479</c:v>
                </c:pt>
                <c:pt idx="3177">
                  <c:v>536529966</c:v>
                </c:pt>
                <c:pt idx="3178">
                  <c:v>537181244</c:v>
                </c:pt>
                <c:pt idx="3179">
                  <c:v>547036075</c:v>
                </c:pt>
                <c:pt idx="3180">
                  <c:v>528372053</c:v>
                </c:pt>
                <c:pt idx="3181">
                  <c:v>547326530</c:v>
                </c:pt>
                <c:pt idx="3182">
                  <c:v>529607681</c:v>
                </c:pt>
                <c:pt idx="3183">
                  <c:v>547456371</c:v>
                </c:pt>
                <c:pt idx="3184">
                  <c:v>528566807</c:v>
                </c:pt>
                <c:pt idx="3185">
                  <c:v>547632026</c:v>
                </c:pt>
                <c:pt idx="3186">
                  <c:v>535096151</c:v>
                </c:pt>
                <c:pt idx="3187">
                  <c:v>547635604</c:v>
                </c:pt>
                <c:pt idx="3188">
                  <c:v>543660329</c:v>
                </c:pt>
                <c:pt idx="3189">
                  <c:v>536866342</c:v>
                </c:pt>
                <c:pt idx="3190">
                  <c:v>535102796</c:v>
                </c:pt>
                <c:pt idx="3191">
                  <c:v>547912844</c:v>
                </c:pt>
                <c:pt idx="3192">
                  <c:v>538806415</c:v>
                </c:pt>
                <c:pt idx="3193">
                  <c:v>533391841</c:v>
                </c:pt>
                <c:pt idx="3194">
                  <c:v>538833157</c:v>
                </c:pt>
                <c:pt idx="3195">
                  <c:v>547926220</c:v>
                </c:pt>
                <c:pt idx="3196">
                  <c:v>542372593</c:v>
                </c:pt>
                <c:pt idx="3197">
                  <c:v>542486932</c:v>
                </c:pt>
                <c:pt idx="3198">
                  <c:v>517065197</c:v>
                </c:pt>
                <c:pt idx="3199">
                  <c:v>527530979</c:v>
                </c:pt>
                <c:pt idx="3200">
                  <c:v>511021492</c:v>
                </c:pt>
                <c:pt idx="3201">
                  <c:v>518527802</c:v>
                </c:pt>
                <c:pt idx="3202">
                  <c:v>522834148</c:v>
                </c:pt>
                <c:pt idx="3203">
                  <c:v>513524931</c:v>
                </c:pt>
                <c:pt idx="3204">
                  <c:v>517298953</c:v>
                </c:pt>
                <c:pt idx="3205">
                  <c:v>507248724</c:v>
                </c:pt>
                <c:pt idx="3206">
                  <c:v>526795505</c:v>
                </c:pt>
                <c:pt idx="3207">
                  <c:v>505601848</c:v>
                </c:pt>
                <c:pt idx="3208">
                  <c:v>518499496</c:v>
                </c:pt>
                <c:pt idx="3209">
                  <c:v>507583981</c:v>
                </c:pt>
                <c:pt idx="3210">
                  <c:v>522894659</c:v>
                </c:pt>
                <c:pt idx="3211">
                  <c:v>513564293</c:v>
                </c:pt>
                <c:pt idx="3212">
                  <c:v>503458611</c:v>
                </c:pt>
                <c:pt idx="3213">
                  <c:v>503214614</c:v>
                </c:pt>
                <c:pt idx="3214">
                  <c:v>512535526</c:v>
                </c:pt>
                <c:pt idx="3215">
                  <c:v>518911737</c:v>
                </c:pt>
                <c:pt idx="3216">
                  <c:v>518119710</c:v>
                </c:pt>
                <c:pt idx="3217">
                  <c:v>511035928</c:v>
                </c:pt>
                <c:pt idx="3218">
                  <c:v>510264957</c:v>
                </c:pt>
                <c:pt idx="3219">
                  <c:v>507703243</c:v>
                </c:pt>
                <c:pt idx="3220">
                  <c:v>501892218</c:v>
                </c:pt>
                <c:pt idx="3221">
                  <c:v>518990794</c:v>
                </c:pt>
                <c:pt idx="3222">
                  <c:v>516104606</c:v>
                </c:pt>
                <c:pt idx="3223">
                  <c:v>519027195</c:v>
                </c:pt>
                <c:pt idx="3224">
                  <c:v>509463962</c:v>
                </c:pt>
                <c:pt idx="3225">
                  <c:v>513875605</c:v>
                </c:pt>
                <c:pt idx="3226">
                  <c:v>523036398</c:v>
                </c:pt>
                <c:pt idx="3227">
                  <c:v>514049143</c:v>
                </c:pt>
                <c:pt idx="3228">
                  <c:v>524950935</c:v>
                </c:pt>
                <c:pt idx="3229">
                  <c:v>514095272</c:v>
                </c:pt>
                <c:pt idx="3230">
                  <c:v>502266694</c:v>
                </c:pt>
                <c:pt idx="3231">
                  <c:v>514170474</c:v>
                </c:pt>
                <c:pt idx="3232">
                  <c:v>525257496</c:v>
                </c:pt>
                <c:pt idx="3233">
                  <c:v>519712224</c:v>
                </c:pt>
                <c:pt idx="3234">
                  <c:v>525957980</c:v>
                </c:pt>
                <c:pt idx="3235">
                  <c:v>519920648</c:v>
                </c:pt>
                <c:pt idx="3236">
                  <c:v>517850338</c:v>
                </c:pt>
                <c:pt idx="3237">
                  <c:v>507774446</c:v>
                </c:pt>
                <c:pt idx="3238">
                  <c:v>526461137</c:v>
                </c:pt>
                <c:pt idx="3239">
                  <c:v>520275878</c:v>
                </c:pt>
                <c:pt idx="3240">
                  <c:v>526824198</c:v>
                </c:pt>
                <c:pt idx="3241">
                  <c:v>514253913</c:v>
                </c:pt>
                <c:pt idx="3242">
                  <c:v>510269418</c:v>
                </c:pt>
                <c:pt idx="3243">
                  <c:v>520292707</c:v>
                </c:pt>
                <c:pt idx="3244">
                  <c:v>510411061</c:v>
                </c:pt>
                <c:pt idx="3245">
                  <c:v>520299086</c:v>
                </c:pt>
                <c:pt idx="3246">
                  <c:v>528133176</c:v>
                </c:pt>
                <c:pt idx="3247">
                  <c:v>520322324</c:v>
                </c:pt>
                <c:pt idx="3248">
                  <c:v>522673299</c:v>
                </c:pt>
                <c:pt idx="3249">
                  <c:v>503351708</c:v>
                </c:pt>
                <c:pt idx="3250">
                  <c:v>511822148</c:v>
                </c:pt>
                <c:pt idx="3251">
                  <c:v>520363715</c:v>
                </c:pt>
                <c:pt idx="3252">
                  <c:v>516310725</c:v>
                </c:pt>
                <c:pt idx="3253">
                  <c:v>511291233</c:v>
                </c:pt>
                <c:pt idx="3254">
                  <c:v>522870787</c:v>
                </c:pt>
                <c:pt idx="3255">
                  <c:v>520457382</c:v>
                </c:pt>
                <c:pt idx="3256">
                  <c:v>511506693</c:v>
                </c:pt>
                <c:pt idx="3257">
                  <c:v>504561404</c:v>
                </c:pt>
                <c:pt idx="3258">
                  <c:v>503448945</c:v>
                </c:pt>
                <c:pt idx="3259">
                  <c:v>520967254</c:v>
                </c:pt>
                <c:pt idx="3260">
                  <c:v>517066916</c:v>
                </c:pt>
                <c:pt idx="3261">
                  <c:v>514381716</c:v>
                </c:pt>
                <c:pt idx="3262">
                  <c:v>524990078</c:v>
                </c:pt>
                <c:pt idx="3263">
                  <c:v>514496321</c:v>
                </c:pt>
                <c:pt idx="3264">
                  <c:v>525014708</c:v>
                </c:pt>
                <c:pt idx="3265">
                  <c:v>514840988</c:v>
                </c:pt>
                <c:pt idx="3266">
                  <c:v>525184450</c:v>
                </c:pt>
                <c:pt idx="3267">
                  <c:v>521157181</c:v>
                </c:pt>
                <c:pt idx="3268">
                  <c:v>501740249</c:v>
                </c:pt>
                <c:pt idx="3269">
                  <c:v>521170960</c:v>
                </c:pt>
                <c:pt idx="3270">
                  <c:v>502308957</c:v>
                </c:pt>
                <c:pt idx="3271">
                  <c:v>510900000</c:v>
                </c:pt>
                <c:pt idx="3272">
                  <c:v>517653923</c:v>
                </c:pt>
                <c:pt idx="3273">
                  <c:v>521349970</c:v>
                </c:pt>
                <c:pt idx="3274">
                  <c:v>509800903</c:v>
                </c:pt>
                <c:pt idx="3275">
                  <c:v>515141542</c:v>
                </c:pt>
                <c:pt idx="3276">
                  <c:v>502695034</c:v>
                </c:pt>
                <c:pt idx="3277">
                  <c:v>508327095</c:v>
                </c:pt>
                <c:pt idx="3278">
                  <c:v>512737702</c:v>
                </c:pt>
                <c:pt idx="3279">
                  <c:v>506242997</c:v>
                </c:pt>
                <c:pt idx="3280">
                  <c:v>504083475</c:v>
                </c:pt>
                <c:pt idx="3281">
                  <c:v>521855941</c:v>
                </c:pt>
                <c:pt idx="3282">
                  <c:v>518297096</c:v>
                </c:pt>
                <c:pt idx="3283">
                  <c:v>521863342</c:v>
                </c:pt>
                <c:pt idx="3284">
                  <c:v>526810772</c:v>
                </c:pt>
                <c:pt idx="3285">
                  <c:v>511819213</c:v>
                </c:pt>
                <c:pt idx="3286">
                  <c:v>510264682</c:v>
                </c:pt>
                <c:pt idx="3287">
                  <c:v>508621363</c:v>
                </c:pt>
                <c:pt idx="3288">
                  <c:v>527338374</c:v>
                </c:pt>
                <c:pt idx="3289">
                  <c:v>508635281</c:v>
                </c:pt>
                <c:pt idx="3290">
                  <c:v>504684338</c:v>
                </c:pt>
                <c:pt idx="3291">
                  <c:v>522233890</c:v>
                </c:pt>
                <c:pt idx="3292">
                  <c:v>527572302</c:v>
                </c:pt>
                <c:pt idx="3293">
                  <c:v>515457964</c:v>
                </c:pt>
                <c:pt idx="3294">
                  <c:v>513218801</c:v>
                </c:pt>
                <c:pt idx="3295">
                  <c:v>508639871</c:v>
                </c:pt>
                <c:pt idx="3296">
                  <c:v>502099937</c:v>
                </c:pt>
                <c:pt idx="3297">
                  <c:v>522661079</c:v>
                </c:pt>
                <c:pt idx="3298">
                  <c:v>528134782</c:v>
                </c:pt>
                <c:pt idx="3299">
                  <c:v>508901220</c:v>
                </c:pt>
                <c:pt idx="3300">
                  <c:v>522669288</c:v>
                </c:pt>
                <c:pt idx="3301">
                  <c:v>519342449</c:v>
                </c:pt>
                <c:pt idx="3302">
                  <c:v>494079663</c:v>
                </c:pt>
                <c:pt idx="3303">
                  <c:v>461493856</c:v>
                </c:pt>
                <c:pt idx="3304">
                  <c:v>497031840</c:v>
                </c:pt>
                <c:pt idx="3305">
                  <c:v>416405958</c:v>
                </c:pt>
                <c:pt idx="3306">
                  <c:v>453775957</c:v>
                </c:pt>
                <c:pt idx="3307">
                  <c:v>445810505</c:v>
                </c:pt>
                <c:pt idx="3308">
                  <c:v>439225326</c:v>
                </c:pt>
                <c:pt idx="3309">
                  <c:v>485888757</c:v>
                </c:pt>
                <c:pt idx="3310">
                  <c:v>484339653</c:v>
                </c:pt>
                <c:pt idx="3311">
                  <c:v>486008472</c:v>
                </c:pt>
                <c:pt idx="3312">
                  <c:v>412914746</c:v>
                </c:pt>
                <c:pt idx="3313">
                  <c:v>446789860</c:v>
                </c:pt>
                <c:pt idx="3314">
                  <c:v>418690633</c:v>
                </c:pt>
                <c:pt idx="3315">
                  <c:v>447335780</c:v>
                </c:pt>
                <c:pt idx="3316">
                  <c:v>439014570</c:v>
                </c:pt>
                <c:pt idx="3317">
                  <c:v>425423196</c:v>
                </c:pt>
                <c:pt idx="3318">
                  <c:v>496324394</c:v>
                </c:pt>
                <c:pt idx="3319">
                  <c:v>486279152</c:v>
                </c:pt>
                <c:pt idx="3320">
                  <c:v>459044318</c:v>
                </c:pt>
                <c:pt idx="3321">
                  <c:v>434871110</c:v>
                </c:pt>
                <c:pt idx="3322">
                  <c:v>432674626</c:v>
                </c:pt>
                <c:pt idx="3323">
                  <c:v>463620327</c:v>
                </c:pt>
                <c:pt idx="3324">
                  <c:v>485753297</c:v>
                </c:pt>
                <c:pt idx="3325">
                  <c:v>463783406</c:v>
                </c:pt>
                <c:pt idx="3326">
                  <c:v>492932505</c:v>
                </c:pt>
                <c:pt idx="3327">
                  <c:v>464484427</c:v>
                </c:pt>
                <c:pt idx="3328">
                  <c:v>493303854</c:v>
                </c:pt>
                <c:pt idx="3329">
                  <c:v>434876158</c:v>
                </c:pt>
                <c:pt idx="3330">
                  <c:v>454936088</c:v>
                </c:pt>
                <c:pt idx="3331">
                  <c:v>487000346</c:v>
                </c:pt>
                <c:pt idx="3332">
                  <c:v>419516642</c:v>
                </c:pt>
                <c:pt idx="3333">
                  <c:v>449305620</c:v>
                </c:pt>
                <c:pt idx="3334">
                  <c:v>495439957</c:v>
                </c:pt>
                <c:pt idx="3335">
                  <c:v>487431930</c:v>
                </c:pt>
                <c:pt idx="3336">
                  <c:v>483275198</c:v>
                </c:pt>
                <c:pt idx="3337">
                  <c:v>487473079</c:v>
                </c:pt>
                <c:pt idx="3338">
                  <c:v>483439041</c:v>
                </c:pt>
                <c:pt idx="3339">
                  <c:v>487917192</c:v>
                </c:pt>
                <c:pt idx="3340">
                  <c:v>497642788</c:v>
                </c:pt>
                <c:pt idx="3341">
                  <c:v>428339495</c:v>
                </c:pt>
                <c:pt idx="3342">
                  <c:v>498160976</c:v>
                </c:pt>
                <c:pt idx="3343">
                  <c:v>488186137</c:v>
                </c:pt>
                <c:pt idx="3344">
                  <c:v>499270127</c:v>
                </c:pt>
                <c:pt idx="3345">
                  <c:v>465298230</c:v>
                </c:pt>
                <c:pt idx="3346">
                  <c:v>460969960</c:v>
                </c:pt>
                <c:pt idx="3347">
                  <c:v>435549980</c:v>
                </c:pt>
                <c:pt idx="3348">
                  <c:v>425830745</c:v>
                </c:pt>
                <c:pt idx="3349">
                  <c:v>436344839</c:v>
                </c:pt>
                <c:pt idx="3350">
                  <c:v>492670890</c:v>
                </c:pt>
                <c:pt idx="3351">
                  <c:v>470308810</c:v>
                </c:pt>
                <c:pt idx="3352">
                  <c:v>492854756</c:v>
                </c:pt>
                <c:pt idx="3353">
                  <c:v>419892638</c:v>
                </c:pt>
                <c:pt idx="3354">
                  <c:v>453122065</c:v>
                </c:pt>
                <c:pt idx="3355">
                  <c:v>430153454</c:v>
                </c:pt>
                <c:pt idx="3356">
                  <c:v>453784254</c:v>
                </c:pt>
                <c:pt idx="3357">
                  <c:v>472463075</c:v>
                </c:pt>
                <c:pt idx="3358">
                  <c:v>454181456</c:v>
                </c:pt>
                <c:pt idx="3359">
                  <c:v>489782324</c:v>
                </c:pt>
                <c:pt idx="3360">
                  <c:v>454494802</c:v>
                </c:pt>
                <c:pt idx="3361">
                  <c:v>473218158</c:v>
                </c:pt>
                <c:pt idx="3362">
                  <c:v>494063583</c:v>
                </c:pt>
                <c:pt idx="3363">
                  <c:v>489829886</c:v>
                </c:pt>
                <c:pt idx="3364">
                  <c:v>481328755</c:v>
                </c:pt>
                <c:pt idx="3365">
                  <c:v>489913396</c:v>
                </c:pt>
                <c:pt idx="3366">
                  <c:v>456087536</c:v>
                </c:pt>
                <c:pt idx="3367">
                  <c:v>474979321</c:v>
                </c:pt>
                <c:pt idx="3368">
                  <c:v>481730406</c:v>
                </c:pt>
                <c:pt idx="3369">
                  <c:v>475395908</c:v>
                </c:pt>
                <c:pt idx="3370">
                  <c:v>432097689</c:v>
                </c:pt>
                <c:pt idx="3371">
                  <c:v>490290969</c:v>
                </c:pt>
                <c:pt idx="3372">
                  <c:v>440077855</c:v>
                </c:pt>
                <c:pt idx="3373">
                  <c:v>475401318</c:v>
                </c:pt>
                <c:pt idx="3374">
                  <c:v>483411548</c:v>
                </c:pt>
                <c:pt idx="3375">
                  <c:v>475556912</c:v>
                </c:pt>
                <c:pt idx="3376">
                  <c:v>496506086</c:v>
                </c:pt>
                <c:pt idx="3377">
                  <c:v>430606996</c:v>
                </c:pt>
                <c:pt idx="3378">
                  <c:v>483626060</c:v>
                </c:pt>
                <c:pt idx="3379">
                  <c:v>475993865</c:v>
                </c:pt>
                <c:pt idx="3380">
                  <c:v>483800266</c:v>
                </c:pt>
                <c:pt idx="3381">
                  <c:v>452238773</c:v>
                </c:pt>
                <c:pt idx="3382">
                  <c:v>497674381</c:v>
                </c:pt>
                <c:pt idx="3383">
                  <c:v>452688199</c:v>
                </c:pt>
                <c:pt idx="3384">
                  <c:v>484073579</c:v>
                </c:pt>
                <c:pt idx="3385">
                  <c:v>491275726</c:v>
                </c:pt>
                <c:pt idx="3386">
                  <c:v>484177511</c:v>
                </c:pt>
                <c:pt idx="3387">
                  <c:v>491508964</c:v>
                </c:pt>
                <c:pt idx="3388">
                  <c:v>440974666</c:v>
                </c:pt>
                <c:pt idx="3389">
                  <c:v>491639016</c:v>
                </c:pt>
                <c:pt idx="3390">
                  <c:v>441980973</c:v>
                </c:pt>
                <c:pt idx="3391">
                  <c:v>491718155</c:v>
                </c:pt>
                <c:pt idx="3392">
                  <c:v>460861102</c:v>
                </c:pt>
                <c:pt idx="3393">
                  <c:v>492205751</c:v>
                </c:pt>
                <c:pt idx="3394">
                  <c:v>460998470</c:v>
                </c:pt>
                <c:pt idx="3395">
                  <c:v>452940534</c:v>
                </c:pt>
                <c:pt idx="3396">
                  <c:v>425535053</c:v>
                </c:pt>
                <c:pt idx="3397">
                  <c:v>492263701</c:v>
                </c:pt>
                <c:pt idx="3398">
                  <c:v>461977942</c:v>
                </c:pt>
                <c:pt idx="3399">
                  <c:v>431058563</c:v>
                </c:pt>
                <c:pt idx="3400">
                  <c:v>492500790</c:v>
                </c:pt>
                <c:pt idx="3401">
                  <c:v>339768828</c:v>
                </c:pt>
                <c:pt idx="3402">
                  <c:v>410845121</c:v>
                </c:pt>
                <c:pt idx="3403">
                  <c:v>401303836</c:v>
                </c:pt>
                <c:pt idx="3404">
                  <c:v>358927784</c:v>
                </c:pt>
                <c:pt idx="3405">
                  <c:v>393481478</c:v>
                </c:pt>
                <c:pt idx="3406">
                  <c:v>340921092</c:v>
                </c:pt>
                <c:pt idx="3407">
                  <c:v>368358883</c:v>
                </c:pt>
                <c:pt idx="3408">
                  <c:v>359398177</c:v>
                </c:pt>
                <c:pt idx="3409">
                  <c:v>371116564</c:v>
                </c:pt>
                <c:pt idx="3410">
                  <c:v>338891783</c:v>
                </c:pt>
                <c:pt idx="3411">
                  <c:v>372738026</c:v>
                </c:pt>
                <c:pt idx="3412">
                  <c:v>375231982</c:v>
                </c:pt>
                <c:pt idx="3413">
                  <c:v>394778299</c:v>
                </c:pt>
                <c:pt idx="3414">
                  <c:v>375239178</c:v>
                </c:pt>
                <c:pt idx="3415">
                  <c:v>367896285</c:v>
                </c:pt>
                <c:pt idx="3416">
                  <c:v>337324100</c:v>
                </c:pt>
                <c:pt idx="3417">
                  <c:v>399439463</c:v>
                </c:pt>
                <c:pt idx="3418">
                  <c:v>338900150</c:v>
                </c:pt>
                <c:pt idx="3419">
                  <c:v>346708572</c:v>
                </c:pt>
                <c:pt idx="3420">
                  <c:v>375835382</c:v>
                </c:pt>
                <c:pt idx="3421">
                  <c:v>347726602</c:v>
                </c:pt>
                <c:pt idx="3422">
                  <c:v>338883360</c:v>
                </c:pt>
                <c:pt idx="3423">
                  <c:v>358310606</c:v>
                </c:pt>
                <c:pt idx="3424">
                  <c:v>337898918</c:v>
                </c:pt>
                <c:pt idx="3425">
                  <c:v>392744893</c:v>
                </c:pt>
                <c:pt idx="3426">
                  <c:v>338167602</c:v>
                </c:pt>
                <c:pt idx="3427">
                  <c:v>366998061</c:v>
                </c:pt>
                <c:pt idx="3428">
                  <c:v>340922173</c:v>
                </c:pt>
                <c:pt idx="3429">
                  <c:v>367267582</c:v>
                </c:pt>
                <c:pt idx="3430">
                  <c:v>338174488</c:v>
                </c:pt>
                <c:pt idx="3431">
                  <c:v>396299907</c:v>
                </c:pt>
                <c:pt idx="3432">
                  <c:v>376480495</c:v>
                </c:pt>
                <c:pt idx="3433">
                  <c:v>339913899</c:v>
                </c:pt>
                <c:pt idx="3434">
                  <c:v>361340867</c:v>
                </c:pt>
                <c:pt idx="3435">
                  <c:v>398988117</c:v>
                </c:pt>
                <c:pt idx="3436">
                  <c:v>340922779</c:v>
                </c:pt>
                <c:pt idx="3437">
                  <c:v>345805602</c:v>
                </c:pt>
                <c:pt idx="3438">
                  <c:v>338174896</c:v>
                </c:pt>
                <c:pt idx="3439">
                  <c:v>346596916</c:v>
                </c:pt>
                <c:pt idx="3440">
                  <c:v>352501308</c:v>
                </c:pt>
                <c:pt idx="3441">
                  <c:v>403174933</c:v>
                </c:pt>
                <c:pt idx="3442">
                  <c:v>377040889</c:v>
                </c:pt>
                <c:pt idx="3443">
                  <c:v>406528154</c:v>
                </c:pt>
                <c:pt idx="3444">
                  <c:v>377575773</c:v>
                </c:pt>
                <c:pt idx="3445">
                  <c:v>339976431</c:v>
                </c:pt>
                <c:pt idx="3446">
                  <c:v>338175318</c:v>
                </c:pt>
                <c:pt idx="3447">
                  <c:v>339101354</c:v>
                </c:pt>
                <c:pt idx="3448">
                  <c:v>335528183</c:v>
                </c:pt>
                <c:pt idx="3449">
                  <c:v>412046965</c:v>
                </c:pt>
                <c:pt idx="3450">
                  <c:v>349117832</c:v>
                </c:pt>
                <c:pt idx="3451">
                  <c:v>372976354</c:v>
                </c:pt>
                <c:pt idx="3452">
                  <c:v>379607539</c:v>
                </c:pt>
                <c:pt idx="3453">
                  <c:v>393226830</c:v>
                </c:pt>
                <c:pt idx="3454">
                  <c:v>336489274</c:v>
                </c:pt>
                <c:pt idx="3455">
                  <c:v>393807004</c:v>
                </c:pt>
                <c:pt idx="3456">
                  <c:v>338285304</c:v>
                </c:pt>
                <c:pt idx="3457">
                  <c:v>350757770</c:v>
                </c:pt>
                <c:pt idx="3458">
                  <c:v>338405192</c:v>
                </c:pt>
                <c:pt idx="3459">
                  <c:v>341763186</c:v>
                </c:pt>
                <c:pt idx="3460">
                  <c:v>343633399</c:v>
                </c:pt>
                <c:pt idx="3461">
                  <c:v>335191200</c:v>
                </c:pt>
                <c:pt idx="3462">
                  <c:v>339762918</c:v>
                </c:pt>
                <c:pt idx="3463">
                  <c:v>355325802</c:v>
                </c:pt>
                <c:pt idx="3464">
                  <c:v>363540888</c:v>
                </c:pt>
                <c:pt idx="3465">
                  <c:v>355685671</c:v>
                </c:pt>
                <c:pt idx="3466">
                  <c:v>381302569</c:v>
                </c:pt>
                <c:pt idx="3467">
                  <c:v>396754982</c:v>
                </c:pt>
                <c:pt idx="3468">
                  <c:v>381466340</c:v>
                </c:pt>
                <c:pt idx="3469">
                  <c:v>397607126</c:v>
                </c:pt>
                <c:pt idx="3470">
                  <c:v>381626382</c:v>
                </c:pt>
                <c:pt idx="3471">
                  <c:v>345651917</c:v>
                </c:pt>
                <c:pt idx="3472">
                  <c:v>381937173</c:v>
                </c:pt>
                <c:pt idx="3473">
                  <c:v>399432663</c:v>
                </c:pt>
                <c:pt idx="3474">
                  <c:v>382071469</c:v>
                </c:pt>
                <c:pt idx="3475">
                  <c:v>356488250</c:v>
                </c:pt>
                <c:pt idx="3476">
                  <c:v>343773365</c:v>
                </c:pt>
                <c:pt idx="3477">
                  <c:v>370833363</c:v>
                </c:pt>
                <c:pt idx="3478">
                  <c:v>341756582</c:v>
                </c:pt>
                <c:pt idx="3479">
                  <c:v>346258224</c:v>
                </c:pt>
                <c:pt idx="3480">
                  <c:v>385019789</c:v>
                </c:pt>
                <c:pt idx="3481">
                  <c:v>402271814</c:v>
                </c:pt>
                <c:pt idx="3482">
                  <c:v>385050185</c:v>
                </c:pt>
                <c:pt idx="3483">
                  <c:v>370975749</c:v>
                </c:pt>
                <c:pt idx="3484">
                  <c:v>353341352</c:v>
                </c:pt>
                <c:pt idx="3485">
                  <c:v>371072235</c:v>
                </c:pt>
                <c:pt idx="3486">
                  <c:v>341762976</c:v>
                </c:pt>
                <c:pt idx="3487">
                  <c:v>371238937</c:v>
                </c:pt>
                <c:pt idx="3488">
                  <c:v>343857895</c:v>
                </c:pt>
                <c:pt idx="3489">
                  <c:v>339956773</c:v>
                </c:pt>
                <c:pt idx="3490">
                  <c:v>387713778</c:v>
                </c:pt>
                <c:pt idx="3491">
                  <c:v>341775888</c:v>
                </c:pt>
                <c:pt idx="3492">
                  <c:v>338484415</c:v>
                </c:pt>
                <c:pt idx="3493">
                  <c:v>372050685</c:v>
                </c:pt>
                <c:pt idx="3494">
                  <c:v>388123518</c:v>
                </c:pt>
                <c:pt idx="3495">
                  <c:v>411185039</c:v>
                </c:pt>
                <c:pt idx="3496">
                  <c:v>388238704</c:v>
                </c:pt>
                <c:pt idx="3497">
                  <c:v>347803286</c:v>
                </c:pt>
                <c:pt idx="3498">
                  <c:v>349851282</c:v>
                </c:pt>
                <c:pt idx="3499">
                  <c:v>411813940</c:v>
                </c:pt>
                <c:pt idx="3500">
                  <c:v>354298704</c:v>
                </c:pt>
                <c:pt idx="3501">
                  <c:v>412615366</c:v>
                </c:pt>
                <c:pt idx="3502">
                  <c:v>338901232</c:v>
                </c:pt>
                <c:pt idx="3503">
                  <c:v>339104836</c:v>
                </c:pt>
                <c:pt idx="3504">
                  <c:v>344736285</c:v>
                </c:pt>
                <c:pt idx="3505">
                  <c:v>366326936</c:v>
                </c:pt>
                <c:pt idx="3506">
                  <c:v>274673536</c:v>
                </c:pt>
                <c:pt idx="3507">
                  <c:v>295541780</c:v>
                </c:pt>
                <c:pt idx="3508">
                  <c:v>307091960</c:v>
                </c:pt>
                <c:pt idx="3509">
                  <c:v>301401183</c:v>
                </c:pt>
                <c:pt idx="3510">
                  <c:v>279880956</c:v>
                </c:pt>
                <c:pt idx="3511">
                  <c:v>309097468</c:v>
                </c:pt>
                <c:pt idx="3512">
                  <c:v>305651516</c:v>
                </c:pt>
                <c:pt idx="3513">
                  <c:v>274203836</c:v>
                </c:pt>
                <c:pt idx="3514">
                  <c:v>331685051</c:v>
                </c:pt>
                <c:pt idx="3515">
                  <c:v>309107795</c:v>
                </c:pt>
                <c:pt idx="3516">
                  <c:v>290713315</c:v>
                </c:pt>
                <c:pt idx="3517">
                  <c:v>296864379</c:v>
                </c:pt>
                <c:pt idx="3518">
                  <c:v>297339086</c:v>
                </c:pt>
                <c:pt idx="3519">
                  <c:v>309429022</c:v>
                </c:pt>
                <c:pt idx="3520">
                  <c:v>325476898</c:v>
                </c:pt>
                <c:pt idx="3521">
                  <c:v>309457264</c:v>
                </c:pt>
                <c:pt idx="3522">
                  <c:v>326069926</c:v>
                </c:pt>
                <c:pt idx="3523">
                  <c:v>274358103</c:v>
                </c:pt>
                <c:pt idx="3524">
                  <c:v>329824563</c:v>
                </c:pt>
                <c:pt idx="3525">
                  <c:v>310085533</c:v>
                </c:pt>
                <c:pt idx="3526">
                  <c:v>308049115</c:v>
                </c:pt>
                <c:pt idx="3527">
                  <c:v>288016704</c:v>
                </c:pt>
                <c:pt idx="3528">
                  <c:v>296207806</c:v>
                </c:pt>
                <c:pt idx="3529">
                  <c:v>301815040</c:v>
                </c:pt>
                <c:pt idx="3530">
                  <c:v>304763861</c:v>
                </c:pt>
                <c:pt idx="3531">
                  <c:v>288253478</c:v>
                </c:pt>
                <c:pt idx="3532">
                  <c:v>292188822</c:v>
                </c:pt>
                <c:pt idx="3533">
                  <c:v>311084939</c:v>
                </c:pt>
                <c:pt idx="3534">
                  <c:v>322521715</c:v>
                </c:pt>
                <c:pt idx="3535">
                  <c:v>311261698</c:v>
                </c:pt>
                <c:pt idx="3536">
                  <c:v>292767295</c:v>
                </c:pt>
                <c:pt idx="3537">
                  <c:v>277006871</c:v>
                </c:pt>
                <c:pt idx="3538">
                  <c:v>296673773</c:v>
                </c:pt>
                <c:pt idx="3539">
                  <c:v>311566268</c:v>
                </c:pt>
                <c:pt idx="3540">
                  <c:v>297514455</c:v>
                </c:pt>
                <c:pt idx="3541">
                  <c:v>271108573</c:v>
                </c:pt>
                <c:pt idx="3542">
                  <c:v>293307794</c:v>
                </c:pt>
                <c:pt idx="3543">
                  <c:v>277288959</c:v>
                </c:pt>
                <c:pt idx="3544">
                  <c:v>307564003</c:v>
                </c:pt>
                <c:pt idx="3545">
                  <c:v>312455868</c:v>
                </c:pt>
                <c:pt idx="3546">
                  <c:v>307821271</c:v>
                </c:pt>
                <c:pt idx="3547">
                  <c:v>277300958</c:v>
                </c:pt>
                <c:pt idx="3548">
                  <c:v>283486959</c:v>
                </c:pt>
                <c:pt idx="3549">
                  <c:v>284803832</c:v>
                </c:pt>
                <c:pt idx="3550">
                  <c:v>332234328</c:v>
                </c:pt>
                <c:pt idx="3551">
                  <c:v>312770397</c:v>
                </c:pt>
                <c:pt idx="3552">
                  <c:v>308080637</c:v>
                </c:pt>
                <c:pt idx="3553">
                  <c:v>302470997</c:v>
                </c:pt>
                <c:pt idx="3554">
                  <c:v>320576279</c:v>
                </c:pt>
                <c:pt idx="3555">
                  <c:v>333093782</c:v>
                </c:pt>
                <c:pt idx="3556">
                  <c:v>291246694</c:v>
                </c:pt>
                <c:pt idx="3557">
                  <c:v>271539507</c:v>
                </c:pt>
                <c:pt idx="3558">
                  <c:v>275734670</c:v>
                </c:pt>
                <c:pt idx="3559">
                  <c:v>289269252</c:v>
                </c:pt>
                <c:pt idx="3560">
                  <c:v>286899472</c:v>
                </c:pt>
                <c:pt idx="3561">
                  <c:v>296961205</c:v>
                </c:pt>
                <c:pt idx="3562">
                  <c:v>321377663</c:v>
                </c:pt>
                <c:pt idx="3563">
                  <c:v>302848100</c:v>
                </c:pt>
                <c:pt idx="3564">
                  <c:v>322519655</c:v>
                </c:pt>
                <c:pt idx="3565">
                  <c:v>289319222</c:v>
                </c:pt>
                <c:pt idx="3566">
                  <c:v>324758822</c:v>
                </c:pt>
                <c:pt idx="3567">
                  <c:v>314358745</c:v>
                </c:pt>
                <c:pt idx="3568">
                  <c:v>292448973</c:v>
                </c:pt>
                <c:pt idx="3569">
                  <c:v>289324961</c:v>
                </c:pt>
                <c:pt idx="3570">
                  <c:v>325385282</c:v>
                </c:pt>
                <c:pt idx="3571">
                  <c:v>285005708</c:v>
                </c:pt>
                <c:pt idx="3572">
                  <c:v>292789027</c:v>
                </c:pt>
                <c:pt idx="3573">
                  <c:v>289325361</c:v>
                </c:pt>
                <c:pt idx="3574">
                  <c:v>292889017</c:v>
                </c:pt>
                <c:pt idx="3575">
                  <c:v>315473178</c:v>
                </c:pt>
                <c:pt idx="3576">
                  <c:v>273119967</c:v>
                </c:pt>
                <c:pt idx="3577">
                  <c:v>290060837</c:v>
                </c:pt>
                <c:pt idx="3578">
                  <c:v>273935739</c:v>
                </c:pt>
                <c:pt idx="3579">
                  <c:v>290233402</c:v>
                </c:pt>
                <c:pt idx="3580">
                  <c:v>300407268</c:v>
                </c:pt>
                <c:pt idx="3581">
                  <c:v>316042033</c:v>
                </c:pt>
                <c:pt idx="3582">
                  <c:v>274101486</c:v>
                </c:pt>
                <c:pt idx="3583">
                  <c:v>283508060</c:v>
                </c:pt>
                <c:pt idx="3584">
                  <c:v>307347674</c:v>
                </c:pt>
                <c:pt idx="3585">
                  <c:v>316322525</c:v>
                </c:pt>
                <c:pt idx="3586">
                  <c:v>300415190</c:v>
                </c:pt>
                <c:pt idx="3587">
                  <c:v>316616431</c:v>
                </c:pt>
                <c:pt idx="3588">
                  <c:v>281990140</c:v>
                </c:pt>
                <c:pt idx="3589">
                  <c:v>317015314</c:v>
                </c:pt>
                <c:pt idx="3590">
                  <c:v>331252115</c:v>
                </c:pt>
                <c:pt idx="3591">
                  <c:v>298267413</c:v>
                </c:pt>
                <c:pt idx="3592">
                  <c:v>331853934</c:v>
                </c:pt>
                <c:pt idx="3593">
                  <c:v>274654435</c:v>
                </c:pt>
                <c:pt idx="3594">
                  <c:v>282133509</c:v>
                </c:pt>
                <c:pt idx="3595">
                  <c:v>298882669</c:v>
                </c:pt>
                <c:pt idx="3596">
                  <c:v>294494020</c:v>
                </c:pt>
                <c:pt idx="3597">
                  <c:v>270153510</c:v>
                </c:pt>
                <c:pt idx="3598">
                  <c:v>295028659</c:v>
                </c:pt>
                <c:pt idx="3599">
                  <c:v>283520956</c:v>
                </c:pt>
                <c:pt idx="3600">
                  <c:v>332820157</c:v>
                </c:pt>
                <c:pt idx="3601">
                  <c:v>318861185</c:v>
                </c:pt>
                <c:pt idx="3602">
                  <c:v>296017273</c:v>
                </c:pt>
                <c:pt idx="3603">
                  <c:v>320112297</c:v>
                </c:pt>
                <c:pt idx="3604">
                  <c:v>270052487</c:v>
                </c:pt>
                <c:pt idx="3605">
                  <c:v>275420344</c:v>
                </c:pt>
                <c:pt idx="3606">
                  <c:v>296451336</c:v>
                </c:pt>
                <c:pt idx="3607">
                  <c:v>289089892</c:v>
                </c:pt>
                <c:pt idx="3608">
                  <c:v>302704962</c:v>
                </c:pt>
                <c:pt idx="3609">
                  <c:v>223915266</c:v>
                </c:pt>
                <c:pt idx="3610">
                  <c:v>222957317</c:v>
                </c:pt>
                <c:pt idx="3611">
                  <c:v>264424685</c:v>
                </c:pt>
                <c:pt idx="3612">
                  <c:v>235129660</c:v>
                </c:pt>
                <c:pt idx="3613">
                  <c:v>256708544</c:v>
                </c:pt>
                <c:pt idx="3614">
                  <c:v>246129133</c:v>
                </c:pt>
                <c:pt idx="3615">
                  <c:v>261633720</c:v>
                </c:pt>
                <c:pt idx="3616">
                  <c:v>246175318</c:v>
                </c:pt>
                <c:pt idx="3617">
                  <c:v>234463265</c:v>
                </c:pt>
                <c:pt idx="3618">
                  <c:v>235353722</c:v>
                </c:pt>
                <c:pt idx="3619">
                  <c:v>224679947</c:v>
                </c:pt>
                <c:pt idx="3620">
                  <c:v>247403092</c:v>
                </c:pt>
                <c:pt idx="3621">
                  <c:v>242383256</c:v>
                </c:pt>
                <c:pt idx="3622">
                  <c:v>226588186</c:v>
                </c:pt>
                <c:pt idx="3623">
                  <c:v>232943583</c:v>
                </c:pt>
                <c:pt idx="3624">
                  <c:v>230897027</c:v>
                </c:pt>
                <c:pt idx="3625">
                  <c:v>243209679</c:v>
                </c:pt>
                <c:pt idx="3626">
                  <c:v>235817889</c:v>
                </c:pt>
                <c:pt idx="3627">
                  <c:v>243795243</c:v>
                </c:pt>
                <c:pt idx="3628">
                  <c:v>224251148</c:v>
                </c:pt>
                <c:pt idx="3629">
                  <c:v>226312103</c:v>
                </c:pt>
                <c:pt idx="3630">
                  <c:v>236491268</c:v>
                </c:pt>
                <c:pt idx="3631">
                  <c:v>245739130</c:v>
                </c:pt>
                <c:pt idx="3632">
                  <c:v>226621414</c:v>
                </c:pt>
                <c:pt idx="3633">
                  <c:v>256537142</c:v>
                </c:pt>
                <c:pt idx="3634">
                  <c:v>248537561</c:v>
                </c:pt>
                <c:pt idx="3635">
                  <c:v>257240073</c:v>
                </c:pt>
                <c:pt idx="3636">
                  <c:v>229610616</c:v>
                </c:pt>
                <c:pt idx="3637">
                  <c:v>258715948</c:v>
                </c:pt>
                <c:pt idx="3638">
                  <c:v>248779005</c:v>
                </c:pt>
                <c:pt idx="3639">
                  <c:v>259516115</c:v>
                </c:pt>
                <c:pt idx="3640">
                  <c:v>224754595</c:v>
                </c:pt>
                <c:pt idx="3641">
                  <c:v>242854489</c:v>
                </c:pt>
                <c:pt idx="3642">
                  <c:v>223148971</c:v>
                </c:pt>
                <c:pt idx="3643">
                  <c:v>230434710</c:v>
                </c:pt>
                <c:pt idx="3644">
                  <c:v>224952842</c:v>
                </c:pt>
                <c:pt idx="3645">
                  <c:v>263416532</c:v>
                </c:pt>
                <c:pt idx="3646">
                  <c:v>231221771</c:v>
                </c:pt>
                <c:pt idx="3647">
                  <c:v>234313875</c:v>
                </c:pt>
                <c:pt idx="3648">
                  <c:v>249747819</c:v>
                </c:pt>
                <c:pt idx="3649">
                  <c:v>243798294</c:v>
                </c:pt>
                <c:pt idx="3650">
                  <c:v>249798249</c:v>
                </c:pt>
                <c:pt idx="3651">
                  <c:v>230621285</c:v>
                </c:pt>
                <c:pt idx="3652">
                  <c:v>228335576</c:v>
                </c:pt>
                <c:pt idx="3653">
                  <c:v>234748901</c:v>
                </c:pt>
                <c:pt idx="3654">
                  <c:v>249999212</c:v>
                </c:pt>
                <c:pt idx="3655">
                  <c:v>269149656</c:v>
                </c:pt>
                <c:pt idx="3656">
                  <c:v>238887942</c:v>
                </c:pt>
                <c:pt idx="3657">
                  <c:v>229005794</c:v>
                </c:pt>
                <c:pt idx="3658">
                  <c:v>225161556</c:v>
                </c:pt>
                <c:pt idx="3659">
                  <c:v>227290951</c:v>
                </c:pt>
                <c:pt idx="3660">
                  <c:v>229764247</c:v>
                </c:pt>
                <c:pt idx="3661">
                  <c:v>242003253</c:v>
                </c:pt>
                <c:pt idx="3662">
                  <c:v>223273140</c:v>
                </c:pt>
                <c:pt idx="3663">
                  <c:v>242173865</c:v>
                </c:pt>
                <c:pt idx="3664">
                  <c:v>229061804</c:v>
                </c:pt>
                <c:pt idx="3665">
                  <c:v>257553347</c:v>
                </c:pt>
                <c:pt idx="3666">
                  <c:v>239711413</c:v>
                </c:pt>
                <c:pt idx="3667">
                  <c:v>258114173</c:v>
                </c:pt>
                <c:pt idx="3668">
                  <c:v>239728662</c:v>
                </c:pt>
                <c:pt idx="3669">
                  <c:v>258890708</c:v>
                </c:pt>
                <c:pt idx="3670">
                  <c:v>251317450</c:v>
                </c:pt>
                <c:pt idx="3671">
                  <c:v>259410450</c:v>
                </c:pt>
                <c:pt idx="3672">
                  <c:v>222838189</c:v>
                </c:pt>
                <c:pt idx="3673">
                  <c:v>228108540</c:v>
                </c:pt>
                <c:pt idx="3674">
                  <c:v>251732656</c:v>
                </c:pt>
                <c:pt idx="3675">
                  <c:v>260764402</c:v>
                </c:pt>
                <c:pt idx="3676">
                  <c:v>240100147</c:v>
                </c:pt>
                <c:pt idx="3677">
                  <c:v>230414868</c:v>
                </c:pt>
                <c:pt idx="3678">
                  <c:v>253243684</c:v>
                </c:pt>
                <c:pt idx="3679">
                  <c:v>243008002</c:v>
                </c:pt>
                <c:pt idx="3680">
                  <c:v>225735586</c:v>
                </c:pt>
                <c:pt idx="3681">
                  <c:v>224115527</c:v>
                </c:pt>
                <c:pt idx="3682">
                  <c:v>226939614</c:v>
                </c:pt>
                <c:pt idx="3683">
                  <c:v>263104306</c:v>
                </c:pt>
                <c:pt idx="3684">
                  <c:v>225846387</c:v>
                </c:pt>
                <c:pt idx="3685">
                  <c:v>233793041</c:v>
                </c:pt>
                <c:pt idx="3686">
                  <c:v>253816904</c:v>
                </c:pt>
                <c:pt idx="3687">
                  <c:v>228630552</c:v>
                </c:pt>
                <c:pt idx="3688">
                  <c:v>240532291</c:v>
                </c:pt>
                <c:pt idx="3689">
                  <c:v>264722339</c:v>
                </c:pt>
                <c:pt idx="3690">
                  <c:v>230115838</c:v>
                </c:pt>
                <c:pt idx="3691">
                  <c:v>227921845</c:v>
                </c:pt>
                <c:pt idx="3692">
                  <c:v>231902573</c:v>
                </c:pt>
                <c:pt idx="3693">
                  <c:v>265051449</c:v>
                </c:pt>
                <c:pt idx="3694">
                  <c:v>254312262</c:v>
                </c:pt>
                <c:pt idx="3695">
                  <c:v>243997738</c:v>
                </c:pt>
                <c:pt idx="3696">
                  <c:v>232039583</c:v>
                </c:pt>
                <c:pt idx="3697">
                  <c:v>266194538</c:v>
                </c:pt>
                <c:pt idx="3698">
                  <c:v>241361985</c:v>
                </c:pt>
                <c:pt idx="3699">
                  <c:v>227883207</c:v>
                </c:pt>
                <c:pt idx="3700">
                  <c:v>229071748</c:v>
                </c:pt>
                <c:pt idx="3701">
                  <c:v>267027075</c:v>
                </c:pt>
                <c:pt idx="3702">
                  <c:v>241552751</c:v>
                </c:pt>
                <c:pt idx="3703">
                  <c:v>267829517</c:v>
                </c:pt>
                <c:pt idx="3704">
                  <c:v>227093869</c:v>
                </c:pt>
                <c:pt idx="3705">
                  <c:v>269158661</c:v>
                </c:pt>
                <c:pt idx="3706">
                  <c:v>232519956</c:v>
                </c:pt>
                <c:pt idx="3707">
                  <c:v>269213404</c:v>
                </c:pt>
                <c:pt idx="3708">
                  <c:v>227244450</c:v>
                </c:pt>
                <c:pt idx="3709">
                  <c:v>245989210</c:v>
                </c:pt>
                <c:pt idx="3710">
                  <c:v>224311770</c:v>
                </c:pt>
                <c:pt idx="3711">
                  <c:v>256411204</c:v>
                </c:pt>
                <c:pt idx="3712">
                  <c:v>179741590</c:v>
                </c:pt>
                <c:pt idx="3713">
                  <c:v>175830525</c:v>
                </c:pt>
                <c:pt idx="3714">
                  <c:v>174935209</c:v>
                </c:pt>
                <c:pt idx="3715">
                  <c:v>195093920</c:v>
                </c:pt>
                <c:pt idx="3716">
                  <c:v>188451168</c:v>
                </c:pt>
                <c:pt idx="3717">
                  <c:v>187942484</c:v>
                </c:pt>
                <c:pt idx="3718">
                  <c:v>168066636</c:v>
                </c:pt>
                <c:pt idx="3719">
                  <c:v>204904487</c:v>
                </c:pt>
                <c:pt idx="3720">
                  <c:v>170309404</c:v>
                </c:pt>
                <c:pt idx="3721">
                  <c:v>195258951</c:v>
                </c:pt>
                <c:pt idx="3722">
                  <c:v>203729083</c:v>
                </c:pt>
                <c:pt idx="3723">
                  <c:v>205130250</c:v>
                </c:pt>
                <c:pt idx="3724">
                  <c:v>199579330</c:v>
                </c:pt>
                <c:pt idx="3725">
                  <c:v>189881925</c:v>
                </c:pt>
                <c:pt idx="3726">
                  <c:v>192671656</c:v>
                </c:pt>
                <c:pt idx="3727">
                  <c:v>205640746</c:v>
                </c:pt>
                <c:pt idx="3728">
                  <c:v>218188314</c:v>
                </c:pt>
                <c:pt idx="3729">
                  <c:v>195536686</c:v>
                </c:pt>
                <c:pt idx="3730">
                  <c:v>182702433</c:v>
                </c:pt>
                <c:pt idx="3731">
                  <c:v>205811419</c:v>
                </c:pt>
                <c:pt idx="3732">
                  <c:v>220834773</c:v>
                </c:pt>
                <c:pt idx="3733">
                  <c:v>164208849</c:v>
                </c:pt>
                <c:pt idx="3734">
                  <c:v>194784323</c:v>
                </c:pt>
                <c:pt idx="3735">
                  <c:v>206340329</c:v>
                </c:pt>
                <c:pt idx="3736">
                  <c:v>173598497</c:v>
                </c:pt>
                <c:pt idx="3737">
                  <c:v>196271492</c:v>
                </c:pt>
                <c:pt idx="3738">
                  <c:v>199463250</c:v>
                </c:pt>
                <c:pt idx="3739">
                  <c:v>171349120</c:v>
                </c:pt>
                <c:pt idx="3740">
                  <c:v>199824132</c:v>
                </c:pt>
                <c:pt idx="3741">
                  <c:v>206528765</c:v>
                </c:pt>
                <c:pt idx="3742">
                  <c:v>216362618</c:v>
                </c:pt>
                <c:pt idx="3743">
                  <c:v>206578712</c:v>
                </c:pt>
                <c:pt idx="3744">
                  <c:v>174504697</c:v>
                </c:pt>
                <c:pt idx="3745">
                  <c:v>165085074</c:v>
                </c:pt>
                <c:pt idx="3746">
                  <c:v>193037192</c:v>
                </c:pt>
                <c:pt idx="3747">
                  <c:v>169633751</c:v>
                </c:pt>
                <c:pt idx="3748">
                  <c:v>218499353</c:v>
                </c:pt>
                <c:pt idx="3749">
                  <c:v>171574640</c:v>
                </c:pt>
                <c:pt idx="3750">
                  <c:v>175584337</c:v>
                </c:pt>
                <c:pt idx="3751">
                  <c:v>196701972</c:v>
                </c:pt>
                <c:pt idx="3752">
                  <c:v>202165575</c:v>
                </c:pt>
                <c:pt idx="3753">
                  <c:v>207899022</c:v>
                </c:pt>
                <c:pt idx="3754">
                  <c:v>170476605</c:v>
                </c:pt>
                <c:pt idx="3755">
                  <c:v>165159056</c:v>
                </c:pt>
                <c:pt idx="3756">
                  <c:v>221051191</c:v>
                </c:pt>
                <c:pt idx="3757">
                  <c:v>196958344</c:v>
                </c:pt>
                <c:pt idx="3758">
                  <c:v>176144651</c:v>
                </c:pt>
                <c:pt idx="3759">
                  <c:v>208180651</c:v>
                </c:pt>
                <c:pt idx="3760">
                  <c:v>221944767</c:v>
                </c:pt>
                <c:pt idx="3761">
                  <c:v>208208818</c:v>
                </c:pt>
                <c:pt idx="3762">
                  <c:v>214352025</c:v>
                </c:pt>
                <c:pt idx="3763">
                  <c:v>177093551</c:v>
                </c:pt>
                <c:pt idx="3764">
                  <c:v>166959930</c:v>
                </c:pt>
                <c:pt idx="3765">
                  <c:v>188123234</c:v>
                </c:pt>
                <c:pt idx="3766">
                  <c:v>214708820</c:v>
                </c:pt>
                <c:pt idx="3767">
                  <c:v>208598386</c:v>
                </c:pt>
                <c:pt idx="3768">
                  <c:v>192664241</c:v>
                </c:pt>
                <c:pt idx="3769">
                  <c:v>208610149</c:v>
                </c:pt>
                <c:pt idx="3770">
                  <c:v>215074082</c:v>
                </c:pt>
                <c:pt idx="3771">
                  <c:v>209251258</c:v>
                </c:pt>
                <c:pt idx="3772">
                  <c:v>215942697</c:v>
                </c:pt>
                <c:pt idx="3773">
                  <c:v>164439561</c:v>
                </c:pt>
                <c:pt idx="3774">
                  <c:v>216355205</c:v>
                </c:pt>
                <c:pt idx="3775">
                  <c:v>163276166</c:v>
                </c:pt>
                <c:pt idx="3776">
                  <c:v>199825323</c:v>
                </c:pt>
                <c:pt idx="3777">
                  <c:v>177431780</c:v>
                </c:pt>
                <c:pt idx="3778">
                  <c:v>164598440</c:v>
                </c:pt>
                <c:pt idx="3779">
                  <c:v>177441756</c:v>
                </c:pt>
                <c:pt idx="3780">
                  <c:v>217141872</c:v>
                </c:pt>
                <c:pt idx="3781">
                  <c:v>173137630</c:v>
                </c:pt>
                <c:pt idx="3782">
                  <c:v>163806490</c:v>
                </c:pt>
                <c:pt idx="3783">
                  <c:v>210866361</c:v>
                </c:pt>
                <c:pt idx="3784">
                  <c:v>170132782</c:v>
                </c:pt>
                <c:pt idx="3785">
                  <c:v>210879766</c:v>
                </c:pt>
                <c:pt idx="3786">
                  <c:v>200346138</c:v>
                </c:pt>
                <c:pt idx="3787">
                  <c:v>210898329</c:v>
                </c:pt>
                <c:pt idx="3788">
                  <c:v>174531865</c:v>
                </c:pt>
                <c:pt idx="3789">
                  <c:v>211271321</c:v>
                </c:pt>
                <c:pt idx="3790">
                  <c:v>175030748</c:v>
                </c:pt>
                <c:pt idx="3791">
                  <c:v>211278290</c:v>
                </c:pt>
                <c:pt idx="3792">
                  <c:v>201928149</c:v>
                </c:pt>
                <c:pt idx="3793">
                  <c:v>191676897</c:v>
                </c:pt>
                <c:pt idx="3794">
                  <c:v>182723327</c:v>
                </c:pt>
                <c:pt idx="3795">
                  <c:v>177773512</c:v>
                </c:pt>
                <c:pt idx="3796">
                  <c:v>187559701</c:v>
                </c:pt>
                <c:pt idx="3797">
                  <c:v>165562023</c:v>
                </c:pt>
                <c:pt idx="3798">
                  <c:v>194408971</c:v>
                </c:pt>
                <c:pt idx="3799">
                  <c:v>212270562</c:v>
                </c:pt>
                <c:pt idx="3800">
                  <c:v>169188069</c:v>
                </c:pt>
                <c:pt idx="3801">
                  <c:v>187014041</c:v>
                </c:pt>
                <c:pt idx="3802">
                  <c:v>202919349</c:v>
                </c:pt>
                <c:pt idx="3803">
                  <c:v>192201877</c:v>
                </c:pt>
                <c:pt idx="3804">
                  <c:v>221133218</c:v>
                </c:pt>
                <c:pt idx="3805">
                  <c:v>166085856</c:v>
                </c:pt>
                <c:pt idx="3806">
                  <c:v>163652380</c:v>
                </c:pt>
                <c:pt idx="3807">
                  <c:v>213330754</c:v>
                </c:pt>
                <c:pt idx="3808">
                  <c:v>221617005</c:v>
                </c:pt>
                <c:pt idx="3809">
                  <c:v>166876839</c:v>
                </c:pt>
                <c:pt idx="3810">
                  <c:v>221641359</c:v>
                </c:pt>
                <c:pt idx="3811">
                  <c:v>199040778</c:v>
                </c:pt>
                <c:pt idx="3812">
                  <c:v>221958432</c:v>
                </c:pt>
                <c:pt idx="3813">
                  <c:v>214021140</c:v>
                </c:pt>
                <c:pt idx="3814">
                  <c:v>214203053</c:v>
                </c:pt>
                <c:pt idx="3815">
                  <c:v>106783985</c:v>
                </c:pt>
                <c:pt idx="3816">
                  <c:v>106357494</c:v>
                </c:pt>
                <c:pt idx="3817">
                  <c:v>133487055</c:v>
                </c:pt>
                <c:pt idx="3818">
                  <c:v>106692899</c:v>
                </c:pt>
                <c:pt idx="3819">
                  <c:v>112839646</c:v>
                </c:pt>
                <c:pt idx="3820">
                  <c:v>107116958</c:v>
                </c:pt>
                <c:pt idx="3821">
                  <c:v>132885798</c:v>
                </c:pt>
                <c:pt idx="3822">
                  <c:v>119190779</c:v>
                </c:pt>
                <c:pt idx="3823">
                  <c:v>156769656</c:v>
                </c:pt>
                <c:pt idx="3824">
                  <c:v>136483811</c:v>
                </c:pt>
                <c:pt idx="3825">
                  <c:v>116516331</c:v>
                </c:pt>
                <c:pt idx="3826">
                  <c:v>136876983</c:v>
                </c:pt>
                <c:pt idx="3827">
                  <c:v>122133529</c:v>
                </c:pt>
                <c:pt idx="3828">
                  <c:v>124757767</c:v>
                </c:pt>
                <c:pt idx="3829">
                  <c:v>111104574</c:v>
                </c:pt>
                <c:pt idx="3830">
                  <c:v>137625034</c:v>
                </c:pt>
                <c:pt idx="3831">
                  <c:v>120696887</c:v>
                </c:pt>
                <c:pt idx="3832">
                  <c:v>137644308</c:v>
                </c:pt>
                <c:pt idx="3833">
                  <c:v>115657313</c:v>
                </c:pt>
                <c:pt idx="3834">
                  <c:v>127797489</c:v>
                </c:pt>
                <c:pt idx="3835">
                  <c:v>116027678</c:v>
                </c:pt>
                <c:pt idx="3836">
                  <c:v>119391168</c:v>
                </c:pt>
                <c:pt idx="3837">
                  <c:v>123193021</c:v>
                </c:pt>
                <c:pt idx="3838">
                  <c:v>138318307</c:v>
                </c:pt>
                <c:pt idx="3839">
                  <c:v>124695926</c:v>
                </c:pt>
                <c:pt idx="3840">
                  <c:v>105511718</c:v>
                </c:pt>
                <c:pt idx="3841">
                  <c:v>150064677</c:v>
                </c:pt>
                <c:pt idx="3842">
                  <c:v>118290014</c:v>
                </c:pt>
                <c:pt idx="3843">
                  <c:v>150646453</c:v>
                </c:pt>
                <c:pt idx="3844">
                  <c:v>162332140</c:v>
                </c:pt>
                <c:pt idx="3845">
                  <c:v>118772719</c:v>
                </c:pt>
                <c:pt idx="3846">
                  <c:v>139017121</c:v>
                </c:pt>
                <c:pt idx="3847">
                  <c:v>152681220</c:v>
                </c:pt>
                <c:pt idx="3848">
                  <c:v>124810020</c:v>
                </c:pt>
                <c:pt idx="3849">
                  <c:v>154141262</c:v>
                </c:pt>
                <c:pt idx="3850">
                  <c:v>107324598</c:v>
                </c:pt>
                <c:pt idx="3851">
                  <c:v>154900032</c:v>
                </c:pt>
                <c:pt idx="3852">
                  <c:v>139384229</c:v>
                </c:pt>
                <c:pt idx="3853">
                  <c:v>155990727</c:v>
                </c:pt>
                <c:pt idx="3854">
                  <c:v>116837014</c:v>
                </c:pt>
                <c:pt idx="3855">
                  <c:v>156392873</c:v>
                </c:pt>
                <c:pt idx="3856">
                  <c:v>161782066</c:v>
                </c:pt>
                <c:pt idx="3857">
                  <c:v>115761020</c:v>
                </c:pt>
                <c:pt idx="3858">
                  <c:v>139935043</c:v>
                </c:pt>
                <c:pt idx="3859">
                  <c:v>157704520</c:v>
                </c:pt>
                <c:pt idx="3860">
                  <c:v>140549051</c:v>
                </c:pt>
                <c:pt idx="3861">
                  <c:v>116456984</c:v>
                </c:pt>
                <c:pt idx="3862">
                  <c:v>106787327</c:v>
                </c:pt>
                <c:pt idx="3863">
                  <c:v>134079942</c:v>
                </c:pt>
                <c:pt idx="3864">
                  <c:v>140931558</c:v>
                </c:pt>
                <c:pt idx="3865">
                  <c:v>160395873</c:v>
                </c:pt>
                <c:pt idx="3866">
                  <c:v>125089310</c:v>
                </c:pt>
                <c:pt idx="3867">
                  <c:v>135149219</c:v>
                </c:pt>
                <c:pt idx="3868">
                  <c:v>128479606</c:v>
                </c:pt>
                <c:pt idx="3869">
                  <c:v>149792880</c:v>
                </c:pt>
                <c:pt idx="3870">
                  <c:v>128811552</c:v>
                </c:pt>
                <c:pt idx="3871">
                  <c:v>131286681</c:v>
                </c:pt>
                <c:pt idx="3872">
                  <c:v>142143989</c:v>
                </c:pt>
                <c:pt idx="3873">
                  <c:v>150489546</c:v>
                </c:pt>
                <c:pt idx="3874">
                  <c:v>118653711</c:v>
                </c:pt>
                <c:pt idx="3875">
                  <c:v>150784357</c:v>
                </c:pt>
                <c:pt idx="3876">
                  <c:v>112378650</c:v>
                </c:pt>
                <c:pt idx="3877">
                  <c:v>120627395</c:v>
                </c:pt>
                <c:pt idx="3878">
                  <c:v>128908736</c:v>
                </c:pt>
                <c:pt idx="3879">
                  <c:v>113989007</c:v>
                </c:pt>
                <c:pt idx="3880">
                  <c:v>143254254</c:v>
                </c:pt>
                <c:pt idx="3881">
                  <c:v>132718030</c:v>
                </c:pt>
                <c:pt idx="3882">
                  <c:v>143501054</c:v>
                </c:pt>
                <c:pt idx="3883">
                  <c:v>152902783</c:v>
                </c:pt>
                <c:pt idx="3884">
                  <c:v>123539754</c:v>
                </c:pt>
                <c:pt idx="3885">
                  <c:v>154131982</c:v>
                </c:pt>
                <c:pt idx="3886">
                  <c:v>143834435</c:v>
                </c:pt>
                <c:pt idx="3887">
                  <c:v>114626045</c:v>
                </c:pt>
                <c:pt idx="3888">
                  <c:v>129231366</c:v>
                </c:pt>
                <c:pt idx="3889">
                  <c:v>154809124</c:v>
                </c:pt>
                <c:pt idx="3890">
                  <c:v>125465030</c:v>
                </c:pt>
                <c:pt idx="3891">
                  <c:v>133103747</c:v>
                </c:pt>
                <c:pt idx="3892">
                  <c:v>106894026</c:v>
                </c:pt>
                <c:pt idx="3893">
                  <c:v>155858313</c:v>
                </c:pt>
                <c:pt idx="3894">
                  <c:v>112682004</c:v>
                </c:pt>
                <c:pt idx="3895">
                  <c:v>103641032</c:v>
                </c:pt>
                <c:pt idx="3896">
                  <c:v>145795030</c:v>
                </c:pt>
                <c:pt idx="3897">
                  <c:v>156391995</c:v>
                </c:pt>
                <c:pt idx="3898">
                  <c:v>108963233</c:v>
                </c:pt>
                <c:pt idx="3899">
                  <c:v>156617749</c:v>
                </c:pt>
                <c:pt idx="3900">
                  <c:v>130085747</c:v>
                </c:pt>
                <c:pt idx="3901">
                  <c:v>133658340</c:v>
                </c:pt>
                <c:pt idx="3902">
                  <c:v>125514184</c:v>
                </c:pt>
                <c:pt idx="3903">
                  <c:v>157256059</c:v>
                </c:pt>
                <c:pt idx="3904">
                  <c:v>130378164</c:v>
                </c:pt>
                <c:pt idx="3905">
                  <c:v>126537694</c:v>
                </c:pt>
                <c:pt idx="3906">
                  <c:v>109313121</c:v>
                </c:pt>
                <c:pt idx="3907">
                  <c:v>158401207</c:v>
                </c:pt>
                <c:pt idx="3908">
                  <c:v>125627082</c:v>
                </c:pt>
                <c:pt idx="3909">
                  <c:v>116335722</c:v>
                </c:pt>
                <c:pt idx="3910">
                  <c:v>147603915</c:v>
                </c:pt>
                <c:pt idx="3911">
                  <c:v>120802202</c:v>
                </c:pt>
                <c:pt idx="3912">
                  <c:v>112687297</c:v>
                </c:pt>
                <c:pt idx="3913">
                  <c:v>158914995</c:v>
                </c:pt>
                <c:pt idx="3914">
                  <c:v>107065875</c:v>
                </c:pt>
                <c:pt idx="3915">
                  <c:v>159052249</c:v>
                </c:pt>
                <c:pt idx="3916">
                  <c:v>148171410</c:v>
                </c:pt>
                <c:pt idx="3917">
                  <c:v>159909673</c:v>
                </c:pt>
                <c:pt idx="3918">
                  <c:v>148465433</c:v>
                </c:pt>
                <c:pt idx="3919">
                  <c:v>105077504</c:v>
                </c:pt>
                <c:pt idx="3920">
                  <c:v>125996345</c:v>
                </c:pt>
                <c:pt idx="3921">
                  <c:v>160928809</c:v>
                </c:pt>
                <c:pt idx="3922">
                  <c:v>148871617</c:v>
                </c:pt>
                <c:pt idx="3923">
                  <c:v>120048624</c:v>
                </c:pt>
                <c:pt idx="3924">
                  <c:v>139539997</c:v>
                </c:pt>
                <c:pt idx="3925">
                  <c:v>120805017</c:v>
                </c:pt>
                <c:pt idx="3926">
                  <c:v>139785877</c:v>
                </c:pt>
                <c:pt idx="3927">
                  <c:v>138828540</c:v>
                </c:pt>
                <c:pt idx="3928">
                  <c:v>118302980</c:v>
                </c:pt>
                <c:pt idx="3929">
                  <c:v>105612143</c:v>
                </c:pt>
                <c:pt idx="3930">
                  <c:v>130564429</c:v>
                </c:pt>
                <c:pt idx="3931">
                  <c:v>62382109</c:v>
                </c:pt>
                <c:pt idx="3932">
                  <c:v>73353433</c:v>
                </c:pt>
                <c:pt idx="3933">
                  <c:v>76455393</c:v>
                </c:pt>
                <c:pt idx="3934">
                  <c:v>82639045</c:v>
                </c:pt>
                <c:pt idx="3935">
                  <c:v>70095678</c:v>
                </c:pt>
                <c:pt idx="3936">
                  <c:v>66982265</c:v>
                </c:pt>
                <c:pt idx="3937">
                  <c:v>76432694</c:v>
                </c:pt>
                <c:pt idx="3938">
                  <c:v>67210267</c:v>
                </c:pt>
                <c:pt idx="3939">
                  <c:v>99144775</c:v>
                </c:pt>
                <c:pt idx="3940">
                  <c:v>83185162</c:v>
                </c:pt>
                <c:pt idx="3941">
                  <c:v>82006876</c:v>
                </c:pt>
                <c:pt idx="3942">
                  <c:v>65716348</c:v>
                </c:pt>
                <c:pt idx="3943">
                  <c:v>93382738</c:v>
                </c:pt>
                <c:pt idx="3944">
                  <c:v>75738942</c:v>
                </c:pt>
                <c:pt idx="3945">
                  <c:v>95117759</c:v>
                </c:pt>
                <c:pt idx="3946">
                  <c:v>83868817</c:v>
                </c:pt>
                <c:pt idx="3947">
                  <c:v>64055887</c:v>
                </c:pt>
                <c:pt idx="3948">
                  <c:v>83930391</c:v>
                </c:pt>
                <c:pt idx="3949">
                  <c:v>98150781</c:v>
                </c:pt>
                <c:pt idx="3950">
                  <c:v>67281081</c:v>
                </c:pt>
                <c:pt idx="3951">
                  <c:v>99873634</c:v>
                </c:pt>
                <c:pt idx="3952">
                  <c:v>62629889</c:v>
                </c:pt>
                <c:pt idx="3953">
                  <c:v>81739194</c:v>
                </c:pt>
                <c:pt idx="3954">
                  <c:v>66016011</c:v>
                </c:pt>
                <c:pt idx="3955">
                  <c:v>92520769</c:v>
                </c:pt>
                <c:pt idx="3956">
                  <c:v>62915585</c:v>
                </c:pt>
                <c:pt idx="3957">
                  <c:v>70213380</c:v>
                </c:pt>
                <c:pt idx="3958">
                  <c:v>84360065</c:v>
                </c:pt>
                <c:pt idx="3959">
                  <c:v>70669885</c:v>
                </c:pt>
                <c:pt idx="3960">
                  <c:v>75000681</c:v>
                </c:pt>
                <c:pt idx="3961">
                  <c:v>70760825</c:v>
                </c:pt>
                <c:pt idx="3962">
                  <c:v>84467266</c:v>
                </c:pt>
                <c:pt idx="3963">
                  <c:v>95360911</c:v>
                </c:pt>
                <c:pt idx="3964">
                  <c:v>67603139</c:v>
                </c:pt>
                <c:pt idx="3965">
                  <c:v>95824703</c:v>
                </c:pt>
                <c:pt idx="3966">
                  <c:v>76087524</c:v>
                </c:pt>
                <c:pt idx="3967">
                  <c:v>66823202</c:v>
                </c:pt>
                <c:pt idx="3968">
                  <c:v>77438017</c:v>
                </c:pt>
                <c:pt idx="3969">
                  <c:v>64271981</c:v>
                </c:pt>
                <c:pt idx="3970">
                  <c:v>61644450</c:v>
                </c:pt>
                <c:pt idx="3971">
                  <c:v>64593710</c:v>
                </c:pt>
                <c:pt idx="3972">
                  <c:v>67744124</c:v>
                </c:pt>
                <c:pt idx="3973">
                  <c:v>81197941</c:v>
                </c:pt>
                <c:pt idx="3974">
                  <c:v>62199306</c:v>
                </c:pt>
                <c:pt idx="3975">
                  <c:v>73331299</c:v>
                </c:pt>
                <c:pt idx="3976">
                  <c:v>68177676</c:v>
                </c:pt>
                <c:pt idx="3977">
                  <c:v>81631101</c:v>
                </c:pt>
                <c:pt idx="3978">
                  <c:v>77622468</c:v>
                </c:pt>
                <c:pt idx="3979">
                  <c:v>65306500</c:v>
                </c:pt>
                <c:pt idx="3980">
                  <c:v>86639749</c:v>
                </c:pt>
                <c:pt idx="3981">
                  <c:v>82377524</c:v>
                </c:pt>
                <c:pt idx="3982">
                  <c:v>77825696</c:v>
                </c:pt>
                <c:pt idx="3983">
                  <c:v>70080836</c:v>
                </c:pt>
                <c:pt idx="3984">
                  <c:v>77860798</c:v>
                </c:pt>
                <c:pt idx="3985">
                  <c:v>63555272</c:v>
                </c:pt>
                <c:pt idx="3986">
                  <c:v>87035758</c:v>
                </c:pt>
                <c:pt idx="3987">
                  <c:v>63571865</c:v>
                </c:pt>
                <c:pt idx="3988">
                  <c:v>78079729</c:v>
                </c:pt>
                <c:pt idx="3989">
                  <c:v>74905511</c:v>
                </c:pt>
                <c:pt idx="3990">
                  <c:v>65316201</c:v>
                </c:pt>
                <c:pt idx="3991">
                  <c:v>62321627</c:v>
                </c:pt>
                <c:pt idx="3992">
                  <c:v>88025652</c:v>
                </c:pt>
                <c:pt idx="3993">
                  <c:v>94356562</c:v>
                </c:pt>
                <c:pt idx="3994">
                  <c:v>68240800</c:v>
                </c:pt>
                <c:pt idx="3995">
                  <c:v>94765270</c:v>
                </c:pt>
                <c:pt idx="3996">
                  <c:v>78091579</c:v>
                </c:pt>
                <c:pt idx="3997">
                  <c:v>63719385</c:v>
                </c:pt>
                <c:pt idx="3998">
                  <c:v>68603889</c:v>
                </c:pt>
                <c:pt idx="3999">
                  <c:v>71583486</c:v>
                </c:pt>
                <c:pt idx="4000">
                  <c:v>88581910</c:v>
                </c:pt>
                <c:pt idx="4001">
                  <c:v>80012335</c:v>
                </c:pt>
                <c:pt idx="4002">
                  <c:v>88584339</c:v>
                </c:pt>
                <c:pt idx="4003">
                  <c:v>95961723</c:v>
                </c:pt>
                <c:pt idx="4004">
                  <c:v>68616951</c:v>
                </c:pt>
                <c:pt idx="4005">
                  <c:v>80132520</c:v>
                </c:pt>
                <c:pt idx="4006">
                  <c:v>66291123</c:v>
                </c:pt>
                <c:pt idx="4007">
                  <c:v>64140013</c:v>
                </c:pt>
                <c:pt idx="4008">
                  <c:v>88657275</c:v>
                </c:pt>
                <c:pt idx="4009">
                  <c:v>71738094</c:v>
                </c:pt>
                <c:pt idx="4010">
                  <c:v>68796546</c:v>
                </c:pt>
                <c:pt idx="4011">
                  <c:v>71901854</c:v>
                </c:pt>
                <c:pt idx="4012">
                  <c:v>66577306</c:v>
                </c:pt>
                <c:pt idx="4013">
                  <c:v>62045077</c:v>
                </c:pt>
                <c:pt idx="4014">
                  <c:v>89494840</c:v>
                </c:pt>
                <c:pt idx="4015">
                  <c:v>98978503</c:v>
                </c:pt>
                <c:pt idx="4016">
                  <c:v>89841858</c:v>
                </c:pt>
                <c:pt idx="4017">
                  <c:v>99164857</c:v>
                </c:pt>
                <c:pt idx="4018">
                  <c:v>68828017</c:v>
                </c:pt>
                <c:pt idx="4019">
                  <c:v>81351446</c:v>
                </c:pt>
                <c:pt idx="4020">
                  <c:v>90024808</c:v>
                </c:pt>
                <c:pt idx="4021">
                  <c:v>73137725</c:v>
                </c:pt>
                <c:pt idx="4022">
                  <c:v>62029756</c:v>
                </c:pt>
                <c:pt idx="4023">
                  <c:v>101284689</c:v>
                </c:pt>
                <c:pt idx="4024">
                  <c:v>78501540</c:v>
                </c:pt>
                <c:pt idx="4025">
                  <c:v>64889149</c:v>
                </c:pt>
                <c:pt idx="4026">
                  <c:v>90866302</c:v>
                </c:pt>
                <c:pt idx="4027">
                  <c:v>65214293</c:v>
                </c:pt>
                <c:pt idx="4028">
                  <c:v>78608957</c:v>
                </c:pt>
                <c:pt idx="4029">
                  <c:v>73518065</c:v>
                </c:pt>
                <c:pt idx="4030">
                  <c:v>91738940</c:v>
                </c:pt>
                <c:pt idx="4031">
                  <c:v>102795588</c:v>
                </c:pt>
                <c:pt idx="4032">
                  <c:v>91750373</c:v>
                </c:pt>
                <c:pt idx="4033">
                  <c:v>82362161</c:v>
                </c:pt>
                <c:pt idx="4034">
                  <c:v>69158380</c:v>
                </c:pt>
                <c:pt idx="4035">
                  <c:v>82524652</c:v>
                </c:pt>
                <c:pt idx="4036">
                  <c:v>69500395</c:v>
                </c:pt>
                <c:pt idx="4037">
                  <c:v>54332252</c:v>
                </c:pt>
                <c:pt idx="4038">
                  <c:v>42815177</c:v>
                </c:pt>
                <c:pt idx="4039">
                  <c:v>41936330</c:v>
                </c:pt>
                <c:pt idx="4040">
                  <c:v>40834345</c:v>
                </c:pt>
                <c:pt idx="4041">
                  <c:v>37545792</c:v>
                </c:pt>
                <c:pt idx="4042">
                  <c:v>37087932</c:v>
                </c:pt>
                <c:pt idx="4043">
                  <c:v>55348009</c:v>
                </c:pt>
                <c:pt idx="4044">
                  <c:v>49376551</c:v>
                </c:pt>
                <c:pt idx="4045">
                  <c:v>35614067</c:v>
                </c:pt>
                <c:pt idx="4046">
                  <c:v>42837376</c:v>
                </c:pt>
                <c:pt idx="4047">
                  <c:v>59835166</c:v>
                </c:pt>
                <c:pt idx="4048">
                  <c:v>36172920</c:v>
                </c:pt>
                <c:pt idx="4049">
                  <c:v>54037182</c:v>
                </c:pt>
                <c:pt idx="4050">
                  <c:v>49554129</c:v>
                </c:pt>
                <c:pt idx="4051">
                  <c:v>48221372</c:v>
                </c:pt>
                <c:pt idx="4052">
                  <c:v>37236474</c:v>
                </c:pt>
                <c:pt idx="4053">
                  <c:v>48293774</c:v>
                </c:pt>
                <c:pt idx="4054">
                  <c:v>45781302</c:v>
                </c:pt>
                <c:pt idx="4055">
                  <c:v>57032843</c:v>
                </c:pt>
                <c:pt idx="4056">
                  <c:v>49661789</c:v>
                </c:pt>
                <c:pt idx="4057">
                  <c:v>40665307</c:v>
                </c:pt>
                <c:pt idx="4058">
                  <c:v>38118178</c:v>
                </c:pt>
                <c:pt idx="4059">
                  <c:v>59440919</c:v>
                </c:pt>
                <c:pt idx="4060">
                  <c:v>49919250</c:v>
                </c:pt>
                <c:pt idx="4061">
                  <c:v>53492536</c:v>
                </c:pt>
                <c:pt idx="4062">
                  <c:v>49968794</c:v>
                </c:pt>
                <c:pt idx="4063">
                  <c:v>48163951</c:v>
                </c:pt>
                <c:pt idx="4064">
                  <c:v>42871595</c:v>
                </c:pt>
                <c:pt idx="4065">
                  <c:v>54320285</c:v>
                </c:pt>
                <c:pt idx="4066">
                  <c:v>49983635</c:v>
                </c:pt>
                <c:pt idx="4067">
                  <c:v>40176986</c:v>
                </c:pt>
                <c:pt idx="4068">
                  <c:v>50051600</c:v>
                </c:pt>
                <c:pt idx="4069">
                  <c:v>40178845</c:v>
                </c:pt>
                <c:pt idx="4070">
                  <c:v>43910724</c:v>
                </c:pt>
                <c:pt idx="4071">
                  <c:v>55729426</c:v>
                </c:pt>
                <c:pt idx="4072">
                  <c:v>50089061</c:v>
                </c:pt>
                <c:pt idx="4073">
                  <c:v>40238920</c:v>
                </c:pt>
                <c:pt idx="4074">
                  <c:v>42901973</c:v>
                </c:pt>
                <c:pt idx="4075">
                  <c:v>48465328</c:v>
                </c:pt>
                <c:pt idx="4076">
                  <c:v>50147878</c:v>
                </c:pt>
                <c:pt idx="4077">
                  <c:v>57343201</c:v>
                </c:pt>
                <c:pt idx="4078">
                  <c:v>38131090</c:v>
                </c:pt>
                <c:pt idx="4079">
                  <c:v>45410526</c:v>
                </c:pt>
                <c:pt idx="4080">
                  <c:v>46122607</c:v>
                </c:pt>
                <c:pt idx="4081">
                  <c:v>45623186</c:v>
                </c:pt>
                <c:pt idx="4082">
                  <c:v>37637268</c:v>
                </c:pt>
                <c:pt idx="4083">
                  <c:v>59308609</c:v>
                </c:pt>
                <c:pt idx="4084">
                  <c:v>50409431</c:v>
                </c:pt>
                <c:pt idx="4085">
                  <c:v>48993128</c:v>
                </c:pt>
                <c:pt idx="4086">
                  <c:v>38467415</c:v>
                </c:pt>
                <c:pt idx="4087">
                  <c:v>36119039</c:v>
                </c:pt>
                <c:pt idx="4088">
                  <c:v>50566625</c:v>
                </c:pt>
                <c:pt idx="4089">
                  <c:v>47428620</c:v>
                </c:pt>
                <c:pt idx="4090">
                  <c:v>42906673</c:v>
                </c:pt>
                <c:pt idx="4091">
                  <c:v>48076855</c:v>
                </c:pt>
                <c:pt idx="4092">
                  <c:v>38526810</c:v>
                </c:pt>
                <c:pt idx="4093">
                  <c:v>54016435</c:v>
                </c:pt>
                <c:pt idx="4094">
                  <c:v>42922777</c:v>
                </c:pt>
                <c:pt idx="4095">
                  <c:v>48192801</c:v>
                </c:pt>
                <c:pt idx="4096">
                  <c:v>36083314</c:v>
                </c:pt>
                <c:pt idx="4097">
                  <c:v>54321702</c:v>
                </c:pt>
                <c:pt idx="4098">
                  <c:v>46674978</c:v>
                </c:pt>
                <c:pt idx="4099">
                  <c:v>54419507</c:v>
                </c:pt>
                <c:pt idx="4100">
                  <c:v>36582753</c:v>
                </c:pt>
                <c:pt idx="4101">
                  <c:v>54574459</c:v>
                </c:pt>
                <c:pt idx="4102">
                  <c:v>42075252</c:v>
                </c:pt>
                <c:pt idx="4103">
                  <c:v>55069149</c:v>
                </c:pt>
                <c:pt idx="4104">
                  <c:v>51322255</c:v>
                </c:pt>
                <c:pt idx="4105">
                  <c:v>55344665</c:v>
                </c:pt>
                <c:pt idx="4106">
                  <c:v>51323723</c:v>
                </c:pt>
                <c:pt idx="4107">
                  <c:v>55513694</c:v>
                </c:pt>
                <c:pt idx="4108">
                  <c:v>51624570</c:v>
                </c:pt>
                <c:pt idx="4109">
                  <c:v>41865642</c:v>
                </c:pt>
                <c:pt idx="4110">
                  <c:v>35525878</c:v>
                </c:pt>
                <c:pt idx="4111">
                  <c:v>40200307</c:v>
                </c:pt>
                <c:pt idx="4112">
                  <c:v>43182225</c:v>
                </c:pt>
                <c:pt idx="4113">
                  <c:v>48397257</c:v>
                </c:pt>
                <c:pt idx="4114">
                  <c:v>38911139</c:v>
                </c:pt>
                <c:pt idx="4115">
                  <c:v>56781701</c:v>
                </c:pt>
                <c:pt idx="4116">
                  <c:v>51883464</c:v>
                </c:pt>
                <c:pt idx="4117">
                  <c:v>45240611</c:v>
                </c:pt>
                <c:pt idx="4118">
                  <c:v>47063863</c:v>
                </c:pt>
                <c:pt idx="4119">
                  <c:v>43685897</c:v>
                </c:pt>
                <c:pt idx="4120">
                  <c:v>51973423</c:v>
                </c:pt>
                <c:pt idx="4121">
                  <c:v>57358481</c:v>
                </c:pt>
                <c:pt idx="4122">
                  <c:v>47104832</c:v>
                </c:pt>
                <c:pt idx="4123">
                  <c:v>40468635</c:v>
                </c:pt>
                <c:pt idx="4124">
                  <c:v>38982031</c:v>
                </c:pt>
                <c:pt idx="4125">
                  <c:v>45557046</c:v>
                </c:pt>
                <c:pt idx="4126">
                  <c:v>44221028</c:v>
                </c:pt>
                <c:pt idx="4127">
                  <c:v>45620403</c:v>
                </c:pt>
                <c:pt idx="4128">
                  <c:v>39017078</c:v>
                </c:pt>
                <c:pt idx="4129">
                  <c:v>58806980</c:v>
                </c:pt>
                <c:pt idx="4130">
                  <c:v>52144395</c:v>
                </c:pt>
                <c:pt idx="4131">
                  <c:v>40734434</c:v>
                </c:pt>
                <c:pt idx="4132">
                  <c:v>52160702</c:v>
                </c:pt>
                <c:pt idx="4133">
                  <c:v>59369054</c:v>
                </c:pt>
                <c:pt idx="4134">
                  <c:v>47226565</c:v>
                </c:pt>
                <c:pt idx="4135">
                  <c:v>48929159</c:v>
                </c:pt>
                <c:pt idx="4136">
                  <c:v>42243617</c:v>
                </c:pt>
                <c:pt idx="4137">
                  <c:v>49000582</c:v>
                </c:pt>
                <c:pt idx="4138">
                  <c:v>39142698</c:v>
                </c:pt>
                <c:pt idx="4139">
                  <c:v>60305332</c:v>
                </c:pt>
                <c:pt idx="4140">
                  <c:v>44607845</c:v>
                </c:pt>
                <c:pt idx="4141">
                  <c:v>53382064</c:v>
                </c:pt>
                <c:pt idx="4142">
                  <c:v>11430874</c:v>
                </c:pt>
                <c:pt idx="4143">
                  <c:v>7923349</c:v>
                </c:pt>
                <c:pt idx="4144">
                  <c:v>12134613</c:v>
                </c:pt>
                <c:pt idx="4145">
                  <c:v>15514130</c:v>
                </c:pt>
                <c:pt idx="4146">
                  <c:v>6876728</c:v>
                </c:pt>
                <c:pt idx="4147">
                  <c:v>14382431</c:v>
                </c:pt>
                <c:pt idx="4148">
                  <c:v>20957992</c:v>
                </c:pt>
                <c:pt idx="4149">
                  <c:v>9842276</c:v>
                </c:pt>
                <c:pt idx="4150">
                  <c:v>9542500</c:v>
                </c:pt>
                <c:pt idx="4151">
                  <c:v>3372554</c:v>
                </c:pt>
                <c:pt idx="4152">
                  <c:v>34475322</c:v>
                </c:pt>
                <c:pt idx="4153">
                  <c:v>22642133</c:v>
                </c:pt>
                <c:pt idx="4154">
                  <c:v>16699939</c:v>
                </c:pt>
                <c:pt idx="4155">
                  <c:v>18147292</c:v>
                </c:pt>
                <c:pt idx="4156">
                  <c:v>30127235</c:v>
                </c:pt>
                <c:pt idx="4157">
                  <c:v>4839990</c:v>
                </c:pt>
                <c:pt idx="4158">
                  <c:v>7212968</c:v>
                </c:pt>
                <c:pt idx="4159">
                  <c:v>23052085</c:v>
                </c:pt>
                <c:pt idx="4160">
                  <c:v>21320292</c:v>
                </c:pt>
                <c:pt idx="4161">
                  <c:v>23360113</c:v>
                </c:pt>
                <c:pt idx="4162">
                  <c:v>12720526</c:v>
                </c:pt>
                <c:pt idx="4163">
                  <c:v>18289292</c:v>
                </c:pt>
                <c:pt idx="4164">
                  <c:v>21479739</c:v>
                </c:pt>
                <c:pt idx="4165">
                  <c:v>23627903</c:v>
                </c:pt>
                <c:pt idx="4166">
                  <c:v>34887253</c:v>
                </c:pt>
                <c:pt idx="4167">
                  <c:v>23871736</c:v>
                </c:pt>
                <c:pt idx="4168">
                  <c:v>5749679</c:v>
                </c:pt>
                <c:pt idx="4169">
                  <c:v>1196132</c:v>
                </c:pt>
                <c:pt idx="4170">
                  <c:v>322234</c:v>
                </c:pt>
                <c:pt idx="4171">
                  <c:v>10005122</c:v>
                </c:pt>
                <c:pt idx="4172">
                  <c:v>30026595</c:v>
                </c:pt>
                <c:pt idx="4173">
                  <c:v>24087904</c:v>
                </c:pt>
                <c:pt idx="4174">
                  <c:v>4283518</c:v>
                </c:pt>
                <c:pt idx="4175">
                  <c:v>24354062</c:v>
                </c:pt>
                <c:pt idx="4176">
                  <c:v>30745996</c:v>
                </c:pt>
                <c:pt idx="4177">
                  <c:v>24469729</c:v>
                </c:pt>
                <c:pt idx="4178">
                  <c:v>12097914</c:v>
                </c:pt>
                <c:pt idx="4179">
                  <c:v>964081</c:v>
                </c:pt>
                <c:pt idx="4180">
                  <c:v>32010951</c:v>
                </c:pt>
                <c:pt idx="4181">
                  <c:v>19078961</c:v>
                </c:pt>
                <c:pt idx="4182">
                  <c:v>32293469</c:v>
                </c:pt>
                <c:pt idx="4183">
                  <c:v>24647837</c:v>
                </c:pt>
                <c:pt idx="4184">
                  <c:v>6504053</c:v>
                </c:pt>
                <c:pt idx="4185">
                  <c:v>24809762</c:v>
                </c:pt>
                <c:pt idx="4186">
                  <c:v>13018876</c:v>
                </c:pt>
                <c:pt idx="4187">
                  <c:v>24812892</c:v>
                </c:pt>
                <c:pt idx="4188">
                  <c:v>34076095</c:v>
                </c:pt>
                <c:pt idx="4189">
                  <c:v>24957450</c:v>
                </c:pt>
                <c:pt idx="4190">
                  <c:v>13113691</c:v>
                </c:pt>
                <c:pt idx="4191">
                  <c:v>17323162</c:v>
                </c:pt>
                <c:pt idx="4192">
                  <c:v>21586310</c:v>
                </c:pt>
                <c:pt idx="4193">
                  <c:v>17178621</c:v>
                </c:pt>
                <c:pt idx="4194">
                  <c:v>35135366</c:v>
                </c:pt>
                <c:pt idx="4195">
                  <c:v>13465066</c:v>
                </c:pt>
                <c:pt idx="4196">
                  <c:v>21769906</c:v>
                </c:pt>
                <c:pt idx="4197">
                  <c:v>16264044</c:v>
                </c:pt>
                <c:pt idx="4198">
                  <c:v>29543799</c:v>
                </c:pt>
                <c:pt idx="4199">
                  <c:v>16515792</c:v>
                </c:pt>
                <c:pt idx="4200">
                  <c:v>20307199</c:v>
                </c:pt>
                <c:pt idx="4201">
                  <c:v>25454449</c:v>
                </c:pt>
                <c:pt idx="4202">
                  <c:v>29758027</c:v>
                </c:pt>
                <c:pt idx="4203">
                  <c:v>19325245</c:v>
                </c:pt>
                <c:pt idx="4204">
                  <c:v>13808965</c:v>
                </c:pt>
                <c:pt idx="4205">
                  <c:v>19358663</c:v>
                </c:pt>
                <c:pt idx="4206">
                  <c:v>4267866</c:v>
                </c:pt>
                <c:pt idx="4207">
                  <c:v>25911199</c:v>
                </c:pt>
                <c:pt idx="4208">
                  <c:v>20785402</c:v>
                </c:pt>
                <c:pt idx="4209">
                  <c:v>19362479</c:v>
                </c:pt>
                <c:pt idx="4210">
                  <c:v>20878710</c:v>
                </c:pt>
                <c:pt idx="4211">
                  <c:v>19532514</c:v>
                </c:pt>
                <c:pt idx="4212">
                  <c:v>7293516</c:v>
                </c:pt>
                <c:pt idx="4213">
                  <c:v>26564376</c:v>
                </c:pt>
                <c:pt idx="4214">
                  <c:v>21111412</c:v>
                </c:pt>
                <c:pt idx="4215">
                  <c:v>5596383</c:v>
                </c:pt>
                <c:pt idx="4216">
                  <c:v>15282125</c:v>
                </c:pt>
                <c:pt idx="4217">
                  <c:v>1383334</c:v>
                </c:pt>
                <c:pt idx="4218">
                  <c:v>21308920</c:v>
                </c:pt>
                <c:pt idx="4219">
                  <c:v>27774528</c:v>
                </c:pt>
                <c:pt idx="4220">
                  <c:v>1573582</c:v>
                </c:pt>
                <c:pt idx="4221">
                  <c:v>9029805</c:v>
                </c:pt>
                <c:pt idx="4222">
                  <c:v>32017072</c:v>
                </c:pt>
                <c:pt idx="4223">
                  <c:v>10969488</c:v>
                </c:pt>
                <c:pt idx="4224">
                  <c:v>32114983</c:v>
                </c:pt>
                <c:pt idx="4225">
                  <c:v>27982912</c:v>
                </c:pt>
                <c:pt idx="4226">
                  <c:v>32489578</c:v>
                </c:pt>
                <c:pt idx="4227">
                  <c:v>28030967</c:v>
                </c:pt>
                <c:pt idx="4228">
                  <c:v>33024865</c:v>
                </c:pt>
                <c:pt idx="4229">
                  <c:v>28035085</c:v>
                </c:pt>
                <c:pt idx="4230">
                  <c:v>33540779</c:v>
                </c:pt>
                <c:pt idx="4231">
                  <c:v>28045851</c:v>
                </c:pt>
                <c:pt idx="4232">
                  <c:v>1913570</c:v>
                </c:pt>
                <c:pt idx="4233">
                  <c:v>28089811</c:v>
                </c:pt>
                <c:pt idx="4234">
                  <c:v>33947232</c:v>
                </c:pt>
                <c:pt idx="4235">
                  <c:v>28196526</c:v>
                </c:pt>
                <c:pt idx="4236">
                  <c:v>2610437</c:v>
                </c:pt>
                <c:pt idx="4237">
                  <c:v>19729262</c:v>
                </c:pt>
                <c:pt idx="4238">
                  <c:v>34090833</c:v>
                </c:pt>
                <c:pt idx="4239">
                  <c:v>28482160</c:v>
                </c:pt>
                <c:pt idx="4240">
                  <c:v>1111228</c:v>
                </c:pt>
                <c:pt idx="4241">
                  <c:v>28539972</c:v>
                </c:pt>
                <c:pt idx="4242">
                  <c:v>801494</c:v>
                </c:pt>
                <c:pt idx="4243">
                  <c:v>28621978</c:v>
                </c:pt>
                <c:pt idx="4244">
                  <c:v>6809418</c:v>
                </c:pt>
                <c:pt idx="4245">
                  <c:v>5673204</c:v>
                </c:pt>
                <c:pt idx="4246">
                  <c:v>34735989</c:v>
                </c:pt>
                <c:pt idx="4247">
                  <c:v>14906609</c:v>
                </c:pt>
                <c:pt idx="4248">
                  <c:v>18041280</c:v>
                </c:pt>
                <c:pt idx="4249">
                  <c:v>28910753</c:v>
                </c:pt>
                <c:pt idx="4250">
                  <c:v>21680385</c:v>
                </c:pt>
                <c:pt idx="4251">
                  <c:v>13717463</c:v>
                </c:pt>
                <c:pt idx="4252">
                  <c:v>35340573</c:v>
                </c:pt>
                <c:pt idx="4253">
                  <c:v>11135133</c:v>
                </c:pt>
                <c:pt idx="4254">
                  <c:v>5686404</c:v>
                </c:pt>
                <c:pt idx="4255">
                  <c:v>35428850</c:v>
                </c:pt>
                <c:pt idx="4256">
                  <c:v>10261093</c:v>
                </c:pt>
                <c:pt idx="4257">
                  <c:v>10294366</c:v>
                </c:pt>
                <c:pt idx="4258">
                  <c:v>22553888</c:v>
                </c:pt>
              </c:strCache>
            </c:strRef>
          </c:cat>
          <c:val>
            <c:numRef>
              <c:f>'Q3'!$B$5:$B$4264</c:f>
              <c:numCache>
                <c:formatCode>"$"#,##0.00</c:formatCode>
                <c:ptCount val="4259"/>
                <c:pt idx="0">
                  <c:v>1068821.5870000001</c:v>
                </c:pt>
                <c:pt idx="1">
                  <c:v>654708.7775999998</c:v>
                </c:pt>
                <c:pt idx="2">
                  <c:v>528217.38719999988</c:v>
                </c:pt>
                <c:pt idx="3">
                  <c:v>1852667.7726000005</c:v>
                </c:pt>
                <c:pt idx="4">
                  <c:v>652357.09769999993</c:v>
                </c:pt>
                <c:pt idx="5">
                  <c:v>671562.74820000003</c:v>
                </c:pt>
                <c:pt idx="6">
                  <c:v>768515.09819999977</c:v>
                </c:pt>
                <c:pt idx="7">
                  <c:v>502038.30300000007</c:v>
                </c:pt>
                <c:pt idx="8">
                  <c:v>452832.17639999988</c:v>
                </c:pt>
                <c:pt idx="9">
                  <c:v>2025240.4230000002</c:v>
                </c:pt>
                <c:pt idx="10">
                  <c:v>360711.98699999991</c:v>
                </c:pt>
                <c:pt idx="11">
                  <c:v>578078.25119999994</c:v>
                </c:pt>
                <c:pt idx="12">
                  <c:v>604937.07720000006</c:v>
                </c:pt>
                <c:pt idx="13">
                  <c:v>310809.19440000004</c:v>
                </c:pt>
                <c:pt idx="14">
                  <c:v>299003.86139999999</c:v>
                </c:pt>
                <c:pt idx="15">
                  <c:v>253111.86299999998</c:v>
                </c:pt>
                <c:pt idx="16">
                  <c:v>367010.0808</c:v>
                </c:pt>
                <c:pt idx="17">
                  <c:v>455346.04320000001</c:v>
                </c:pt>
                <c:pt idx="18">
                  <c:v>255641.36759999994</c:v>
                </c:pt>
                <c:pt idx="19">
                  <c:v>45712.143599999996</c:v>
                </c:pt>
                <c:pt idx="20">
                  <c:v>318450.00840000011</c:v>
                </c:pt>
                <c:pt idx="21">
                  <c:v>527078.19960000005</c:v>
                </c:pt>
                <c:pt idx="22">
                  <c:v>151811.96340000007</c:v>
                </c:pt>
                <c:pt idx="23">
                  <c:v>170006.56379999997</c:v>
                </c:pt>
                <c:pt idx="24">
                  <c:v>296097.60240000003</c:v>
                </c:pt>
                <c:pt idx="25">
                  <c:v>477499.31180000008</c:v>
                </c:pt>
                <c:pt idx="26">
                  <c:v>226209.74160000004</c:v>
                </c:pt>
                <c:pt idx="27">
                  <c:v>215624.27759999997</c:v>
                </c:pt>
                <c:pt idx="28">
                  <c:v>115327.32779999997</c:v>
                </c:pt>
                <c:pt idx="29">
                  <c:v>1458695.0895000005</c:v>
                </c:pt>
                <c:pt idx="30">
                  <c:v>164995.32560000007</c:v>
                </c:pt>
                <c:pt idx="31">
                  <c:v>136830.99120000002</c:v>
                </c:pt>
                <c:pt idx="32">
                  <c:v>988424.63550000032</c:v>
                </c:pt>
                <c:pt idx="33">
                  <c:v>58199.416000000005</c:v>
                </c:pt>
                <c:pt idx="34">
                  <c:v>264100.61340000003</c:v>
                </c:pt>
                <c:pt idx="35">
                  <c:v>129963.4644</c:v>
                </c:pt>
                <c:pt idx="36">
                  <c:v>98550.621599999984</c:v>
                </c:pt>
                <c:pt idx="37">
                  <c:v>88277.391000000003</c:v>
                </c:pt>
                <c:pt idx="38">
                  <c:v>850530.05280000006</c:v>
                </c:pt>
                <c:pt idx="39">
                  <c:v>605587.25860000006</c:v>
                </c:pt>
                <c:pt idx="40">
                  <c:v>556001.89860000019</c:v>
                </c:pt>
                <c:pt idx="41">
                  <c:v>299097.80880000012</c:v>
                </c:pt>
                <c:pt idx="42">
                  <c:v>129103.8075</c:v>
                </c:pt>
                <c:pt idx="43">
                  <c:v>69441.640800000008</c:v>
                </c:pt>
                <c:pt idx="44">
                  <c:v>333921.66180000012</c:v>
                </c:pt>
                <c:pt idx="45">
                  <c:v>68488.257600000012</c:v>
                </c:pt>
                <c:pt idx="46">
                  <c:v>1968.9156000000003</c:v>
                </c:pt>
                <c:pt idx="47">
                  <c:v>175437.70439999999</c:v>
                </c:pt>
                <c:pt idx="48">
                  <c:v>241290.04799999998</c:v>
                </c:pt>
                <c:pt idx="49">
                  <c:v>172014.63420000003</c:v>
                </c:pt>
                <c:pt idx="50">
                  <c:v>328540.87170000002</c:v>
                </c:pt>
                <c:pt idx="51">
                  <c:v>201401.79900000003</c:v>
                </c:pt>
                <c:pt idx="52">
                  <c:v>132411.8052</c:v>
                </c:pt>
                <c:pt idx="53">
                  <c:v>150414.53100000002</c:v>
                </c:pt>
                <c:pt idx="54">
                  <c:v>95602.313400000014</c:v>
                </c:pt>
                <c:pt idx="55">
                  <c:v>95211.086999999985</c:v>
                </c:pt>
                <c:pt idx="56">
                  <c:v>53710.496399999996</c:v>
                </c:pt>
                <c:pt idx="57">
                  <c:v>101217.18809999997</c:v>
                </c:pt>
                <c:pt idx="58">
                  <c:v>290451.7536</c:v>
                </c:pt>
                <c:pt idx="59">
                  <c:v>831683.06669999985</c:v>
                </c:pt>
                <c:pt idx="60">
                  <c:v>193393.42300000001</c:v>
                </c:pt>
                <c:pt idx="61">
                  <c:v>169171.48920000004</c:v>
                </c:pt>
                <c:pt idx="62">
                  <c:v>218306.74320000006</c:v>
                </c:pt>
                <c:pt idx="63">
                  <c:v>238997.44199999995</c:v>
                </c:pt>
                <c:pt idx="64">
                  <c:v>146752.97430000003</c:v>
                </c:pt>
                <c:pt idx="65">
                  <c:v>100493.40720000002</c:v>
                </c:pt>
                <c:pt idx="66">
                  <c:v>150981.87359999999</c:v>
                </c:pt>
                <c:pt idx="67">
                  <c:v>131564.06760000001</c:v>
                </c:pt>
                <c:pt idx="68">
                  <c:v>122481.80220000003</c:v>
                </c:pt>
                <c:pt idx="69">
                  <c:v>269760.5724</c:v>
                </c:pt>
                <c:pt idx="70">
                  <c:v>659233.12679999997</c:v>
                </c:pt>
                <c:pt idx="71">
                  <c:v>81965.187000000005</c:v>
                </c:pt>
                <c:pt idx="72">
                  <c:v>608332.44960000017</c:v>
                </c:pt>
                <c:pt idx="73">
                  <c:v>453694.989</c:v>
                </c:pt>
                <c:pt idx="74">
                  <c:v>232393.13139999995</c:v>
                </c:pt>
                <c:pt idx="75">
                  <c:v>73772.386799999993</c:v>
                </c:pt>
                <c:pt idx="76">
                  <c:v>165871.67219999997</c:v>
                </c:pt>
                <c:pt idx="77">
                  <c:v>245472.49619999997</c:v>
                </c:pt>
                <c:pt idx="78">
                  <c:v>116431.66199999998</c:v>
                </c:pt>
                <c:pt idx="79">
                  <c:v>618671.27320000017</c:v>
                </c:pt>
                <c:pt idx="80">
                  <c:v>65422.686000000002</c:v>
                </c:pt>
                <c:pt idx="81">
                  <c:v>112009.86300000001</c:v>
                </c:pt>
                <c:pt idx="82">
                  <c:v>227153.79840000003</c:v>
                </c:pt>
                <c:pt idx="83">
                  <c:v>294820.70969999995</c:v>
                </c:pt>
                <c:pt idx="84">
                  <c:v>58925.803200000009</c:v>
                </c:pt>
                <c:pt idx="85">
                  <c:v>90966.971999999994</c:v>
                </c:pt>
                <c:pt idx="86">
                  <c:v>117196.86899999999</c:v>
                </c:pt>
                <c:pt idx="87">
                  <c:v>100120.19040000001</c:v>
                </c:pt>
                <c:pt idx="88">
                  <c:v>363533.223</c:v>
                </c:pt>
                <c:pt idx="89">
                  <c:v>310623.10860000004</c:v>
                </c:pt>
                <c:pt idx="90">
                  <c:v>186741.86399999997</c:v>
                </c:pt>
                <c:pt idx="91">
                  <c:v>140047.91580000002</c:v>
                </c:pt>
                <c:pt idx="92">
                  <c:v>64545.642599999999</c:v>
                </c:pt>
                <c:pt idx="93">
                  <c:v>226952.38299999997</c:v>
                </c:pt>
                <c:pt idx="94">
                  <c:v>686278.64160000009</c:v>
                </c:pt>
                <c:pt idx="95">
                  <c:v>273243.52050000004</c:v>
                </c:pt>
                <c:pt idx="96">
                  <c:v>263638.95659999998</c:v>
                </c:pt>
                <c:pt idx="97">
                  <c:v>11215.518599999999</c:v>
                </c:pt>
                <c:pt idx="98">
                  <c:v>102978.61140000001</c:v>
                </c:pt>
                <c:pt idx="99">
                  <c:v>204398.86979999999</c:v>
                </c:pt>
                <c:pt idx="100">
                  <c:v>107800.72199999999</c:v>
                </c:pt>
                <c:pt idx="101">
                  <c:v>414296.17500000005</c:v>
                </c:pt>
                <c:pt idx="102">
                  <c:v>64251.137399999992</c:v>
                </c:pt>
                <c:pt idx="103">
                  <c:v>143064.4032</c:v>
                </c:pt>
                <c:pt idx="104">
                  <c:v>175980.20340000006</c:v>
                </c:pt>
                <c:pt idx="105">
                  <c:v>103671.65939999999</c:v>
                </c:pt>
                <c:pt idx="106">
                  <c:v>275553.99540000007</c:v>
                </c:pt>
                <c:pt idx="107">
                  <c:v>407491.72199999995</c:v>
                </c:pt>
                <c:pt idx="108">
                  <c:v>694.81680000000006</c:v>
                </c:pt>
                <c:pt idx="109">
                  <c:v>85756.931400000001</c:v>
                </c:pt>
                <c:pt idx="110">
                  <c:v>752816.95800000022</c:v>
                </c:pt>
                <c:pt idx="111">
                  <c:v>103295.95020000001</c:v>
                </c:pt>
                <c:pt idx="112">
                  <c:v>332165.81959999999</c:v>
                </c:pt>
                <c:pt idx="113">
                  <c:v>104543.31599999999</c:v>
                </c:pt>
                <c:pt idx="114">
                  <c:v>187361.34599999996</c:v>
                </c:pt>
                <c:pt idx="115">
                  <c:v>89741.47500000002</c:v>
                </c:pt>
                <c:pt idx="116">
                  <c:v>279481.37459999998</c:v>
                </c:pt>
                <c:pt idx="117">
                  <c:v>26080.755000000001</c:v>
                </c:pt>
                <c:pt idx="118">
                  <c:v>255274.38180000003</c:v>
                </c:pt>
                <c:pt idx="119">
                  <c:v>236799.46679999999</c:v>
                </c:pt>
                <c:pt idx="120">
                  <c:v>672901.14690000005</c:v>
                </c:pt>
                <c:pt idx="121">
                  <c:v>398722.09200000006</c:v>
                </c:pt>
                <c:pt idx="122">
                  <c:v>235438.13399999996</c:v>
                </c:pt>
                <c:pt idx="123">
                  <c:v>90371.207999999999</c:v>
                </c:pt>
                <c:pt idx="124">
                  <c:v>156185.12039999999</c:v>
                </c:pt>
                <c:pt idx="125">
                  <c:v>111290.1222</c:v>
                </c:pt>
                <c:pt idx="126">
                  <c:v>59511.275999999998</c:v>
                </c:pt>
                <c:pt idx="127">
                  <c:v>64111.522799999992</c:v>
                </c:pt>
                <c:pt idx="128">
                  <c:v>138352.40039999998</c:v>
                </c:pt>
                <c:pt idx="129">
                  <c:v>127441.3164</c:v>
                </c:pt>
                <c:pt idx="130">
                  <c:v>521118.71040000004</c:v>
                </c:pt>
                <c:pt idx="131">
                  <c:v>714291.38850000012</c:v>
                </c:pt>
                <c:pt idx="132">
                  <c:v>68417.666400000002</c:v>
                </c:pt>
                <c:pt idx="133">
                  <c:v>189240.29400000002</c:v>
                </c:pt>
                <c:pt idx="134">
                  <c:v>100312.34640000001</c:v>
                </c:pt>
                <c:pt idx="135">
                  <c:v>43755.609600000003</c:v>
                </c:pt>
                <c:pt idx="136">
                  <c:v>129138.07799999999</c:v>
                </c:pt>
                <c:pt idx="137">
                  <c:v>132118.3854</c:v>
                </c:pt>
                <c:pt idx="138">
                  <c:v>94705.652400000006</c:v>
                </c:pt>
                <c:pt idx="139">
                  <c:v>261652.2726</c:v>
                </c:pt>
                <c:pt idx="140">
                  <c:v>12283.833600000002</c:v>
                </c:pt>
                <c:pt idx="141">
                  <c:v>124329.62200000002</c:v>
                </c:pt>
                <c:pt idx="142">
                  <c:v>74918.569200000013</c:v>
                </c:pt>
                <c:pt idx="143">
                  <c:v>41461.435799999992</c:v>
                </c:pt>
                <c:pt idx="144">
                  <c:v>60775.927799999998</c:v>
                </c:pt>
                <c:pt idx="145">
                  <c:v>165307.42500000002</c:v>
                </c:pt>
                <c:pt idx="146">
                  <c:v>119950.68960000001</c:v>
                </c:pt>
                <c:pt idx="147">
                  <c:v>58083.613200000007</c:v>
                </c:pt>
                <c:pt idx="148">
                  <c:v>442296.96240000002</c:v>
                </c:pt>
                <c:pt idx="149">
                  <c:v>219989.99760000003</c:v>
                </c:pt>
                <c:pt idx="150">
                  <c:v>174656.0355</c:v>
                </c:pt>
                <c:pt idx="151">
                  <c:v>485703.95760000002</c:v>
                </c:pt>
                <c:pt idx="152">
                  <c:v>77589.296400000007</c:v>
                </c:pt>
                <c:pt idx="153">
                  <c:v>42993.819599999995</c:v>
                </c:pt>
                <c:pt idx="154">
                  <c:v>127609.91520000002</c:v>
                </c:pt>
                <c:pt idx="155">
                  <c:v>18873.296999999999</c:v>
                </c:pt>
                <c:pt idx="156">
                  <c:v>36284.359199999992</c:v>
                </c:pt>
                <c:pt idx="157">
                  <c:v>86459.707800000018</c:v>
                </c:pt>
                <c:pt idx="158">
                  <c:v>71442.837000000014</c:v>
                </c:pt>
                <c:pt idx="159">
                  <c:v>78479.806800000006</c:v>
                </c:pt>
                <c:pt idx="160">
                  <c:v>38582.633400000006</c:v>
                </c:pt>
                <c:pt idx="161">
                  <c:v>348108.00059999997</c:v>
                </c:pt>
                <c:pt idx="162">
                  <c:v>384926.87909999996</c:v>
                </c:pt>
                <c:pt idx="163">
                  <c:v>128047.29119999999</c:v>
                </c:pt>
                <c:pt idx="164">
                  <c:v>140956.07399999999</c:v>
                </c:pt>
                <c:pt idx="165">
                  <c:v>150211.07879999999</c:v>
                </c:pt>
                <c:pt idx="166">
                  <c:v>240054.30000000002</c:v>
                </c:pt>
                <c:pt idx="167">
                  <c:v>63885.3174</c:v>
                </c:pt>
                <c:pt idx="168">
                  <c:v>68467.152600000001</c:v>
                </c:pt>
                <c:pt idx="169">
                  <c:v>374355.38459999999</c:v>
                </c:pt>
                <c:pt idx="170">
                  <c:v>258958.51080000008</c:v>
                </c:pt>
                <c:pt idx="171">
                  <c:v>28150.492199999997</c:v>
                </c:pt>
                <c:pt idx="172">
                  <c:v>157104.3738</c:v>
                </c:pt>
                <c:pt idx="173">
                  <c:v>227209.49549999996</c:v>
                </c:pt>
                <c:pt idx="174">
                  <c:v>401894.65589999995</c:v>
                </c:pt>
                <c:pt idx="175">
                  <c:v>77786.396999999997</c:v>
                </c:pt>
                <c:pt idx="176">
                  <c:v>348961.16519999999</c:v>
                </c:pt>
                <c:pt idx="177">
                  <c:v>116960.77440000001</c:v>
                </c:pt>
                <c:pt idx="178">
                  <c:v>47917.033199999998</c:v>
                </c:pt>
                <c:pt idx="179">
                  <c:v>476791.19549999997</c:v>
                </c:pt>
                <c:pt idx="180">
                  <c:v>32522.5638</c:v>
                </c:pt>
                <c:pt idx="181">
                  <c:v>79888.173600000009</c:v>
                </c:pt>
                <c:pt idx="182">
                  <c:v>46273.094400000009</c:v>
                </c:pt>
                <c:pt idx="183">
                  <c:v>58319.225400000003</c:v>
                </c:pt>
                <c:pt idx="184">
                  <c:v>139450.82519999999</c:v>
                </c:pt>
                <c:pt idx="185">
                  <c:v>47483.436000000009</c:v>
                </c:pt>
                <c:pt idx="186">
                  <c:v>190837.11840000004</c:v>
                </c:pt>
                <c:pt idx="187">
                  <c:v>38354.820000000007</c:v>
                </c:pt>
                <c:pt idx="188">
                  <c:v>106941.8088</c:v>
                </c:pt>
                <c:pt idx="189">
                  <c:v>75295.946700000015</c:v>
                </c:pt>
                <c:pt idx="190">
                  <c:v>25469.554199999999</c:v>
                </c:pt>
                <c:pt idx="191">
                  <c:v>146521.60320000001</c:v>
                </c:pt>
                <c:pt idx="192">
                  <c:v>54034.829999999994</c:v>
                </c:pt>
                <c:pt idx="193">
                  <c:v>235141.90019999997</c:v>
                </c:pt>
                <c:pt idx="194">
                  <c:v>189068.5998</c:v>
                </c:pt>
                <c:pt idx="195">
                  <c:v>400797.67829999997</c:v>
                </c:pt>
                <c:pt idx="196">
                  <c:v>175398.83100000001</c:v>
                </c:pt>
                <c:pt idx="197">
                  <c:v>40248.802800000005</c:v>
                </c:pt>
                <c:pt idx="198">
                  <c:v>37463.706600000005</c:v>
                </c:pt>
                <c:pt idx="199">
                  <c:v>74560.909800000009</c:v>
                </c:pt>
                <c:pt idx="200">
                  <c:v>55382.454600000005</c:v>
                </c:pt>
                <c:pt idx="201">
                  <c:v>54366.640800000001</c:v>
                </c:pt>
                <c:pt idx="202">
                  <c:v>509797.30499999999</c:v>
                </c:pt>
                <c:pt idx="203">
                  <c:v>138362.16900000002</c:v>
                </c:pt>
                <c:pt idx="204">
                  <c:v>17246.081399999999</c:v>
                </c:pt>
                <c:pt idx="205">
                  <c:v>297393.65039999998</c:v>
                </c:pt>
                <c:pt idx="206">
                  <c:v>160525.31340000001</c:v>
                </c:pt>
                <c:pt idx="207">
                  <c:v>121038.13980000002</c:v>
                </c:pt>
                <c:pt idx="208">
                  <c:v>197831.87820000001</c:v>
                </c:pt>
                <c:pt idx="209">
                  <c:v>166224.53439999997</c:v>
                </c:pt>
                <c:pt idx="210">
                  <c:v>45250.647599999997</c:v>
                </c:pt>
                <c:pt idx="211">
                  <c:v>323680.39020000008</c:v>
                </c:pt>
                <c:pt idx="212">
                  <c:v>170631.55320000002</c:v>
                </c:pt>
                <c:pt idx="213">
                  <c:v>47401.548600000002</c:v>
                </c:pt>
                <c:pt idx="214">
                  <c:v>34959.527999999998</c:v>
                </c:pt>
                <c:pt idx="215">
                  <c:v>1209.2159999999999</c:v>
                </c:pt>
                <c:pt idx="216">
                  <c:v>113592.4767</c:v>
                </c:pt>
                <c:pt idx="217">
                  <c:v>20212.3992</c:v>
                </c:pt>
                <c:pt idx="218">
                  <c:v>209714.43539999999</c:v>
                </c:pt>
                <c:pt idx="219">
                  <c:v>42588.121200000009</c:v>
                </c:pt>
                <c:pt idx="220">
                  <c:v>109552.51740000001</c:v>
                </c:pt>
                <c:pt idx="221">
                  <c:v>211088.51160000003</c:v>
                </c:pt>
                <c:pt idx="222">
                  <c:v>3629.5776000000005</c:v>
                </c:pt>
                <c:pt idx="223">
                  <c:v>92268.527399999992</c:v>
                </c:pt>
                <c:pt idx="224">
                  <c:v>111774.29100000001</c:v>
                </c:pt>
                <c:pt idx="225">
                  <c:v>142476.27720000001</c:v>
                </c:pt>
                <c:pt idx="226">
                  <c:v>68636.957400000014</c:v>
                </c:pt>
                <c:pt idx="227">
                  <c:v>143240.11740000002</c:v>
                </c:pt>
                <c:pt idx="228">
                  <c:v>39481.585799999993</c:v>
                </c:pt>
                <c:pt idx="229">
                  <c:v>238293.23850000001</c:v>
                </c:pt>
                <c:pt idx="230">
                  <c:v>319959.96059999999</c:v>
                </c:pt>
                <c:pt idx="231">
                  <c:v>58045.543799999999</c:v>
                </c:pt>
                <c:pt idx="232">
                  <c:v>397073.36940000003</c:v>
                </c:pt>
                <c:pt idx="233">
                  <c:v>317117.09700000001</c:v>
                </c:pt>
                <c:pt idx="234">
                  <c:v>21915.271199999999</c:v>
                </c:pt>
                <c:pt idx="235">
                  <c:v>313704.39840000006</c:v>
                </c:pt>
                <c:pt idx="236">
                  <c:v>84028.532400000011</c:v>
                </c:pt>
                <c:pt idx="237">
                  <c:v>228157.4718</c:v>
                </c:pt>
                <c:pt idx="238">
                  <c:v>58970.344799999999</c:v>
                </c:pt>
                <c:pt idx="239">
                  <c:v>11342.5908</c:v>
                </c:pt>
                <c:pt idx="240">
                  <c:v>183006.25220000002</c:v>
                </c:pt>
                <c:pt idx="241">
                  <c:v>223502.15100000001</c:v>
                </c:pt>
                <c:pt idx="242">
                  <c:v>170652.60459999999</c:v>
                </c:pt>
                <c:pt idx="243">
                  <c:v>10389.087000000001</c:v>
                </c:pt>
                <c:pt idx="244">
                  <c:v>180559.34520000001</c:v>
                </c:pt>
                <c:pt idx="245">
                  <c:v>14173.716000000002</c:v>
                </c:pt>
                <c:pt idx="246">
                  <c:v>115157.1612</c:v>
                </c:pt>
                <c:pt idx="247">
                  <c:v>43072.490999999995</c:v>
                </c:pt>
                <c:pt idx="248">
                  <c:v>68850.097800000003</c:v>
                </c:pt>
                <c:pt idx="249">
                  <c:v>248504.74870000003</c:v>
                </c:pt>
                <c:pt idx="250">
                  <c:v>194768.23620000004</c:v>
                </c:pt>
                <c:pt idx="251">
                  <c:v>104298.49800000001</c:v>
                </c:pt>
                <c:pt idx="252">
                  <c:v>75979.648199999996</c:v>
                </c:pt>
                <c:pt idx="253">
                  <c:v>76600.698000000004</c:v>
                </c:pt>
                <c:pt idx="254">
                  <c:v>242720.58509999997</c:v>
                </c:pt>
                <c:pt idx="255">
                  <c:v>315750.29699999996</c:v>
                </c:pt>
                <c:pt idx="256">
                  <c:v>88476.943800000008</c:v>
                </c:pt>
                <c:pt idx="257">
                  <c:v>189203.75219999999</c:v>
                </c:pt>
                <c:pt idx="258">
                  <c:v>149522.9754</c:v>
                </c:pt>
                <c:pt idx="259">
                  <c:v>132875.5122</c:v>
                </c:pt>
                <c:pt idx="260">
                  <c:v>199455.717</c:v>
                </c:pt>
                <c:pt idx="261">
                  <c:v>11494.908600000001</c:v>
                </c:pt>
                <c:pt idx="262">
                  <c:v>11245.2264</c:v>
                </c:pt>
                <c:pt idx="263">
                  <c:v>165970.76520000002</c:v>
                </c:pt>
                <c:pt idx="264">
                  <c:v>164734.17300000001</c:v>
                </c:pt>
                <c:pt idx="265">
                  <c:v>21725.5674</c:v>
                </c:pt>
                <c:pt idx="266">
                  <c:v>149023.93260000003</c:v>
                </c:pt>
                <c:pt idx="267">
                  <c:v>189514.05600000004</c:v>
                </c:pt>
                <c:pt idx="268">
                  <c:v>71688.057000000015</c:v>
                </c:pt>
                <c:pt idx="269">
                  <c:v>128572.82580000002</c:v>
                </c:pt>
                <c:pt idx="270">
                  <c:v>102120.7032</c:v>
                </c:pt>
                <c:pt idx="271">
                  <c:v>65083.960799999986</c:v>
                </c:pt>
                <c:pt idx="272">
                  <c:v>5832.4571999999998</c:v>
                </c:pt>
                <c:pt idx="273">
                  <c:v>93268.100399999996</c:v>
                </c:pt>
                <c:pt idx="274">
                  <c:v>215076.83399999997</c:v>
                </c:pt>
                <c:pt idx="275">
                  <c:v>63380.606400000004</c:v>
                </c:pt>
                <c:pt idx="276">
                  <c:v>105847.72560000001</c:v>
                </c:pt>
                <c:pt idx="277">
                  <c:v>138682.50270000001</c:v>
                </c:pt>
                <c:pt idx="278">
                  <c:v>28427.550599999999</c:v>
                </c:pt>
                <c:pt idx="279">
                  <c:v>137148.397</c:v>
                </c:pt>
                <c:pt idx="280">
                  <c:v>458638.16190000001</c:v>
                </c:pt>
                <c:pt idx="281">
                  <c:v>49319.450400000002</c:v>
                </c:pt>
                <c:pt idx="282">
                  <c:v>51958.178400000012</c:v>
                </c:pt>
                <c:pt idx="283">
                  <c:v>129835.06560000002</c:v>
                </c:pt>
                <c:pt idx="284">
                  <c:v>35632.757400000002</c:v>
                </c:pt>
                <c:pt idx="285">
                  <c:v>86886.993600000002</c:v>
                </c:pt>
                <c:pt idx="286">
                  <c:v>231079.36860000002</c:v>
                </c:pt>
                <c:pt idx="287">
                  <c:v>56620.815599999994</c:v>
                </c:pt>
                <c:pt idx="288">
                  <c:v>14591.796000000002</c:v>
                </c:pt>
                <c:pt idx="289">
                  <c:v>2046.5418</c:v>
                </c:pt>
                <c:pt idx="290">
                  <c:v>5083.4508000000005</c:v>
                </c:pt>
                <c:pt idx="291">
                  <c:v>3012.5075999999999</c:v>
                </c:pt>
                <c:pt idx="292">
                  <c:v>127757.7708</c:v>
                </c:pt>
                <c:pt idx="293">
                  <c:v>31267.720800000003</c:v>
                </c:pt>
                <c:pt idx="294">
                  <c:v>62681.005799999999</c:v>
                </c:pt>
                <c:pt idx="295">
                  <c:v>57028.604400000004</c:v>
                </c:pt>
                <c:pt idx="296">
                  <c:v>78517.112400000013</c:v>
                </c:pt>
                <c:pt idx="297">
                  <c:v>56965.249200000006</c:v>
                </c:pt>
                <c:pt idx="298">
                  <c:v>32441.560800000003</c:v>
                </c:pt>
                <c:pt idx="299">
                  <c:v>91335.606</c:v>
                </c:pt>
                <c:pt idx="300">
                  <c:v>93294.873599999992</c:v>
                </c:pt>
                <c:pt idx="301">
                  <c:v>35003.614000000001</c:v>
                </c:pt>
                <c:pt idx="302">
                  <c:v>122251.6974</c:v>
                </c:pt>
                <c:pt idx="303">
                  <c:v>3146.8560000000007</c:v>
                </c:pt>
                <c:pt idx="304">
                  <c:v>39849.817799999997</c:v>
                </c:pt>
                <c:pt idx="305">
                  <c:v>101280.08100000002</c:v>
                </c:pt>
                <c:pt idx="306">
                  <c:v>7944.5249999999996</c:v>
                </c:pt>
                <c:pt idx="307">
                  <c:v>161531.43900000001</c:v>
                </c:pt>
                <c:pt idx="308">
                  <c:v>23294.3724</c:v>
                </c:pt>
                <c:pt idx="309">
                  <c:v>104192.2896</c:v>
                </c:pt>
                <c:pt idx="310">
                  <c:v>114200.60219999999</c:v>
                </c:pt>
                <c:pt idx="311">
                  <c:v>5799.2519999999986</c:v>
                </c:pt>
                <c:pt idx="312">
                  <c:v>31568.014800000001</c:v>
                </c:pt>
                <c:pt idx="313">
                  <c:v>258350.3652</c:v>
                </c:pt>
                <c:pt idx="314">
                  <c:v>175466.20620000002</c:v>
                </c:pt>
                <c:pt idx="315">
                  <c:v>314608.13460000005</c:v>
                </c:pt>
                <c:pt idx="316">
                  <c:v>230350.5828</c:v>
                </c:pt>
                <c:pt idx="317">
                  <c:v>152176.17539999998</c:v>
                </c:pt>
                <c:pt idx="318">
                  <c:v>70595.300400000007</c:v>
                </c:pt>
                <c:pt idx="319">
                  <c:v>46628.7304</c:v>
                </c:pt>
                <c:pt idx="320">
                  <c:v>286259.99910000002</c:v>
                </c:pt>
                <c:pt idx="321">
                  <c:v>33511.282800000001</c:v>
                </c:pt>
                <c:pt idx="322">
                  <c:v>269023.86720000004</c:v>
                </c:pt>
                <c:pt idx="323">
                  <c:v>188020.94760000001</c:v>
                </c:pt>
                <c:pt idx="324">
                  <c:v>2737.4994000000002</c:v>
                </c:pt>
                <c:pt idx="325">
                  <c:v>197591.46210000003</c:v>
                </c:pt>
                <c:pt idx="326">
                  <c:v>412846.60320000001</c:v>
                </c:pt>
                <c:pt idx="327">
                  <c:v>62728.683000000005</c:v>
                </c:pt>
                <c:pt idx="328">
                  <c:v>92208.428400000004</c:v>
                </c:pt>
                <c:pt idx="329">
                  <c:v>41445.154800000004</c:v>
                </c:pt>
                <c:pt idx="330">
                  <c:v>65558.1198</c:v>
                </c:pt>
                <c:pt idx="331">
                  <c:v>340045.87050000002</c:v>
                </c:pt>
                <c:pt idx="332">
                  <c:v>17151.852599999998</c:v>
                </c:pt>
                <c:pt idx="333">
                  <c:v>6767.4288000000006</c:v>
                </c:pt>
                <c:pt idx="334">
                  <c:v>42027.170400000003</c:v>
                </c:pt>
                <c:pt idx="335">
                  <c:v>46156.072200000002</c:v>
                </c:pt>
                <c:pt idx="336">
                  <c:v>161246.09940000001</c:v>
                </c:pt>
                <c:pt idx="337">
                  <c:v>337218.30300000001</c:v>
                </c:pt>
                <c:pt idx="338">
                  <c:v>139136.1195</c:v>
                </c:pt>
                <c:pt idx="339">
                  <c:v>33288.856200000002</c:v>
                </c:pt>
                <c:pt idx="340">
                  <c:v>50802.508800000003</c:v>
                </c:pt>
                <c:pt idx="341">
                  <c:v>486022.70340000006</c:v>
                </c:pt>
                <c:pt idx="342">
                  <c:v>44262.129600000007</c:v>
                </c:pt>
                <c:pt idx="343">
                  <c:v>359547.63419999997</c:v>
                </c:pt>
                <c:pt idx="344">
                  <c:v>8377.8810000000012</c:v>
                </c:pt>
                <c:pt idx="345">
                  <c:v>132435.6036</c:v>
                </c:pt>
                <c:pt idx="346">
                  <c:v>60166.375200000002</c:v>
                </c:pt>
                <c:pt idx="347">
                  <c:v>396347.09610000002</c:v>
                </c:pt>
                <c:pt idx="348">
                  <c:v>158823.4866</c:v>
                </c:pt>
                <c:pt idx="349">
                  <c:v>49450.502400000005</c:v>
                </c:pt>
                <c:pt idx="350">
                  <c:v>92438.6538</c:v>
                </c:pt>
                <c:pt idx="351">
                  <c:v>25275.548999999999</c:v>
                </c:pt>
                <c:pt idx="352">
                  <c:v>102739.22040000001</c:v>
                </c:pt>
                <c:pt idx="353">
                  <c:v>248980.22759999998</c:v>
                </c:pt>
                <c:pt idx="354">
                  <c:v>438444.6767999999</c:v>
                </c:pt>
                <c:pt idx="355">
                  <c:v>103192.95780000002</c:v>
                </c:pt>
                <c:pt idx="356">
                  <c:v>45048.0798</c:v>
                </c:pt>
                <c:pt idx="357">
                  <c:v>11292.380999999998</c:v>
                </c:pt>
                <c:pt idx="358">
                  <c:v>109983.94380000001</c:v>
                </c:pt>
                <c:pt idx="359">
                  <c:v>123908.46</c:v>
                </c:pt>
                <c:pt idx="360">
                  <c:v>74462.459999999992</c:v>
                </c:pt>
                <c:pt idx="361">
                  <c:v>51540.902400000006</c:v>
                </c:pt>
                <c:pt idx="362">
                  <c:v>21604.243799999997</c:v>
                </c:pt>
                <c:pt idx="363">
                  <c:v>59408.002200000003</c:v>
                </c:pt>
                <c:pt idx="364">
                  <c:v>93358.872000000018</c:v>
                </c:pt>
                <c:pt idx="365">
                  <c:v>57736.928400000004</c:v>
                </c:pt>
                <c:pt idx="366">
                  <c:v>467298.62880000001</c:v>
                </c:pt>
                <c:pt idx="367">
                  <c:v>133273.65300000002</c:v>
                </c:pt>
                <c:pt idx="368">
                  <c:v>198530.43360000002</c:v>
                </c:pt>
                <c:pt idx="369">
                  <c:v>55317.933600000011</c:v>
                </c:pt>
                <c:pt idx="370">
                  <c:v>205716.867</c:v>
                </c:pt>
                <c:pt idx="371">
                  <c:v>9579.9012000000002</c:v>
                </c:pt>
                <c:pt idx="372">
                  <c:v>258315.55200000003</c:v>
                </c:pt>
                <c:pt idx="373">
                  <c:v>12605.5944</c:v>
                </c:pt>
                <c:pt idx="374">
                  <c:v>23420.198400000001</c:v>
                </c:pt>
                <c:pt idx="375">
                  <c:v>117371.4978</c:v>
                </c:pt>
                <c:pt idx="376">
                  <c:v>300852.21720000001</c:v>
                </c:pt>
                <c:pt idx="377">
                  <c:v>42634.793399999995</c:v>
                </c:pt>
                <c:pt idx="378">
                  <c:v>169293.95849999998</c:v>
                </c:pt>
                <c:pt idx="379">
                  <c:v>151679.223</c:v>
                </c:pt>
                <c:pt idx="380">
                  <c:v>230911.13159999999</c:v>
                </c:pt>
                <c:pt idx="381">
                  <c:v>83837.7834</c:v>
                </c:pt>
                <c:pt idx="382">
                  <c:v>330948.64399999997</c:v>
                </c:pt>
                <c:pt idx="383">
                  <c:v>129104.712</c:v>
                </c:pt>
                <c:pt idx="384">
                  <c:v>163766.23739999998</c:v>
                </c:pt>
                <c:pt idx="385">
                  <c:v>168351.13450000001</c:v>
                </c:pt>
                <c:pt idx="386">
                  <c:v>42353.393400000001</c:v>
                </c:pt>
                <c:pt idx="387">
                  <c:v>354497.85090000002</c:v>
                </c:pt>
                <c:pt idx="388">
                  <c:v>463471.5955</c:v>
                </c:pt>
                <c:pt idx="389">
                  <c:v>70815.4758</c:v>
                </c:pt>
                <c:pt idx="390">
                  <c:v>82290.324599999993</c:v>
                </c:pt>
                <c:pt idx="391">
                  <c:v>33338.342400000001</c:v>
                </c:pt>
                <c:pt idx="392">
                  <c:v>243624.663</c:v>
                </c:pt>
                <c:pt idx="393">
                  <c:v>63237.775799999996</c:v>
                </c:pt>
                <c:pt idx="394">
                  <c:v>39966.116399999999</c:v>
                </c:pt>
                <c:pt idx="395">
                  <c:v>121358.19210000001</c:v>
                </c:pt>
                <c:pt idx="396">
                  <c:v>23069.091600000003</c:v>
                </c:pt>
                <c:pt idx="397">
                  <c:v>34827.5916</c:v>
                </c:pt>
                <c:pt idx="398">
                  <c:v>12990.911399999999</c:v>
                </c:pt>
                <c:pt idx="399">
                  <c:v>71713.825200000007</c:v>
                </c:pt>
                <c:pt idx="400">
                  <c:v>92136.26939999999</c:v>
                </c:pt>
                <c:pt idx="401">
                  <c:v>126616.4124</c:v>
                </c:pt>
                <c:pt idx="402">
                  <c:v>36823.039199999999</c:v>
                </c:pt>
                <c:pt idx="403">
                  <c:v>64011.545400000003</c:v>
                </c:pt>
                <c:pt idx="404">
                  <c:v>39456.018600000003</c:v>
                </c:pt>
                <c:pt idx="405">
                  <c:v>81953.73</c:v>
                </c:pt>
                <c:pt idx="406">
                  <c:v>91077.803400000004</c:v>
                </c:pt>
                <c:pt idx="407">
                  <c:v>38857.199399999998</c:v>
                </c:pt>
                <c:pt idx="408">
                  <c:v>135377.56020000001</c:v>
                </c:pt>
                <c:pt idx="409">
                  <c:v>45740.283599999995</c:v>
                </c:pt>
                <c:pt idx="410">
                  <c:v>198237.57660000003</c:v>
                </c:pt>
                <c:pt idx="411">
                  <c:v>2636593.0784999998</c:v>
                </c:pt>
                <c:pt idx="412">
                  <c:v>19289.567999999999</c:v>
                </c:pt>
                <c:pt idx="413">
                  <c:v>89231.176200000002</c:v>
                </c:pt>
                <c:pt idx="414">
                  <c:v>40840.144800000002</c:v>
                </c:pt>
                <c:pt idx="415">
                  <c:v>66278.825400000002</c:v>
                </c:pt>
                <c:pt idx="416">
                  <c:v>7820.4276</c:v>
                </c:pt>
                <c:pt idx="417">
                  <c:v>51548.821799999998</c:v>
                </c:pt>
                <c:pt idx="418">
                  <c:v>89676.732900000003</c:v>
                </c:pt>
                <c:pt idx="419">
                  <c:v>88595.131800000017</c:v>
                </c:pt>
                <c:pt idx="420">
                  <c:v>102041.6097</c:v>
                </c:pt>
                <c:pt idx="421">
                  <c:v>45232.999799999998</c:v>
                </c:pt>
                <c:pt idx="422">
                  <c:v>68643.590400000001</c:v>
                </c:pt>
                <c:pt idx="423">
                  <c:v>100920.7332</c:v>
                </c:pt>
                <c:pt idx="424">
                  <c:v>26801.380200000003</c:v>
                </c:pt>
                <c:pt idx="425">
                  <c:v>159384.55799999999</c:v>
                </c:pt>
                <c:pt idx="426">
                  <c:v>19459.573799999998</c:v>
                </c:pt>
                <c:pt idx="427">
                  <c:v>37864.741800000003</c:v>
                </c:pt>
                <c:pt idx="428">
                  <c:v>135441.23699999999</c:v>
                </c:pt>
                <c:pt idx="429">
                  <c:v>409836.86940000003</c:v>
                </c:pt>
                <c:pt idx="430">
                  <c:v>115464.45000000001</c:v>
                </c:pt>
                <c:pt idx="431">
                  <c:v>175545.76200000002</c:v>
                </c:pt>
                <c:pt idx="432">
                  <c:v>25054.810799999999</c:v>
                </c:pt>
                <c:pt idx="433">
                  <c:v>89534.987700000012</c:v>
                </c:pt>
                <c:pt idx="434">
                  <c:v>234334.72440000001</c:v>
                </c:pt>
                <c:pt idx="435">
                  <c:v>179954.27490000002</c:v>
                </c:pt>
                <c:pt idx="436">
                  <c:v>44818.698600000003</c:v>
                </c:pt>
                <c:pt idx="437">
                  <c:v>36703.122600000002</c:v>
                </c:pt>
                <c:pt idx="438">
                  <c:v>115346.16149999999</c:v>
                </c:pt>
                <c:pt idx="439">
                  <c:v>390591.58840000001</c:v>
                </c:pt>
                <c:pt idx="440">
                  <c:v>67680.478800000012</c:v>
                </c:pt>
                <c:pt idx="441">
                  <c:v>40471.108800000002</c:v>
                </c:pt>
                <c:pt idx="442">
                  <c:v>114421.82280000002</c:v>
                </c:pt>
                <c:pt idx="443">
                  <c:v>7167.4992000000002</c:v>
                </c:pt>
                <c:pt idx="444">
                  <c:v>29767.496999999999</c:v>
                </c:pt>
                <c:pt idx="445">
                  <c:v>2118.9821999999999</c:v>
                </c:pt>
                <c:pt idx="446">
                  <c:v>226426.19849999997</c:v>
                </c:pt>
                <c:pt idx="447">
                  <c:v>351008.18940000003</c:v>
                </c:pt>
                <c:pt idx="448">
                  <c:v>19864.789799999999</c:v>
                </c:pt>
                <c:pt idx="449">
                  <c:v>0</c:v>
                </c:pt>
                <c:pt idx="450">
                  <c:v>48943.5</c:v>
                </c:pt>
                <c:pt idx="451">
                  <c:v>42501.409800000001</c:v>
                </c:pt>
                <c:pt idx="452">
                  <c:v>40715.163</c:v>
                </c:pt>
                <c:pt idx="453">
                  <c:v>28436.193600000002</c:v>
                </c:pt>
                <c:pt idx="454">
                  <c:v>25919.311800000003</c:v>
                </c:pt>
                <c:pt idx="455">
                  <c:v>13016.719800000001</c:v>
                </c:pt>
                <c:pt idx="456">
                  <c:v>52771.504800000002</c:v>
                </c:pt>
                <c:pt idx="457">
                  <c:v>38315.423999999992</c:v>
                </c:pt>
                <c:pt idx="458">
                  <c:v>19250.373</c:v>
                </c:pt>
                <c:pt idx="459">
                  <c:v>46404.87</c:v>
                </c:pt>
                <c:pt idx="460">
                  <c:v>72109.755000000005</c:v>
                </c:pt>
                <c:pt idx="461">
                  <c:v>36949.548600000002</c:v>
                </c:pt>
                <c:pt idx="462">
                  <c:v>141179.7066</c:v>
                </c:pt>
                <c:pt idx="463">
                  <c:v>78944.297699999996</c:v>
                </c:pt>
                <c:pt idx="464">
                  <c:v>113573.3616</c:v>
                </c:pt>
                <c:pt idx="465">
                  <c:v>49738.857000000004</c:v>
                </c:pt>
                <c:pt idx="466">
                  <c:v>15099.8436</c:v>
                </c:pt>
                <c:pt idx="467">
                  <c:v>22692.498</c:v>
                </c:pt>
                <c:pt idx="468">
                  <c:v>193140.01560000001</c:v>
                </c:pt>
                <c:pt idx="469">
                  <c:v>17528.808000000001</c:v>
                </c:pt>
                <c:pt idx="470">
                  <c:v>98275.2114</c:v>
                </c:pt>
                <c:pt idx="471">
                  <c:v>90320.194199999998</c:v>
                </c:pt>
                <c:pt idx="472">
                  <c:v>79344.1872</c:v>
                </c:pt>
                <c:pt idx="473">
                  <c:v>8278.9488000000001</c:v>
                </c:pt>
                <c:pt idx="474">
                  <c:v>5584.985999999999</c:v>
                </c:pt>
                <c:pt idx="475">
                  <c:v>71225.877600000007</c:v>
                </c:pt>
                <c:pt idx="476">
                  <c:v>40365.5838</c:v>
                </c:pt>
                <c:pt idx="477">
                  <c:v>38133.72</c:v>
                </c:pt>
                <c:pt idx="478">
                  <c:v>96595.17300000001</c:v>
                </c:pt>
                <c:pt idx="479">
                  <c:v>279377.337</c:v>
                </c:pt>
                <c:pt idx="480">
                  <c:v>124986.92549999998</c:v>
                </c:pt>
                <c:pt idx="481">
                  <c:v>240530.87100000001</c:v>
                </c:pt>
                <c:pt idx="482">
                  <c:v>60771.867599999998</c:v>
                </c:pt>
                <c:pt idx="483">
                  <c:v>77662.138799999986</c:v>
                </c:pt>
                <c:pt idx="484">
                  <c:v>128636.38200000001</c:v>
                </c:pt>
                <c:pt idx="485">
                  <c:v>43707.570599999999</c:v>
                </c:pt>
                <c:pt idx="486">
                  <c:v>43670.948400000001</c:v>
                </c:pt>
                <c:pt idx="487">
                  <c:v>48163.218000000008</c:v>
                </c:pt>
                <c:pt idx="488">
                  <c:v>210420.70920000004</c:v>
                </c:pt>
                <c:pt idx="489">
                  <c:v>59708.577600000004</c:v>
                </c:pt>
                <c:pt idx="490">
                  <c:v>445039.929</c:v>
                </c:pt>
                <c:pt idx="491">
                  <c:v>9394.6998000000003</c:v>
                </c:pt>
                <c:pt idx="492">
                  <c:v>165634.02990000002</c:v>
                </c:pt>
                <c:pt idx="493">
                  <c:v>12106.712400000002</c:v>
                </c:pt>
                <c:pt idx="494">
                  <c:v>34634.712</c:v>
                </c:pt>
                <c:pt idx="495">
                  <c:v>54536.485800000002</c:v>
                </c:pt>
                <c:pt idx="496">
                  <c:v>80713.868199999997</c:v>
                </c:pt>
                <c:pt idx="497">
                  <c:v>110199.5766</c:v>
                </c:pt>
                <c:pt idx="498">
                  <c:v>96039.206999999995</c:v>
                </c:pt>
                <c:pt idx="499">
                  <c:v>26999.204399999999</c:v>
                </c:pt>
                <c:pt idx="500">
                  <c:v>75071.088000000003</c:v>
                </c:pt>
                <c:pt idx="501">
                  <c:v>279213.60240000003</c:v>
                </c:pt>
                <c:pt idx="502">
                  <c:v>228976.94880000001</c:v>
                </c:pt>
                <c:pt idx="503">
                  <c:v>185092.05600000001</c:v>
                </c:pt>
                <c:pt idx="504">
                  <c:v>124939.8312</c:v>
                </c:pt>
                <c:pt idx="505">
                  <c:v>51438.593400000005</c:v>
                </c:pt>
                <c:pt idx="506">
                  <c:v>23625.379199999999</c:v>
                </c:pt>
                <c:pt idx="507">
                  <c:v>127082.16960000002</c:v>
                </c:pt>
                <c:pt idx="508">
                  <c:v>137411.98169999997</c:v>
                </c:pt>
                <c:pt idx="509">
                  <c:v>151507.0062</c:v>
                </c:pt>
                <c:pt idx="510">
                  <c:v>19193.731200000002</c:v>
                </c:pt>
                <c:pt idx="511">
                  <c:v>170955.62550000002</c:v>
                </c:pt>
                <c:pt idx="512">
                  <c:v>157261.87740000003</c:v>
                </c:pt>
                <c:pt idx="513">
                  <c:v>58426.010000000009</c:v>
                </c:pt>
                <c:pt idx="514">
                  <c:v>122081.9127</c:v>
                </c:pt>
                <c:pt idx="515">
                  <c:v>95346.138899999991</c:v>
                </c:pt>
                <c:pt idx="516">
                  <c:v>21492.93</c:v>
                </c:pt>
                <c:pt idx="517">
                  <c:v>38334.076800000003</c:v>
                </c:pt>
                <c:pt idx="518">
                  <c:v>50865.729999999996</c:v>
                </c:pt>
                <c:pt idx="519">
                  <c:v>180896.28150000001</c:v>
                </c:pt>
                <c:pt idx="520">
                  <c:v>180012.96690000003</c:v>
                </c:pt>
                <c:pt idx="521">
                  <c:v>182807.6709</c:v>
                </c:pt>
                <c:pt idx="522">
                  <c:v>273831.6666</c:v>
                </c:pt>
                <c:pt idx="523">
                  <c:v>5173.9008000000013</c:v>
                </c:pt>
                <c:pt idx="524">
                  <c:v>181152.07410000003</c:v>
                </c:pt>
                <c:pt idx="525">
                  <c:v>34756.92</c:v>
                </c:pt>
                <c:pt idx="526">
                  <c:v>219437.20740000001</c:v>
                </c:pt>
                <c:pt idx="527">
                  <c:v>122865.069</c:v>
                </c:pt>
                <c:pt idx="528">
                  <c:v>347653.53960000002</c:v>
                </c:pt>
                <c:pt idx="529">
                  <c:v>166397.80980000005</c:v>
                </c:pt>
                <c:pt idx="530">
                  <c:v>8971.5144</c:v>
                </c:pt>
                <c:pt idx="531">
                  <c:v>42085.460400000004</c:v>
                </c:pt>
                <c:pt idx="532">
                  <c:v>118877.79180000002</c:v>
                </c:pt>
                <c:pt idx="533">
                  <c:v>113629.3803</c:v>
                </c:pt>
                <c:pt idx="534">
                  <c:v>213735.49400000001</c:v>
                </c:pt>
                <c:pt idx="535">
                  <c:v>308136.53760000004</c:v>
                </c:pt>
                <c:pt idx="536">
                  <c:v>62945.716099999991</c:v>
                </c:pt>
                <c:pt idx="537">
                  <c:v>27658.605000000003</c:v>
                </c:pt>
                <c:pt idx="538">
                  <c:v>6244.6278000000002</c:v>
                </c:pt>
                <c:pt idx="539">
                  <c:v>1537.9715999999999</c:v>
                </c:pt>
                <c:pt idx="540">
                  <c:v>3016.7286000000004</c:v>
                </c:pt>
                <c:pt idx="541">
                  <c:v>11027.0208</c:v>
                </c:pt>
                <c:pt idx="542">
                  <c:v>23081.111400000002</c:v>
                </c:pt>
                <c:pt idx="543">
                  <c:v>28316.276999999998</c:v>
                </c:pt>
                <c:pt idx="544">
                  <c:v>7059.6023999999998</c:v>
                </c:pt>
                <c:pt idx="545">
                  <c:v>28873.609800000002</c:v>
                </c:pt>
                <c:pt idx="546">
                  <c:v>30285.916200000003</c:v>
                </c:pt>
                <c:pt idx="547">
                  <c:v>171120.18420000002</c:v>
                </c:pt>
                <c:pt idx="548">
                  <c:v>66589.531199999998</c:v>
                </c:pt>
                <c:pt idx="549">
                  <c:v>77586.683400000009</c:v>
                </c:pt>
                <c:pt idx="550">
                  <c:v>63208.751400000008</c:v>
                </c:pt>
                <c:pt idx="551">
                  <c:v>88798.543800000014</c:v>
                </c:pt>
                <c:pt idx="552">
                  <c:v>250789.22760000001</c:v>
                </c:pt>
                <c:pt idx="553">
                  <c:v>88076.793000000005</c:v>
                </c:pt>
                <c:pt idx="554">
                  <c:v>39473.666400000009</c:v>
                </c:pt>
                <c:pt idx="555">
                  <c:v>132033.99220000001</c:v>
                </c:pt>
                <c:pt idx="556">
                  <c:v>59022.269799999995</c:v>
                </c:pt>
                <c:pt idx="557">
                  <c:v>14272.286400000001</c:v>
                </c:pt>
                <c:pt idx="558">
                  <c:v>60003.525000000009</c:v>
                </c:pt>
                <c:pt idx="559">
                  <c:v>67542.914399999994</c:v>
                </c:pt>
                <c:pt idx="560">
                  <c:v>104859.52919999999</c:v>
                </c:pt>
                <c:pt idx="561">
                  <c:v>37408.793400000002</c:v>
                </c:pt>
                <c:pt idx="562">
                  <c:v>57286.004999999997</c:v>
                </c:pt>
                <c:pt idx="563">
                  <c:v>212596.83570000003</c:v>
                </c:pt>
                <c:pt idx="564">
                  <c:v>78459.7068</c:v>
                </c:pt>
                <c:pt idx="565">
                  <c:v>149320.46790000002</c:v>
                </c:pt>
                <c:pt idx="566">
                  <c:v>20820.866399999999</c:v>
                </c:pt>
                <c:pt idx="567">
                  <c:v>398975.43240000005</c:v>
                </c:pt>
                <c:pt idx="568">
                  <c:v>0</c:v>
                </c:pt>
                <c:pt idx="569">
                  <c:v>41955.815400000007</c:v>
                </c:pt>
                <c:pt idx="570">
                  <c:v>152830.45049999998</c:v>
                </c:pt>
                <c:pt idx="571">
                  <c:v>52189.891200000005</c:v>
                </c:pt>
                <c:pt idx="572">
                  <c:v>204233.2458</c:v>
                </c:pt>
                <c:pt idx="573">
                  <c:v>23902.920000000002</c:v>
                </c:pt>
                <c:pt idx="574">
                  <c:v>29799.2952</c:v>
                </c:pt>
                <c:pt idx="575">
                  <c:v>268495.67940000002</c:v>
                </c:pt>
                <c:pt idx="576">
                  <c:v>269753.4302</c:v>
                </c:pt>
                <c:pt idx="577">
                  <c:v>243675.4356</c:v>
                </c:pt>
                <c:pt idx="578">
                  <c:v>22512.140700000004</c:v>
                </c:pt>
                <c:pt idx="579">
                  <c:v>269299.8</c:v>
                </c:pt>
                <c:pt idx="580">
                  <c:v>58778.175399999993</c:v>
                </c:pt>
                <c:pt idx="581">
                  <c:v>64818.801600000006</c:v>
                </c:pt>
                <c:pt idx="582">
                  <c:v>81343.011600000013</c:v>
                </c:pt>
                <c:pt idx="583">
                  <c:v>139184.66100000002</c:v>
                </c:pt>
                <c:pt idx="584">
                  <c:v>77019.180000000008</c:v>
                </c:pt>
                <c:pt idx="585">
                  <c:v>170584.84080000001</c:v>
                </c:pt>
                <c:pt idx="586">
                  <c:v>165846.74820000003</c:v>
                </c:pt>
                <c:pt idx="587">
                  <c:v>145518.87450000001</c:v>
                </c:pt>
                <c:pt idx="588">
                  <c:v>123630.03480000001</c:v>
                </c:pt>
                <c:pt idx="589">
                  <c:v>68421.606</c:v>
                </c:pt>
                <c:pt idx="590">
                  <c:v>115675.9422</c:v>
                </c:pt>
                <c:pt idx="591">
                  <c:v>23665.74</c:v>
                </c:pt>
                <c:pt idx="592">
                  <c:v>60826.218000000001</c:v>
                </c:pt>
                <c:pt idx="593">
                  <c:v>173329.03350000002</c:v>
                </c:pt>
                <c:pt idx="594">
                  <c:v>20423.931599999996</c:v>
                </c:pt>
                <c:pt idx="595">
                  <c:v>35211.622200000005</c:v>
                </c:pt>
                <c:pt idx="596">
                  <c:v>54292.994399999996</c:v>
                </c:pt>
                <c:pt idx="597">
                  <c:v>9540.9072000000015</c:v>
                </c:pt>
                <c:pt idx="598">
                  <c:v>225427.5099</c:v>
                </c:pt>
                <c:pt idx="599">
                  <c:v>36498.2768</c:v>
                </c:pt>
                <c:pt idx="600">
                  <c:v>47911.123800000001</c:v>
                </c:pt>
                <c:pt idx="601">
                  <c:v>69222.028200000001</c:v>
                </c:pt>
                <c:pt idx="602">
                  <c:v>60840.448799999998</c:v>
                </c:pt>
                <c:pt idx="603">
                  <c:v>49238.728799999997</c:v>
                </c:pt>
                <c:pt idx="604">
                  <c:v>106659.1023</c:v>
                </c:pt>
                <c:pt idx="605">
                  <c:v>32055.399600000001</c:v>
                </c:pt>
                <c:pt idx="606">
                  <c:v>37129.122000000003</c:v>
                </c:pt>
                <c:pt idx="607">
                  <c:v>156262.86720000001</c:v>
                </c:pt>
                <c:pt idx="608">
                  <c:v>192821.65170000002</c:v>
                </c:pt>
                <c:pt idx="609">
                  <c:v>47516.801999999996</c:v>
                </c:pt>
                <c:pt idx="610">
                  <c:v>59693.623199999995</c:v>
                </c:pt>
                <c:pt idx="611">
                  <c:v>42551.438699999999</c:v>
                </c:pt>
                <c:pt idx="612">
                  <c:v>28375.250400000004</c:v>
                </c:pt>
                <c:pt idx="613">
                  <c:v>178745.481</c:v>
                </c:pt>
                <c:pt idx="614">
                  <c:v>151587.88860000001</c:v>
                </c:pt>
                <c:pt idx="615">
                  <c:v>35301.308399999994</c:v>
                </c:pt>
                <c:pt idx="616">
                  <c:v>57437.6394</c:v>
                </c:pt>
                <c:pt idx="617">
                  <c:v>44990.674200000001</c:v>
                </c:pt>
                <c:pt idx="618">
                  <c:v>115932.27750000001</c:v>
                </c:pt>
                <c:pt idx="619">
                  <c:v>38057.661600000007</c:v>
                </c:pt>
                <c:pt idx="620">
                  <c:v>36126.935999999994</c:v>
                </c:pt>
                <c:pt idx="621">
                  <c:v>194182.98450000002</c:v>
                </c:pt>
                <c:pt idx="622">
                  <c:v>20789.028000000002</c:v>
                </c:pt>
                <c:pt idx="623">
                  <c:v>153489.027</c:v>
                </c:pt>
                <c:pt idx="624">
                  <c:v>12262.849200000001</c:v>
                </c:pt>
                <c:pt idx="625">
                  <c:v>28870.795799999996</c:v>
                </c:pt>
                <c:pt idx="626">
                  <c:v>6817.8798000000006</c:v>
                </c:pt>
                <c:pt idx="627">
                  <c:v>182311.7838</c:v>
                </c:pt>
                <c:pt idx="628">
                  <c:v>152027.31479999999</c:v>
                </c:pt>
                <c:pt idx="629">
                  <c:v>48173.080400000006</c:v>
                </c:pt>
                <c:pt idx="630">
                  <c:v>9858.6078000000016</c:v>
                </c:pt>
                <c:pt idx="631">
                  <c:v>118761.51329999999</c:v>
                </c:pt>
                <c:pt idx="632">
                  <c:v>153634.149</c:v>
                </c:pt>
                <c:pt idx="633">
                  <c:v>64443.976799999997</c:v>
                </c:pt>
                <c:pt idx="634">
                  <c:v>145875.83040000001</c:v>
                </c:pt>
                <c:pt idx="635">
                  <c:v>13714.390800000001</c:v>
                </c:pt>
                <c:pt idx="636">
                  <c:v>2853.8783999999996</c:v>
                </c:pt>
                <c:pt idx="637">
                  <c:v>11019.262200000001</c:v>
                </c:pt>
                <c:pt idx="638">
                  <c:v>327.34860000000003</c:v>
                </c:pt>
                <c:pt idx="639">
                  <c:v>16709.290800000002</c:v>
                </c:pt>
                <c:pt idx="640">
                  <c:v>758.29259999999999</c:v>
                </c:pt>
                <c:pt idx="641">
                  <c:v>0</c:v>
                </c:pt>
                <c:pt idx="642">
                  <c:v>4228.6782000000003</c:v>
                </c:pt>
                <c:pt idx="643">
                  <c:v>12636.548400000001</c:v>
                </c:pt>
                <c:pt idx="644">
                  <c:v>11939.158800000001</c:v>
                </c:pt>
                <c:pt idx="645">
                  <c:v>50163.730800000005</c:v>
                </c:pt>
                <c:pt idx="646">
                  <c:v>9875.5319999999992</c:v>
                </c:pt>
                <c:pt idx="647">
                  <c:v>53853.326999999997</c:v>
                </c:pt>
                <c:pt idx="648">
                  <c:v>20816.002200000003</c:v>
                </c:pt>
                <c:pt idx="649">
                  <c:v>5813.3622000000005</c:v>
                </c:pt>
                <c:pt idx="650">
                  <c:v>84094.01820000002</c:v>
                </c:pt>
                <c:pt idx="651">
                  <c:v>20566.440600000002</c:v>
                </c:pt>
                <c:pt idx="652">
                  <c:v>58187.128199999999</c:v>
                </c:pt>
                <c:pt idx="653">
                  <c:v>13142.626199999999</c:v>
                </c:pt>
                <c:pt idx="654">
                  <c:v>2352.4236000000001</c:v>
                </c:pt>
                <c:pt idx="655">
                  <c:v>31882.218000000001</c:v>
                </c:pt>
                <c:pt idx="656">
                  <c:v>43282.174200000009</c:v>
                </c:pt>
                <c:pt idx="657">
                  <c:v>158790.201</c:v>
                </c:pt>
                <c:pt idx="658">
                  <c:v>129769.51949999999</c:v>
                </c:pt>
                <c:pt idx="659">
                  <c:v>32535.387600000002</c:v>
                </c:pt>
                <c:pt idx="660">
                  <c:v>5019.2112000000006</c:v>
                </c:pt>
                <c:pt idx="661">
                  <c:v>54986.685599999997</c:v>
                </c:pt>
                <c:pt idx="662">
                  <c:v>680.50560000000007</c:v>
                </c:pt>
                <c:pt idx="663">
                  <c:v>37310.222999999998</c:v>
                </c:pt>
                <c:pt idx="664">
                  <c:v>98706.034799999994</c:v>
                </c:pt>
                <c:pt idx="665">
                  <c:v>157366.39740000002</c:v>
                </c:pt>
                <c:pt idx="666">
                  <c:v>276293.99700000003</c:v>
                </c:pt>
                <c:pt idx="667">
                  <c:v>103202.1234</c:v>
                </c:pt>
                <c:pt idx="668">
                  <c:v>34534.010999999999</c:v>
                </c:pt>
                <c:pt idx="669">
                  <c:v>47165.454000000005</c:v>
                </c:pt>
                <c:pt idx="670">
                  <c:v>32399.149799999999</c:v>
                </c:pt>
                <c:pt idx="671">
                  <c:v>64032.3891</c:v>
                </c:pt>
                <c:pt idx="672">
                  <c:v>55846.804799999998</c:v>
                </c:pt>
                <c:pt idx="673">
                  <c:v>51792.433800000013</c:v>
                </c:pt>
                <c:pt idx="674">
                  <c:v>106289.5236</c:v>
                </c:pt>
                <c:pt idx="675">
                  <c:v>85172.986199999985</c:v>
                </c:pt>
                <c:pt idx="676">
                  <c:v>8246.1857999999993</c:v>
                </c:pt>
                <c:pt idx="677">
                  <c:v>156502.01699999999</c:v>
                </c:pt>
                <c:pt idx="678">
                  <c:v>246150.71039999998</c:v>
                </c:pt>
                <c:pt idx="679">
                  <c:v>266462.24280000001</c:v>
                </c:pt>
                <c:pt idx="680">
                  <c:v>55978.379400000005</c:v>
                </c:pt>
                <c:pt idx="681">
                  <c:v>14447.276999999998</c:v>
                </c:pt>
                <c:pt idx="682">
                  <c:v>1646.5920000000001</c:v>
                </c:pt>
                <c:pt idx="683">
                  <c:v>55392.986999999994</c:v>
                </c:pt>
                <c:pt idx="684">
                  <c:v>174370.71600000001</c:v>
                </c:pt>
                <c:pt idx="685">
                  <c:v>72057.052800000005</c:v>
                </c:pt>
                <c:pt idx="686">
                  <c:v>85152.363599999997</c:v>
                </c:pt>
                <c:pt idx="687">
                  <c:v>25867.735200000003</c:v>
                </c:pt>
                <c:pt idx="688">
                  <c:v>11247.397200000001</c:v>
                </c:pt>
                <c:pt idx="689">
                  <c:v>37410.2808</c:v>
                </c:pt>
                <c:pt idx="690">
                  <c:v>95686.652999999991</c:v>
                </c:pt>
                <c:pt idx="691">
                  <c:v>122987.41770000001</c:v>
                </c:pt>
                <c:pt idx="692">
                  <c:v>194744.92020000002</c:v>
                </c:pt>
                <c:pt idx="693">
                  <c:v>111186.16500000002</c:v>
                </c:pt>
                <c:pt idx="694">
                  <c:v>70888.398599999986</c:v>
                </c:pt>
                <c:pt idx="695">
                  <c:v>165799.07100000003</c:v>
                </c:pt>
                <c:pt idx="696">
                  <c:v>239997.77880000003</c:v>
                </c:pt>
                <c:pt idx="697">
                  <c:v>43243.361100000002</c:v>
                </c:pt>
                <c:pt idx="698">
                  <c:v>197199.97440000001</c:v>
                </c:pt>
                <c:pt idx="699">
                  <c:v>5999.7829999999994</c:v>
                </c:pt>
                <c:pt idx="700">
                  <c:v>99283.481</c:v>
                </c:pt>
                <c:pt idx="701">
                  <c:v>45257.441400000003</c:v>
                </c:pt>
                <c:pt idx="702">
                  <c:v>98429.700000000012</c:v>
                </c:pt>
                <c:pt idx="703">
                  <c:v>183455.7954</c:v>
                </c:pt>
                <c:pt idx="704">
                  <c:v>51572.258399999999</c:v>
                </c:pt>
                <c:pt idx="705">
                  <c:v>27410.571000000004</c:v>
                </c:pt>
                <c:pt idx="706">
                  <c:v>98922.15</c:v>
                </c:pt>
                <c:pt idx="707">
                  <c:v>73088.102399999989</c:v>
                </c:pt>
                <c:pt idx="708">
                  <c:v>73452.796799999996</c:v>
                </c:pt>
                <c:pt idx="709">
                  <c:v>82603.442400000014</c:v>
                </c:pt>
                <c:pt idx="710">
                  <c:v>88516.018200000006</c:v>
                </c:pt>
                <c:pt idx="711">
                  <c:v>119091.21359999999</c:v>
                </c:pt>
                <c:pt idx="712">
                  <c:v>241138.13219999999</c:v>
                </c:pt>
                <c:pt idx="713">
                  <c:v>223857.92099999997</c:v>
                </c:pt>
                <c:pt idx="714">
                  <c:v>62459.423400000007</c:v>
                </c:pt>
                <c:pt idx="715">
                  <c:v>11201.4084</c:v>
                </c:pt>
                <c:pt idx="716">
                  <c:v>65148.843600000007</c:v>
                </c:pt>
                <c:pt idx="717">
                  <c:v>108702.12660000002</c:v>
                </c:pt>
                <c:pt idx="718">
                  <c:v>56985.590400000001</c:v>
                </c:pt>
                <c:pt idx="719">
                  <c:v>8548.0878000000012</c:v>
                </c:pt>
                <c:pt idx="720">
                  <c:v>75988.492199999993</c:v>
                </c:pt>
                <c:pt idx="721">
                  <c:v>34941.786399999997</c:v>
                </c:pt>
                <c:pt idx="722">
                  <c:v>16013.5092</c:v>
                </c:pt>
                <c:pt idx="723">
                  <c:v>221479.1061</c:v>
                </c:pt>
                <c:pt idx="724">
                  <c:v>54126.847800000003</c:v>
                </c:pt>
                <c:pt idx="725">
                  <c:v>4901.0232000000005</c:v>
                </c:pt>
                <c:pt idx="726">
                  <c:v>46275.305400000012</c:v>
                </c:pt>
                <c:pt idx="727">
                  <c:v>140568.06359999999</c:v>
                </c:pt>
                <c:pt idx="728">
                  <c:v>178687.5528</c:v>
                </c:pt>
                <c:pt idx="729">
                  <c:v>24401.098500000007</c:v>
                </c:pt>
                <c:pt idx="730">
                  <c:v>73123.639200000005</c:v>
                </c:pt>
                <c:pt idx="731">
                  <c:v>32961.145799999998</c:v>
                </c:pt>
                <c:pt idx="732">
                  <c:v>44657.878499999999</c:v>
                </c:pt>
                <c:pt idx="733">
                  <c:v>106893.08640000001</c:v>
                </c:pt>
                <c:pt idx="734">
                  <c:v>26350.175400000004</c:v>
                </c:pt>
                <c:pt idx="735">
                  <c:v>149300.74980000002</c:v>
                </c:pt>
                <c:pt idx="736">
                  <c:v>35575.150800000003</c:v>
                </c:pt>
                <c:pt idx="737">
                  <c:v>67554.009600000005</c:v>
                </c:pt>
                <c:pt idx="738">
                  <c:v>45020.824200000003</c:v>
                </c:pt>
                <c:pt idx="739">
                  <c:v>67726.347000000009</c:v>
                </c:pt>
                <c:pt idx="740">
                  <c:v>71103.810300000012</c:v>
                </c:pt>
                <c:pt idx="741">
                  <c:v>97455.171600000001</c:v>
                </c:pt>
                <c:pt idx="742">
                  <c:v>24687.1014</c:v>
                </c:pt>
                <c:pt idx="743">
                  <c:v>0</c:v>
                </c:pt>
                <c:pt idx="744">
                  <c:v>47240.949600000007</c:v>
                </c:pt>
                <c:pt idx="745">
                  <c:v>254386.40400000004</c:v>
                </c:pt>
                <c:pt idx="746">
                  <c:v>22231.8462</c:v>
                </c:pt>
                <c:pt idx="747">
                  <c:v>450138.43470000004</c:v>
                </c:pt>
                <c:pt idx="748">
                  <c:v>40302.349199999997</c:v>
                </c:pt>
                <c:pt idx="749">
                  <c:v>286501.33980000002</c:v>
                </c:pt>
                <c:pt idx="750">
                  <c:v>17117.320799999998</c:v>
                </c:pt>
                <c:pt idx="751">
                  <c:v>14138.9028</c:v>
                </c:pt>
                <c:pt idx="752">
                  <c:v>150677.3787</c:v>
                </c:pt>
                <c:pt idx="753">
                  <c:v>87068.6976</c:v>
                </c:pt>
                <c:pt idx="754">
                  <c:v>96744.958199999994</c:v>
                </c:pt>
                <c:pt idx="755">
                  <c:v>494244.66870000004</c:v>
                </c:pt>
                <c:pt idx="756">
                  <c:v>88644.718500000003</c:v>
                </c:pt>
                <c:pt idx="757">
                  <c:v>51957.615600000005</c:v>
                </c:pt>
                <c:pt idx="758">
                  <c:v>86190.005999999994</c:v>
                </c:pt>
                <c:pt idx="759">
                  <c:v>35065.294200000004</c:v>
                </c:pt>
                <c:pt idx="760">
                  <c:v>51454.713600000003</c:v>
                </c:pt>
                <c:pt idx="761">
                  <c:v>171224.16149999999</c:v>
                </c:pt>
                <c:pt idx="762">
                  <c:v>178273.65359999996</c:v>
                </c:pt>
                <c:pt idx="763">
                  <c:v>292953.05790000001</c:v>
                </c:pt>
                <c:pt idx="764">
                  <c:v>13601.187600000001</c:v>
                </c:pt>
                <c:pt idx="765">
                  <c:v>27457.0422</c:v>
                </c:pt>
                <c:pt idx="766">
                  <c:v>102856.76519999998</c:v>
                </c:pt>
                <c:pt idx="767">
                  <c:v>1130.6651999999999</c:v>
                </c:pt>
                <c:pt idx="768">
                  <c:v>91254.683399999994</c:v>
                </c:pt>
                <c:pt idx="769">
                  <c:v>391981.09470000002</c:v>
                </c:pt>
                <c:pt idx="770">
                  <c:v>168940.37940000003</c:v>
                </c:pt>
                <c:pt idx="771">
                  <c:v>143715</c:v>
                </c:pt>
                <c:pt idx="772">
                  <c:v>69120.32220000001</c:v>
                </c:pt>
                <c:pt idx="773">
                  <c:v>24091.739399999999</c:v>
                </c:pt>
                <c:pt idx="774">
                  <c:v>94852.422600000005</c:v>
                </c:pt>
                <c:pt idx="775">
                  <c:v>463372.65659999999</c:v>
                </c:pt>
                <c:pt idx="776">
                  <c:v>222302.26140000002</c:v>
                </c:pt>
                <c:pt idx="777">
                  <c:v>24879.538800000002</c:v>
                </c:pt>
                <c:pt idx="778">
                  <c:v>7770.7002000000011</c:v>
                </c:pt>
                <c:pt idx="779">
                  <c:v>851.11440000000016</c:v>
                </c:pt>
                <c:pt idx="780">
                  <c:v>277380</c:v>
                </c:pt>
                <c:pt idx="781">
                  <c:v>3116.4647999999997</c:v>
                </c:pt>
                <c:pt idx="782">
                  <c:v>54604.303199999995</c:v>
                </c:pt>
                <c:pt idx="783">
                  <c:v>12273.341400000001</c:v>
                </c:pt>
                <c:pt idx="784">
                  <c:v>241810.7586</c:v>
                </c:pt>
                <c:pt idx="785">
                  <c:v>71746.869599999991</c:v>
                </c:pt>
                <c:pt idx="786">
                  <c:v>93744.309600000008</c:v>
                </c:pt>
                <c:pt idx="787">
                  <c:v>58178.565600000002</c:v>
                </c:pt>
                <c:pt idx="788">
                  <c:v>101648.7954</c:v>
                </c:pt>
                <c:pt idx="789">
                  <c:v>71900.433599999989</c:v>
                </c:pt>
                <c:pt idx="790">
                  <c:v>14480.200799999999</c:v>
                </c:pt>
                <c:pt idx="791">
                  <c:v>16396.293600000005</c:v>
                </c:pt>
                <c:pt idx="792">
                  <c:v>23382.410400000001</c:v>
                </c:pt>
                <c:pt idx="793">
                  <c:v>1947.4488000000003</c:v>
                </c:pt>
                <c:pt idx="794">
                  <c:v>104178.501</c:v>
                </c:pt>
                <c:pt idx="795">
                  <c:v>27409.525800000003</c:v>
                </c:pt>
                <c:pt idx="796">
                  <c:v>29794.149600000001</c:v>
                </c:pt>
                <c:pt idx="797">
                  <c:v>109559.27100000001</c:v>
                </c:pt>
                <c:pt idx="798">
                  <c:v>145216.40970000002</c:v>
                </c:pt>
                <c:pt idx="799">
                  <c:v>153160.27140000003</c:v>
                </c:pt>
                <c:pt idx="800">
                  <c:v>74300.092200000014</c:v>
                </c:pt>
                <c:pt idx="801">
                  <c:v>114640.0284</c:v>
                </c:pt>
                <c:pt idx="802">
                  <c:v>92563.112999999998</c:v>
                </c:pt>
                <c:pt idx="803">
                  <c:v>33569.130600000004</c:v>
                </c:pt>
                <c:pt idx="804">
                  <c:v>93197.308199999999</c:v>
                </c:pt>
                <c:pt idx="805">
                  <c:v>0</c:v>
                </c:pt>
                <c:pt idx="806">
                  <c:v>47346.675600000002</c:v>
                </c:pt>
                <c:pt idx="807">
                  <c:v>79619.215500000006</c:v>
                </c:pt>
                <c:pt idx="808">
                  <c:v>42479.098800000007</c:v>
                </c:pt>
                <c:pt idx="809">
                  <c:v>91211.9709</c:v>
                </c:pt>
                <c:pt idx="810">
                  <c:v>10610.227200000001</c:v>
                </c:pt>
                <c:pt idx="811">
                  <c:v>214494.61739999999</c:v>
                </c:pt>
                <c:pt idx="812">
                  <c:v>41869.666799999999</c:v>
                </c:pt>
                <c:pt idx="813">
                  <c:v>3529.1579999999994</c:v>
                </c:pt>
                <c:pt idx="814">
                  <c:v>79921.084000000017</c:v>
                </c:pt>
                <c:pt idx="815">
                  <c:v>18673.864800000003</c:v>
                </c:pt>
                <c:pt idx="816">
                  <c:v>23673.378000000001</c:v>
                </c:pt>
                <c:pt idx="817">
                  <c:v>64420.741200000004</c:v>
                </c:pt>
                <c:pt idx="818">
                  <c:v>64849.983400000005</c:v>
                </c:pt>
                <c:pt idx="819">
                  <c:v>112802.2452</c:v>
                </c:pt>
                <c:pt idx="820">
                  <c:v>56894.8992</c:v>
                </c:pt>
                <c:pt idx="821">
                  <c:v>64400.239200000004</c:v>
                </c:pt>
                <c:pt idx="822">
                  <c:v>66553.11</c:v>
                </c:pt>
                <c:pt idx="823">
                  <c:v>18874.663800000002</c:v>
                </c:pt>
                <c:pt idx="824">
                  <c:v>27716.010599999998</c:v>
                </c:pt>
                <c:pt idx="825">
                  <c:v>232076.24820000003</c:v>
                </c:pt>
                <c:pt idx="826">
                  <c:v>435253.31940000004</c:v>
                </c:pt>
                <c:pt idx="827">
                  <c:v>124154.18250000001</c:v>
                </c:pt>
                <c:pt idx="828">
                  <c:v>50690.591999999997</c:v>
                </c:pt>
                <c:pt idx="829">
                  <c:v>61910.090400000001</c:v>
                </c:pt>
                <c:pt idx="830">
                  <c:v>101521.24080000001</c:v>
                </c:pt>
                <c:pt idx="831">
                  <c:v>31154.557799999999</c:v>
                </c:pt>
                <c:pt idx="832">
                  <c:v>186030.48480000001</c:v>
                </c:pt>
                <c:pt idx="833">
                  <c:v>67323.623400000011</c:v>
                </c:pt>
                <c:pt idx="834">
                  <c:v>5846.5272000000004</c:v>
                </c:pt>
                <c:pt idx="835">
                  <c:v>60426.576400000005</c:v>
                </c:pt>
                <c:pt idx="836">
                  <c:v>118411.91399999999</c:v>
                </c:pt>
                <c:pt idx="837">
                  <c:v>65136.743399999999</c:v>
                </c:pt>
                <c:pt idx="838">
                  <c:v>50286.823199999999</c:v>
                </c:pt>
                <c:pt idx="839">
                  <c:v>162769.69949999999</c:v>
                </c:pt>
                <c:pt idx="840">
                  <c:v>62693.950199999999</c:v>
                </c:pt>
                <c:pt idx="841">
                  <c:v>157942.96590000001</c:v>
                </c:pt>
                <c:pt idx="842">
                  <c:v>8643</c:v>
                </c:pt>
                <c:pt idx="843">
                  <c:v>65722.015200000009</c:v>
                </c:pt>
                <c:pt idx="844">
                  <c:v>70525.754400000005</c:v>
                </c:pt>
                <c:pt idx="845">
                  <c:v>68589.963600000003</c:v>
                </c:pt>
                <c:pt idx="846">
                  <c:v>53024.724600000001</c:v>
                </c:pt>
                <c:pt idx="847">
                  <c:v>115584.88920000001</c:v>
                </c:pt>
                <c:pt idx="848">
                  <c:v>21030.4692</c:v>
                </c:pt>
                <c:pt idx="849">
                  <c:v>78354.422999999995</c:v>
                </c:pt>
                <c:pt idx="850">
                  <c:v>87275.3658</c:v>
                </c:pt>
                <c:pt idx="851">
                  <c:v>47774.564400000003</c:v>
                </c:pt>
                <c:pt idx="852">
                  <c:v>16675.482600000003</c:v>
                </c:pt>
                <c:pt idx="853">
                  <c:v>35613.903599999998</c:v>
                </c:pt>
                <c:pt idx="854">
                  <c:v>173616.32280000002</c:v>
                </c:pt>
                <c:pt idx="855">
                  <c:v>84851.064600000012</c:v>
                </c:pt>
                <c:pt idx="856">
                  <c:v>87907.71179999999</c:v>
                </c:pt>
                <c:pt idx="857">
                  <c:v>277077.696</c:v>
                </c:pt>
                <c:pt idx="858">
                  <c:v>1510.3944000000001</c:v>
                </c:pt>
                <c:pt idx="859">
                  <c:v>87680.420999999988</c:v>
                </c:pt>
                <c:pt idx="860">
                  <c:v>34748.960399999996</c:v>
                </c:pt>
                <c:pt idx="861">
                  <c:v>32961.427199999998</c:v>
                </c:pt>
                <c:pt idx="862">
                  <c:v>1271.124</c:v>
                </c:pt>
                <c:pt idx="863">
                  <c:v>54130.305</c:v>
                </c:pt>
                <c:pt idx="864">
                  <c:v>31929.372599999999</c:v>
                </c:pt>
                <c:pt idx="865">
                  <c:v>119793.5478</c:v>
                </c:pt>
                <c:pt idx="866">
                  <c:v>121509.54510000002</c:v>
                </c:pt>
                <c:pt idx="867">
                  <c:v>70091.654699999999</c:v>
                </c:pt>
                <c:pt idx="868">
                  <c:v>5169.6797999999999</c:v>
                </c:pt>
                <c:pt idx="869">
                  <c:v>25290.222000000002</c:v>
                </c:pt>
                <c:pt idx="870">
                  <c:v>58608.384000000005</c:v>
                </c:pt>
                <c:pt idx="871">
                  <c:v>1194.9048</c:v>
                </c:pt>
                <c:pt idx="872">
                  <c:v>32481.197999999997</c:v>
                </c:pt>
                <c:pt idx="873">
                  <c:v>27703.870200000001</c:v>
                </c:pt>
                <c:pt idx="874">
                  <c:v>150520.21679999999</c:v>
                </c:pt>
                <c:pt idx="875">
                  <c:v>81233.687700000009</c:v>
                </c:pt>
                <c:pt idx="876">
                  <c:v>36148.845000000001</c:v>
                </c:pt>
                <c:pt idx="877">
                  <c:v>49893.9084</c:v>
                </c:pt>
                <c:pt idx="878">
                  <c:v>59884.412400000001</c:v>
                </c:pt>
                <c:pt idx="879">
                  <c:v>1594.8546000000001</c:v>
                </c:pt>
                <c:pt idx="880">
                  <c:v>30510.526999999998</c:v>
                </c:pt>
                <c:pt idx="881">
                  <c:v>111417.87779999999</c:v>
                </c:pt>
                <c:pt idx="882">
                  <c:v>124830.76860000001</c:v>
                </c:pt>
                <c:pt idx="883">
                  <c:v>39087.565499999997</c:v>
                </c:pt>
                <c:pt idx="884">
                  <c:v>63002.592400000001</c:v>
                </c:pt>
                <c:pt idx="885">
                  <c:v>4405.92</c:v>
                </c:pt>
                <c:pt idx="886">
                  <c:v>180130.57200000001</c:v>
                </c:pt>
                <c:pt idx="887">
                  <c:v>42275.124000000003</c:v>
                </c:pt>
                <c:pt idx="888">
                  <c:v>59917.7382</c:v>
                </c:pt>
                <c:pt idx="889">
                  <c:v>12244.585000000001</c:v>
                </c:pt>
                <c:pt idx="890">
                  <c:v>185445.71549999999</c:v>
                </c:pt>
                <c:pt idx="891">
                  <c:v>83305.093200000003</c:v>
                </c:pt>
                <c:pt idx="892">
                  <c:v>25584.606600000003</c:v>
                </c:pt>
                <c:pt idx="893">
                  <c:v>90476.411399999997</c:v>
                </c:pt>
                <c:pt idx="894">
                  <c:v>25155.2304</c:v>
                </c:pt>
                <c:pt idx="895">
                  <c:v>26185.194599999999</c:v>
                </c:pt>
                <c:pt idx="896">
                  <c:v>41751.559200000003</c:v>
                </c:pt>
                <c:pt idx="897">
                  <c:v>24736.306199999999</c:v>
                </c:pt>
                <c:pt idx="898">
                  <c:v>77648.913</c:v>
                </c:pt>
                <c:pt idx="899">
                  <c:v>201414.01980000001</c:v>
                </c:pt>
                <c:pt idx="900">
                  <c:v>40957.488599999997</c:v>
                </c:pt>
                <c:pt idx="901">
                  <c:v>58915.793400000002</c:v>
                </c:pt>
                <c:pt idx="902">
                  <c:v>111132.39750000001</c:v>
                </c:pt>
                <c:pt idx="903">
                  <c:v>19391.595600000001</c:v>
                </c:pt>
                <c:pt idx="904">
                  <c:v>14988.690600000002</c:v>
                </c:pt>
                <c:pt idx="905">
                  <c:v>130058.1354</c:v>
                </c:pt>
                <c:pt idx="906">
                  <c:v>116475.3996</c:v>
                </c:pt>
                <c:pt idx="907">
                  <c:v>62385.04</c:v>
                </c:pt>
                <c:pt idx="908">
                  <c:v>22959.265200000002</c:v>
                </c:pt>
                <c:pt idx="909">
                  <c:v>2749.6800000000003</c:v>
                </c:pt>
                <c:pt idx="910">
                  <c:v>33078.891600000003</c:v>
                </c:pt>
                <c:pt idx="911">
                  <c:v>52640.171399999992</c:v>
                </c:pt>
                <c:pt idx="912">
                  <c:v>17173.8822</c:v>
                </c:pt>
                <c:pt idx="913">
                  <c:v>55583.374199999998</c:v>
                </c:pt>
                <c:pt idx="914">
                  <c:v>2388.7241999999997</c:v>
                </c:pt>
                <c:pt idx="915">
                  <c:v>113063.66579999999</c:v>
                </c:pt>
                <c:pt idx="916">
                  <c:v>94118.953500000003</c:v>
                </c:pt>
                <c:pt idx="917">
                  <c:v>22879.025999999998</c:v>
                </c:pt>
                <c:pt idx="918">
                  <c:v>25277.317800000004</c:v>
                </c:pt>
                <c:pt idx="919">
                  <c:v>53766.642400000004</c:v>
                </c:pt>
                <c:pt idx="920">
                  <c:v>98714.436599999986</c:v>
                </c:pt>
                <c:pt idx="921">
                  <c:v>10500.400799999999</c:v>
                </c:pt>
                <c:pt idx="922">
                  <c:v>61311.753600000004</c:v>
                </c:pt>
                <c:pt idx="923">
                  <c:v>52995.157500000001</c:v>
                </c:pt>
                <c:pt idx="924">
                  <c:v>12517.234800000002</c:v>
                </c:pt>
                <c:pt idx="925">
                  <c:v>124546.03200000001</c:v>
                </c:pt>
                <c:pt idx="926">
                  <c:v>25283.187000000002</c:v>
                </c:pt>
                <c:pt idx="927">
                  <c:v>147589.69710000002</c:v>
                </c:pt>
                <c:pt idx="928">
                  <c:v>68985.772799999992</c:v>
                </c:pt>
                <c:pt idx="929">
                  <c:v>159358.8769</c:v>
                </c:pt>
                <c:pt idx="930">
                  <c:v>8038.7940000000008</c:v>
                </c:pt>
                <c:pt idx="931">
                  <c:v>14317.136199999999</c:v>
                </c:pt>
                <c:pt idx="932">
                  <c:v>30610.732200000002</c:v>
                </c:pt>
                <c:pt idx="933">
                  <c:v>131660.33989999999</c:v>
                </c:pt>
                <c:pt idx="934">
                  <c:v>36520.212600000006</c:v>
                </c:pt>
                <c:pt idx="935">
                  <c:v>149457.46950000001</c:v>
                </c:pt>
                <c:pt idx="936">
                  <c:v>73422.084000000003</c:v>
                </c:pt>
                <c:pt idx="937">
                  <c:v>103618.69590000002</c:v>
                </c:pt>
                <c:pt idx="938">
                  <c:v>61429.45919999999</c:v>
                </c:pt>
                <c:pt idx="939">
                  <c:v>39736.614600000001</c:v>
                </c:pt>
                <c:pt idx="940">
                  <c:v>10589.162400000001</c:v>
                </c:pt>
                <c:pt idx="941">
                  <c:v>52056.708599999998</c:v>
                </c:pt>
                <c:pt idx="942">
                  <c:v>142493.5632</c:v>
                </c:pt>
                <c:pt idx="943">
                  <c:v>151787.76300000001</c:v>
                </c:pt>
                <c:pt idx="944">
                  <c:v>15366.128400000001</c:v>
                </c:pt>
                <c:pt idx="945">
                  <c:v>279891.13320000004</c:v>
                </c:pt>
                <c:pt idx="946">
                  <c:v>66023.274000000005</c:v>
                </c:pt>
                <c:pt idx="947">
                  <c:v>22059.950999999997</c:v>
                </c:pt>
                <c:pt idx="948">
                  <c:v>30832.877399999998</c:v>
                </c:pt>
                <c:pt idx="949">
                  <c:v>2067.4458</c:v>
                </c:pt>
                <c:pt idx="950">
                  <c:v>0</c:v>
                </c:pt>
                <c:pt idx="951">
                  <c:v>37869.002999999997</c:v>
                </c:pt>
                <c:pt idx="952">
                  <c:v>4267.1094000000003</c:v>
                </c:pt>
                <c:pt idx="953">
                  <c:v>22170.554600000003</c:v>
                </c:pt>
                <c:pt idx="954">
                  <c:v>2451.5568000000003</c:v>
                </c:pt>
                <c:pt idx="955">
                  <c:v>20065.508399999999</c:v>
                </c:pt>
                <c:pt idx="956">
                  <c:v>22892.533200000002</c:v>
                </c:pt>
                <c:pt idx="957">
                  <c:v>22892.1312</c:v>
                </c:pt>
                <c:pt idx="958">
                  <c:v>55290.436800000003</c:v>
                </c:pt>
                <c:pt idx="959">
                  <c:v>59339.782800000001</c:v>
                </c:pt>
                <c:pt idx="960">
                  <c:v>22217.012400000003</c:v>
                </c:pt>
                <c:pt idx="961">
                  <c:v>54715.858200000002</c:v>
                </c:pt>
                <c:pt idx="962">
                  <c:v>58997.278800000007</c:v>
                </c:pt>
                <c:pt idx="963">
                  <c:v>3997.1664000000001</c:v>
                </c:pt>
                <c:pt idx="964">
                  <c:v>33065.424599999998</c:v>
                </c:pt>
                <c:pt idx="965">
                  <c:v>11055</c:v>
                </c:pt>
                <c:pt idx="966">
                  <c:v>62827.414199999999</c:v>
                </c:pt>
                <c:pt idx="967">
                  <c:v>2396.8044</c:v>
                </c:pt>
                <c:pt idx="968">
                  <c:v>9987.9312000000009</c:v>
                </c:pt>
                <c:pt idx="969">
                  <c:v>93133.792199999996</c:v>
                </c:pt>
                <c:pt idx="970">
                  <c:v>25100.779500000001</c:v>
                </c:pt>
                <c:pt idx="971">
                  <c:v>1841.8032000000003</c:v>
                </c:pt>
                <c:pt idx="972">
                  <c:v>74719.7601</c:v>
                </c:pt>
                <c:pt idx="973">
                  <c:v>57669.472799999996</c:v>
                </c:pt>
                <c:pt idx="974">
                  <c:v>9189.2376000000004</c:v>
                </c:pt>
                <c:pt idx="975">
                  <c:v>30133.357200000006</c:v>
                </c:pt>
                <c:pt idx="976">
                  <c:v>37672.786800000002</c:v>
                </c:pt>
                <c:pt idx="977">
                  <c:v>19075.704000000002</c:v>
                </c:pt>
                <c:pt idx="978">
                  <c:v>64239.037199999999</c:v>
                </c:pt>
                <c:pt idx="979">
                  <c:v>13357.696200000002</c:v>
                </c:pt>
                <c:pt idx="980">
                  <c:v>26602.993200000004</c:v>
                </c:pt>
                <c:pt idx="981">
                  <c:v>66481.594200000007</c:v>
                </c:pt>
                <c:pt idx="982">
                  <c:v>57094.210800000001</c:v>
                </c:pt>
                <c:pt idx="983">
                  <c:v>65104.603499999997</c:v>
                </c:pt>
                <c:pt idx="984">
                  <c:v>68718.563399999999</c:v>
                </c:pt>
                <c:pt idx="985">
                  <c:v>8739.6810000000005</c:v>
                </c:pt>
                <c:pt idx="986">
                  <c:v>122047.68240000002</c:v>
                </c:pt>
                <c:pt idx="987">
                  <c:v>30668.58</c:v>
                </c:pt>
                <c:pt idx="988">
                  <c:v>94100.160000000003</c:v>
                </c:pt>
                <c:pt idx="989">
                  <c:v>15137.109</c:v>
                </c:pt>
                <c:pt idx="990">
                  <c:v>42016.396800000002</c:v>
                </c:pt>
                <c:pt idx="991">
                  <c:v>25740.341400000001</c:v>
                </c:pt>
                <c:pt idx="992">
                  <c:v>73544.533200000005</c:v>
                </c:pt>
                <c:pt idx="993">
                  <c:v>10764.394200000001</c:v>
                </c:pt>
                <c:pt idx="994">
                  <c:v>43147.262999999999</c:v>
                </c:pt>
                <c:pt idx="995">
                  <c:v>22335.883800000003</c:v>
                </c:pt>
                <c:pt idx="996">
                  <c:v>121720.977</c:v>
                </c:pt>
                <c:pt idx="997">
                  <c:v>32399.190000000002</c:v>
                </c:pt>
                <c:pt idx="998">
                  <c:v>45210.688800000004</c:v>
                </c:pt>
                <c:pt idx="999">
                  <c:v>2405.9700000000003</c:v>
                </c:pt>
                <c:pt idx="1000">
                  <c:v>24432.2736</c:v>
                </c:pt>
                <c:pt idx="1001">
                  <c:v>52658.784</c:v>
                </c:pt>
                <c:pt idx="1002">
                  <c:v>110069.93160000001</c:v>
                </c:pt>
                <c:pt idx="1003">
                  <c:v>34842.787200000006</c:v>
                </c:pt>
                <c:pt idx="1004">
                  <c:v>22401.731400000004</c:v>
                </c:pt>
                <c:pt idx="1005">
                  <c:v>54940.234499999999</c:v>
                </c:pt>
                <c:pt idx="1006">
                  <c:v>43015.849199999997</c:v>
                </c:pt>
                <c:pt idx="1007">
                  <c:v>68937.693599999999</c:v>
                </c:pt>
                <c:pt idx="1008">
                  <c:v>81972.985800000009</c:v>
                </c:pt>
                <c:pt idx="1009">
                  <c:v>378326.05920000002</c:v>
                </c:pt>
                <c:pt idx="1010">
                  <c:v>19754.28</c:v>
                </c:pt>
                <c:pt idx="1011">
                  <c:v>23177.9532</c:v>
                </c:pt>
                <c:pt idx="1012">
                  <c:v>35402.210400000004</c:v>
                </c:pt>
                <c:pt idx="1013">
                  <c:v>70234.907400000011</c:v>
                </c:pt>
                <c:pt idx="1014">
                  <c:v>62117.401800000014</c:v>
                </c:pt>
                <c:pt idx="1015">
                  <c:v>75978.401999999987</c:v>
                </c:pt>
                <c:pt idx="1016">
                  <c:v>105673.01640000002</c:v>
                </c:pt>
                <c:pt idx="1017">
                  <c:v>75976.43220000001</c:v>
                </c:pt>
                <c:pt idx="1018">
                  <c:v>202109.64060000001</c:v>
                </c:pt>
                <c:pt idx="1019">
                  <c:v>4066.7525999999998</c:v>
                </c:pt>
                <c:pt idx="1020">
                  <c:v>27692.815200000001</c:v>
                </c:pt>
                <c:pt idx="1021">
                  <c:v>158508.8412</c:v>
                </c:pt>
                <c:pt idx="1022">
                  <c:v>21504.467399999998</c:v>
                </c:pt>
                <c:pt idx="1023">
                  <c:v>106221.9273</c:v>
                </c:pt>
                <c:pt idx="1024">
                  <c:v>35277.429600000003</c:v>
                </c:pt>
                <c:pt idx="1025">
                  <c:v>75067.067999999999</c:v>
                </c:pt>
                <c:pt idx="1026">
                  <c:v>27471.715200000002</c:v>
                </c:pt>
                <c:pt idx="1027">
                  <c:v>74609.712599999999</c:v>
                </c:pt>
                <c:pt idx="1028">
                  <c:v>2341.7304000000004</c:v>
                </c:pt>
                <c:pt idx="1029">
                  <c:v>142184.18400000001</c:v>
                </c:pt>
                <c:pt idx="1030">
                  <c:v>19895.985000000001</c:v>
                </c:pt>
                <c:pt idx="1031">
                  <c:v>34113.076800000003</c:v>
                </c:pt>
                <c:pt idx="1032">
                  <c:v>53224.297500000001</c:v>
                </c:pt>
                <c:pt idx="1033">
                  <c:v>24035.4192</c:v>
                </c:pt>
                <c:pt idx="1034">
                  <c:v>31431.214199999999</c:v>
                </c:pt>
                <c:pt idx="1035">
                  <c:v>19091.181</c:v>
                </c:pt>
                <c:pt idx="1036">
                  <c:v>10001.719800000001</c:v>
                </c:pt>
                <c:pt idx="1037">
                  <c:v>11968.545000000002</c:v>
                </c:pt>
                <c:pt idx="1038">
                  <c:v>129739.00770000002</c:v>
                </c:pt>
                <c:pt idx="1039">
                  <c:v>27918.578399999999</c:v>
                </c:pt>
                <c:pt idx="1040">
                  <c:v>3711.2640000000001</c:v>
                </c:pt>
                <c:pt idx="1041">
                  <c:v>61301.301599999999</c:v>
                </c:pt>
                <c:pt idx="1042">
                  <c:v>12118.491</c:v>
                </c:pt>
                <c:pt idx="1043">
                  <c:v>2663.5716000000002</c:v>
                </c:pt>
                <c:pt idx="1044">
                  <c:v>65733.713400000008</c:v>
                </c:pt>
                <c:pt idx="1045">
                  <c:v>63004.12</c:v>
                </c:pt>
                <c:pt idx="1046">
                  <c:v>83708.9424</c:v>
                </c:pt>
                <c:pt idx="1047">
                  <c:v>18964.752</c:v>
                </c:pt>
                <c:pt idx="1048">
                  <c:v>13733.204400000002</c:v>
                </c:pt>
                <c:pt idx="1049">
                  <c:v>53961.304199999999</c:v>
                </c:pt>
                <c:pt idx="1050">
                  <c:v>33984.1152</c:v>
                </c:pt>
                <c:pt idx="1051">
                  <c:v>66979.672200000001</c:v>
                </c:pt>
                <c:pt idx="1052">
                  <c:v>61307.814000000006</c:v>
                </c:pt>
                <c:pt idx="1053">
                  <c:v>4255.6524000000009</c:v>
                </c:pt>
                <c:pt idx="1054">
                  <c:v>87543.821400000001</c:v>
                </c:pt>
                <c:pt idx="1055">
                  <c:v>70771.497000000003</c:v>
                </c:pt>
                <c:pt idx="1056">
                  <c:v>30549.427200000002</c:v>
                </c:pt>
                <c:pt idx="1057">
                  <c:v>89994.493799999997</c:v>
                </c:pt>
                <c:pt idx="1058">
                  <c:v>39757.799999999996</c:v>
                </c:pt>
                <c:pt idx="1059">
                  <c:v>35038.360200000003</c:v>
                </c:pt>
                <c:pt idx="1060">
                  <c:v>236338.53360000002</c:v>
                </c:pt>
                <c:pt idx="1061">
                  <c:v>6586.1670000000013</c:v>
                </c:pt>
                <c:pt idx="1062">
                  <c:v>64712.754000000001</c:v>
                </c:pt>
                <c:pt idx="1063">
                  <c:v>47302.978199999998</c:v>
                </c:pt>
                <c:pt idx="1064">
                  <c:v>37329.579299999998</c:v>
                </c:pt>
                <c:pt idx="1065">
                  <c:v>50275.728000000003</c:v>
                </c:pt>
                <c:pt idx="1066">
                  <c:v>81534.966600000014</c:v>
                </c:pt>
                <c:pt idx="1067">
                  <c:v>140882.508</c:v>
                </c:pt>
                <c:pt idx="1068">
                  <c:v>9405.6743999999999</c:v>
                </c:pt>
                <c:pt idx="1069">
                  <c:v>5163.3684000000003</c:v>
                </c:pt>
                <c:pt idx="1070">
                  <c:v>40137.609600000003</c:v>
                </c:pt>
                <c:pt idx="1071">
                  <c:v>14797.3788</c:v>
                </c:pt>
                <c:pt idx="1072">
                  <c:v>35548.297200000001</c:v>
                </c:pt>
                <c:pt idx="1073">
                  <c:v>71692.479000000007</c:v>
                </c:pt>
                <c:pt idx="1074">
                  <c:v>27652.615200000004</c:v>
                </c:pt>
                <c:pt idx="1075">
                  <c:v>67854.424199999994</c:v>
                </c:pt>
                <c:pt idx="1076">
                  <c:v>37833.224999999999</c:v>
                </c:pt>
                <c:pt idx="1077">
                  <c:v>34183.828800000003</c:v>
                </c:pt>
                <c:pt idx="1078">
                  <c:v>43825.115400000002</c:v>
                </c:pt>
                <c:pt idx="1079">
                  <c:v>8608.1867999999995</c:v>
                </c:pt>
                <c:pt idx="1080">
                  <c:v>60890.377200000003</c:v>
                </c:pt>
                <c:pt idx="1081">
                  <c:v>119377.518</c:v>
                </c:pt>
                <c:pt idx="1082">
                  <c:v>91824.920400000003</c:v>
                </c:pt>
                <c:pt idx="1083">
                  <c:v>264864.91590000002</c:v>
                </c:pt>
                <c:pt idx="1084">
                  <c:v>158497.1832</c:v>
                </c:pt>
                <c:pt idx="1085">
                  <c:v>32994.551999999996</c:v>
                </c:pt>
                <c:pt idx="1086">
                  <c:v>164533.27349999998</c:v>
                </c:pt>
                <c:pt idx="1087">
                  <c:v>1240.17</c:v>
                </c:pt>
                <c:pt idx="1088">
                  <c:v>22476.222000000002</c:v>
                </c:pt>
                <c:pt idx="1089">
                  <c:v>27267.298200000001</c:v>
                </c:pt>
                <c:pt idx="1090">
                  <c:v>73693.956600000005</c:v>
                </c:pt>
                <c:pt idx="1091">
                  <c:v>23378.229599999999</c:v>
                </c:pt>
                <c:pt idx="1092">
                  <c:v>66366.742800000007</c:v>
                </c:pt>
                <c:pt idx="1093">
                  <c:v>42427.3413</c:v>
                </c:pt>
                <c:pt idx="1094">
                  <c:v>159.63420000000002</c:v>
                </c:pt>
                <c:pt idx="1095">
                  <c:v>33703.438800000004</c:v>
                </c:pt>
                <c:pt idx="1096">
                  <c:v>418.68299999999999</c:v>
                </c:pt>
                <c:pt idx="1097">
                  <c:v>40419.411599999999</c:v>
                </c:pt>
                <c:pt idx="1098">
                  <c:v>9860.4167999999991</c:v>
                </c:pt>
                <c:pt idx="1099">
                  <c:v>13244.4126</c:v>
                </c:pt>
                <c:pt idx="1100">
                  <c:v>67293.19200000001</c:v>
                </c:pt>
                <c:pt idx="1101">
                  <c:v>33210.828000000001</c:v>
                </c:pt>
                <c:pt idx="1102">
                  <c:v>91982.383800000011</c:v>
                </c:pt>
                <c:pt idx="1103">
                  <c:v>81353.986199999999</c:v>
                </c:pt>
                <c:pt idx="1104">
                  <c:v>97994.414400000009</c:v>
                </c:pt>
                <c:pt idx="1105">
                  <c:v>12322.3452</c:v>
                </c:pt>
                <c:pt idx="1106">
                  <c:v>36034.837800000001</c:v>
                </c:pt>
                <c:pt idx="1107">
                  <c:v>69112.563599999994</c:v>
                </c:pt>
                <c:pt idx="1108">
                  <c:v>44736.690600000002</c:v>
                </c:pt>
                <c:pt idx="1109">
                  <c:v>14022.202200000002</c:v>
                </c:pt>
                <c:pt idx="1110">
                  <c:v>22318.772000000001</c:v>
                </c:pt>
                <c:pt idx="1111">
                  <c:v>105322.49249999999</c:v>
                </c:pt>
                <c:pt idx="1112">
                  <c:v>99792.258900000001</c:v>
                </c:pt>
                <c:pt idx="1113">
                  <c:v>4241.1000000000004</c:v>
                </c:pt>
                <c:pt idx="1114">
                  <c:v>84709.078200000004</c:v>
                </c:pt>
                <c:pt idx="1115">
                  <c:v>58223.227800000001</c:v>
                </c:pt>
                <c:pt idx="1116">
                  <c:v>51417.086400000007</c:v>
                </c:pt>
                <c:pt idx="1117">
                  <c:v>19838.7</c:v>
                </c:pt>
                <c:pt idx="1118">
                  <c:v>12508.833000000002</c:v>
                </c:pt>
                <c:pt idx="1119">
                  <c:v>35420.099399999999</c:v>
                </c:pt>
                <c:pt idx="1120">
                  <c:v>40137.931200000006</c:v>
                </c:pt>
                <c:pt idx="1121">
                  <c:v>192829.20929999999</c:v>
                </c:pt>
                <c:pt idx="1122">
                  <c:v>26950.281000000003</c:v>
                </c:pt>
                <c:pt idx="1123">
                  <c:v>33384.1302</c:v>
                </c:pt>
                <c:pt idx="1124">
                  <c:v>10124.9328</c:v>
                </c:pt>
                <c:pt idx="1125">
                  <c:v>111178.96919999999</c:v>
                </c:pt>
                <c:pt idx="1126">
                  <c:v>124368.75</c:v>
                </c:pt>
                <c:pt idx="1127">
                  <c:v>73116.041400000016</c:v>
                </c:pt>
                <c:pt idx="1128">
                  <c:v>1400.2464</c:v>
                </c:pt>
                <c:pt idx="1129">
                  <c:v>92847.527999999991</c:v>
                </c:pt>
                <c:pt idx="1130">
                  <c:v>301997.91720000003</c:v>
                </c:pt>
                <c:pt idx="1131">
                  <c:v>88734.866999999998</c:v>
                </c:pt>
                <c:pt idx="1132">
                  <c:v>34808.054400000008</c:v>
                </c:pt>
                <c:pt idx="1133">
                  <c:v>33620.224800000004</c:v>
                </c:pt>
                <c:pt idx="1134">
                  <c:v>824.42160000000013</c:v>
                </c:pt>
                <c:pt idx="1135">
                  <c:v>10885.0746</c:v>
                </c:pt>
                <c:pt idx="1136">
                  <c:v>81140.544300000009</c:v>
                </c:pt>
                <c:pt idx="1137">
                  <c:v>76637.159400000004</c:v>
                </c:pt>
                <c:pt idx="1138">
                  <c:v>27490.167000000001</c:v>
                </c:pt>
                <c:pt idx="1139">
                  <c:v>53913.305399999997</c:v>
                </c:pt>
                <c:pt idx="1140">
                  <c:v>10593.0216</c:v>
                </c:pt>
                <c:pt idx="1141">
                  <c:v>75060.032999999996</c:v>
                </c:pt>
                <c:pt idx="1142">
                  <c:v>45303.088499999998</c:v>
                </c:pt>
                <c:pt idx="1143">
                  <c:v>29418.36</c:v>
                </c:pt>
                <c:pt idx="1144">
                  <c:v>23927.040000000001</c:v>
                </c:pt>
                <c:pt idx="1145">
                  <c:v>78341.559000000008</c:v>
                </c:pt>
                <c:pt idx="1146">
                  <c:v>185072.35800000001</c:v>
                </c:pt>
                <c:pt idx="1147">
                  <c:v>68470.408800000005</c:v>
                </c:pt>
                <c:pt idx="1148">
                  <c:v>66131.411999999997</c:v>
                </c:pt>
                <c:pt idx="1149">
                  <c:v>2013.0150000000001</c:v>
                </c:pt>
                <c:pt idx="1150">
                  <c:v>4734.5951999999997</c:v>
                </c:pt>
                <c:pt idx="1151">
                  <c:v>172831.391</c:v>
                </c:pt>
                <c:pt idx="1152">
                  <c:v>7502.2847999999994</c:v>
                </c:pt>
                <c:pt idx="1153">
                  <c:v>5780.5188000000007</c:v>
                </c:pt>
                <c:pt idx="1154">
                  <c:v>20886.111000000001</c:v>
                </c:pt>
                <c:pt idx="1155">
                  <c:v>67793.440799999997</c:v>
                </c:pt>
                <c:pt idx="1156">
                  <c:v>48884.808000000005</c:v>
                </c:pt>
                <c:pt idx="1157">
                  <c:v>84463.898400000005</c:v>
                </c:pt>
                <c:pt idx="1158">
                  <c:v>58159.390200000002</c:v>
                </c:pt>
                <c:pt idx="1159">
                  <c:v>115252.71659999999</c:v>
                </c:pt>
                <c:pt idx="1160">
                  <c:v>78356.794800000003</c:v>
                </c:pt>
                <c:pt idx="1161">
                  <c:v>94813.066800000001</c:v>
                </c:pt>
                <c:pt idx="1162">
                  <c:v>8331.4902000000002</c:v>
                </c:pt>
                <c:pt idx="1163">
                  <c:v>125819.48759999999</c:v>
                </c:pt>
                <c:pt idx="1164">
                  <c:v>24856.906200000001</c:v>
                </c:pt>
                <c:pt idx="1165">
                  <c:v>42323.484599999996</c:v>
                </c:pt>
                <c:pt idx="1166">
                  <c:v>28505.618999999999</c:v>
                </c:pt>
                <c:pt idx="1167">
                  <c:v>92786.866199999989</c:v>
                </c:pt>
                <c:pt idx="1168">
                  <c:v>11382.817599999998</c:v>
                </c:pt>
                <c:pt idx="1169">
                  <c:v>47782.242600000005</c:v>
                </c:pt>
                <c:pt idx="1170">
                  <c:v>105400.17899999999</c:v>
                </c:pt>
                <c:pt idx="1171">
                  <c:v>161320.99200000003</c:v>
                </c:pt>
                <c:pt idx="1172">
                  <c:v>28631.1636</c:v>
                </c:pt>
                <c:pt idx="1173">
                  <c:v>158537.946</c:v>
                </c:pt>
                <c:pt idx="1174">
                  <c:v>37774.372199999998</c:v>
                </c:pt>
                <c:pt idx="1175">
                  <c:v>54507.260400000006</c:v>
                </c:pt>
                <c:pt idx="1176">
                  <c:v>246350.223</c:v>
                </c:pt>
                <c:pt idx="1177">
                  <c:v>32723.0412</c:v>
                </c:pt>
                <c:pt idx="1178">
                  <c:v>42415.073600000003</c:v>
                </c:pt>
                <c:pt idx="1179">
                  <c:v>5163.4889999999996</c:v>
                </c:pt>
                <c:pt idx="1180">
                  <c:v>2308.6860000000001</c:v>
                </c:pt>
                <c:pt idx="1181">
                  <c:v>2588.88</c:v>
                </c:pt>
                <c:pt idx="1182">
                  <c:v>6472.1999999999989</c:v>
                </c:pt>
                <c:pt idx="1183">
                  <c:v>32947.397400000002</c:v>
                </c:pt>
                <c:pt idx="1184">
                  <c:v>25321.98</c:v>
                </c:pt>
                <c:pt idx="1185">
                  <c:v>0</c:v>
                </c:pt>
                <c:pt idx="1186">
                  <c:v>15662.563200000001</c:v>
                </c:pt>
                <c:pt idx="1187">
                  <c:v>2213.4924000000001</c:v>
                </c:pt>
                <c:pt idx="1188">
                  <c:v>6904.4304000000011</c:v>
                </c:pt>
                <c:pt idx="1189">
                  <c:v>12772.906800000001</c:v>
                </c:pt>
                <c:pt idx="1190">
                  <c:v>13858.4676</c:v>
                </c:pt>
                <c:pt idx="1191">
                  <c:v>617.673</c:v>
                </c:pt>
                <c:pt idx="1192">
                  <c:v>15476.959800000001</c:v>
                </c:pt>
                <c:pt idx="1193">
                  <c:v>10578.630000000001</c:v>
                </c:pt>
                <c:pt idx="1194">
                  <c:v>616.54740000000004</c:v>
                </c:pt>
                <c:pt idx="1195">
                  <c:v>3911.5403999999999</c:v>
                </c:pt>
                <c:pt idx="1196">
                  <c:v>2274.5160000000001</c:v>
                </c:pt>
                <c:pt idx="1197">
                  <c:v>16037.589</c:v>
                </c:pt>
                <c:pt idx="1198">
                  <c:v>43746.725399999996</c:v>
                </c:pt>
                <c:pt idx="1199">
                  <c:v>657.67200000000003</c:v>
                </c:pt>
                <c:pt idx="1200">
                  <c:v>39680.696400000001</c:v>
                </c:pt>
                <c:pt idx="1201">
                  <c:v>59601.525000000001</c:v>
                </c:pt>
                <c:pt idx="1202">
                  <c:v>21972.1944</c:v>
                </c:pt>
                <c:pt idx="1203">
                  <c:v>4388.3927999999996</c:v>
                </c:pt>
                <c:pt idx="1204">
                  <c:v>5370.1974</c:v>
                </c:pt>
                <c:pt idx="1205">
                  <c:v>3531.9720000000002</c:v>
                </c:pt>
                <c:pt idx="1206">
                  <c:v>6248.0447999999997</c:v>
                </c:pt>
                <c:pt idx="1207">
                  <c:v>93231.3174</c:v>
                </c:pt>
                <c:pt idx="1208">
                  <c:v>7356.5195999999996</c:v>
                </c:pt>
                <c:pt idx="1209">
                  <c:v>13887.331199999999</c:v>
                </c:pt>
                <c:pt idx="1210">
                  <c:v>3821.01</c:v>
                </c:pt>
                <c:pt idx="1211">
                  <c:v>16438.865400000002</c:v>
                </c:pt>
                <c:pt idx="1212">
                  <c:v>19808.55</c:v>
                </c:pt>
                <c:pt idx="1213">
                  <c:v>9701.8278000000009</c:v>
                </c:pt>
                <c:pt idx="1214">
                  <c:v>22429.3086</c:v>
                </c:pt>
                <c:pt idx="1215">
                  <c:v>12003.076800000001</c:v>
                </c:pt>
                <c:pt idx="1216">
                  <c:v>64044.067199999998</c:v>
                </c:pt>
                <c:pt idx="1217">
                  <c:v>17883.2916</c:v>
                </c:pt>
                <c:pt idx="1218">
                  <c:v>29252.736000000001</c:v>
                </c:pt>
                <c:pt idx="1219">
                  <c:v>67532.462400000004</c:v>
                </c:pt>
                <c:pt idx="1220">
                  <c:v>18347.682000000001</c:v>
                </c:pt>
                <c:pt idx="1221">
                  <c:v>6680.6772000000001</c:v>
                </c:pt>
                <c:pt idx="1222">
                  <c:v>28801.169400000002</c:v>
                </c:pt>
                <c:pt idx="1223">
                  <c:v>3287.3952000000004</c:v>
                </c:pt>
                <c:pt idx="1224">
                  <c:v>18546.109199999999</c:v>
                </c:pt>
                <c:pt idx="1225">
                  <c:v>75702.469200000007</c:v>
                </c:pt>
                <c:pt idx="1226">
                  <c:v>74479.866600000008</c:v>
                </c:pt>
                <c:pt idx="1227">
                  <c:v>30731.452800000003</c:v>
                </c:pt>
                <c:pt idx="1228">
                  <c:v>37688.545200000008</c:v>
                </c:pt>
                <c:pt idx="1229">
                  <c:v>49199.694600000003</c:v>
                </c:pt>
                <c:pt idx="1230">
                  <c:v>13812.478800000001</c:v>
                </c:pt>
                <c:pt idx="1231">
                  <c:v>18758.0838</c:v>
                </c:pt>
                <c:pt idx="1232">
                  <c:v>1405.3920000000001</c:v>
                </c:pt>
                <c:pt idx="1233">
                  <c:v>64977.069000000003</c:v>
                </c:pt>
                <c:pt idx="1234">
                  <c:v>22437.429</c:v>
                </c:pt>
                <c:pt idx="1235">
                  <c:v>27917.56</c:v>
                </c:pt>
                <c:pt idx="1236">
                  <c:v>43566.75</c:v>
                </c:pt>
                <c:pt idx="1237">
                  <c:v>87483.802800000005</c:v>
                </c:pt>
                <c:pt idx="1238">
                  <c:v>93613.699800000002</c:v>
                </c:pt>
                <c:pt idx="1239">
                  <c:v>7718.4</c:v>
                </c:pt>
                <c:pt idx="1240">
                  <c:v>73961.447400000005</c:v>
                </c:pt>
                <c:pt idx="1241">
                  <c:v>30567.356399999997</c:v>
                </c:pt>
                <c:pt idx="1242">
                  <c:v>124187.42120000001</c:v>
                </c:pt>
                <c:pt idx="1243">
                  <c:v>6030</c:v>
                </c:pt>
                <c:pt idx="1244">
                  <c:v>52765.876800000005</c:v>
                </c:pt>
                <c:pt idx="1245">
                  <c:v>52243.920000000006</c:v>
                </c:pt>
                <c:pt idx="1246">
                  <c:v>13430.739600000001</c:v>
                </c:pt>
                <c:pt idx="1247">
                  <c:v>55416.504000000008</c:v>
                </c:pt>
                <c:pt idx="1248">
                  <c:v>11459.1306</c:v>
                </c:pt>
                <c:pt idx="1249">
                  <c:v>18443.3982</c:v>
                </c:pt>
                <c:pt idx="1250">
                  <c:v>57046.815000000002</c:v>
                </c:pt>
                <c:pt idx="1251">
                  <c:v>69635.123400000011</c:v>
                </c:pt>
                <c:pt idx="1252">
                  <c:v>11286.873600000003</c:v>
                </c:pt>
                <c:pt idx="1253">
                  <c:v>48352.077600000004</c:v>
                </c:pt>
                <c:pt idx="1254">
                  <c:v>84335.231600000014</c:v>
                </c:pt>
                <c:pt idx="1255">
                  <c:v>47033.537700000001</c:v>
                </c:pt>
                <c:pt idx="1256">
                  <c:v>33873.886799999993</c:v>
                </c:pt>
                <c:pt idx="1257">
                  <c:v>149204.22960000002</c:v>
                </c:pt>
                <c:pt idx="1258">
                  <c:v>20139.637199999997</c:v>
                </c:pt>
                <c:pt idx="1259">
                  <c:v>63406.856999999996</c:v>
                </c:pt>
                <c:pt idx="1260">
                  <c:v>37604.768400000001</c:v>
                </c:pt>
                <c:pt idx="1261">
                  <c:v>12087.738000000001</c:v>
                </c:pt>
                <c:pt idx="1262">
                  <c:v>100637.7654</c:v>
                </c:pt>
                <c:pt idx="1263">
                  <c:v>16750.938000000002</c:v>
                </c:pt>
                <c:pt idx="1264">
                  <c:v>20683.985400000001</c:v>
                </c:pt>
                <c:pt idx="1265">
                  <c:v>12277.683000000003</c:v>
                </c:pt>
                <c:pt idx="1266">
                  <c:v>37044.460800000001</c:v>
                </c:pt>
                <c:pt idx="1267">
                  <c:v>24211.213800000001</c:v>
                </c:pt>
                <c:pt idx="1268">
                  <c:v>72373.346400000009</c:v>
                </c:pt>
                <c:pt idx="1269">
                  <c:v>73942.673999999999</c:v>
                </c:pt>
                <c:pt idx="1270">
                  <c:v>29337.397200000003</c:v>
                </c:pt>
                <c:pt idx="1271">
                  <c:v>203313.3492</c:v>
                </c:pt>
                <c:pt idx="1272">
                  <c:v>74853.123599999992</c:v>
                </c:pt>
                <c:pt idx="1273">
                  <c:v>37813.326000000001</c:v>
                </c:pt>
                <c:pt idx="1274">
                  <c:v>20810.535000000003</c:v>
                </c:pt>
                <c:pt idx="1275">
                  <c:v>3947.4792000000007</c:v>
                </c:pt>
                <c:pt idx="1276">
                  <c:v>38896.997400000007</c:v>
                </c:pt>
                <c:pt idx="1277">
                  <c:v>70669.991999999998</c:v>
                </c:pt>
                <c:pt idx="1278">
                  <c:v>32873.871599999999</c:v>
                </c:pt>
                <c:pt idx="1279">
                  <c:v>27386.169600000001</c:v>
                </c:pt>
                <c:pt idx="1280">
                  <c:v>114469.1985</c:v>
                </c:pt>
                <c:pt idx="1281">
                  <c:v>277380</c:v>
                </c:pt>
                <c:pt idx="1282">
                  <c:v>173247.42750000002</c:v>
                </c:pt>
                <c:pt idx="1283">
                  <c:v>19462.749600000003</c:v>
                </c:pt>
                <c:pt idx="1284">
                  <c:v>44707.304400000001</c:v>
                </c:pt>
                <c:pt idx="1285">
                  <c:v>80722.122600000002</c:v>
                </c:pt>
                <c:pt idx="1286">
                  <c:v>49796.503800000006</c:v>
                </c:pt>
                <c:pt idx="1287">
                  <c:v>91995.167400000006</c:v>
                </c:pt>
                <c:pt idx="1288">
                  <c:v>23047.464</c:v>
                </c:pt>
                <c:pt idx="1289">
                  <c:v>164486.94300000003</c:v>
                </c:pt>
                <c:pt idx="1290">
                  <c:v>21655.257600000001</c:v>
                </c:pt>
                <c:pt idx="1291">
                  <c:v>33973.984800000006</c:v>
                </c:pt>
                <c:pt idx="1292">
                  <c:v>71647.575600000011</c:v>
                </c:pt>
                <c:pt idx="1293">
                  <c:v>29123.895</c:v>
                </c:pt>
                <c:pt idx="1294">
                  <c:v>23416.5</c:v>
                </c:pt>
                <c:pt idx="1295">
                  <c:v>9608.6441999999988</c:v>
                </c:pt>
                <c:pt idx="1296">
                  <c:v>76724.313000000009</c:v>
                </c:pt>
                <c:pt idx="1297">
                  <c:v>15910.155000000002</c:v>
                </c:pt>
                <c:pt idx="1298">
                  <c:v>55029.1368</c:v>
                </c:pt>
                <c:pt idx="1299">
                  <c:v>121740.59460000001</c:v>
                </c:pt>
                <c:pt idx="1300">
                  <c:v>5289.1139999999996</c:v>
                </c:pt>
                <c:pt idx="1301">
                  <c:v>70524.066000000006</c:v>
                </c:pt>
                <c:pt idx="1302">
                  <c:v>49741.952400000009</c:v>
                </c:pt>
                <c:pt idx="1303">
                  <c:v>37356.1515</c:v>
                </c:pt>
                <c:pt idx="1304">
                  <c:v>54594.414000000012</c:v>
                </c:pt>
                <c:pt idx="1305">
                  <c:v>17753.043600000001</c:v>
                </c:pt>
                <c:pt idx="1306">
                  <c:v>21103.6332</c:v>
                </c:pt>
                <c:pt idx="1307">
                  <c:v>51473.587499999994</c:v>
                </c:pt>
                <c:pt idx="1308">
                  <c:v>10038.543</c:v>
                </c:pt>
                <c:pt idx="1309">
                  <c:v>11977.992</c:v>
                </c:pt>
                <c:pt idx="1310">
                  <c:v>50110.0236</c:v>
                </c:pt>
                <c:pt idx="1311">
                  <c:v>4618.0956000000006</c:v>
                </c:pt>
                <c:pt idx="1312">
                  <c:v>9677.0244000000002</c:v>
                </c:pt>
                <c:pt idx="1313">
                  <c:v>430197.88799999998</c:v>
                </c:pt>
                <c:pt idx="1314">
                  <c:v>27672.554400000001</c:v>
                </c:pt>
                <c:pt idx="1315">
                  <c:v>55557.545700000002</c:v>
                </c:pt>
                <c:pt idx="1316">
                  <c:v>48876.165000000001</c:v>
                </c:pt>
                <c:pt idx="1317">
                  <c:v>98840.242500000008</c:v>
                </c:pt>
                <c:pt idx="1318">
                  <c:v>7402.4280000000008</c:v>
                </c:pt>
                <c:pt idx="1319">
                  <c:v>74617.02900000001</c:v>
                </c:pt>
                <c:pt idx="1320">
                  <c:v>11330.611199999999</c:v>
                </c:pt>
                <c:pt idx="1321">
                  <c:v>42278.219400000002</c:v>
                </c:pt>
                <c:pt idx="1322">
                  <c:v>26956.11</c:v>
                </c:pt>
                <c:pt idx="1323">
                  <c:v>5044.4568000000008</c:v>
                </c:pt>
                <c:pt idx="1324">
                  <c:v>82323.710700000011</c:v>
                </c:pt>
                <c:pt idx="1325">
                  <c:v>109208.42550000001</c:v>
                </c:pt>
                <c:pt idx="1326">
                  <c:v>68087.242499999993</c:v>
                </c:pt>
                <c:pt idx="1327">
                  <c:v>42610.874400000001</c:v>
                </c:pt>
                <c:pt idx="1328">
                  <c:v>93267.577799999999</c:v>
                </c:pt>
                <c:pt idx="1329">
                  <c:v>16073.085600000002</c:v>
                </c:pt>
                <c:pt idx="1330">
                  <c:v>8509.5360000000001</c:v>
                </c:pt>
                <c:pt idx="1331">
                  <c:v>36144.624000000003</c:v>
                </c:pt>
                <c:pt idx="1332">
                  <c:v>0</c:v>
                </c:pt>
                <c:pt idx="1333">
                  <c:v>43343.157599999999</c:v>
                </c:pt>
                <c:pt idx="1334">
                  <c:v>71373.491999999998</c:v>
                </c:pt>
                <c:pt idx="1335">
                  <c:v>16093.969500000001</c:v>
                </c:pt>
                <c:pt idx="1336">
                  <c:v>75651.817200000005</c:v>
                </c:pt>
                <c:pt idx="1337">
                  <c:v>47879.004000000001</c:v>
                </c:pt>
                <c:pt idx="1338">
                  <c:v>0</c:v>
                </c:pt>
                <c:pt idx="1339">
                  <c:v>21163.0488</c:v>
                </c:pt>
                <c:pt idx="1340">
                  <c:v>39878.158800000005</c:v>
                </c:pt>
                <c:pt idx="1341">
                  <c:v>181011.3138</c:v>
                </c:pt>
                <c:pt idx="1342">
                  <c:v>20640.931199999999</c:v>
                </c:pt>
                <c:pt idx="1343">
                  <c:v>21854.187300000001</c:v>
                </c:pt>
                <c:pt idx="1344">
                  <c:v>22031.529599999998</c:v>
                </c:pt>
                <c:pt idx="1345">
                  <c:v>5264.5919999999996</c:v>
                </c:pt>
                <c:pt idx="1346">
                  <c:v>3397.5432000000001</c:v>
                </c:pt>
                <c:pt idx="1347">
                  <c:v>29672.852800000001</c:v>
                </c:pt>
                <c:pt idx="1348">
                  <c:v>2773.7999999999997</c:v>
                </c:pt>
                <c:pt idx="1349">
                  <c:v>76413.446400000001</c:v>
                </c:pt>
                <c:pt idx="1350">
                  <c:v>21230.423999999999</c:v>
                </c:pt>
                <c:pt idx="1351">
                  <c:v>4737.9719999999998</c:v>
                </c:pt>
                <c:pt idx="1352">
                  <c:v>137905.53719999999</c:v>
                </c:pt>
                <c:pt idx="1353">
                  <c:v>59775.832200000004</c:v>
                </c:pt>
                <c:pt idx="1354">
                  <c:v>118687.78649999999</c:v>
                </c:pt>
                <c:pt idx="1355">
                  <c:v>3497.4</c:v>
                </c:pt>
                <c:pt idx="1356">
                  <c:v>68174.617200000008</c:v>
                </c:pt>
                <c:pt idx="1357">
                  <c:v>14003.388600000002</c:v>
                </c:pt>
                <c:pt idx="1358">
                  <c:v>8187.9360000000015</c:v>
                </c:pt>
                <c:pt idx="1359">
                  <c:v>114363.80750000001</c:v>
                </c:pt>
                <c:pt idx="1360">
                  <c:v>57051.8802</c:v>
                </c:pt>
                <c:pt idx="1361">
                  <c:v>81381.181500000006</c:v>
                </c:pt>
                <c:pt idx="1362">
                  <c:v>279368.37239999999</c:v>
                </c:pt>
                <c:pt idx="1363">
                  <c:v>31792.732800000002</c:v>
                </c:pt>
                <c:pt idx="1364">
                  <c:v>6844.5726000000004</c:v>
                </c:pt>
                <c:pt idx="1365">
                  <c:v>99537.3842</c:v>
                </c:pt>
                <c:pt idx="1366">
                  <c:v>31918.7598</c:v>
                </c:pt>
                <c:pt idx="1367">
                  <c:v>73827.032000000007</c:v>
                </c:pt>
                <c:pt idx="1368">
                  <c:v>16843.960800000001</c:v>
                </c:pt>
                <c:pt idx="1369">
                  <c:v>69563.969400000002</c:v>
                </c:pt>
                <c:pt idx="1370">
                  <c:v>14755.651199999998</c:v>
                </c:pt>
                <c:pt idx="1371">
                  <c:v>16945.224600000001</c:v>
                </c:pt>
                <c:pt idx="1372">
                  <c:v>30704.699700000001</c:v>
                </c:pt>
                <c:pt idx="1373">
                  <c:v>33243.229200000002</c:v>
                </c:pt>
                <c:pt idx="1374">
                  <c:v>6261.3107999999993</c:v>
                </c:pt>
                <c:pt idx="1375">
                  <c:v>30389.712599999999</c:v>
                </c:pt>
                <c:pt idx="1376">
                  <c:v>54982.826400000005</c:v>
                </c:pt>
                <c:pt idx="1377">
                  <c:v>42367.650999999998</c:v>
                </c:pt>
                <c:pt idx="1378">
                  <c:v>66848.338799999998</c:v>
                </c:pt>
                <c:pt idx="1379">
                  <c:v>19279.678800000002</c:v>
                </c:pt>
                <c:pt idx="1380">
                  <c:v>2797.92</c:v>
                </c:pt>
                <c:pt idx="1381">
                  <c:v>26754.386399999999</c:v>
                </c:pt>
                <c:pt idx="1382">
                  <c:v>40149.428400000004</c:v>
                </c:pt>
                <c:pt idx="1383">
                  <c:v>14679.7536</c:v>
                </c:pt>
                <c:pt idx="1384">
                  <c:v>11930.1942</c:v>
                </c:pt>
                <c:pt idx="1385">
                  <c:v>53389.7808</c:v>
                </c:pt>
                <c:pt idx="1386">
                  <c:v>15767.8068</c:v>
                </c:pt>
                <c:pt idx="1387">
                  <c:v>18522.592200000003</c:v>
                </c:pt>
                <c:pt idx="1388">
                  <c:v>179636.91600000003</c:v>
                </c:pt>
                <c:pt idx="1389">
                  <c:v>108169.557</c:v>
                </c:pt>
                <c:pt idx="1390">
                  <c:v>0</c:v>
                </c:pt>
                <c:pt idx="1391">
                  <c:v>125447.0748</c:v>
                </c:pt>
                <c:pt idx="1392">
                  <c:v>122208.8576</c:v>
                </c:pt>
                <c:pt idx="1393">
                  <c:v>2400.7440000000001</c:v>
                </c:pt>
                <c:pt idx="1394">
                  <c:v>15260.884800000002</c:v>
                </c:pt>
                <c:pt idx="1395">
                  <c:v>55915.566899999998</c:v>
                </c:pt>
                <c:pt idx="1396">
                  <c:v>32217.526200000004</c:v>
                </c:pt>
                <c:pt idx="1397">
                  <c:v>3348.3384000000001</c:v>
                </c:pt>
                <c:pt idx="1398">
                  <c:v>41086.289400000001</c:v>
                </c:pt>
                <c:pt idx="1399">
                  <c:v>20445.157200000005</c:v>
                </c:pt>
                <c:pt idx="1400">
                  <c:v>39205.251000000004</c:v>
                </c:pt>
                <c:pt idx="1401">
                  <c:v>18588.560399999998</c:v>
                </c:pt>
                <c:pt idx="1402">
                  <c:v>7053.4518000000007</c:v>
                </c:pt>
                <c:pt idx="1403">
                  <c:v>31052.168399999999</c:v>
                </c:pt>
                <c:pt idx="1404">
                  <c:v>11133.309600000001</c:v>
                </c:pt>
                <c:pt idx="1405">
                  <c:v>10357.2888</c:v>
                </c:pt>
                <c:pt idx="1406">
                  <c:v>75671.856900000013</c:v>
                </c:pt>
                <c:pt idx="1407">
                  <c:v>10264.1052</c:v>
                </c:pt>
                <c:pt idx="1408">
                  <c:v>94402.303200000009</c:v>
                </c:pt>
                <c:pt idx="1409">
                  <c:v>69401.883000000002</c:v>
                </c:pt>
                <c:pt idx="1410">
                  <c:v>62483.442900000002</c:v>
                </c:pt>
                <c:pt idx="1411">
                  <c:v>488.43</c:v>
                </c:pt>
                <c:pt idx="1412">
                  <c:v>4812.7440000000006</c:v>
                </c:pt>
                <c:pt idx="1413">
                  <c:v>17650.292399999998</c:v>
                </c:pt>
                <c:pt idx="1414">
                  <c:v>95609.428800000009</c:v>
                </c:pt>
                <c:pt idx="1415">
                  <c:v>26032.796399999999</c:v>
                </c:pt>
                <c:pt idx="1416">
                  <c:v>24463.71</c:v>
                </c:pt>
                <c:pt idx="1417">
                  <c:v>52980.745800000004</c:v>
                </c:pt>
                <c:pt idx="1418">
                  <c:v>1112.8968</c:v>
                </c:pt>
                <c:pt idx="1419">
                  <c:v>62370.702000000005</c:v>
                </c:pt>
                <c:pt idx="1420">
                  <c:v>21240.393600000003</c:v>
                </c:pt>
                <c:pt idx="1421">
                  <c:v>52790.117400000003</c:v>
                </c:pt>
                <c:pt idx="1422">
                  <c:v>7567.6902000000009</c:v>
                </c:pt>
                <c:pt idx="1423">
                  <c:v>48685.938600000001</c:v>
                </c:pt>
                <c:pt idx="1424">
                  <c:v>41580.508200000004</c:v>
                </c:pt>
                <c:pt idx="1425">
                  <c:v>4297.38</c:v>
                </c:pt>
                <c:pt idx="1426">
                  <c:v>10089.235199999999</c:v>
                </c:pt>
                <c:pt idx="1427">
                  <c:v>106048.8864</c:v>
                </c:pt>
                <c:pt idx="1428">
                  <c:v>19321.728000000003</c:v>
                </c:pt>
                <c:pt idx="1429">
                  <c:v>345899.77439999999</c:v>
                </c:pt>
                <c:pt idx="1430">
                  <c:v>81924.82620000001</c:v>
                </c:pt>
                <c:pt idx="1431">
                  <c:v>29048.359199999999</c:v>
                </c:pt>
                <c:pt idx="1432">
                  <c:v>36700.991999999998</c:v>
                </c:pt>
                <c:pt idx="1433">
                  <c:v>230748.60300000003</c:v>
                </c:pt>
                <c:pt idx="1434">
                  <c:v>19186.495200000001</c:v>
                </c:pt>
                <c:pt idx="1435">
                  <c:v>27014.400000000001</c:v>
                </c:pt>
                <c:pt idx="1436">
                  <c:v>30794.627100000002</c:v>
                </c:pt>
                <c:pt idx="1437">
                  <c:v>70165.522200000007</c:v>
                </c:pt>
                <c:pt idx="1438">
                  <c:v>15058.035600000001</c:v>
                </c:pt>
                <c:pt idx="1439">
                  <c:v>0</c:v>
                </c:pt>
                <c:pt idx="1440">
                  <c:v>2428.0398</c:v>
                </c:pt>
                <c:pt idx="1441">
                  <c:v>47980.710000000006</c:v>
                </c:pt>
                <c:pt idx="1442">
                  <c:v>77762.377500000002</c:v>
                </c:pt>
                <c:pt idx="1443">
                  <c:v>43340.303400000004</c:v>
                </c:pt>
                <c:pt idx="1444">
                  <c:v>21864.981</c:v>
                </c:pt>
                <c:pt idx="1445">
                  <c:v>84536.258400000006</c:v>
                </c:pt>
                <c:pt idx="1446">
                  <c:v>33164.356800000001</c:v>
                </c:pt>
                <c:pt idx="1447">
                  <c:v>27891.242400000003</c:v>
                </c:pt>
                <c:pt idx="1448">
                  <c:v>21673.186799999999</c:v>
                </c:pt>
                <c:pt idx="1449">
                  <c:v>131537.9376</c:v>
                </c:pt>
                <c:pt idx="1450">
                  <c:v>47450.110199999996</c:v>
                </c:pt>
                <c:pt idx="1451">
                  <c:v>8910.4506000000001</c:v>
                </c:pt>
                <c:pt idx="1452">
                  <c:v>68313.508200000011</c:v>
                </c:pt>
                <c:pt idx="1453">
                  <c:v>176478.24119999999</c:v>
                </c:pt>
                <c:pt idx="1454">
                  <c:v>65779.219800000006</c:v>
                </c:pt>
                <c:pt idx="1455">
                  <c:v>21033.243000000002</c:v>
                </c:pt>
                <c:pt idx="1456">
                  <c:v>74023.596600000004</c:v>
                </c:pt>
                <c:pt idx="1457">
                  <c:v>42878.204400000002</c:v>
                </c:pt>
                <c:pt idx="1458">
                  <c:v>36197.326199999996</c:v>
                </c:pt>
                <c:pt idx="1459">
                  <c:v>14504.220300000001</c:v>
                </c:pt>
                <c:pt idx="1460">
                  <c:v>39918.3387</c:v>
                </c:pt>
                <c:pt idx="1461">
                  <c:v>10271.2608</c:v>
                </c:pt>
                <c:pt idx="1462">
                  <c:v>15238.212</c:v>
                </c:pt>
                <c:pt idx="1463">
                  <c:v>40848.104399999997</c:v>
                </c:pt>
                <c:pt idx="1464">
                  <c:v>40753.152000000002</c:v>
                </c:pt>
                <c:pt idx="1465">
                  <c:v>21052.498800000001</c:v>
                </c:pt>
                <c:pt idx="1466">
                  <c:v>50533.3698</c:v>
                </c:pt>
                <c:pt idx="1467">
                  <c:v>18538.953600000001</c:v>
                </c:pt>
                <c:pt idx="1468">
                  <c:v>7807.1615999999995</c:v>
                </c:pt>
                <c:pt idx="1469">
                  <c:v>220552.87800000003</c:v>
                </c:pt>
                <c:pt idx="1470">
                  <c:v>140190.72630000001</c:v>
                </c:pt>
                <c:pt idx="1471">
                  <c:v>30633.404999999999</c:v>
                </c:pt>
                <c:pt idx="1472">
                  <c:v>133011.75</c:v>
                </c:pt>
                <c:pt idx="1473">
                  <c:v>165235.86900000001</c:v>
                </c:pt>
                <c:pt idx="1474">
                  <c:v>25614.917399999998</c:v>
                </c:pt>
                <c:pt idx="1475">
                  <c:v>27068.750399999997</c:v>
                </c:pt>
                <c:pt idx="1476">
                  <c:v>1922.8464000000001</c:v>
                </c:pt>
                <c:pt idx="1477">
                  <c:v>79074.740000000005</c:v>
                </c:pt>
                <c:pt idx="1478">
                  <c:v>2395.518</c:v>
                </c:pt>
                <c:pt idx="1479">
                  <c:v>23556.2955</c:v>
                </c:pt>
                <c:pt idx="1480">
                  <c:v>18406.0926</c:v>
                </c:pt>
                <c:pt idx="1481">
                  <c:v>32418.043799999999</c:v>
                </c:pt>
                <c:pt idx="1482">
                  <c:v>51382.996800000001</c:v>
                </c:pt>
                <c:pt idx="1483">
                  <c:v>4669.0691999999999</c:v>
                </c:pt>
                <c:pt idx="1484">
                  <c:v>151602.44099999999</c:v>
                </c:pt>
                <c:pt idx="1485">
                  <c:v>99093.000000000015</c:v>
                </c:pt>
                <c:pt idx="1486">
                  <c:v>21047.353200000001</c:v>
                </c:pt>
                <c:pt idx="1487">
                  <c:v>95701.446599999996</c:v>
                </c:pt>
                <c:pt idx="1488">
                  <c:v>51670.400000000001</c:v>
                </c:pt>
                <c:pt idx="1489">
                  <c:v>124067.0892</c:v>
                </c:pt>
                <c:pt idx="1490">
                  <c:v>128115.28949999998</c:v>
                </c:pt>
                <c:pt idx="1491">
                  <c:v>50170.806000000004</c:v>
                </c:pt>
                <c:pt idx="1492">
                  <c:v>29789.406000000003</c:v>
                </c:pt>
                <c:pt idx="1493">
                  <c:v>40159.398000000001</c:v>
                </c:pt>
                <c:pt idx="1494">
                  <c:v>31816.6116</c:v>
                </c:pt>
                <c:pt idx="1495">
                  <c:v>26611.596000000001</c:v>
                </c:pt>
                <c:pt idx="1496">
                  <c:v>95935.812600000005</c:v>
                </c:pt>
                <c:pt idx="1497">
                  <c:v>131585.253</c:v>
                </c:pt>
                <c:pt idx="1498">
                  <c:v>62089.101000000002</c:v>
                </c:pt>
                <c:pt idx="1499">
                  <c:v>6665.7227999999996</c:v>
                </c:pt>
                <c:pt idx="1500">
                  <c:v>52110.697200000002</c:v>
                </c:pt>
                <c:pt idx="1501">
                  <c:v>32229.224400000003</c:v>
                </c:pt>
                <c:pt idx="1502">
                  <c:v>16026.7752</c:v>
                </c:pt>
                <c:pt idx="1503">
                  <c:v>48000.769799999995</c:v>
                </c:pt>
                <c:pt idx="1504">
                  <c:v>190312.83000000002</c:v>
                </c:pt>
                <c:pt idx="1505">
                  <c:v>65606.400000000009</c:v>
                </c:pt>
                <c:pt idx="1506">
                  <c:v>52037.050800000005</c:v>
                </c:pt>
                <c:pt idx="1507">
                  <c:v>126325.6458</c:v>
                </c:pt>
                <c:pt idx="1508">
                  <c:v>93845.372400000007</c:v>
                </c:pt>
                <c:pt idx="1509">
                  <c:v>19989.45</c:v>
                </c:pt>
                <c:pt idx="1510">
                  <c:v>30970.080000000002</c:v>
                </c:pt>
                <c:pt idx="1511">
                  <c:v>11538.606</c:v>
                </c:pt>
                <c:pt idx="1512">
                  <c:v>43989.734400000001</c:v>
                </c:pt>
                <c:pt idx="1513">
                  <c:v>62865.845400000006</c:v>
                </c:pt>
                <c:pt idx="1514">
                  <c:v>25647.5196</c:v>
                </c:pt>
                <c:pt idx="1515">
                  <c:v>69105.006000000008</c:v>
                </c:pt>
                <c:pt idx="1516">
                  <c:v>14868.8946</c:v>
                </c:pt>
                <c:pt idx="1517">
                  <c:v>33640.324800000002</c:v>
                </c:pt>
                <c:pt idx="1518">
                  <c:v>72753.196200000006</c:v>
                </c:pt>
                <c:pt idx="1519">
                  <c:v>135041.93040000001</c:v>
                </c:pt>
                <c:pt idx="1520">
                  <c:v>56619.891000000003</c:v>
                </c:pt>
                <c:pt idx="1521">
                  <c:v>39862.320000000007</c:v>
                </c:pt>
                <c:pt idx="1522">
                  <c:v>73603.466400000005</c:v>
                </c:pt>
                <c:pt idx="1523">
                  <c:v>32429.440500000004</c:v>
                </c:pt>
                <c:pt idx="1524">
                  <c:v>28551.889200000001</c:v>
                </c:pt>
                <c:pt idx="1525">
                  <c:v>16092.1806</c:v>
                </c:pt>
                <c:pt idx="1526">
                  <c:v>37057.968000000008</c:v>
                </c:pt>
                <c:pt idx="1527">
                  <c:v>324136.62</c:v>
                </c:pt>
                <c:pt idx="1528">
                  <c:v>33471.645600000003</c:v>
                </c:pt>
                <c:pt idx="1529">
                  <c:v>20683.462800000001</c:v>
                </c:pt>
                <c:pt idx="1530">
                  <c:v>63543.47</c:v>
                </c:pt>
                <c:pt idx="1531">
                  <c:v>35577</c:v>
                </c:pt>
                <c:pt idx="1532">
                  <c:v>108646.65060000002</c:v>
                </c:pt>
                <c:pt idx="1533">
                  <c:v>104973.9786</c:v>
                </c:pt>
                <c:pt idx="1534">
                  <c:v>26142.220799999999</c:v>
                </c:pt>
                <c:pt idx="1535">
                  <c:v>60482.240000000005</c:v>
                </c:pt>
                <c:pt idx="1536">
                  <c:v>97548.395400000009</c:v>
                </c:pt>
                <c:pt idx="1537">
                  <c:v>5834.6280000000006</c:v>
                </c:pt>
                <c:pt idx="1538">
                  <c:v>65357.481599999999</c:v>
                </c:pt>
                <c:pt idx="1539">
                  <c:v>66679.8606</c:v>
                </c:pt>
                <c:pt idx="1540">
                  <c:v>25240.735800000002</c:v>
                </c:pt>
                <c:pt idx="1541">
                  <c:v>76989.914400000009</c:v>
                </c:pt>
                <c:pt idx="1542">
                  <c:v>36988.743600000002</c:v>
                </c:pt>
                <c:pt idx="1543">
                  <c:v>95581.429499999998</c:v>
                </c:pt>
                <c:pt idx="1544">
                  <c:v>29532.126000000004</c:v>
                </c:pt>
                <c:pt idx="1545">
                  <c:v>75833.279999999999</c:v>
                </c:pt>
                <c:pt idx="1546">
                  <c:v>80088.04800000001</c:v>
                </c:pt>
                <c:pt idx="1547">
                  <c:v>4783.8000000000011</c:v>
                </c:pt>
                <c:pt idx="1548">
                  <c:v>58810.429199999999</c:v>
                </c:pt>
                <c:pt idx="1549">
                  <c:v>5872.6571999999996</c:v>
                </c:pt>
                <c:pt idx="1550">
                  <c:v>100739.19</c:v>
                </c:pt>
                <c:pt idx="1551">
                  <c:v>54307.868400000007</c:v>
                </c:pt>
                <c:pt idx="1552">
                  <c:v>76341.81</c:v>
                </c:pt>
                <c:pt idx="1553">
                  <c:v>12118.129199999999</c:v>
                </c:pt>
                <c:pt idx="1554">
                  <c:v>47375.418600000005</c:v>
                </c:pt>
                <c:pt idx="1555">
                  <c:v>31195.199999999997</c:v>
                </c:pt>
                <c:pt idx="1556">
                  <c:v>5041.08</c:v>
                </c:pt>
                <c:pt idx="1557">
                  <c:v>63582.852600000006</c:v>
                </c:pt>
                <c:pt idx="1558">
                  <c:v>10074.763199999999</c:v>
                </c:pt>
                <c:pt idx="1559">
                  <c:v>9262.08</c:v>
                </c:pt>
                <c:pt idx="1560">
                  <c:v>132364.53000000003</c:v>
                </c:pt>
                <c:pt idx="1561">
                  <c:v>70757.266200000013</c:v>
                </c:pt>
                <c:pt idx="1562">
                  <c:v>12730.134</c:v>
                </c:pt>
                <c:pt idx="1563">
                  <c:v>1134.5244</c:v>
                </c:pt>
                <c:pt idx="1564">
                  <c:v>93541.594400000002</c:v>
                </c:pt>
                <c:pt idx="1565">
                  <c:v>9577.4490000000005</c:v>
                </c:pt>
                <c:pt idx="1566">
                  <c:v>79998.402000000002</c:v>
                </c:pt>
                <c:pt idx="1567">
                  <c:v>75206.964000000007</c:v>
                </c:pt>
                <c:pt idx="1568">
                  <c:v>14348.1036</c:v>
                </c:pt>
                <c:pt idx="1569">
                  <c:v>93580.0524</c:v>
                </c:pt>
                <c:pt idx="1570">
                  <c:v>14602.127400000001</c:v>
                </c:pt>
                <c:pt idx="1571">
                  <c:v>61199.977500000008</c:v>
                </c:pt>
                <c:pt idx="1572">
                  <c:v>18680.939999999999</c:v>
                </c:pt>
                <c:pt idx="1573">
                  <c:v>195360.16110000003</c:v>
                </c:pt>
                <c:pt idx="1574">
                  <c:v>9332.43</c:v>
                </c:pt>
                <c:pt idx="1575">
                  <c:v>3840.7884000000004</c:v>
                </c:pt>
                <c:pt idx="1576">
                  <c:v>26470.762000000002</c:v>
                </c:pt>
                <c:pt idx="1577">
                  <c:v>16139.295000000002</c:v>
                </c:pt>
                <c:pt idx="1578">
                  <c:v>67367.240399999995</c:v>
                </c:pt>
                <c:pt idx="1579">
                  <c:v>69637.897199999992</c:v>
                </c:pt>
                <c:pt idx="1580">
                  <c:v>24688.588799999998</c:v>
                </c:pt>
                <c:pt idx="1581">
                  <c:v>0</c:v>
                </c:pt>
                <c:pt idx="1582">
                  <c:v>2210.598</c:v>
                </c:pt>
                <c:pt idx="1583">
                  <c:v>10532.8824</c:v>
                </c:pt>
                <c:pt idx="1584">
                  <c:v>543.66480000000001</c:v>
                </c:pt>
                <c:pt idx="1585">
                  <c:v>370.44300000000004</c:v>
                </c:pt>
                <c:pt idx="1586">
                  <c:v>13129.6818</c:v>
                </c:pt>
                <c:pt idx="1587">
                  <c:v>3665.3958000000002</c:v>
                </c:pt>
                <c:pt idx="1588">
                  <c:v>12526.641600000001</c:v>
                </c:pt>
                <c:pt idx="1589">
                  <c:v>4975.8756000000003</c:v>
                </c:pt>
                <c:pt idx="1590">
                  <c:v>3090.7367999999997</c:v>
                </c:pt>
                <c:pt idx="1591">
                  <c:v>0</c:v>
                </c:pt>
                <c:pt idx="1592">
                  <c:v>118.3086</c:v>
                </c:pt>
                <c:pt idx="1593">
                  <c:v>29133.824400000005</c:v>
                </c:pt>
                <c:pt idx="1594">
                  <c:v>31217.068800000001</c:v>
                </c:pt>
                <c:pt idx="1595">
                  <c:v>389.94000000000005</c:v>
                </c:pt>
                <c:pt idx="1596">
                  <c:v>0</c:v>
                </c:pt>
                <c:pt idx="1597">
                  <c:v>7671.8484000000008</c:v>
                </c:pt>
                <c:pt idx="1598">
                  <c:v>14945.515800000001</c:v>
                </c:pt>
                <c:pt idx="1599">
                  <c:v>790.65359999999998</c:v>
                </c:pt>
                <c:pt idx="1600">
                  <c:v>6088.3704000000007</c:v>
                </c:pt>
                <c:pt idx="1601">
                  <c:v>3455.4312</c:v>
                </c:pt>
                <c:pt idx="1602">
                  <c:v>0</c:v>
                </c:pt>
                <c:pt idx="1603">
                  <c:v>4651.7832000000008</c:v>
                </c:pt>
                <c:pt idx="1604">
                  <c:v>1086.5658000000001</c:v>
                </c:pt>
                <c:pt idx="1605">
                  <c:v>1425.2508</c:v>
                </c:pt>
                <c:pt idx="1606">
                  <c:v>24147.898800000003</c:v>
                </c:pt>
                <c:pt idx="1607">
                  <c:v>0</c:v>
                </c:pt>
                <c:pt idx="1608">
                  <c:v>1996.8948</c:v>
                </c:pt>
                <c:pt idx="1609">
                  <c:v>0</c:v>
                </c:pt>
                <c:pt idx="1610">
                  <c:v>0</c:v>
                </c:pt>
                <c:pt idx="1611">
                  <c:v>0</c:v>
                </c:pt>
                <c:pt idx="1612">
                  <c:v>10368.584999999999</c:v>
                </c:pt>
                <c:pt idx="1613">
                  <c:v>1041.9839999999999</c:v>
                </c:pt>
                <c:pt idx="1614">
                  <c:v>21457.634400000003</c:v>
                </c:pt>
                <c:pt idx="1615">
                  <c:v>42353.112000000001</c:v>
                </c:pt>
                <c:pt idx="1616">
                  <c:v>118272.70139999999</c:v>
                </c:pt>
                <c:pt idx="1617">
                  <c:v>7535.9322000000011</c:v>
                </c:pt>
                <c:pt idx="1618">
                  <c:v>39064.2696</c:v>
                </c:pt>
                <c:pt idx="1619">
                  <c:v>0</c:v>
                </c:pt>
                <c:pt idx="1620">
                  <c:v>13941.681600000002</c:v>
                </c:pt>
                <c:pt idx="1621">
                  <c:v>2220.7284</c:v>
                </c:pt>
                <c:pt idx="1622">
                  <c:v>2434.9944</c:v>
                </c:pt>
                <c:pt idx="1623">
                  <c:v>27090.136800000004</c:v>
                </c:pt>
                <c:pt idx="1624">
                  <c:v>61108.502400000005</c:v>
                </c:pt>
                <c:pt idx="1625">
                  <c:v>0</c:v>
                </c:pt>
                <c:pt idx="1626">
                  <c:v>18491.035199999998</c:v>
                </c:pt>
                <c:pt idx="1627">
                  <c:v>15294.170400000003</c:v>
                </c:pt>
                <c:pt idx="1628">
                  <c:v>11277.185400000002</c:v>
                </c:pt>
                <c:pt idx="1629">
                  <c:v>14857.920000000002</c:v>
                </c:pt>
                <c:pt idx="1630">
                  <c:v>54733.104000000007</c:v>
                </c:pt>
                <c:pt idx="1631">
                  <c:v>2271.0588000000002</c:v>
                </c:pt>
                <c:pt idx="1632">
                  <c:v>338.56439999999998</c:v>
                </c:pt>
                <c:pt idx="1633">
                  <c:v>37884.078000000001</c:v>
                </c:pt>
                <c:pt idx="1634">
                  <c:v>7236</c:v>
                </c:pt>
                <c:pt idx="1635">
                  <c:v>4120.8618000000006</c:v>
                </c:pt>
                <c:pt idx="1636">
                  <c:v>9742.0679999999993</c:v>
                </c:pt>
                <c:pt idx="1637">
                  <c:v>2781.5184000000004</c:v>
                </c:pt>
                <c:pt idx="1638">
                  <c:v>26632.861800000002</c:v>
                </c:pt>
                <c:pt idx="1639">
                  <c:v>3459.4110000000005</c:v>
                </c:pt>
                <c:pt idx="1640">
                  <c:v>95133.782399999996</c:v>
                </c:pt>
                <c:pt idx="1641">
                  <c:v>17980.937400000003</c:v>
                </c:pt>
                <c:pt idx="1642">
                  <c:v>1225.7784000000001</c:v>
                </c:pt>
                <c:pt idx="1643">
                  <c:v>6483.8982000000005</c:v>
                </c:pt>
                <c:pt idx="1644">
                  <c:v>8800.3428000000004</c:v>
                </c:pt>
                <c:pt idx="1645">
                  <c:v>0</c:v>
                </c:pt>
                <c:pt idx="1646">
                  <c:v>10313.9532</c:v>
                </c:pt>
                <c:pt idx="1647">
                  <c:v>25575.943500000001</c:v>
                </c:pt>
                <c:pt idx="1648">
                  <c:v>42801.784200000002</c:v>
                </c:pt>
                <c:pt idx="1649">
                  <c:v>11379.3336</c:v>
                </c:pt>
                <c:pt idx="1650">
                  <c:v>6885.2550000000001</c:v>
                </c:pt>
                <c:pt idx="1651">
                  <c:v>15931.7826</c:v>
                </c:pt>
                <c:pt idx="1652">
                  <c:v>2107.6055999999999</c:v>
                </c:pt>
                <c:pt idx="1653">
                  <c:v>3526.3440000000001</c:v>
                </c:pt>
                <c:pt idx="1654">
                  <c:v>14524.662</c:v>
                </c:pt>
                <c:pt idx="1655">
                  <c:v>11652.2916</c:v>
                </c:pt>
                <c:pt idx="1656">
                  <c:v>14265.773999999999</c:v>
                </c:pt>
                <c:pt idx="1657">
                  <c:v>0</c:v>
                </c:pt>
                <c:pt idx="1658">
                  <c:v>0</c:v>
                </c:pt>
                <c:pt idx="1659">
                  <c:v>16853.608800000002</c:v>
                </c:pt>
                <c:pt idx="1660">
                  <c:v>63723.110400000005</c:v>
                </c:pt>
                <c:pt idx="1661">
                  <c:v>9412.5486000000001</c:v>
                </c:pt>
                <c:pt idx="1662">
                  <c:v>23990.957999999999</c:v>
                </c:pt>
                <c:pt idx="1663">
                  <c:v>38488.176800000001</c:v>
                </c:pt>
                <c:pt idx="1664">
                  <c:v>13610.916000000001</c:v>
                </c:pt>
                <c:pt idx="1665">
                  <c:v>17461.955399999999</c:v>
                </c:pt>
                <c:pt idx="1666">
                  <c:v>28264.861199999999</c:v>
                </c:pt>
                <c:pt idx="1667">
                  <c:v>59013.117599999998</c:v>
                </c:pt>
                <c:pt idx="1668">
                  <c:v>70853.786400000012</c:v>
                </c:pt>
                <c:pt idx="1669">
                  <c:v>60095.382000000012</c:v>
                </c:pt>
                <c:pt idx="1670">
                  <c:v>9074.9490000000005</c:v>
                </c:pt>
                <c:pt idx="1671">
                  <c:v>27361.4064</c:v>
                </c:pt>
                <c:pt idx="1672">
                  <c:v>3842.7984000000001</c:v>
                </c:pt>
                <c:pt idx="1673">
                  <c:v>119358.94560000001</c:v>
                </c:pt>
                <c:pt idx="1674">
                  <c:v>11571.168000000001</c:v>
                </c:pt>
                <c:pt idx="1675">
                  <c:v>2756.5139999999997</c:v>
                </c:pt>
                <c:pt idx="1676">
                  <c:v>40399.432200000003</c:v>
                </c:pt>
                <c:pt idx="1677">
                  <c:v>17625.931200000003</c:v>
                </c:pt>
                <c:pt idx="1678">
                  <c:v>44171.920800000007</c:v>
                </c:pt>
                <c:pt idx="1679">
                  <c:v>16647.624</c:v>
                </c:pt>
                <c:pt idx="1680">
                  <c:v>39575.613600000004</c:v>
                </c:pt>
                <c:pt idx="1681">
                  <c:v>69125.347200000004</c:v>
                </c:pt>
                <c:pt idx="1682">
                  <c:v>14156.43</c:v>
                </c:pt>
                <c:pt idx="1683">
                  <c:v>28055.178</c:v>
                </c:pt>
                <c:pt idx="1684">
                  <c:v>2014.623</c:v>
                </c:pt>
                <c:pt idx="1685">
                  <c:v>19842.4185</c:v>
                </c:pt>
                <c:pt idx="1686">
                  <c:v>10751.248800000001</c:v>
                </c:pt>
                <c:pt idx="1687">
                  <c:v>20347.631999999998</c:v>
                </c:pt>
                <c:pt idx="1688">
                  <c:v>3687.3450000000003</c:v>
                </c:pt>
                <c:pt idx="1689">
                  <c:v>89561.258400000006</c:v>
                </c:pt>
                <c:pt idx="1690">
                  <c:v>35343.237000000001</c:v>
                </c:pt>
                <c:pt idx="1691">
                  <c:v>4739.4996000000001</c:v>
                </c:pt>
                <c:pt idx="1692">
                  <c:v>13413.855599999999</c:v>
                </c:pt>
                <c:pt idx="1693">
                  <c:v>24040.042200000004</c:v>
                </c:pt>
                <c:pt idx="1694">
                  <c:v>40076.184000000001</c:v>
                </c:pt>
                <c:pt idx="1695">
                  <c:v>36245.827499999999</c:v>
                </c:pt>
                <c:pt idx="1696">
                  <c:v>23609.580600000001</c:v>
                </c:pt>
                <c:pt idx="1697">
                  <c:v>22619.0124</c:v>
                </c:pt>
                <c:pt idx="1698">
                  <c:v>11794.01</c:v>
                </c:pt>
                <c:pt idx="1699">
                  <c:v>18395.721000000001</c:v>
                </c:pt>
                <c:pt idx="1700">
                  <c:v>4016.5830000000001</c:v>
                </c:pt>
                <c:pt idx="1701">
                  <c:v>57689.01</c:v>
                </c:pt>
                <c:pt idx="1702">
                  <c:v>5841.5424000000003</c:v>
                </c:pt>
                <c:pt idx="1703">
                  <c:v>33225.199500000002</c:v>
                </c:pt>
                <c:pt idx="1704">
                  <c:v>47110.942800000004</c:v>
                </c:pt>
                <c:pt idx="1705">
                  <c:v>14486.472000000002</c:v>
                </c:pt>
                <c:pt idx="1706">
                  <c:v>40028.446499999998</c:v>
                </c:pt>
                <c:pt idx="1707">
                  <c:v>29798.611800000002</c:v>
                </c:pt>
                <c:pt idx="1708">
                  <c:v>36490.451200000003</c:v>
                </c:pt>
                <c:pt idx="1709">
                  <c:v>10055.627999999999</c:v>
                </c:pt>
                <c:pt idx="1710">
                  <c:v>138694.5024</c:v>
                </c:pt>
                <c:pt idx="1711">
                  <c:v>964.80000000000007</c:v>
                </c:pt>
                <c:pt idx="1712">
                  <c:v>36783.763800000001</c:v>
                </c:pt>
                <c:pt idx="1713">
                  <c:v>88255.080000000016</c:v>
                </c:pt>
                <c:pt idx="1714">
                  <c:v>2530.5498000000002</c:v>
                </c:pt>
                <c:pt idx="1715">
                  <c:v>14367.4264</c:v>
                </c:pt>
                <c:pt idx="1716">
                  <c:v>861.48599999999999</c:v>
                </c:pt>
                <c:pt idx="1717">
                  <c:v>12819.6996</c:v>
                </c:pt>
                <c:pt idx="1718">
                  <c:v>22378.857599999999</c:v>
                </c:pt>
                <c:pt idx="1719">
                  <c:v>26683.353000000003</c:v>
                </c:pt>
                <c:pt idx="1720">
                  <c:v>8904.5010000000002</c:v>
                </c:pt>
                <c:pt idx="1721">
                  <c:v>52374.168000000005</c:v>
                </c:pt>
                <c:pt idx="1722">
                  <c:v>16462.5432</c:v>
                </c:pt>
                <c:pt idx="1723">
                  <c:v>8662.5774000000001</c:v>
                </c:pt>
                <c:pt idx="1724">
                  <c:v>19624.393800000002</c:v>
                </c:pt>
                <c:pt idx="1725">
                  <c:v>0</c:v>
                </c:pt>
                <c:pt idx="1726">
                  <c:v>12803.7</c:v>
                </c:pt>
                <c:pt idx="1727">
                  <c:v>63284.528399999996</c:v>
                </c:pt>
                <c:pt idx="1728">
                  <c:v>2090.4</c:v>
                </c:pt>
                <c:pt idx="1729">
                  <c:v>124896.6765</c:v>
                </c:pt>
                <c:pt idx="1730">
                  <c:v>51510.913200000003</c:v>
                </c:pt>
                <c:pt idx="1731">
                  <c:v>23863.624499999998</c:v>
                </c:pt>
                <c:pt idx="1732">
                  <c:v>19286.955000000002</c:v>
                </c:pt>
                <c:pt idx="1733">
                  <c:v>13394.117399999999</c:v>
                </c:pt>
                <c:pt idx="1734">
                  <c:v>23792.128800000002</c:v>
                </c:pt>
                <c:pt idx="1735">
                  <c:v>9310.6818000000003</c:v>
                </c:pt>
                <c:pt idx="1736">
                  <c:v>82272.837599999999</c:v>
                </c:pt>
                <c:pt idx="1737">
                  <c:v>5556.4439999999995</c:v>
                </c:pt>
                <c:pt idx="1738">
                  <c:v>28322.722399999999</c:v>
                </c:pt>
                <c:pt idx="1739">
                  <c:v>14288.929200000002</c:v>
                </c:pt>
                <c:pt idx="1740">
                  <c:v>20230.248</c:v>
                </c:pt>
                <c:pt idx="1741">
                  <c:v>40815.1806</c:v>
                </c:pt>
                <c:pt idx="1742">
                  <c:v>31976.647800000002</c:v>
                </c:pt>
                <c:pt idx="1743">
                  <c:v>25730.251199999999</c:v>
                </c:pt>
                <c:pt idx="1744">
                  <c:v>35255.480400000008</c:v>
                </c:pt>
                <c:pt idx="1745">
                  <c:v>21008.680800000002</c:v>
                </c:pt>
                <c:pt idx="1746">
                  <c:v>4744.4040000000005</c:v>
                </c:pt>
                <c:pt idx="1747">
                  <c:v>26686.327799999999</c:v>
                </c:pt>
                <c:pt idx="1748">
                  <c:v>40080.726600000002</c:v>
                </c:pt>
                <c:pt idx="1749">
                  <c:v>20764.787400000001</c:v>
                </c:pt>
                <c:pt idx="1750">
                  <c:v>46341.193200000002</c:v>
                </c:pt>
                <c:pt idx="1751">
                  <c:v>44120.5452</c:v>
                </c:pt>
                <c:pt idx="1752">
                  <c:v>7896.4860000000008</c:v>
                </c:pt>
                <c:pt idx="1753">
                  <c:v>4408.1310000000003</c:v>
                </c:pt>
                <c:pt idx="1754">
                  <c:v>12307.953600000001</c:v>
                </c:pt>
                <c:pt idx="1755">
                  <c:v>7525.44</c:v>
                </c:pt>
                <c:pt idx="1756">
                  <c:v>30053.8416</c:v>
                </c:pt>
                <c:pt idx="1757">
                  <c:v>23757.355800000001</c:v>
                </c:pt>
                <c:pt idx="1758">
                  <c:v>33015.455999999998</c:v>
                </c:pt>
                <c:pt idx="1759">
                  <c:v>58940.034</c:v>
                </c:pt>
                <c:pt idx="1760">
                  <c:v>17764.2192</c:v>
                </c:pt>
                <c:pt idx="1761">
                  <c:v>33946.809600000001</c:v>
                </c:pt>
                <c:pt idx="1762">
                  <c:v>16197.9066</c:v>
                </c:pt>
                <c:pt idx="1763">
                  <c:v>26568.501600000003</c:v>
                </c:pt>
                <c:pt idx="1764">
                  <c:v>73970.21100000001</c:v>
                </c:pt>
                <c:pt idx="1765">
                  <c:v>6992.3879999999999</c:v>
                </c:pt>
                <c:pt idx="1766">
                  <c:v>1777.5636</c:v>
                </c:pt>
                <c:pt idx="1767">
                  <c:v>16724.137999999999</c:v>
                </c:pt>
                <c:pt idx="1768">
                  <c:v>76891.183199999999</c:v>
                </c:pt>
                <c:pt idx="1769">
                  <c:v>12973.545000000002</c:v>
                </c:pt>
                <c:pt idx="1770">
                  <c:v>7914.5760000000009</c:v>
                </c:pt>
                <c:pt idx="1771">
                  <c:v>5477.8932000000004</c:v>
                </c:pt>
                <c:pt idx="1772">
                  <c:v>11050.819200000002</c:v>
                </c:pt>
                <c:pt idx="1773">
                  <c:v>35059.425000000003</c:v>
                </c:pt>
                <c:pt idx="1774">
                  <c:v>31519.051199999998</c:v>
                </c:pt>
                <c:pt idx="1775">
                  <c:v>11484.9792</c:v>
                </c:pt>
                <c:pt idx="1776">
                  <c:v>10328.626200000001</c:v>
                </c:pt>
                <c:pt idx="1777">
                  <c:v>24066.936000000002</c:v>
                </c:pt>
                <c:pt idx="1778">
                  <c:v>77246.410500000013</c:v>
                </c:pt>
                <c:pt idx="1779">
                  <c:v>63722.829000000005</c:v>
                </c:pt>
                <c:pt idx="1780">
                  <c:v>77719.0821</c:v>
                </c:pt>
                <c:pt idx="1781">
                  <c:v>39150.860400000005</c:v>
                </c:pt>
                <c:pt idx="1782">
                  <c:v>19069.432800000002</c:v>
                </c:pt>
                <c:pt idx="1783">
                  <c:v>71590.732799999998</c:v>
                </c:pt>
                <c:pt idx="1784">
                  <c:v>146560.11479999998</c:v>
                </c:pt>
                <c:pt idx="1785">
                  <c:v>7090.2615999999998</c:v>
                </c:pt>
                <c:pt idx="1786">
                  <c:v>1883.5710000000001</c:v>
                </c:pt>
                <c:pt idx="1787">
                  <c:v>24924</c:v>
                </c:pt>
                <c:pt idx="1788">
                  <c:v>21324.492000000002</c:v>
                </c:pt>
                <c:pt idx="1789">
                  <c:v>66196.777199999997</c:v>
                </c:pt>
                <c:pt idx="1790">
                  <c:v>3790.8600000000006</c:v>
                </c:pt>
                <c:pt idx="1791">
                  <c:v>13647.498000000001</c:v>
                </c:pt>
                <c:pt idx="1792">
                  <c:v>22168.772400000002</c:v>
                </c:pt>
                <c:pt idx="1793">
                  <c:v>7643.6280000000006</c:v>
                </c:pt>
                <c:pt idx="1794">
                  <c:v>18598.932000000001</c:v>
                </c:pt>
                <c:pt idx="1795">
                  <c:v>20011.559999999998</c:v>
                </c:pt>
                <c:pt idx="1796">
                  <c:v>22424.163</c:v>
                </c:pt>
                <c:pt idx="1797">
                  <c:v>68826.942599999995</c:v>
                </c:pt>
                <c:pt idx="1798">
                  <c:v>70375.647599999997</c:v>
                </c:pt>
                <c:pt idx="1799">
                  <c:v>16476.0504</c:v>
                </c:pt>
                <c:pt idx="1800">
                  <c:v>9007.1316000000006</c:v>
                </c:pt>
                <c:pt idx="1801">
                  <c:v>96775.349400000006</c:v>
                </c:pt>
                <c:pt idx="1802">
                  <c:v>20590.158600000002</c:v>
                </c:pt>
                <c:pt idx="1803">
                  <c:v>58534.415999999997</c:v>
                </c:pt>
                <c:pt idx="1804">
                  <c:v>0</c:v>
                </c:pt>
                <c:pt idx="1805">
                  <c:v>47939.183400000002</c:v>
                </c:pt>
                <c:pt idx="1806">
                  <c:v>7845.9546</c:v>
                </c:pt>
                <c:pt idx="1807">
                  <c:v>38136.292800000003</c:v>
                </c:pt>
                <c:pt idx="1808">
                  <c:v>89819.664000000004</c:v>
                </c:pt>
                <c:pt idx="1809">
                  <c:v>11837.251799999998</c:v>
                </c:pt>
                <c:pt idx="1810">
                  <c:v>31314.513599999998</c:v>
                </c:pt>
                <c:pt idx="1811">
                  <c:v>36494.283600000002</c:v>
                </c:pt>
                <c:pt idx="1812">
                  <c:v>25025.906999999999</c:v>
                </c:pt>
                <c:pt idx="1813">
                  <c:v>14248.166399999998</c:v>
                </c:pt>
                <c:pt idx="1814">
                  <c:v>25781.948400000001</c:v>
                </c:pt>
                <c:pt idx="1815">
                  <c:v>26275.162199999999</c:v>
                </c:pt>
                <c:pt idx="1816">
                  <c:v>77597.8992</c:v>
                </c:pt>
                <c:pt idx="1817">
                  <c:v>20163.114000000001</c:v>
                </c:pt>
                <c:pt idx="1818">
                  <c:v>0</c:v>
                </c:pt>
                <c:pt idx="1819">
                  <c:v>24570.320400000001</c:v>
                </c:pt>
                <c:pt idx="1820">
                  <c:v>28640.892</c:v>
                </c:pt>
                <c:pt idx="1821">
                  <c:v>19495.472399999999</c:v>
                </c:pt>
                <c:pt idx="1822">
                  <c:v>61104.000000000007</c:v>
                </c:pt>
                <c:pt idx="1823">
                  <c:v>21507.723600000001</c:v>
                </c:pt>
                <c:pt idx="1824">
                  <c:v>67414.997999999992</c:v>
                </c:pt>
                <c:pt idx="1825">
                  <c:v>35354.3724</c:v>
                </c:pt>
                <c:pt idx="1826">
                  <c:v>4755.2579999999998</c:v>
                </c:pt>
                <c:pt idx="1827">
                  <c:v>26574.772800000006</c:v>
                </c:pt>
                <c:pt idx="1828">
                  <c:v>6613.1009999999997</c:v>
                </c:pt>
                <c:pt idx="1829">
                  <c:v>530.64</c:v>
                </c:pt>
                <c:pt idx="1830">
                  <c:v>58209.600000000006</c:v>
                </c:pt>
                <c:pt idx="1831">
                  <c:v>9881.9639999999999</c:v>
                </c:pt>
                <c:pt idx="1832">
                  <c:v>20395.7916</c:v>
                </c:pt>
                <c:pt idx="1833">
                  <c:v>44454.727800000001</c:v>
                </c:pt>
                <c:pt idx="1834">
                  <c:v>51011.388000000006</c:v>
                </c:pt>
                <c:pt idx="1835">
                  <c:v>235940.75459999999</c:v>
                </c:pt>
                <c:pt idx="1836">
                  <c:v>6492.4608000000007</c:v>
                </c:pt>
                <c:pt idx="1837">
                  <c:v>31381.486799999999</c:v>
                </c:pt>
                <c:pt idx="1838">
                  <c:v>26809.380000000005</c:v>
                </c:pt>
                <c:pt idx="1839">
                  <c:v>16781.007600000001</c:v>
                </c:pt>
                <c:pt idx="1840">
                  <c:v>9511.1190000000006</c:v>
                </c:pt>
                <c:pt idx="1841">
                  <c:v>36903.600000000006</c:v>
                </c:pt>
                <c:pt idx="1842">
                  <c:v>13957.44</c:v>
                </c:pt>
                <c:pt idx="1843">
                  <c:v>18633.8524</c:v>
                </c:pt>
                <c:pt idx="1844">
                  <c:v>22087.729200000002</c:v>
                </c:pt>
                <c:pt idx="1845">
                  <c:v>6652.0146000000004</c:v>
                </c:pt>
                <c:pt idx="1846">
                  <c:v>15926.5566</c:v>
                </c:pt>
                <c:pt idx="1847">
                  <c:v>19258.613999999998</c:v>
                </c:pt>
                <c:pt idx="1848">
                  <c:v>27204.4254</c:v>
                </c:pt>
                <c:pt idx="1849">
                  <c:v>21260.171999999999</c:v>
                </c:pt>
                <c:pt idx="1850">
                  <c:v>19136.566800000001</c:v>
                </c:pt>
                <c:pt idx="1851">
                  <c:v>24992.688399999999</c:v>
                </c:pt>
                <c:pt idx="1852">
                  <c:v>3593.1966000000002</c:v>
                </c:pt>
                <c:pt idx="1853">
                  <c:v>13193.1576</c:v>
                </c:pt>
                <c:pt idx="1854">
                  <c:v>31288.785599999999</c:v>
                </c:pt>
                <c:pt idx="1855">
                  <c:v>8602.2371999999996</c:v>
                </c:pt>
                <c:pt idx="1856">
                  <c:v>18032.594400000002</c:v>
                </c:pt>
                <c:pt idx="1857">
                  <c:v>67735.974900000001</c:v>
                </c:pt>
                <c:pt idx="1858">
                  <c:v>19057.3125</c:v>
                </c:pt>
                <c:pt idx="1859">
                  <c:v>65764.225200000015</c:v>
                </c:pt>
                <c:pt idx="1860">
                  <c:v>25573.591800000002</c:v>
                </c:pt>
                <c:pt idx="1861">
                  <c:v>3867.8027999999999</c:v>
                </c:pt>
                <c:pt idx="1862">
                  <c:v>29603.641800000001</c:v>
                </c:pt>
                <c:pt idx="1863">
                  <c:v>11168.082600000002</c:v>
                </c:pt>
                <c:pt idx="1864">
                  <c:v>32980.884000000005</c:v>
                </c:pt>
                <c:pt idx="1865">
                  <c:v>10721.179199999999</c:v>
                </c:pt>
                <c:pt idx="1866">
                  <c:v>11201.0064</c:v>
                </c:pt>
                <c:pt idx="1867">
                  <c:v>265465.02150000003</c:v>
                </c:pt>
                <c:pt idx="1868">
                  <c:v>10224.200000000001</c:v>
                </c:pt>
                <c:pt idx="1869">
                  <c:v>8372.7756000000008</c:v>
                </c:pt>
                <c:pt idx="1870">
                  <c:v>4358.7251999999999</c:v>
                </c:pt>
                <c:pt idx="1871">
                  <c:v>52915.501199999999</c:v>
                </c:pt>
                <c:pt idx="1872">
                  <c:v>3895.2996000000003</c:v>
                </c:pt>
                <c:pt idx="1873">
                  <c:v>0</c:v>
                </c:pt>
                <c:pt idx="1874">
                  <c:v>8006.7143999999998</c:v>
                </c:pt>
                <c:pt idx="1875">
                  <c:v>2977.1584000000003</c:v>
                </c:pt>
                <c:pt idx="1876">
                  <c:v>20694.96</c:v>
                </c:pt>
                <c:pt idx="1877">
                  <c:v>44266.953600000008</c:v>
                </c:pt>
                <c:pt idx="1878">
                  <c:v>27038.761200000004</c:v>
                </c:pt>
                <c:pt idx="1879">
                  <c:v>28431.811800000003</c:v>
                </c:pt>
                <c:pt idx="1880">
                  <c:v>27114.739200000004</c:v>
                </c:pt>
                <c:pt idx="1881">
                  <c:v>16870.2516</c:v>
                </c:pt>
                <c:pt idx="1882">
                  <c:v>46054.929000000004</c:v>
                </c:pt>
                <c:pt idx="1883">
                  <c:v>15140.325000000001</c:v>
                </c:pt>
                <c:pt idx="1884">
                  <c:v>16896.462</c:v>
                </c:pt>
                <c:pt idx="1885">
                  <c:v>23915.582999999999</c:v>
                </c:pt>
                <c:pt idx="1886">
                  <c:v>38698.851599999995</c:v>
                </c:pt>
                <c:pt idx="1887">
                  <c:v>15482.467200000001</c:v>
                </c:pt>
                <c:pt idx="1888">
                  <c:v>33895.836000000003</c:v>
                </c:pt>
                <c:pt idx="1889">
                  <c:v>33261.178500000002</c:v>
                </c:pt>
                <c:pt idx="1890">
                  <c:v>74370.201000000001</c:v>
                </c:pt>
                <c:pt idx="1891">
                  <c:v>8559.2767999999996</c:v>
                </c:pt>
                <c:pt idx="1892">
                  <c:v>77336.478600000002</c:v>
                </c:pt>
                <c:pt idx="1893">
                  <c:v>3560.3532</c:v>
                </c:pt>
                <c:pt idx="1894">
                  <c:v>1775.0176000000001</c:v>
                </c:pt>
                <c:pt idx="1895">
                  <c:v>1530.3335999999999</c:v>
                </c:pt>
                <c:pt idx="1896">
                  <c:v>22002.706200000001</c:v>
                </c:pt>
                <c:pt idx="1897">
                  <c:v>3954.0720000000001</c:v>
                </c:pt>
                <c:pt idx="1898">
                  <c:v>29112.84</c:v>
                </c:pt>
                <c:pt idx="1899">
                  <c:v>19948.124400000001</c:v>
                </c:pt>
                <c:pt idx="1900">
                  <c:v>21196.816800000001</c:v>
                </c:pt>
                <c:pt idx="1901">
                  <c:v>39737.941200000001</c:v>
                </c:pt>
                <c:pt idx="1902">
                  <c:v>14754.8874</c:v>
                </c:pt>
                <c:pt idx="1903">
                  <c:v>4295.973</c:v>
                </c:pt>
                <c:pt idx="1904">
                  <c:v>4921.2839999999997</c:v>
                </c:pt>
                <c:pt idx="1905">
                  <c:v>19776.657999999999</c:v>
                </c:pt>
                <c:pt idx="1906">
                  <c:v>16614.981599999999</c:v>
                </c:pt>
                <c:pt idx="1907">
                  <c:v>30873.600000000002</c:v>
                </c:pt>
                <c:pt idx="1908">
                  <c:v>81653.536500000002</c:v>
                </c:pt>
                <c:pt idx="1909">
                  <c:v>28745.894400000005</c:v>
                </c:pt>
                <c:pt idx="1910">
                  <c:v>8794.152</c:v>
                </c:pt>
                <c:pt idx="1911">
                  <c:v>12571.9872</c:v>
                </c:pt>
                <c:pt idx="1912">
                  <c:v>3101.1888000000004</c:v>
                </c:pt>
                <c:pt idx="1913">
                  <c:v>9053.8037999999997</c:v>
                </c:pt>
                <c:pt idx="1914">
                  <c:v>6033.3768</c:v>
                </c:pt>
                <c:pt idx="1915">
                  <c:v>33883.092600000004</c:v>
                </c:pt>
                <c:pt idx="1916">
                  <c:v>1157.76</c:v>
                </c:pt>
                <c:pt idx="1917">
                  <c:v>36053.410200000006</c:v>
                </c:pt>
                <c:pt idx="1918">
                  <c:v>17746.209600000002</c:v>
                </c:pt>
                <c:pt idx="1919">
                  <c:v>0</c:v>
                </c:pt>
                <c:pt idx="1920">
                  <c:v>77974.090800000005</c:v>
                </c:pt>
                <c:pt idx="1921">
                  <c:v>41981.262000000002</c:v>
                </c:pt>
                <c:pt idx="1922">
                  <c:v>17119.531800000001</c:v>
                </c:pt>
                <c:pt idx="1923">
                  <c:v>1602.2916</c:v>
                </c:pt>
                <c:pt idx="1924">
                  <c:v>57765.028200000001</c:v>
                </c:pt>
                <c:pt idx="1925">
                  <c:v>22771.330200000004</c:v>
                </c:pt>
                <c:pt idx="1926">
                  <c:v>12130.752</c:v>
                </c:pt>
                <c:pt idx="1927">
                  <c:v>40983.9</c:v>
                </c:pt>
                <c:pt idx="1928">
                  <c:v>22074.624000000003</c:v>
                </c:pt>
                <c:pt idx="1929">
                  <c:v>7619.1059999999998</c:v>
                </c:pt>
                <c:pt idx="1930">
                  <c:v>55990.318800000001</c:v>
                </c:pt>
                <c:pt idx="1931">
                  <c:v>18475.035600000003</c:v>
                </c:pt>
                <c:pt idx="1932">
                  <c:v>61135.898700000005</c:v>
                </c:pt>
                <c:pt idx="1933">
                  <c:v>18733.2</c:v>
                </c:pt>
                <c:pt idx="1934">
                  <c:v>49182.589500000002</c:v>
                </c:pt>
                <c:pt idx="1935">
                  <c:v>107541.61290000001</c:v>
                </c:pt>
                <c:pt idx="1936">
                  <c:v>10865.497200000002</c:v>
                </c:pt>
                <c:pt idx="1937">
                  <c:v>3581.8199999999997</c:v>
                </c:pt>
                <c:pt idx="1938">
                  <c:v>103226.4042</c:v>
                </c:pt>
                <c:pt idx="1939">
                  <c:v>683.40000000000009</c:v>
                </c:pt>
                <c:pt idx="1940">
                  <c:v>36250.323199999999</c:v>
                </c:pt>
                <c:pt idx="1941">
                  <c:v>8027.8194000000003</c:v>
                </c:pt>
                <c:pt idx="1942">
                  <c:v>17070.286799999998</c:v>
                </c:pt>
                <c:pt idx="1943">
                  <c:v>52989.127500000002</c:v>
                </c:pt>
                <c:pt idx="1944">
                  <c:v>25178.345400000002</c:v>
                </c:pt>
                <c:pt idx="1945">
                  <c:v>291744.50520000001</c:v>
                </c:pt>
                <c:pt idx="1946">
                  <c:v>40771.845000000001</c:v>
                </c:pt>
                <c:pt idx="1947">
                  <c:v>10341.007800000001</c:v>
                </c:pt>
                <c:pt idx="1948">
                  <c:v>61204.057800000002</c:v>
                </c:pt>
                <c:pt idx="1949">
                  <c:v>16801.59</c:v>
                </c:pt>
                <c:pt idx="1950">
                  <c:v>5936.0124000000005</c:v>
                </c:pt>
                <c:pt idx="1951">
                  <c:v>35701.419000000002</c:v>
                </c:pt>
                <c:pt idx="1952">
                  <c:v>13369.555199999999</c:v>
                </c:pt>
                <c:pt idx="1953">
                  <c:v>53624.267399999997</c:v>
                </c:pt>
                <c:pt idx="1954">
                  <c:v>23096.025600000001</c:v>
                </c:pt>
                <c:pt idx="1955">
                  <c:v>59692.899600000004</c:v>
                </c:pt>
                <c:pt idx="1956">
                  <c:v>10308.5262</c:v>
                </c:pt>
                <c:pt idx="1957">
                  <c:v>106199.3952</c:v>
                </c:pt>
                <c:pt idx="1958">
                  <c:v>28786.576800000003</c:v>
                </c:pt>
                <c:pt idx="1959">
                  <c:v>34542.050999999999</c:v>
                </c:pt>
                <c:pt idx="1960">
                  <c:v>11622.3024</c:v>
                </c:pt>
                <c:pt idx="1961">
                  <c:v>29740.321800000002</c:v>
                </c:pt>
                <c:pt idx="1962">
                  <c:v>0</c:v>
                </c:pt>
                <c:pt idx="1963">
                  <c:v>163004.88959999999</c:v>
                </c:pt>
                <c:pt idx="1964">
                  <c:v>37862.972999999998</c:v>
                </c:pt>
                <c:pt idx="1965">
                  <c:v>48324.922500000001</c:v>
                </c:pt>
                <c:pt idx="1966">
                  <c:v>45951.816000000006</c:v>
                </c:pt>
                <c:pt idx="1967">
                  <c:v>22521.648000000001</c:v>
                </c:pt>
                <c:pt idx="1968">
                  <c:v>3900.2039999999997</c:v>
                </c:pt>
                <c:pt idx="1969">
                  <c:v>977.38260000000002</c:v>
                </c:pt>
                <c:pt idx="1970">
                  <c:v>4993.3224</c:v>
                </c:pt>
                <c:pt idx="1971">
                  <c:v>35794.964399999997</c:v>
                </c:pt>
                <c:pt idx="1972">
                  <c:v>124707.636</c:v>
                </c:pt>
                <c:pt idx="1973">
                  <c:v>54017.342999999993</c:v>
                </c:pt>
                <c:pt idx="1974">
                  <c:v>0</c:v>
                </c:pt>
                <c:pt idx="1975">
                  <c:v>8982.2075999999997</c:v>
                </c:pt>
                <c:pt idx="1976">
                  <c:v>38980.573199999999</c:v>
                </c:pt>
                <c:pt idx="1977">
                  <c:v>37565.292000000001</c:v>
                </c:pt>
                <c:pt idx="1978">
                  <c:v>25327.0452</c:v>
                </c:pt>
                <c:pt idx="1979">
                  <c:v>17929.2</c:v>
                </c:pt>
                <c:pt idx="1980">
                  <c:v>57974.028000000006</c:v>
                </c:pt>
                <c:pt idx="1981">
                  <c:v>25819.0128</c:v>
                </c:pt>
                <c:pt idx="1982">
                  <c:v>0</c:v>
                </c:pt>
                <c:pt idx="1983">
                  <c:v>16889.869200000001</c:v>
                </c:pt>
                <c:pt idx="1984">
                  <c:v>3721.5954000000002</c:v>
                </c:pt>
                <c:pt idx="1985">
                  <c:v>56739.646799999995</c:v>
                </c:pt>
                <c:pt idx="1986">
                  <c:v>22108.6332</c:v>
                </c:pt>
                <c:pt idx="1987">
                  <c:v>3473.6016</c:v>
                </c:pt>
                <c:pt idx="1988">
                  <c:v>28649.092799999999</c:v>
                </c:pt>
                <c:pt idx="1989">
                  <c:v>91600.805400000012</c:v>
                </c:pt>
                <c:pt idx="1990">
                  <c:v>4189.4027999999998</c:v>
                </c:pt>
                <c:pt idx="1991">
                  <c:v>21943.411200000002</c:v>
                </c:pt>
                <c:pt idx="1992">
                  <c:v>4648.7280000000001</c:v>
                </c:pt>
                <c:pt idx="1993">
                  <c:v>108905.7396</c:v>
                </c:pt>
                <c:pt idx="1994">
                  <c:v>7392.78</c:v>
                </c:pt>
                <c:pt idx="1995">
                  <c:v>16991.575199999999</c:v>
                </c:pt>
                <c:pt idx="1996">
                  <c:v>33311.669699999999</c:v>
                </c:pt>
                <c:pt idx="1997">
                  <c:v>46156.996800000001</c:v>
                </c:pt>
                <c:pt idx="1998">
                  <c:v>145871.20740000001</c:v>
                </c:pt>
                <c:pt idx="1999">
                  <c:v>8384.0717999999997</c:v>
                </c:pt>
                <c:pt idx="2000">
                  <c:v>59485.065600000002</c:v>
                </c:pt>
                <c:pt idx="2001">
                  <c:v>14706.768</c:v>
                </c:pt>
                <c:pt idx="2002">
                  <c:v>19610.632000000001</c:v>
                </c:pt>
                <c:pt idx="2003">
                  <c:v>20260.800000000003</c:v>
                </c:pt>
                <c:pt idx="2004">
                  <c:v>0</c:v>
                </c:pt>
                <c:pt idx="2005">
                  <c:v>29006.269800000002</c:v>
                </c:pt>
                <c:pt idx="2006">
                  <c:v>39726.6852</c:v>
                </c:pt>
                <c:pt idx="2007">
                  <c:v>16597.213199999998</c:v>
                </c:pt>
                <c:pt idx="2008">
                  <c:v>25660.866000000002</c:v>
                </c:pt>
                <c:pt idx="2009">
                  <c:v>18667.071000000004</c:v>
                </c:pt>
                <c:pt idx="2010">
                  <c:v>14566.068000000001</c:v>
                </c:pt>
                <c:pt idx="2011">
                  <c:v>24551.969099999998</c:v>
                </c:pt>
                <c:pt idx="2012">
                  <c:v>28114.271999999997</c:v>
                </c:pt>
                <c:pt idx="2013">
                  <c:v>41245.923599999995</c:v>
                </c:pt>
                <c:pt idx="2014">
                  <c:v>72896.227799999993</c:v>
                </c:pt>
                <c:pt idx="2015">
                  <c:v>7236</c:v>
                </c:pt>
                <c:pt idx="2016">
                  <c:v>29058.0072</c:v>
                </c:pt>
                <c:pt idx="2017">
                  <c:v>11262.03</c:v>
                </c:pt>
                <c:pt idx="2018">
                  <c:v>20291.914799999999</c:v>
                </c:pt>
                <c:pt idx="2019">
                  <c:v>26411.560799999999</c:v>
                </c:pt>
                <c:pt idx="2020">
                  <c:v>7229.1660000000002</c:v>
                </c:pt>
                <c:pt idx="2021">
                  <c:v>12944.400000000001</c:v>
                </c:pt>
                <c:pt idx="2022">
                  <c:v>950.81040000000007</c:v>
                </c:pt>
                <c:pt idx="2023">
                  <c:v>17083.552799999998</c:v>
                </c:pt>
                <c:pt idx="2024">
                  <c:v>4670.4360000000006</c:v>
                </c:pt>
                <c:pt idx="2025">
                  <c:v>7634.6232</c:v>
                </c:pt>
                <c:pt idx="2026">
                  <c:v>16484.251199999999</c:v>
                </c:pt>
                <c:pt idx="2027">
                  <c:v>64849.755600000004</c:v>
                </c:pt>
                <c:pt idx="2028">
                  <c:v>17676.824400000001</c:v>
                </c:pt>
                <c:pt idx="2029">
                  <c:v>37683.640800000001</c:v>
                </c:pt>
                <c:pt idx="2030">
                  <c:v>28628.872200000002</c:v>
                </c:pt>
                <c:pt idx="2031">
                  <c:v>21651.5592</c:v>
                </c:pt>
                <c:pt idx="2032">
                  <c:v>4576.9308000000001</c:v>
                </c:pt>
                <c:pt idx="2033">
                  <c:v>12655.362000000001</c:v>
                </c:pt>
                <c:pt idx="2034">
                  <c:v>8984.8205999999991</c:v>
                </c:pt>
                <c:pt idx="2035">
                  <c:v>174109.1145</c:v>
                </c:pt>
                <c:pt idx="2036">
                  <c:v>35006.481600000006</c:v>
                </c:pt>
                <c:pt idx="2037">
                  <c:v>10780.635</c:v>
                </c:pt>
                <c:pt idx="2038">
                  <c:v>61553.657099999997</c:v>
                </c:pt>
                <c:pt idx="2039">
                  <c:v>266694.49830000004</c:v>
                </c:pt>
                <c:pt idx="2040">
                  <c:v>13047.0708</c:v>
                </c:pt>
                <c:pt idx="2041">
                  <c:v>6465.366</c:v>
                </c:pt>
                <c:pt idx="2042">
                  <c:v>18596.921999999999</c:v>
                </c:pt>
                <c:pt idx="2043">
                  <c:v>43669.26</c:v>
                </c:pt>
                <c:pt idx="2044">
                  <c:v>75148.372499999998</c:v>
                </c:pt>
                <c:pt idx="2045">
                  <c:v>2690.0634</c:v>
                </c:pt>
                <c:pt idx="2046">
                  <c:v>7126.5756000000001</c:v>
                </c:pt>
                <c:pt idx="2047">
                  <c:v>73931.136599999998</c:v>
                </c:pt>
                <c:pt idx="2048">
                  <c:v>57263.533200000005</c:v>
                </c:pt>
                <c:pt idx="2049">
                  <c:v>13183.549800000001</c:v>
                </c:pt>
                <c:pt idx="2050">
                  <c:v>24362.687400000003</c:v>
                </c:pt>
                <c:pt idx="2051">
                  <c:v>73198.572</c:v>
                </c:pt>
                <c:pt idx="2052">
                  <c:v>4303.6109999999999</c:v>
                </c:pt>
                <c:pt idx="2053">
                  <c:v>4899.3348000000005</c:v>
                </c:pt>
                <c:pt idx="2054">
                  <c:v>43239.602400000003</c:v>
                </c:pt>
                <c:pt idx="2055">
                  <c:v>34664.460000000006</c:v>
                </c:pt>
                <c:pt idx="2056">
                  <c:v>61703.824200000003</c:v>
                </c:pt>
                <c:pt idx="2057">
                  <c:v>0</c:v>
                </c:pt>
                <c:pt idx="2058">
                  <c:v>61038.474000000002</c:v>
                </c:pt>
                <c:pt idx="2059">
                  <c:v>46501.309800000003</c:v>
                </c:pt>
                <c:pt idx="2060">
                  <c:v>23074.799999999999</c:v>
                </c:pt>
                <c:pt idx="2061">
                  <c:v>13624.664400000001</c:v>
                </c:pt>
                <c:pt idx="2062">
                  <c:v>67878.343200000003</c:v>
                </c:pt>
                <c:pt idx="2063">
                  <c:v>12047.94</c:v>
                </c:pt>
                <c:pt idx="2064">
                  <c:v>52125.892800000009</c:v>
                </c:pt>
                <c:pt idx="2065">
                  <c:v>3639.9090000000006</c:v>
                </c:pt>
                <c:pt idx="2066">
                  <c:v>11772.4494</c:v>
                </c:pt>
                <c:pt idx="2067">
                  <c:v>17714.692799999997</c:v>
                </c:pt>
                <c:pt idx="2068">
                  <c:v>47671.813199999997</c:v>
                </c:pt>
                <c:pt idx="2069">
                  <c:v>19146.858</c:v>
                </c:pt>
                <c:pt idx="2070">
                  <c:v>7742.52</c:v>
                </c:pt>
                <c:pt idx="2071">
                  <c:v>113589.321</c:v>
                </c:pt>
                <c:pt idx="2072">
                  <c:v>5125.5</c:v>
                </c:pt>
                <c:pt idx="2073">
                  <c:v>24772.245000000003</c:v>
                </c:pt>
                <c:pt idx="2074">
                  <c:v>41214.567599999995</c:v>
                </c:pt>
                <c:pt idx="2075">
                  <c:v>31150.055400000001</c:v>
                </c:pt>
                <c:pt idx="2076">
                  <c:v>24494.342400000001</c:v>
                </c:pt>
                <c:pt idx="2077">
                  <c:v>43473.686999999998</c:v>
                </c:pt>
                <c:pt idx="2078">
                  <c:v>0</c:v>
                </c:pt>
                <c:pt idx="2079">
                  <c:v>32345.080799999996</c:v>
                </c:pt>
                <c:pt idx="2080">
                  <c:v>39540.720000000001</c:v>
                </c:pt>
                <c:pt idx="2081">
                  <c:v>27314.493000000002</c:v>
                </c:pt>
                <c:pt idx="2082">
                  <c:v>2155.6848</c:v>
                </c:pt>
                <c:pt idx="2083">
                  <c:v>42986.262000000002</c:v>
                </c:pt>
                <c:pt idx="2084">
                  <c:v>9045.4020000000019</c:v>
                </c:pt>
                <c:pt idx="2085">
                  <c:v>21699.477599999998</c:v>
                </c:pt>
                <c:pt idx="2086">
                  <c:v>116338.8</c:v>
                </c:pt>
                <c:pt idx="2087">
                  <c:v>100816.87650000001</c:v>
                </c:pt>
                <c:pt idx="2088">
                  <c:v>5580.1620000000012</c:v>
                </c:pt>
                <c:pt idx="2089">
                  <c:v>12400.815600000002</c:v>
                </c:pt>
                <c:pt idx="2090">
                  <c:v>0</c:v>
                </c:pt>
                <c:pt idx="2091">
                  <c:v>21732.723000000002</c:v>
                </c:pt>
                <c:pt idx="2092">
                  <c:v>15834.378000000001</c:v>
                </c:pt>
                <c:pt idx="2093">
                  <c:v>54670.914600000004</c:v>
                </c:pt>
                <c:pt idx="2094">
                  <c:v>12969.324000000001</c:v>
                </c:pt>
                <c:pt idx="2095">
                  <c:v>1041.4480000000001</c:v>
                </c:pt>
                <c:pt idx="2096">
                  <c:v>43415.839200000002</c:v>
                </c:pt>
                <c:pt idx="2097">
                  <c:v>28338.829200000004</c:v>
                </c:pt>
                <c:pt idx="2098">
                  <c:v>56619.8508</c:v>
                </c:pt>
                <c:pt idx="2099">
                  <c:v>2601.1812</c:v>
                </c:pt>
                <c:pt idx="2100">
                  <c:v>140804.2788</c:v>
                </c:pt>
                <c:pt idx="2101">
                  <c:v>5876.6369999999997</c:v>
                </c:pt>
                <c:pt idx="2102">
                  <c:v>50020.538400000005</c:v>
                </c:pt>
                <c:pt idx="2103">
                  <c:v>19125.069600000003</c:v>
                </c:pt>
                <c:pt idx="2104">
                  <c:v>14146.4202</c:v>
                </c:pt>
                <c:pt idx="2105">
                  <c:v>39258.918000000005</c:v>
                </c:pt>
                <c:pt idx="2106">
                  <c:v>63468.885600000001</c:v>
                </c:pt>
                <c:pt idx="2107">
                  <c:v>97766.400000000009</c:v>
                </c:pt>
                <c:pt idx="2108">
                  <c:v>7627.3469999999998</c:v>
                </c:pt>
                <c:pt idx="2109">
                  <c:v>1844.4966000000002</c:v>
                </c:pt>
                <c:pt idx="2110">
                  <c:v>33735.920400000003</c:v>
                </c:pt>
                <c:pt idx="2111">
                  <c:v>15693.1152</c:v>
                </c:pt>
                <c:pt idx="2112">
                  <c:v>1062.4458</c:v>
                </c:pt>
                <c:pt idx="2113">
                  <c:v>17016.66</c:v>
                </c:pt>
                <c:pt idx="2114">
                  <c:v>12515.2248</c:v>
                </c:pt>
                <c:pt idx="2115">
                  <c:v>4749.9516000000012</c:v>
                </c:pt>
                <c:pt idx="2116">
                  <c:v>42328.871400000004</c:v>
                </c:pt>
                <c:pt idx="2117">
                  <c:v>22241.052000000003</c:v>
                </c:pt>
                <c:pt idx="2118">
                  <c:v>57624.931200000006</c:v>
                </c:pt>
                <c:pt idx="2119">
                  <c:v>79385.452500000014</c:v>
                </c:pt>
                <c:pt idx="2120">
                  <c:v>22686.065999999999</c:v>
                </c:pt>
                <c:pt idx="2121">
                  <c:v>28515.709200000001</c:v>
                </c:pt>
                <c:pt idx="2122">
                  <c:v>39532.277999999998</c:v>
                </c:pt>
                <c:pt idx="2123">
                  <c:v>31454.731199999998</c:v>
                </c:pt>
                <c:pt idx="2124">
                  <c:v>4014.4122000000002</c:v>
                </c:pt>
                <c:pt idx="2125">
                  <c:v>8608.9907999999996</c:v>
                </c:pt>
                <c:pt idx="2126">
                  <c:v>62905.7238</c:v>
                </c:pt>
                <c:pt idx="2127">
                  <c:v>3420.7385999999997</c:v>
                </c:pt>
                <c:pt idx="2128">
                  <c:v>82516.731</c:v>
                </c:pt>
                <c:pt idx="2129">
                  <c:v>24426.183300000001</c:v>
                </c:pt>
                <c:pt idx="2130">
                  <c:v>13623.217199999999</c:v>
                </c:pt>
                <c:pt idx="2131">
                  <c:v>45426.402000000002</c:v>
                </c:pt>
                <c:pt idx="2132">
                  <c:v>69772.004400000005</c:v>
                </c:pt>
                <c:pt idx="2133">
                  <c:v>25102.648799999999</c:v>
                </c:pt>
                <c:pt idx="2134">
                  <c:v>117450.83249999999</c:v>
                </c:pt>
                <c:pt idx="2135">
                  <c:v>50314.581300000005</c:v>
                </c:pt>
                <c:pt idx="2136">
                  <c:v>111096.53909999999</c:v>
                </c:pt>
                <c:pt idx="2137">
                  <c:v>7655.286000000001</c:v>
                </c:pt>
                <c:pt idx="2138">
                  <c:v>4374.8856000000005</c:v>
                </c:pt>
                <c:pt idx="2139">
                  <c:v>5701.1639999999998</c:v>
                </c:pt>
                <c:pt idx="2140">
                  <c:v>5658.5519999999997</c:v>
                </c:pt>
                <c:pt idx="2141">
                  <c:v>24586.923000000003</c:v>
                </c:pt>
                <c:pt idx="2142">
                  <c:v>1757.3832</c:v>
                </c:pt>
                <c:pt idx="2143">
                  <c:v>52871.763600000006</c:v>
                </c:pt>
                <c:pt idx="2144">
                  <c:v>62109.361799999999</c:v>
                </c:pt>
                <c:pt idx="2145">
                  <c:v>77384.798999999999</c:v>
                </c:pt>
                <c:pt idx="2146">
                  <c:v>5734.1280000000006</c:v>
                </c:pt>
                <c:pt idx="2147">
                  <c:v>45705.591</c:v>
                </c:pt>
                <c:pt idx="2148">
                  <c:v>19291.336800000001</c:v>
                </c:pt>
                <c:pt idx="2149">
                  <c:v>9503.9232000000011</c:v>
                </c:pt>
                <c:pt idx="2150">
                  <c:v>98326.285499999998</c:v>
                </c:pt>
                <c:pt idx="2151">
                  <c:v>64716.854400000004</c:v>
                </c:pt>
                <c:pt idx="2152">
                  <c:v>9165.6</c:v>
                </c:pt>
                <c:pt idx="2153">
                  <c:v>6521.887200000001</c:v>
                </c:pt>
                <c:pt idx="2154">
                  <c:v>9885.8232000000007</c:v>
                </c:pt>
                <c:pt idx="2155">
                  <c:v>43536.6</c:v>
                </c:pt>
                <c:pt idx="2156">
                  <c:v>0</c:v>
                </c:pt>
                <c:pt idx="2157">
                  <c:v>46049.904000000002</c:v>
                </c:pt>
                <c:pt idx="2158">
                  <c:v>44859.783000000003</c:v>
                </c:pt>
                <c:pt idx="2159">
                  <c:v>118335.132</c:v>
                </c:pt>
                <c:pt idx="2160">
                  <c:v>13401.474000000002</c:v>
                </c:pt>
                <c:pt idx="2161">
                  <c:v>24613.254000000001</c:v>
                </c:pt>
                <c:pt idx="2162">
                  <c:v>59177.214</c:v>
                </c:pt>
                <c:pt idx="2163">
                  <c:v>6045.1956000000009</c:v>
                </c:pt>
                <c:pt idx="2164">
                  <c:v>11289.004200000001</c:v>
                </c:pt>
                <c:pt idx="2165">
                  <c:v>71173.175400000007</c:v>
                </c:pt>
                <c:pt idx="2166">
                  <c:v>23096.226600000002</c:v>
                </c:pt>
                <c:pt idx="2167">
                  <c:v>654.69720000000007</c:v>
                </c:pt>
                <c:pt idx="2168">
                  <c:v>45192.183400000002</c:v>
                </c:pt>
                <c:pt idx="2169">
                  <c:v>11553.118200000001</c:v>
                </c:pt>
                <c:pt idx="2170">
                  <c:v>23724.432000000001</c:v>
                </c:pt>
                <c:pt idx="2171">
                  <c:v>47551.132799999999</c:v>
                </c:pt>
                <c:pt idx="2172">
                  <c:v>29585.109600000003</c:v>
                </c:pt>
                <c:pt idx="2173">
                  <c:v>11890.677600000001</c:v>
                </c:pt>
                <c:pt idx="2174">
                  <c:v>44603.6152</c:v>
                </c:pt>
                <c:pt idx="2175">
                  <c:v>41884.299599999998</c:v>
                </c:pt>
                <c:pt idx="2176">
                  <c:v>43734.424200000001</c:v>
                </c:pt>
                <c:pt idx="2177">
                  <c:v>10528.38</c:v>
                </c:pt>
                <c:pt idx="2178">
                  <c:v>84307.540500000003</c:v>
                </c:pt>
                <c:pt idx="2179">
                  <c:v>46550.903200000001</c:v>
                </c:pt>
                <c:pt idx="2180">
                  <c:v>17547.3</c:v>
                </c:pt>
                <c:pt idx="2181">
                  <c:v>14390.233200000001</c:v>
                </c:pt>
                <c:pt idx="2182">
                  <c:v>12766.917000000001</c:v>
                </c:pt>
                <c:pt idx="2183">
                  <c:v>50134.465200000006</c:v>
                </c:pt>
                <c:pt idx="2184">
                  <c:v>17570.616000000002</c:v>
                </c:pt>
                <c:pt idx="2185">
                  <c:v>80171.181600000011</c:v>
                </c:pt>
                <c:pt idx="2186">
                  <c:v>23830.560000000001</c:v>
                </c:pt>
                <c:pt idx="2187">
                  <c:v>1057.5011999999999</c:v>
                </c:pt>
                <c:pt idx="2188">
                  <c:v>79422.858600000007</c:v>
                </c:pt>
                <c:pt idx="2189">
                  <c:v>58984.857000000004</c:v>
                </c:pt>
                <c:pt idx="2190">
                  <c:v>5254.7831999999999</c:v>
                </c:pt>
                <c:pt idx="2191">
                  <c:v>63164.92</c:v>
                </c:pt>
                <c:pt idx="2192">
                  <c:v>30351.522600000004</c:v>
                </c:pt>
                <c:pt idx="2193">
                  <c:v>18424.624800000001</c:v>
                </c:pt>
                <c:pt idx="2194">
                  <c:v>20252.478599999999</c:v>
                </c:pt>
                <c:pt idx="2195">
                  <c:v>20772.8073</c:v>
                </c:pt>
                <c:pt idx="2196">
                  <c:v>63869.277600000001</c:v>
                </c:pt>
                <c:pt idx="2197">
                  <c:v>10025.478000000001</c:v>
                </c:pt>
                <c:pt idx="2198">
                  <c:v>65053.650000000009</c:v>
                </c:pt>
                <c:pt idx="2199">
                  <c:v>55871.085600000006</c:v>
                </c:pt>
                <c:pt idx="2200">
                  <c:v>61799.862000000008</c:v>
                </c:pt>
                <c:pt idx="2201">
                  <c:v>16479.909599999999</c:v>
                </c:pt>
                <c:pt idx="2202">
                  <c:v>14280.808799999999</c:v>
                </c:pt>
                <c:pt idx="2203">
                  <c:v>12930.973200000002</c:v>
                </c:pt>
                <c:pt idx="2204">
                  <c:v>7233.5879999999997</c:v>
                </c:pt>
                <c:pt idx="2205">
                  <c:v>59977.756800000003</c:v>
                </c:pt>
                <c:pt idx="2206">
                  <c:v>84131.926800000001</c:v>
                </c:pt>
                <c:pt idx="2207">
                  <c:v>22168.491000000002</c:v>
                </c:pt>
                <c:pt idx="2208">
                  <c:v>98243.573999999993</c:v>
                </c:pt>
                <c:pt idx="2209">
                  <c:v>12685.11</c:v>
                </c:pt>
                <c:pt idx="2210">
                  <c:v>19482.407400000004</c:v>
                </c:pt>
                <c:pt idx="2211">
                  <c:v>3175.9205999999999</c:v>
                </c:pt>
                <c:pt idx="2212">
                  <c:v>15015.8256</c:v>
                </c:pt>
                <c:pt idx="2213">
                  <c:v>25900.940399999999</c:v>
                </c:pt>
                <c:pt idx="2214">
                  <c:v>32110.152000000002</c:v>
                </c:pt>
                <c:pt idx="2215">
                  <c:v>43984.1198</c:v>
                </c:pt>
                <c:pt idx="2216">
                  <c:v>22814.8668</c:v>
                </c:pt>
                <c:pt idx="2217">
                  <c:v>12760.2304</c:v>
                </c:pt>
                <c:pt idx="2218">
                  <c:v>29858.215</c:v>
                </c:pt>
                <c:pt idx="2219">
                  <c:v>121498.14840000001</c:v>
                </c:pt>
                <c:pt idx="2220">
                  <c:v>34746.950400000002</c:v>
                </c:pt>
                <c:pt idx="2221">
                  <c:v>6259.9440000000004</c:v>
                </c:pt>
                <c:pt idx="2222">
                  <c:v>39561.0478</c:v>
                </c:pt>
                <c:pt idx="2223">
                  <c:v>11915.280000000002</c:v>
                </c:pt>
                <c:pt idx="2224">
                  <c:v>10622.849999999999</c:v>
                </c:pt>
                <c:pt idx="2225">
                  <c:v>60969.129000000001</c:v>
                </c:pt>
                <c:pt idx="2226">
                  <c:v>2367.5789999999997</c:v>
                </c:pt>
                <c:pt idx="2227">
                  <c:v>19480.035599999999</c:v>
                </c:pt>
                <c:pt idx="2228">
                  <c:v>38562.553500000002</c:v>
                </c:pt>
                <c:pt idx="2229">
                  <c:v>10015.749599999999</c:v>
                </c:pt>
                <c:pt idx="2230">
                  <c:v>24956.160000000003</c:v>
                </c:pt>
                <c:pt idx="2231">
                  <c:v>31105.151999999998</c:v>
                </c:pt>
                <c:pt idx="2232">
                  <c:v>21022.777600000001</c:v>
                </c:pt>
                <c:pt idx="2233">
                  <c:v>16562.400000000001</c:v>
                </c:pt>
                <c:pt idx="2234">
                  <c:v>185134.76850000001</c:v>
                </c:pt>
                <c:pt idx="2235">
                  <c:v>23066.0766</c:v>
                </c:pt>
                <c:pt idx="2236">
                  <c:v>8019.9</c:v>
                </c:pt>
                <c:pt idx="2237">
                  <c:v>103796.40000000001</c:v>
                </c:pt>
                <c:pt idx="2238">
                  <c:v>11933.8524</c:v>
                </c:pt>
                <c:pt idx="2239">
                  <c:v>14853.7392</c:v>
                </c:pt>
                <c:pt idx="2240">
                  <c:v>49886.029200000004</c:v>
                </c:pt>
                <c:pt idx="2241">
                  <c:v>5862.5268000000005</c:v>
                </c:pt>
                <c:pt idx="2242">
                  <c:v>23303.135999999999</c:v>
                </c:pt>
                <c:pt idx="2243">
                  <c:v>104232.20820000001</c:v>
                </c:pt>
                <c:pt idx="2244">
                  <c:v>50038.950000000004</c:v>
                </c:pt>
                <c:pt idx="2245">
                  <c:v>16613.052000000003</c:v>
                </c:pt>
                <c:pt idx="2246">
                  <c:v>104561.90850000001</c:v>
                </c:pt>
                <c:pt idx="2247">
                  <c:v>38840.596799999999</c:v>
                </c:pt>
                <c:pt idx="2248">
                  <c:v>27736.190999999999</c:v>
                </c:pt>
                <c:pt idx="2249">
                  <c:v>166838.52240000002</c:v>
                </c:pt>
                <c:pt idx="2250">
                  <c:v>47139.484800000006</c:v>
                </c:pt>
                <c:pt idx="2251">
                  <c:v>9413.232</c:v>
                </c:pt>
                <c:pt idx="2252">
                  <c:v>11842.920000000002</c:v>
                </c:pt>
                <c:pt idx="2253">
                  <c:v>10531.6764</c:v>
                </c:pt>
                <c:pt idx="2254">
                  <c:v>8608.0260000000017</c:v>
                </c:pt>
                <c:pt idx="2255">
                  <c:v>54366.359400000001</c:v>
                </c:pt>
                <c:pt idx="2256">
                  <c:v>17480.567999999999</c:v>
                </c:pt>
                <c:pt idx="2257">
                  <c:v>57064.060800000007</c:v>
                </c:pt>
                <c:pt idx="2258">
                  <c:v>22813.017599999999</c:v>
                </c:pt>
                <c:pt idx="2259">
                  <c:v>83116.555200000003</c:v>
                </c:pt>
                <c:pt idx="2260">
                  <c:v>41664.727200000001</c:v>
                </c:pt>
                <c:pt idx="2261">
                  <c:v>13700.682600000002</c:v>
                </c:pt>
                <c:pt idx="2262">
                  <c:v>13198.383600000001</c:v>
                </c:pt>
                <c:pt idx="2263">
                  <c:v>50768.861399999994</c:v>
                </c:pt>
                <c:pt idx="2264">
                  <c:v>16665.593399999998</c:v>
                </c:pt>
                <c:pt idx="2265">
                  <c:v>5788.8</c:v>
                </c:pt>
                <c:pt idx="2266">
                  <c:v>0</c:v>
                </c:pt>
                <c:pt idx="2267">
                  <c:v>29978.547000000002</c:v>
                </c:pt>
                <c:pt idx="2268">
                  <c:v>13093.823400000001</c:v>
                </c:pt>
                <c:pt idx="2269">
                  <c:v>8783.4588000000003</c:v>
                </c:pt>
                <c:pt idx="2270">
                  <c:v>31705.739999999998</c:v>
                </c:pt>
                <c:pt idx="2271">
                  <c:v>42967.971000000005</c:v>
                </c:pt>
                <c:pt idx="2272">
                  <c:v>26056.474200000001</c:v>
                </c:pt>
                <c:pt idx="2273">
                  <c:v>6595.2924000000003</c:v>
                </c:pt>
                <c:pt idx="2274">
                  <c:v>15370.228800000001</c:v>
                </c:pt>
                <c:pt idx="2275">
                  <c:v>9385.8960000000006</c:v>
                </c:pt>
                <c:pt idx="2276">
                  <c:v>24157.747800000001</c:v>
                </c:pt>
                <c:pt idx="2277">
                  <c:v>22295.221500000003</c:v>
                </c:pt>
                <c:pt idx="2278">
                  <c:v>26922.261599999998</c:v>
                </c:pt>
                <c:pt idx="2279">
                  <c:v>8683.2000000000007</c:v>
                </c:pt>
                <c:pt idx="2280">
                  <c:v>3736.6302000000001</c:v>
                </c:pt>
                <c:pt idx="2281">
                  <c:v>13012.740000000002</c:v>
                </c:pt>
                <c:pt idx="2282">
                  <c:v>31817.536200000002</c:v>
                </c:pt>
                <c:pt idx="2283">
                  <c:v>2478.5711999999999</c:v>
                </c:pt>
                <c:pt idx="2284">
                  <c:v>46093.32</c:v>
                </c:pt>
                <c:pt idx="2285">
                  <c:v>23486.850000000002</c:v>
                </c:pt>
                <c:pt idx="2286">
                  <c:v>96919.948799999998</c:v>
                </c:pt>
                <c:pt idx="2287">
                  <c:v>23633.419199999997</c:v>
                </c:pt>
                <c:pt idx="2288">
                  <c:v>1968.6744000000003</c:v>
                </c:pt>
                <c:pt idx="2289">
                  <c:v>115119.45359999999</c:v>
                </c:pt>
                <c:pt idx="2290">
                  <c:v>23147.481599999999</c:v>
                </c:pt>
                <c:pt idx="2291">
                  <c:v>58384.269</c:v>
                </c:pt>
                <c:pt idx="2292">
                  <c:v>23967.883200000004</c:v>
                </c:pt>
                <c:pt idx="2293">
                  <c:v>802.63319999999999</c:v>
                </c:pt>
                <c:pt idx="2294">
                  <c:v>106978.31040000002</c:v>
                </c:pt>
                <c:pt idx="2295">
                  <c:v>24163.657200000001</c:v>
                </c:pt>
                <c:pt idx="2296">
                  <c:v>10412.872000000001</c:v>
                </c:pt>
                <c:pt idx="2297">
                  <c:v>50453.613000000005</c:v>
                </c:pt>
                <c:pt idx="2298">
                  <c:v>11680.445</c:v>
                </c:pt>
                <c:pt idx="2299">
                  <c:v>13251.889800000001</c:v>
                </c:pt>
                <c:pt idx="2300">
                  <c:v>19847.436800000003</c:v>
                </c:pt>
                <c:pt idx="2301">
                  <c:v>30430.596000000001</c:v>
                </c:pt>
                <c:pt idx="2302">
                  <c:v>4491.3047999999999</c:v>
                </c:pt>
                <c:pt idx="2303">
                  <c:v>28237.8334</c:v>
                </c:pt>
                <c:pt idx="2304">
                  <c:v>21863.574000000001</c:v>
                </c:pt>
                <c:pt idx="2305">
                  <c:v>3912.0630000000001</c:v>
                </c:pt>
                <c:pt idx="2306">
                  <c:v>15369.880400000002</c:v>
                </c:pt>
                <c:pt idx="2307">
                  <c:v>3618</c:v>
                </c:pt>
                <c:pt idx="2308">
                  <c:v>4583.4030000000002</c:v>
                </c:pt>
                <c:pt idx="2309">
                  <c:v>38354.216999999997</c:v>
                </c:pt>
                <c:pt idx="2310">
                  <c:v>12822.835200000001</c:v>
                </c:pt>
                <c:pt idx="2311">
                  <c:v>33883.253400000001</c:v>
                </c:pt>
                <c:pt idx="2312">
                  <c:v>14898.441600000002</c:v>
                </c:pt>
                <c:pt idx="2313">
                  <c:v>21425.595000000001</c:v>
                </c:pt>
                <c:pt idx="2314">
                  <c:v>2366.5740000000001</c:v>
                </c:pt>
                <c:pt idx="2315">
                  <c:v>67922.523000000001</c:v>
                </c:pt>
                <c:pt idx="2316">
                  <c:v>83443.140000000014</c:v>
                </c:pt>
                <c:pt idx="2317">
                  <c:v>3581.82</c:v>
                </c:pt>
                <c:pt idx="2318">
                  <c:v>15493.7232</c:v>
                </c:pt>
                <c:pt idx="2319">
                  <c:v>24509.149400000002</c:v>
                </c:pt>
                <c:pt idx="2320">
                  <c:v>29752.663199999999</c:v>
                </c:pt>
                <c:pt idx="2321">
                  <c:v>5047.1100000000006</c:v>
                </c:pt>
                <c:pt idx="2322">
                  <c:v>9834.4074000000001</c:v>
                </c:pt>
                <c:pt idx="2323">
                  <c:v>868.15920000000006</c:v>
                </c:pt>
                <c:pt idx="2324">
                  <c:v>10805.438399999999</c:v>
                </c:pt>
                <c:pt idx="2325">
                  <c:v>35303.64</c:v>
                </c:pt>
                <c:pt idx="2326">
                  <c:v>2476.3200000000002</c:v>
                </c:pt>
                <c:pt idx="2327">
                  <c:v>11573.0172</c:v>
                </c:pt>
                <c:pt idx="2328">
                  <c:v>21135.029399999999</c:v>
                </c:pt>
                <c:pt idx="2329">
                  <c:v>96291.06</c:v>
                </c:pt>
                <c:pt idx="2330">
                  <c:v>25460</c:v>
                </c:pt>
                <c:pt idx="2331">
                  <c:v>14379.258600000001</c:v>
                </c:pt>
                <c:pt idx="2332">
                  <c:v>5031.5325000000003</c:v>
                </c:pt>
                <c:pt idx="2333">
                  <c:v>39210.075000000004</c:v>
                </c:pt>
                <c:pt idx="2334">
                  <c:v>0</c:v>
                </c:pt>
                <c:pt idx="2335">
                  <c:v>0</c:v>
                </c:pt>
                <c:pt idx="2336">
                  <c:v>3417</c:v>
                </c:pt>
                <c:pt idx="2337">
                  <c:v>0</c:v>
                </c:pt>
                <c:pt idx="2338">
                  <c:v>0</c:v>
                </c:pt>
                <c:pt idx="2339">
                  <c:v>10955.625599999999</c:v>
                </c:pt>
                <c:pt idx="2340">
                  <c:v>1531.1376</c:v>
                </c:pt>
                <c:pt idx="2341">
                  <c:v>2654.0040000000004</c:v>
                </c:pt>
                <c:pt idx="2342">
                  <c:v>5778.348</c:v>
                </c:pt>
                <c:pt idx="2343">
                  <c:v>946.38840000000005</c:v>
                </c:pt>
                <c:pt idx="2344">
                  <c:v>6626.8091999999997</c:v>
                </c:pt>
                <c:pt idx="2345">
                  <c:v>2288.0232000000001</c:v>
                </c:pt>
                <c:pt idx="2346">
                  <c:v>16272.960000000003</c:v>
                </c:pt>
                <c:pt idx="2347">
                  <c:v>697.47</c:v>
                </c:pt>
                <c:pt idx="2348">
                  <c:v>562.39800000000002</c:v>
                </c:pt>
                <c:pt idx="2349">
                  <c:v>18090</c:v>
                </c:pt>
                <c:pt idx="2350">
                  <c:v>2033.0747999999999</c:v>
                </c:pt>
                <c:pt idx="2351">
                  <c:v>6010.1412</c:v>
                </c:pt>
                <c:pt idx="2352">
                  <c:v>2437.9290000000001</c:v>
                </c:pt>
                <c:pt idx="2353">
                  <c:v>4016.1408000000001</c:v>
                </c:pt>
                <c:pt idx="2354">
                  <c:v>3043.7429999999999</c:v>
                </c:pt>
                <c:pt idx="2355">
                  <c:v>1233.6174000000001</c:v>
                </c:pt>
                <c:pt idx="2356">
                  <c:v>648.1848</c:v>
                </c:pt>
                <c:pt idx="2357">
                  <c:v>0</c:v>
                </c:pt>
                <c:pt idx="2358">
                  <c:v>0</c:v>
                </c:pt>
                <c:pt idx="2359">
                  <c:v>0</c:v>
                </c:pt>
                <c:pt idx="2360">
                  <c:v>2453.3658</c:v>
                </c:pt>
                <c:pt idx="2361">
                  <c:v>0</c:v>
                </c:pt>
                <c:pt idx="2362">
                  <c:v>20952.039000000001</c:v>
                </c:pt>
                <c:pt idx="2363">
                  <c:v>6891.0839999999998</c:v>
                </c:pt>
                <c:pt idx="2364">
                  <c:v>0</c:v>
                </c:pt>
                <c:pt idx="2365">
                  <c:v>917.08260000000007</c:v>
                </c:pt>
                <c:pt idx="2366">
                  <c:v>0</c:v>
                </c:pt>
                <c:pt idx="2367">
                  <c:v>0</c:v>
                </c:pt>
                <c:pt idx="2368">
                  <c:v>0</c:v>
                </c:pt>
                <c:pt idx="2369">
                  <c:v>20711.04</c:v>
                </c:pt>
                <c:pt idx="2370">
                  <c:v>0</c:v>
                </c:pt>
                <c:pt idx="2371">
                  <c:v>4565.9160000000002</c:v>
                </c:pt>
                <c:pt idx="2372">
                  <c:v>1131.7104000000002</c:v>
                </c:pt>
                <c:pt idx="2373">
                  <c:v>6373.6296000000002</c:v>
                </c:pt>
                <c:pt idx="2374">
                  <c:v>4052.16</c:v>
                </c:pt>
                <c:pt idx="2375">
                  <c:v>700.92720000000008</c:v>
                </c:pt>
                <c:pt idx="2376">
                  <c:v>2915.1432000000004</c:v>
                </c:pt>
                <c:pt idx="2377">
                  <c:v>1833.3210000000001</c:v>
                </c:pt>
                <c:pt idx="2378">
                  <c:v>0</c:v>
                </c:pt>
                <c:pt idx="2379">
                  <c:v>2532.6</c:v>
                </c:pt>
                <c:pt idx="2380">
                  <c:v>24441.841200000003</c:v>
                </c:pt>
                <c:pt idx="2381">
                  <c:v>13369.555199999999</c:v>
                </c:pt>
                <c:pt idx="2382">
                  <c:v>975.33240000000001</c:v>
                </c:pt>
                <c:pt idx="2383">
                  <c:v>9595.4184000000005</c:v>
                </c:pt>
                <c:pt idx="2384">
                  <c:v>0</c:v>
                </c:pt>
                <c:pt idx="2385">
                  <c:v>1605.2664</c:v>
                </c:pt>
                <c:pt idx="2386">
                  <c:v>0</c:v>
                </c:pt>
                <c:pt idx="2387">
                  <c:v>10043.206200000001</c:v>
                </c:pt>
                <c:pt idx="2388">
                  <c:v>11899.280400000001</c:v>
                </c:pt>
                <c:pt idx="2389">
                  <c:v>6886.9634999999998</c:v>
                </c:pt>
                <c:pt idx="2390">
                  <c:v>868.31999999999994</c:v>
                </c:pt>
                <c:pt idx="2391">
                  <c:v>8041.8492000000006</c:v>
                </c:pt>
                <c:pt idx="2392">
                  <c:v>5291.2044000000005</c:v>
                </c:pt>
                <c:pt idx="2393">
                  <c:v>9169.7003999999997</c:v>
                </c:pt>
                <c:pt idx="2394">
                  <c:v>0</c:v>
                </c:pt>
                <c:pt idx="2395">
                  <c:v>8757.3690000000006</c:v>
                </c:pt>
                <c:pt idx="2396">
                  <c:v>2129.9567999999999</c:v>
                </c:pt>
                <c:pt idx="2397">
                  <c:v>1011.3516</c:v>
                </c:pt>
                <c:pt idx="2398">
                  <c:v>0</c:v>
                </c:pt>
                <c:pt idx="2399">
                  <c:v>19110.999599999999</c:v>
                </c:pt>
                <c:pt idx="2400">
                  <c:v>0</c:v>
                </c:pt>
                <c:pt idx="2401">
                  <c:v>37255.390200000002</c:v>
                </c:pt>
                <c:pt idx="2402">
                  <c:v>330.24299999999999</c:v>
                </c:pt>
                <c:pt idx="2403">
                  <c:v>324.0924</c:v>
                </c:pt>
                <c:pt idx="2404">
                  <c:v>726.81600000000003</c:v>
                </c:pt>
                <c:pt idx="2405">
                  <c:v>2609.6633999999999</c:v>
                </c:pt>
                <c:pt idx="2406">
                  <c:v>0</c:v>
                </c:pt>
                <c:pt idx="2407">
                  <c:v>19117.11</c:v>
                </c:pt>
                <c:pt idx="2408">
                  <c:v>0</c:v>
                </c:pt>
                <c:pt idx="2409">
                  <c:v>5004.4176000000007</c:v>
                </c:pt>
                <c:pt idx="2410">
                  <c:v>1633.326</c:v>
                </c:pt>
                <c:pt idx="2411">
                  <c:v>9916</c:v>
                </c:pt>
                <c:pt idx="2412">
                  <c:v>15195.6</c:v>
                </c:pt>
                <c:pt idx="2413">
                  <c:v>2315.6406000000002</c:v>
                </c:pt>
                <c:pt idx="2414">
                  <c:v>7688.25</c:v>
                </c:pt>
                <c:pt idx="2415">
                  <c:v>625.19040000000007</c:v>
                </c:pt>
                <c:pt idx="2416">
                  <c:v>5951.61</c:v>
                </c:pt>
                <c:pt idx="2417">
                  <c:v>11892.6072</c:v>
                </c:pt>
                <c:pt idx="2418">
                  <c:v>3547.8510000000001</c:v>
                </c:pt>
                <c:pt idx="2419">
                  <c:v>5462.2152000000006</c:v>
                </c:pt>
                <c:pt idx="2420">
                  <c:v>28575.044399999999</c:v>
                </c:pt>
                <c:pt idx="2421">
                  <c:v>0</c:v>
                </c:pt>
                <c:pt idx="2422">
                  <c:v>11912.144399999999</c:v>
                </c:pt>
                <c:pt idx="2423">
                  <c:v>0</c:v>
                </c:pt>
                <c:pt idx="2424">
                  <c:v>0</c:v>
                </c:pt>
                <c:pt idx="2425">
                  <c:v>0</c:v>
                </c:pt>
                <c:pt idx="2426">
                  <c:v>1006.1658</c:v>
                </c:pt>
                <c:pt idx="2427">
                  <c:v>792.58320000000003</c:v>
                </c:pt>
                <c:pt idx="2428">
                  <c:v>3618</c:v>
                </c:pt>
                <c:pt idx="2429">
                  <c:v>3606.7440000000001</c:v>
                </c:pt>
                <c:pt idx="2430">
                  <c:v>17419.142400000001</c:v>
                </c:pt>
                <c:pt idx="2431">
                  <c:v>750.29279999999994</c:v>
                </c:pt>
                <c:pt idx="2432">
                  <c:v>0</c:v>
                </c:pt>
                <c:pt idx="2433">
                  <c:v>3013.7940000000003</c:v>
                </c:pt>
                <c:pt idx="2434">
                  <c:v>1097.46</c:v>
                </c:pt>
                <c:pt idx="2435">
                  <c:v>5018.2061999999996</c:v>
                </c:pt>
                <c:pt idx="2436">
                  <c:v>3175.2773999999999</c:v>
                </c:pt>
                <c:pt idx="2437">
                  <c:v>0</c:v>
                </c:pt>
                <c:pt idx="2438">
                  <c:v>0</c:v>
                </c:pt>
                <c:pt idx="2439">
                  <c:v>0</c:v>
                </c:pt>
                <c:pt idx="2440">
                  <c:v>4882.5714000000007</c:v>
                </c:pt>
                <c:pt idx="2441">
                  <c:v>0</c:v>
                </c:pt>
                <c:pt idx="2442">
                  <c:v>0</c:v>
                </c:pt>
                <c:pt idx="2443">
                  <c:v>2201.9148</c:v>
                </c:pt>
                <c:pt idx="2444">
                  <c:v>0</c:v>
                </c:pt>
                <c:pt idx="2445">
                  <c:v>832.38120000000004</c:v>
                </c:pt>
                <c:pt idx="2446">
                  <c:v>3520.2336</c:v>
                </c:pt>
                <c:pt idx="2447">
                  <c:v>2383.5383999999999</c:v>
                </c:pt>
                <c:pt idx="2448">
                  <c:v>0</c:v>
                </c:pt>
                <c:pt idx="2449">
                  <c:v>2983.4027999999998</c:v>
                </c:pt>
                <c:pt idx="2450">
                  <c:v>0</c:v>
                </c:pt>
                <c:pt idx="2451">
                  <c:v>1645.3056000000001</c:v>
                </c:pt>
                <c:pt idx="2452">
                  <c:v>1780.2972</c:v>
                </c:pt>
                <c:pt idx="2453">
                  <c:v>4744.8060000000005</c:v>
                </c:pt>
                <c:pt idx="2454">
                  <c:v>470.90280000000001</c:v>
                </c:pt>
                <c:pt idx="2455">
                  <c:v>667.80240000000003</c:v>
                </c:pt>
                <c:pt idx="2456">
                  <c:v>800.98500000000001</c:v>
                </c:pt>
                <c:pt idx="2457">
                  <c:v>648.1848</c:v>
                </c:pt>
                <c:pt idx="2458">
                  <c:v>1144.0518</c:v>
                </c:pt>
                <c:pt idx="2459">
                  <c:v>0</c:v>
                </c:pt>
                <c:pt idx="2460">
                  <c:v>22754.205000000002</c:v>
                </c:pt>
                <c:pt idx="2461">
                  <c:v>3169.9308000000001</c:v>
                </c:pt>
                <c:pt idx="2462">
                  <c:v>982.0458000000001</c:v>
                </c:pt>
                <c:pt idx="2463">
                  <c:v>771.92039999999997</c:v>
                </c:pt>
                <c:pt idx="2464">
                  <c:v>0</c:v>
                </c:pt>
                <c:pt idx="2465">
                  <c:v>0</c:v>
                </c:pt>
                <c:pt idx="2466">
                  <c:v>1825.8036000000002</c:v>
                </c:pt>
                <c:pt idx="2467">
                  <c:v>0</c:v>
                </c:pt>
                <c:pt idx="2468">
                  <c:v>339.08700000000005</c:v>
                </c:pt>
                <c:pt idx="2469">
                  <c:v>0</c:v>
                </c:pt>
                <c:pt idx="2470">
                  <c:v>0</c:v>
                </c:pt>
                <c:pt idx="2471">
                  <c:v>3137.2883999999999</c:v>
                </c:pt>
                <c:pt idx="2472">
                  <c:v>0</c:v>
                </c:pt>
                <c:pt idx="2473">
                  <c:v>26545.989600000001</c:v>
                </c:pt>
                <c:pt idx="2474">
                  <c:v>0</c:v>
                </c:pt>
                <c:pt idx="2475">
                  <c:v>3371.9760000000001</c:v>
                </c:pt>
                <c:pt idx="2476">
                  <c:v>0</c:v>
                </c:pt>
                <c:pt idx="2477">
                  <c:v>2045.9790000000003</c:v>
                </c:pt>
                <c:pt idx="2478">
                  <c:v>893.16360000000009</c:v>
                </c:pt>
                <c:pt idx="2479">
                  <c:v>7799.9256000000005</c:v>
                </c:pt>
                <c:pt idx="2480">
                  <c:v>252.69720000000001</c:v>
                </c:pt>
                <c:pt idx="2481">
                  <c:v>0</c:v>
                </c:pt>
                <c:pt idx="2482">
                  <c:v>0</c:v>
                </c:pt>
                <c:pt idx="2483">
                  <c:v>11729.234399999999</c:v>
                </c:pt>
                <c:pt idx="2484">
                  <c:v>0</c:v>
                </c:pt>
                <c:pt idx="2485">
                  <c:v>0</c:v>
                </c:pt>
                <c:pt idx="2486">
                  <c:v>2062.2600000000002</c:v>
                </c:pt>
                <c:pt idx="2487">
                  <c:v>0</c:v>
                </c:pt>
                <c:pt idx="2488">
                  <c:v>914.06760000000008</c:v>
                </c:pt>
                <c:pt idx="2489">
                  <c:v>4373.76</c:v>
                </c:pt>
                <c:pt idx="2490">
                  <c:v>19894.6584</c:v>
                </c:pt>
                <c:pt idx="2491">
                  <c:v>22386.214200000002</c:v>
                </c:pt>
                <c:pt idx="2492">
                  <c:v>7821.3119999999999</c:v>
                </c:pt>
                <c:pt idx="2493">
                  <c:v>642.75779999999997</c:v>
                </c:pt>
                <c:pt idx="2494">
                  <c:v>641.83320000000003</c:v>
                </c:pt>
                <c:pt idx="2495">
                  <c:v>0</c:v>
                </c:pt>
                <c:pt idx="2496">
                  <c:v>16701.894</c:v>
                </c:pt>
                <c:pt idx="2497">
                  <c:v>0</c:v>
                </c:pt>
                <c:pt idx="2498">
                  <c:v>12904.441200000001</c:v>
                </c:pt>
                <c:pt idx="2499">
                  <c:v>2947.4640000000004</c:v>
                </c:pt>
                <c:pt idx="2500">
                  <c:v>2568.9006000000004</c:v>
                </c:pt>
                <c:pt idx="2501">
                  <c:v>0</c:v>
                </c:pt>
                <c:pt idx="2502">
                  <c:v>585.31200000000001</c:v>
                </c:pt>
                <c:pt idx="2503">
                  <c:v>13143.0684</c:v>
                </c:pt>
                <c:pt idx="2504">
                  <c:v>784.90499999999997</c:v>
                </c:pt>
                <c:pt idx="2505">
                  <c:v>17290.422000000002</c:v>
                </c:pt>
                <c:pt idx="2506">
                  <c:v>11823.945599999999</c:v>
                </c:pt>
                <c:pt idx="2507">
                  <c:v>63012.588799999998</c:v>
                </c:pt>
                <c:pt idx="2508">
                  <c:v>8729.43</c:v>
                </c:pt>
                <c:pt idx="2509">
                  <c:v>10974.6</c:v>
                </c:pt>
                <c:pt idx="2510">
                  <c:v>9421.2720000000008</c:v>
                </c:pt>
                <c:pt idx="2511">
                  <c:v>17005.002</c:v>
                </c:pt>
                <c:pt idx="2512">
                  <c:v>11295.757799999999</c:v>
                </c:pt>
                <c:pt idx="2513">
                  <c:v>64110.960000000006</c:v>
                </c:pt>
                <c:pt idx="2514">
                  <c:v>6483.8177999999998</c:v>
                </c:pt>
                <c:pt idx="2515">
                  <c:v>3440.1149999999998</c:v>
                </c:pt>
                <c:pt idx="2516">
                  <c:v>10355.52</c:v>
                </c:pt>
                <c:pt idx="2517">
                  <c:v>6926.2991999999995</c:v>
                </c:pt>
                <c:pt idx="2518">
                  <c:v>15500.798400000001</c:v>
                </c:pt>
                <c:pt idx="2519">
                  <c:v>5057.6022000000003</c:v>
                </c:pt>
                <c:pt idx="2520">
                  <c:v>6852.8537999999999</c:v>
                </c:pt>
                <c:pt idx="2521">
                  <c:v>12503.807999999999</c:v>
                </c:pt>
                <c:pt idx="2522">
                  <c:v>5072.2752</c:v>
                </c:pt>
                <c:pt idx="2523">
                  <c:v>5253.3360000000002</c:v>
                </c:pt>
                <c:pt idx="2524">
                  <c:v>4852.5420000000004</c:v>
                </c:pt>
                <c:pt idx="2525">
                  <c:v>3916.2437999999997</c:v>
                </c:pt>
                <c:pt idx="2526">
                  <c:v>2865.4560000000001</c:v>
                </c:pt>
                <c:pt idx="2527">
                  <c:v>10492.2804</c:v>
                </c:pt>
                <c:pt idx="2528">
                  <c:v>4568.5691999999999</c:v>
                </c:pt>
                <c:pt idx="2529">
                  <c:v>11208.4434</c:v>
                </c:pt>
                <c:pt idx="2530">
                  <c:v>8579.8860000000004</c:v>
                </c:pt>
                <c:pt idx="2531">
                  <c:v>23784.732</c:v>
                </c:pt>
                <c:pt idx="2532">
                  <c:v>3045.7128000000002</c:v>
                </c:pt>
                <c:pt idx="2533">
                  <c:v>4672.2048000000004</c:v>
                </c:pt>
                <c:pt idx="2534">
                  <c:v>2284.2846</c:v>
                </c:pt>
                <c:pt idx="2535">
                  <c:v>6719.5907999999999</c:v>
                </c:pt>
                <c:pt idx="2536">
                  <c:v>1719.2736000000002</c:v>
                </c:pt>
                <c:pt idx="2537">
                  <c:v>13024.800000000001</c:v>
                </c:pt>
                <c:pt idx="2538">
                  <c:v>1094.0832</c:v>
                </c:pt>
                <c:pt idx="2539">
                  <c:v>14194.619999999999</c:v>
                </c:pt>
                <c:pt idx="2540">
                  <c:v>12570.8616</c:v>
                </c:pt>
                <c:pt idx="2541">
                  <c:v>7709.7569999999996</c:v>
                </c:pt>
                <c:pt idx="2542">
                  <c:v>41293.761599999998</c:v>
                </c:pt>
                <c:pt idx="2543">
                  <c:v>0</c:v>
                </c:pt>
                <c:pt idx="2544">
                  <c:v>6236.6280000000006</c:v>
                </c:pt>
                <c:pt idx="2545">
                  <c:v>0</c:v>
                </c:pt>
                <c:pt idx="2546">
                  <c:v>48303.315000000002</c:v>
                </c:pt>
                <c:pt idx="2547">
                  <c:v>470.25959999999998</c:v>
                </c:pt>
                <c:pt idx="2548">
                  <c:v>1389.7944000000002</c:v>
                </c:pt>
                <c:pt idx="2549">
                  <c:v>4062.2100000000005</c:v>
                </c:pt>
                <c:pt idx="2550">
                  <c:v>22392.8874</c:v>
                </c:pt>
                <c:pt idx="2551">
                  <c:v>2114.1984000000002</c:v>
                </c:pt>
                <c:pt idx="2552">
                  <c:v>24529.718399999998</c:v>
                </c:pt>
                <c:pt idx="2553">
                  <c:v>6611.4528</c:v>
                </c:pt>
                <c:pt idx="2554">
                  <c:v>0</c:v>
                </c:pt>
                <c:pt idx="2555">
                  <c:v>2291.4</c:v>
                </c:pt>
                <c:pt idx="2556">
                  <c:v>26696.82</c:v>
                </c:pt>
                <c:pt idx="2557">
                  <c:v>1505.8116</c:v>
                </c:pt>
                <c:pt idx="2558">
                  <c:v>8691.8832000000002</c:v>
                </c:pt>
                <c:pt idx="2559">
                  <c:v>26484.242400000003</c:v>
                </c:pt>
                <c:pt idx="2560">
                  <c:v>4065.1848</c:v>
                </c:pt>
                <c:pt idx="2561">
                  <c:v>6003.9503999999997</c:v>
                </c:pt>
                <c:pt idx="2562">
                  <c:v>4611.2615999999998</c:v>
                </c:pt>
                <c:pt idx="2563">
                  <c:v>4257.3407999999999</c:v>
                </c:pt>
                <c:pt idx="2564">
                  <c:v>1453.23</c:v>
                </c:pt>
                <c:pt idx="2565">
                  <c:v>701.49</c:v>
                </c:pt>
                <c:pt idx="2566">
                  <c:v>17711.315999999999</c:v>
                </c:pt>
                <c:pt idx="2567">
                  <c:v>3593.3975999999998</c:v>
                </c:pt>
                <c:pt idx="2568">
                  <c:v>36466.224000000002</c:v>
                </c:pt>
                <c:pt idx="2569">
                  <c:v>7241.4672</c:v>
                </c:pt>
                <c:pt idx="2570">
                  <c:v>15643.7094</c:v>
                </c:pt>
                <c:pt idx="2571">
                  <c:v>5062.9488000000001</c:v>
                </c:pt>
                <c:pt idx="2572">
                  <c:v>2292.3648000000003</c:v>
                </c:pt>
                <c:pt idx="2573">
                  <c:v>8131.4550000000008</c:v>
                </c:pt>
                <c:pt idx="2574">
                  <c:v>6622.387200000001</c:v>
                </c:pt>
                <c:pt idx="2575">
                  <c:v>3264.7626000000005</c:v>
                </c:pt>
                <c:pt idx="2576">
                  <c:v>13569.912</c:v>
                </c:pt>
                <c:pt idx="2577">
                  <c:v>1262.28</c:v>
                </c:pt>
                <c:pt idx="2578">
                  <c:v>26055.790800000002</c:v>
                </c:pt>
                <c:pt idx="2579">
                  <c:v>0</c:v>
                </c:pt>
                <c:pt idx="2580">
                  <c:v>1911.2688000000001</c:v>
                </c:pt>
                <c:pt idx="2581">
                  <c:v>2738.826</c:v>
                </c:pt>
                <c:pt idx="2582">
                  <c:v>608.14560000000006</c:v>
                </c:pt>
                <c:pt idx="2583">
                  <c:v>5926.7664000000004</c:v>
                </c:pt>
                <c:pt idx="2584">
                  <c:v>19360.239600000001</c:v>
                </c:pt>
                <c:pt idx="2585">
                  <c:v>804</c:v>
                </c:pt>
                <c:pt idx="2586">
                  <c:v>6667.5720000000001</c:v>
                </c:pt>
                <c:pt idx="2587">
                  <c:v>525.49440000000004</c:v>
                </c:pt>
                <c:pt idx="2588">
                  <c:v>4871.5968000000003</c:v>
                </c:pt>
                <c:pt idx="2589">
                  <c:v>4298.1840000000002</c:v>
                </c:pt>
                <c:pt idx="2590">
                  <c:v>4079.9382000000001</c:v>
                </c:pt>
                <c:pt idx="2591">
                  <c:v>50135.43</c:v>
                </c:pt>
                <c:pt idx="2592">
                  <c:v>9606.1920000000009</c:v>
                </c:pt>
                <c:pt idx="2593">
                  <c:v>5969.8608000000004</c:v>
                </c:pt>
                <c:pt idx="2594">
                  <c:v>5648.2608</c:v>
                </c:pt>
                <c:pt idx="2595">
                  <c:v>6353.9315999999999</c:v>
                </c:pt>
                <c:pt idx="2596">
                  <c:v>2865.4560000000001</c:v>
                </c:pt>
                <c:pt idx="2597">
                  <c:v>10434.5934</c:v>
                </c:pt>
                <c:pt idx="2598">
                  <c:v>15816.288</c:v>
                </c:pt>
                <c:pt idx="2599">
                  <c:v>2239.4214000000002</c:v>
                </c:pt>
                <c:pt idx="2600">
                  <c:v>25268.594399999998</c:v>
                </c:pt>
                <c:pt idx="2601">
                  <c:v>2619.9144000000001</c:v>
                </c:pt>
                <c:pt idx="2602">
                  <c:v>25202.2644</c:v>
                </c:pt>
                <c:pt idx="2603">
                  <c:v>16367.43</c:v>
                </c:pt>
                <c:pt idx="2604">
                  <c:v>17909.100000000002</c:v>
                </c:pt>
                <c:pt idx="2605">
                  <c:v>3070.4760000000001</c:v>
                </c:pt>
                <c:pt idx="2606">
                  <c:v>6091.4256000000005</c:v>
                </c:pt>
                <c:pt idx="2607">
                  <c:v>14205.072</c:v>
                </c:pt>
                <c:pt idx="2608">
                  <c:v>0</c:v>
                </c:pt>
                <c:pt idx="2609">
                  <c:v>17728.2</c:v>
                </c:pt>
                <c:pt idx="2610">
                  <c:v>0</c:v>
                </c:pt>
                <c:pt idx="2611">
                  <c:v>9614.0175999999992</c:v>
                </c:pt>
                <c:pt idx="2612">
                  <c:v>1619.8992000000001</c:v>
                </c:pt>
                <c:pt idx="2613">
                  <c:v>10079.0244</c:v>
                </c:pt>
                <c:pt idx="2614">
                  <c:v>8765.3286000000007</c:v>
                </c:pt>
                <c:pt idx="2615">
                  <c:v>3371.9760000000001</c:v>
                </c:pt>
                <c:pt idx="2616">
                  <c:v>259.69200000000001</c:v>
                </c:pt>
                <c:pt idx="2617">
                  <c:v>6134.3190000000004</c:v>
                </c:pt>
                <c:pt idx="2618">
                  <c:v>16498.079999999998</c:v>
                </c:pt>
                <c:pt idx="2619">
                  <c:v>8450.4419999999991</c:v>
                </c:pt>
                <c:pt idx="2620">
                  <c:v>1910.3040000000001</c:v>
                </c:pt>
                <c:pt idx="2621">
                  <c:v>4345.9416000000001</c:v>
                </c:pt>
                <c:pt idx="2622">
                  <c:v>28927.115999999998</c:v>
                </c:pt>
                <c:pt idx="2623">
                  <c:v>2053.6572000000001</c:v>
                </c:pt>
                <c:pt idx="2624">
                  <c:v>0</c:v>
                </c:pt>
                <c:pt idx="2625">
                  <c:v>4519.2840000000006</c:v>
                </c:pt>
                <c:pt idx="2626">
                  <c:v>1206</c:v>
                </c:pt>
                <c:pt idx="2627">
                  <c:v>4015.4172000000003</c:v>
                </c:pt>
                <c:pt idx="2628">
                  <c:v>0</c:v>
                </c:pt>
                <c:pt idx="2629">
                  <c:v>2391.9</c:v>
                </c:pt>
                <c:pt idx="2630">
                  <c:v>898.30919999999992</c:v>
                </c:pt>
                <c:pt idx="2631">
                  <c:v>13118.5062</c:v>
                </c:pt>
                <c:pt idx="2632">
                  <c:v>8270.2656000000006</c:v>
                </c:pt>
                <c:pt idx="2633">
                  <c:v>9779.8559999999998</c:v>
                </c:pt>
                <c:pt idx="2634">
                  <c:v>27725.94</c:v>
                </c:pt>
                <c:pt idx="2635">
                  <c:v>1523.9015999999999</c:v>
                </c:pt>
                <c:pt idx="2636">
                  <c:v>3070.4760000000001</c:v>
                </c:pt>
                <c:pt idx="2637">
                  <c:v>22504.6836</c:v>
                </c:pt>
                <c:pt idx="2638">
                  <c:v>25794.531000000003</c:v>
                </c:pt>
                <c:pt idx="2639">
                  <c:v>60162.636599999998</c:v>
                </c:pt>
                <c:pt idx="2640">
                  <c:v>17326.803</c:v>
                </c:pt>
                <c:pt idx="2641">
                  <c:v>14305.210200000001</c:v>
                </c:pt>
                <c:pt idx="2642">
                  <c:v>1620.3816000000002</c:v>
                </c:pt>
                <c:pt idx="2643">
                  <c:v>1580.9856000000002</c:v>
                </c:pt>
                <c:pt idx="2644">
                  <c:v>1621.0650000000001</c:v>
                </c:pt>
                <c:pt idx="2645">
                  <c:v>3480.5562</c:v>
                </c:pt>
                <c:pt idx="2646">
                  <c:v>9547.6206000000002</c:v>
                </c:pt>
                <c:pt idx="2647">
                  <c:v>7969.006800000001</c:v>
                </c:pt>
                <c:pt idx="2648">
                  <c:v>14294.316000000001</c:v>
                </c:pt>
                <c:pt idx="2649">
                  <c:v>394.72379999999998</c:v>
                </c:pt>
                <c:pt idx="2650">
                  <c:v>19182.837</c:v>
                </c:pt>
                <c:pt idx="2651">
                  <c:v>1760.2775999999999</c:v>
                </c:pt>
                <c:pt idx="2652">
                  <c:v>3030.1152000000002</c:v>
                </c:pt>
                <c:pt idx="2653">
                  <c:v>1753.5240000000001</c:v>
                </c:pt>
                <c:pt idx="2654">
                  <c:v>4298.1840000000002</c:v>
                </c:pt>
                <c:pt idx="2655">
                  <c:v>1452.9486000000002</c:v>
                </c:pt>
                <c:pt idx="2656">
                  <c:v>5386.8402000000006</c:v>
                </c:pt>
                <c:pt idx="2657">
                  <c:v>4926.1080000000002</c:v>
                </c:pt>
                <c:pt idx="2658">
                  <c:v>795.96</c:v>
                </c:pt>
                <c:pt idx="2659">
                  <c:v>0</c:v>
                </c:pt>
                <c:pt idx="2660">
                  <c:v>6006.2016000000003</c:v>
                </c:pt>
                <c:pt idx="2661">
                  <c:v>2222.6580000000004</c:v>
                </c:pt>
                <c:pt idx="2662">
                  <c:v>15668.995200000001</c:v>
                </c:pt>
                <c:pt idx="2663">
                  <c:v>3106.7766000000001</c:v>
                </c:pt>
                <c:pt idx="2664">
                  <c:v>57612.710400000004</c:v>
                </c:pt>
                <c:pt idx="2665">
                  <c:v>5734.9319999999998</c:v>
                </c:pt>
                <c:pt idx="2666">
                  <c:v>15289.185600000001</c:v>
                </c:pt>
                <c:pt idx="2667">
                  <c:v>0</c:v>
                </c:pt>
                <c:pt idx="2668">
                  <c:v>4172.9610000000002</c:v>
                </c:pt>
                <c:pt idx="2669">
                  <c:v>12882.773400000002</c:v>
                </c:pt>
                <c:pt idx="2670">
                  <c:v>5185.4381999999996</c:v>
                </c:pt>
                <c:pt idx="2671">
                  <c:v>0</c:v>
                </c:pt>
                <c:pt idx="2672">
                  <c:v>3301.8270000000002</c:v>
                </c:pt>
                <c:pt idx="2673">
                  <c:v>44600.734200000006</c:v>
                </c:pt>
                <c:pt idx="2674">
                  <c:v>27824.631000000001</c:v>
                </c:pt>
                <c:pt idx="2675">
                  <c:v>39629.4012</c:v>
                </c:pt>
                <c:pt idx="2676">
                  <c:v>31163.040000000001</c:v>
                </c:pt>
                <c:pt idx="2677">
                  <c:v>9527.0784000000003</c:v>
                </c:pt>
                <c:pt idx="2678">
                  <c:v>29854.128000000001</c:v>
                </c:pt>
                <c:pt idx="2679">
                  <c:v>26885.760000000002</c:v>
                </c:pt>
                <c:pt idx="2680">
                  <c:v>7718.6144000000004</c:v>
                </c:pt>
                <c:pt idx="2681">
                  <c:v>2403.4374000000003</c:v>
                </c:pt>
                <c:pt idx="2682">
                  <c:v>650.19479999999999</c:v>
                </c:pt>
                <c:pt idx="2683">
                  <c:v>11766.821400000001</c:v>
                </c:pt>
                <c:pt idx="2684">
                  <c:v>19262.232</c:v>
                </c:pt>
                <c:pt idx="2685">
                  <c:v>24466.0416</c:v>
                </c:pt>
                <c:pt idx="2686">
                  <c:v>13846.1664</c:v>
                </c:pt>
                <c:pt idx="2687">
                  <c:v>5303.3448000000008</c:v>
                </c:pt>
                <c:pt idx="2688">
                  <c:v>59820.1728</c:v>
                </c:pt>
                <c:pt idx="2689">
                  <c:v>26445.811199999996</c:v>
                </c:pt>
                <c:pt idx="2690">
                  <c:v>14815.308000000001</c:v>
                </c:pt>
                <c:pt idx="2691">
                  <c:v>10281.592199999999</c:v>
                </c:pt>
                <c:pt idx="2692">
                  <c:v>27553.08</c:v>
                </c:pt>
                <c:pt idx="2693">
                  <c:v>9745.6860000000015</c:v>
                </c:pt>
                <c:pt idx="2694">
                  <c:v>5944.5749999999998</c:v>
                </c:pt>
                <c:pt idx="2695">
                  <c:v>5535.54</c:v>
                </c:pt>
                <c:pt idx="2696">
                  <c:v>10170.278399999999</c:v>
                </c:pt>
                <c:pt idx="2697">
                  <c:v>4010.9148</c:v>
                </c:pt>
                <c:pt idx="2698">
                  <c:v>0</c:v>
                </c:pt>
                <c:pt idx="2699">
                  <c:v>3565.6998000000003</c:v>
                </c:pt>
                <c:pt idx="2700">
                  <c:v>43759.8105</c:v>
                </c:pt>
                <c:pt idx="2701">
                  <c:v>38247.204599999997</c:v>
                </c:pt>
                <c:pt idx="2702">
                  <c:v>59525.989200000011</c:v>
                </c:pt>
                <c:pt idx="2703">
                  <c:v>15172.8066</c:v>
                </c:pt>
                <c:pt idx="2704">
                  <c:v>34093.2984</c:v>
                </c:pt>
                <c:pt idx="2705">
                  <c:v>50539.44</c:v>
                </c:pt>
                <c:pt idx="2706">
                  <c:v>9180.3534</c:v>
                </c:pt>
                <c:pt idx="2707">
                  <c:v>37045.747199999998</c:v>
                </c:pt>
                <c:pt idx="2708">
                  <c:v>8621.8146000000015</c:v>
                </c:pt>
                <c:pt idx="2709">
                  <c:v>16327.672200000001</c:v>
                </c:pt>
                <c:pt idx="2710">
                  <c:v>58871.493000000002</c:v>
                </c:pt>
                <c:pt idx="2711">
                  <c:v>7163.64</c:v>
                </c:pt>
                <c:pt idx="2712">
                  <c:v>47396.805</c:v>
                </c:pt>
                <c:pt idx="2713">
                  <c:v>5313.3948</c:v>
                </c:pt>
                <c:pt idx="2714">
                  <c:v>5403.8447999999999</c:v>
                </c:pt>
                <c:pt idx="2715">
                  <c:v>84724.514999999999</c:v>
                </c:pt>
                <c:pt idx="2716">
                  <c:v>50692.803</c:v>
                </c:pt>
                <c:pt idx="2717">
                  <c:v>5427.0804000000007</c:v>
                </c:pt>
                <c:pt idx="2718">
                  <c:v>3698.3999999999996</c:v>
                </c:pt>
                <c:pt idx="2719">
                  <c:v>64993.048500000004</c:v>
                </c:pt>
                <c:pt idx="2720">
                  <c:v>36761.091</c:v>
                </c:pt>
                <c:pt idx="2721">
                  <c:v>0</c:v>
                </c:pt>
                <c:pt idx="2722">
                  <c:v>1203.5880000000002</c:v>
                </c:pt>
                <c:pt idx="2723">
                  <c:v>12707.501399999999</c:v>
                </c:pt>
                <c:pt idx="2724">
                  <c:v>54721.546500000004</c:v>
                </c:pt>
                <c:pt idx="2725">
                  <c:v>17185.5</c:v>
                </c:pt>
                <c:pt idx="2726">
                  <c:v>23864.6898</c:v>
                </c:pt>
                <c:pt idx="2727">
                  <c:v>8031.3570000000009</c:v>
                </c:pt>
                <c:pt idx="2728">
                  <c:v>16580.409599999999</c:v>
                </c:pt>
                <c:pt idx="2729">
                  <c:v>2290.1136000000001</c:v>
                </c:pt>
                <c:pt idx="2730">
                  <c:v>4881.4457999999995</c:v>
                </c:pt>
                <c:pt idx="2731">
                  <c:v>20502.2412</c:v>
                </c:pt>
                <c:pt idx="2732">
                  <c:v>1316.6304</c:v>
                </c:pt>
                <c:pt idx="2733">
                  <c:v>6210.6588000000002</c:v>
                </c:pt>
                <c:pt idx="2734">
                  <c:v>22832.474400000003</c:v>
                </c:pt>
                <c:pt idx="2735">
                  <c:v>89819.262000000002</c:v>
                </c:pt>
                <c:pt idx="2736">
                  <c:v>16333.099200000002</c:v>
                </c:pt>
                <c:pt idx="2737">
                  <c:v>12422.764800000001</c:v>
                </c:pt>
                <c:pt idx="2738">
                  <c:v>27595.933199999999</c:v>
                </c:pt>
                <c:pt idx="2739">
                  <c:v>9461.1504000000004</c:v>
                </c:pt>
                <c:pt idx="2740">
                  <c:v>42641.024400000002</c:v>
                </c:pt>
                <c:pt idx="2741">
                  <c:v>38913.037199999999</c:v>
                </c:pt>
                <c:pt idx="2742">
                  <c:v>10674.105000000001</c:v>
                </c:pt>
                <c:pt idx="2743">
                  <c:v>0</c:v>
                </c:pt>
                <c:pt idx="2744">
                  <c:v>11245.146000000001</c:v>
                </c:pt>
                <c:pt idx="2745">
                  <c:v>11026.458000000001</c:v>
                </c:pt>
                <c:pt idx="2746">
                  <c:v>19645.740000000002</c:v>
                </c:pt>
                <c:pt idx="2747">
                  <c:v>23367.255000000001</c:v>
                </c:pt>
                <c:pt idx="2748">
                  <c:v>24193.927800000001</c:v>
                </c:pt>
                <c:pt idx="2749">
                  <c:v>1391.8044</c:v>
                </c:pt>
                <c:pt idx="2750">
                  <c:v>10050</c:v>
                </c:pt>
                <c:pt idx="2751">
                  <c:v>11395.614600000001</c:v>
                </c:pt>
                <c:pt idx="2752">
                  <c:v>3876.5664000000006</c:v>
                </c:pt>
                <c:pt idx="2753">
                  <c:v>104298.6186</c:v>
                </c:pt>
                <c:pt idx="2754">
                  <c:v>19511.150399999999</c:v>
                </c:pt>
                <c:pt idx="2755">
                  <c:v>24369.8832</c:v>
                </c:pt>
                <c:pt idx="2756">
                  <c:v>157843.18950000001</c:v>
                </c:pt>
                <c:pt idx="2757">
                  <c:v>6527.4750000000004</c:v>
                </c:pt>
                <c:pt idx="2758">
                  <c:v>2762.4636</c:v>
                </c:pt>
                <c:pt idx="2759">
                  <c:v>79433.290500000003</c:v>
                </c:pt>
                <c:pt idx="2760">
                  <c:v>9619.86</c:v>
                </c:pt>
                <c:pt idx="2761">
                  <c:v>47535.695999999996</c:v>
                </c:pt>
                <c:pt idx="2762">
                  <c:v>11939.4</c:v>
                </c:pt>
                <c:pt idx="2763">
                  <c:v>31163.040000000005</c:v>
                </c:pt>
                <c:pt idx="2764">
                  <c:v>16334.626800000002</c:v>
                </c:pt>
                <c:pt idx="2765">
                  <c:v>6283.8630000000003</c:v>
                </c:pt>
                <c:pt idx="2766">
                  <c:v>7611.0258000000003</c:v>
                </c:pt>
                <c:pt idx="2767">
                  <c:v>35376</c:v>
                </c:pt>
                <c:pt idx="2768">
                  <c:v>0</c:v>
                </c:pt>
                <c:pt idx="2769">
                  <c:v>9356.9519999999993</c:v>
                </c:pt>
                <c:pt idx="2770">
                  <c:v>2803.0656000000004</c:v>
                </c:pt>
                <c:pt idx="2771">
                  <c:v>33337.458000000006</c:v>
                </c:pt>
                <c:pt idx="2772">
                  <c:v>6023.1258000000007</c:v>
                </c:pt>
                <c:pt idx="2773">
                  <c:v>13606.4136</c:v>
                </c:pt>
                <c:pt idx="2774">
                  <c:v>4366.6848</c:v>
                </c:pt>
                <c:pt idx="2775">
                  <c:v>786.19140000000004</c:v>
                </c:pt>
                <c:pt idx="2776">
                  <c:v>4680.2448000000004</c:v>
                </c:pt>
                <c:pt idx="2777">
                  <c:v>3645.9390000000003</c:v>
                </c:pt>
                <c:pt idx="2778">
                  <c:v>44665.315500000004</c:v>
                </c:pt>
                <c:pt idx="2779">
                  <c:v>16797.931800000002</c:v>
                </c:pt>
                <c:pt idx="2780">
                  <c:v>6406.2720000000008</c:v>
                </c:pt>
                <c:pt idx="2781">
                  <c:v>265320</c:v>
                </c:pt>
                <c:pt idx="2782">
                  <c:v>3983.4984000000004</c:v>
                </c:pt>
                <c:pt idx="2783">
                  <c:v>18331.2</c:v>
                </c:pt>
                <c:pt idx="2784">
                  <c:v>17357.355</c:v>
                </c:pt>
                <c:pt idx="2785">
                  <c:v>40108.745999999999</c:v>
                </c:pt>
                <c:pt idx="2786">
                  <c:v>35829.2952</c:v>
                </c:pt>
                <c:pt idx="2787">
                  <c:v>9687.8784000000014</c:v>
                </c:pt>
                <c:pt idx="2788">
                  <c:v>16525.817999999999</c:v>
                </c:pt>
                <c:pt idx="2789">
                  <c:v>9136.4952000000012</c:v>
                </c:pt>
                <c:pt idx="2790">
                  <c:v>13721.466</c:v>
                </c:pt>
                <c:pt idx="2791">
                  <c:v>28701.835199999998</c:v>
                </c:pt>
                <c:pt idx="2792">
                  <c:v>11973.771000000001</c:v>
                </c:pt>
                <c:pt idx="2793">
                  <c:v>0</c:v>
                </c:pt>
                <c:pt idx="2794">
                  <c:v>4702.5959999999995</c:v>
                </c:pt>
                <c:pt idx="2795">
                  <c:v>1203.5880000000002</c:v>
                </c:pt>
                <c:pt idx="2796">
                  <c:v>1301.8368</c:v>
                </c:pt>
                <c:pt idx="2797">
                  <c:v>5472.5868</c:v>
                </c:pt>
                <c:pt idx="2798">
                  <c:v>13244.975399999999</c:v>
                </c:pt>
                <c:pt idx="2799">
                  <c:v>3199.2366000000002</c:v>
                </c:pt>
                <c:pt idx="2800">
                  <c:v>12957.264000000001</c:v>
                </c:pt>
                <c:pt idx="2801">
                  <c:v>4134.6503999999995</c:v>
                </c:pt>
                <c:pt idx="2802">
                  <c:v>52123.159200000002</c:v>
                </c:pt>
                <c:pt idx="2803">
                  <c:v>19296</c:v>
                </c:pt>
                <c:pt idx="2804">
                  <c:v>51849.558000000005</c:v>
                </c:pt>
                <c:pt idx="2805">
                  <c:v>0</c:v>
                </c:pt>
                <c:pt idx="2806">
                  <c:v>2604.96</c:v>
                </c:pt>
                <c:pt idx="2807">
                  <c:v>44446.084799999997</c:v>
                </c:pt>
                <c:pt idx="2808">
                  <c:v>5720.058</c:v>
                </c:pt>
                <c:pt idx="2809">
                  <c:v>3483.1691999999998</c:v>
                </c:pt>
                <c:pt idx="2810">
                  <c:v>15628.7148</c:v>
                </c:pt>
                <c:pt idx="2811">
                  <c:v>161508.12299999999</c:v>
                </c:pt>
                <c:pt idx="2812">
                  <c:v>6808.7141999999994</c:v>
                </c:pt>
                <c:pt idx="2813">
                  <c:v>22108.713600000003</c:v>
                </c:pt>
                <c:pt idx="2814">
                  <c:v>0</c:v>
                </c:pt>
                <c:pt idx="2815">
                  <c:v>4864.4009999999998</c:v>
                </c:pt>
                <c:pt idx="2816">
                  <c:v>55564.319400000008</c:v>
                </c:pt>
                <c:pt idx="2817">
                  <c:v>22988.772000000001</c:v>
                </c:pt>
                <c:pt idx="2818">
                  <c:v>8405.4180000000015</c:v>
                </c:pt>
                <c:pt idx="2819">
                  <c:v>7064.5067999999992</c:v>
                </c:pt>
                <c:pt idx="2820">
                  <c:v>0</c:v>
                </c:pt>
                <c:pt idx="2821">
                  <c:v>0</c:v>
                </c:pt>
                <c:pt idx="2822">
                  <c:v>8814.1715999999997</c:v>
                </c:pt>
                <c:pt idx="2823">
                  <c:v>4977.9659999999994</c:v>
                </c:pt>
                <c:pt idx="2824">
                  <c:v>3572.3328000000001</c:v>
                </c:pt>
                <c:pt idx="2825">
                  <c:v>5168.6747999999998</c:v>
                </c:pt>
                <c:pt idx="2826">
                  <c:v>20459.79</c:v>
                </c:pt>
                <c:pt idx="2827">
                  <c:v>7197.086400000001</c:v>
                </c:pt>
                <c:pt idx="2828">
                  <c:v>1527.6000000000001</c:v>
                </c:pt>
                <c:pt idx="2829">
                  <c:v>34164.572999999997</c:v>
                </c:pt>
                <c:pt idx="2830">
                  <c:v>14839.870200000001</c:v>
                </c:pt>
                <c:pt idx="2831">
                  <c:v>11708.571599999999</c:v>
                </c:pt>
                <c:pt idx="2832">
                  <c:v>14548.098599999999</c:v>
                </c:pt>
                <c:pt idx="2833">
                  <c:v>39115.203000000001</c:v>
                </c:pt>
                <c:pt idx="2834">
                  <c:v>14054.724000000002</c:v>
                </c:pt>
                <c:pt idx="2835">
                  <c:v>57094.05</c:v>
                </c:pt>
                <c:pt idx="2836">
                  <c:v>22943.446499999998</c:v>
                </c:pt>
                <c:pt idx="2837">
                  <c:v>7127.8620000000001</c:v>
                </c:pt>
                <c:pt idx="2838">
                  <c:v>0</c:v>
                </c:pt>
                <c:pt idx="2839">
                  <c:v>61019.077499999999</c:v>
                </c:pt>
                <c:pt idx="2840">
                  <c:v>6017.4576000000006</c:v>
                </c:pt>
                <c:pt idx="2841">
                  <c:v>28479.448799999998</c:v>
                </c:pt>
                <c:pt idx="2842">
                  <c:v>28077.127200000003</c:v>
                </c:pt>
                <c:pt idx="2843">
                  <c:v>26274.720000000001</c:v>
                </c:pt>
                <c:pt idx="2844">
                  <c:v>18359.179200000002</c:v>
                </c:pt>
                <c:pt idx="2845">
                  <c:v>19278.1914</c:v>
                </c:pt>
                <c:pt idx="2846">
                  <c:v>23452.237799999999</c:v>
                </c:pt>
                <c:pt idx="2847">
                  <c:v>47275.200000000004</c:v>
                </c:pt>
                <c:pt idx="2848">
                  <c:v>18339.400799999999</c:v>
                </c:pt>
                <c:pt idx="2849">
                  <c:v>11856.2664</c:v>
                </c:pt>
                <c:pt idx="2850">
                  <c:v>0</c:v>
                </c:pt>
                <c:pt idx="2851">
                  <c:v>34371.603000000003</c:v>
                </c:pt>
                <c:pt idx="2852">
                  <c:v>2821.4369999999999</c:v>
                </c:pt>
                <c:pt idx="2853">
                  <c:v>37578.960000000006</c:v>
                </c:pt>
                <c:pt idx="2854">
                  <c:v>20209.544999999998</c:v>
                </c:pt>
                <c:pt idx="2855">
                  <c:v>3645.7380000000003</c:v>
                </c:pt>
                <c:pt idx="2856">
                  <c:v>3015</c:v>
                </c:pt>
                <c:pt idx="2857">
                  <c:v>9020.8799999999992</c:v>
                </c:pt>
                <c:pt idx="2858">
                  <c:v>9241.8191999999999</c:v>
                </c:pt>
                <c:pt idx="2859">
                  <c:v>13101.984</c:v>
                </c:pt>
                <c:pt idx="2860">
                  <c:v>1664.2800000000002</c:v>
                </c:pt>
                <c:pt idx="2861">
                  <c:v>5752045.1400000006</c:v>
                </c:pt>
                <c:pt idx="2862">
                  <c:v>3234.0096000000003</c:v>
                </c:pt>
                <c:pt idx="2863">
                  <c:v>5056.5570000000007</c:v>
                </c:pt>
                <c:pt idx="2864">
                  <c:v>13442.880000000001</c:v>
                </c:pt>
                <c:pt idx="2865">
                  <c:v>4876.9031999999997</c:v>
                </c:pt>
                <c:pt idx="2866">
                  <c:v>1842.2856000000002</c:v>
                </c:pt>
                <c:pt idx="2867">
                  <c:v>47086.099200000004</c:v>
                </c:pt>
                <c:pt idx="2868">
                  <c:v>46210.101000000002</c:v>
                </c:pt>
                <c:pt idx="2869">
                  <c:v>34949.880000000005</c:v>
                </c:pt>
                <c:pt idx="2870">
                  <c:v>23064.75</c:v>
                </c:pt>
                <c:pt idx="2871">
                  <c:v>6208.5282000000007</c:v>
                </c:pt>
                <c:pt idx="2872">
                  <c:v>9404.8703999999998</c:v>
                </c:pt>
                <c:pt idx="2873">
                  <c:v>19017.655200000001</c:v>
                </c:pt>
                <c:pt idx="2874">
                  <c:v>0</c:v>
                </c:pt>
                <c:pt idx="2875">
                  <c:v>9611.4179999999997</c:v>
                </c:pt>
                <c:pt idx="2876">
                  <c:v>620.84879999999998</c:v>
                </c:pt>
                <c:pt idx="2877">
                  <c:v>15901.512000000001</c:v>
                </c:pt>
                <c:pt idx="2878">
                  <c:v>16760.5056</c:v>
                </c:pt>
                <c:pt idx="2879">
                  <c:v>615.30119999999999</c:v>
                </c:pt>
                <c:pt idx="2880">
                  <c:v>350186.62200000003</c:v>
                </c:pt>
                <c:pt idx="2881">
                  <c:v>37528.147199999999</c:v>
                </c:pt>
                <c:pt idx="2882">
                  <c:v>3847.9842000000003</c:v>
                </c:pt>
                <c:pt idx="2883">
                  <c:v>24575.064000000002</c:v>
                </c:pt>
                <c:pt idx="2884">
                  <c:v>11331.696599999999</c:v>
                </c:pt>
                <c:pt idx="2885">
                  <c:v>6819.1662000000006</c:v>
                </c:pt>
                <c:pt idx="2886">
                  <c:v>16383.108</c:v>
                </c:pt>
                <c:pt idx="2887">
                  <c:v>41712.645600000003</c:v>
                </c:pt>
                <c:pt idx="2888">
                  <c:v>12442.060800000001</c:v>
                </c:pt>
                <c:pt idx="2889">
                  <c:v>56597.539799999999</c:v>
                </c:pt>
                <c:pt idx="2890">
                  <c:v>1832.6376000000002</c:v>
                </c:pt>
                <c:pt idx="2891">
                  <c:v>8876.16</c:v>
                </c:pt>
                <c:pt idx="2892">
                  <c:v>7339.4748</c:v>
                </c:pt>
                <c:pt idx="2893">
                  <c:v>3220.5024000000003</c:v>
                </c:pt>
                <c:pt idx="2894">
                  <c:v>7092.7272000000003</c:v>
                </c:pt>
                <c:pt idx="2895">
                  <c:v>2543.0520000000001</c:v>
                </c:pt>
                <c:pt idx="2896">
                  <c:v>0</c:v>
                </c:pt>
                <c:pt idx="2897">
                  <c:v>35132.548800000004</c:v>
                </c:pt>
                <c:pt idx="2898">
                  <c:v>28019.4</c:v>
                </c:pt>
                <c:pt idx="2899">
                  <c:v>24518.944800000001</c:v>
                </c:pt>
                <c:pt idx="2900">
                  <c:v>0</c:v>
                </c:pt>
                <c:pt idx="2901">
                  <c:v>0</c:v>
                </c:pt>
                <c:pt idx="2902">
                  <c:v>36534.563999999998</c:v>
                </c:pt>
                <c:pt idx="2903">
                  <c:v>7271.8181999999997</c:v>
                </c:pt>
                <c:pt idx="2904">
                  <c:v>0</c:v>
                </c:pt>
                <c:pt idx="2905">
                  <c:v>5444.7281999999996</c:v>
                </c:pt>
                <c:pt idx="2906">
                  <c:v>5892.1944000000003</c:v>
                </c:pt>
                <c:pt idx="2907">
                  <c:v>39559.292399999998</c:v>
                </c:pt>
                <c:pt idx="2908">
                  <c:v>26946.462000000003</c:v>
                </c:pt>
                <c:pt idx="2909">
                  <c:v>24723</c:v>
                </c:pt>
                <c:pt idx="2910">
                  <c:v>43747.65</c:v>
                </c:pt>
                <c:pt idx="2911">
                  <c:v>5782.1670000000004</c:v>
                </c:pt>
                <c:pt idx="2912">
                  <c:v>3056.4059999999999</c:v>
                </c:pt>
                <c:pt idx="2913">
                  <c:v>9732.42</c:v>
                </c:pt>
                <c:pt idx="2914">
                  <c:v>19771.646400000001</c:v>
                </c:pt>
                <c:pt idx="2915">
                  <c:v>47533.887000000002</c:v>
                </c:pt>
                <c:pt idx="2916">
                  <c:v>25888.799999999999</c:v>
                </c:pt>
                <c:pt idx="2917">
                  <c:v>48692.250000000007</c:v>
                </c:pt>
                <c:pt idx="2918">
                  <c:v>8528.2289999999994</c:v>
                </c:pt>
                <c:pt idx="2919">
                  <c:v>3638.9040000000005</c:v>
                </c:pt>
                <c:pt idx="2920">
                  <c:v>41079.375</c:v>
                </c:pt>
                <c:pt idx="2921">
                  <c:v>12239.1312</c:v>
                </c:pt>
                <c:pt idx="2922">
                  <c:v>0</c:v>
                </c:pt>
                <c:pt idx="2923">
                  <c:v>66851.896500000003</c:v>
                </c:pt>
                <c:pt idx="2924">
                  <c:v>9753.4848000000002</c:v>
                </c:pt>
                <c:pt idx="2925">
                  <c:v>81555.388200000001</c:v>
                </c:pt>
                <c:pt idx="2926">
                  <c:v>8775.4590000000007</c:v>
                </c:pt>
                <c:pt idx="2927">
                  <c:v>7563.228000000001</c:v>
                </c:pt>
                <c:pt idx="2928">
                  <c:v>11555.088</c:v>
                </c:pt>
                <c:pt idx="2929">
                  <c:v>3198.3119999999999</c:v>
                </c:pt>
                <c:pt idx="2930">
                  <c:v>19286.030400000003</c:v>
                </c:pt>
                <c:pt idx="2931">
                  <c:v>9169.7003999999997</c:v>
                </c:pt>
                <c:pt idx="2932">
                  <c:v>30612.902999999998</c:v>
                </c:pt>
                <c:pt idx="2933">
                  <c:v>33603.019200000002</c:v>
                </c:pt>
                <c:pt idx="2934">
                  <c:v>6590.0663999999997</c:v>
                </c:pt>
                <c:pt idx="2935">
                  <c:v>12574.560000000001</c:v>
                </c:pt>
                <c:pt idx="2936">
                  <c:v>77943.177000000011</c:v>
                </c:pt>
                <c:pt idx="2937">
                  <c:v>30778.627500000002</c:v>
                </c:pt>
                <c:pt idx="2938">
                  <c:v>54408.891000000003</c:v>
                </c:pt>
                <c:pt idx="2939">
                  <c:v>2021.4168</c:v>
                </c:pt>
                <c:pt idx="2940">
                  <c:v>20031.820800000001</c:v>
                </c:pt>
                <c:pt idx="2941">
                  <c:v>4778.1318000000001</c:v>
                </c:pt>
                <c:pt idx="2942">
                  <c:v>12150.972600000001</c:v>
                </c:pt>
                <c:pt idx="2943">
                  <c:v>26337.1908</c:v>
                </c:pt>
                <c:pt idx="2944">
                  <c:v>0</c:v>
                </c:pt>
                <c:pt idx="2945">
                  <c:v>6908.0483999999997</c:v>
                </c:pt>
                <c:pt idx="2946">
                  <c:v>9854.7888000000003</c:v>
                </c:pt>
                <c:pt idx="2947">
                  <c:v>2906.46</c:v>
                </c:pt>
                <c:pt idx="2948">
                  <c:v>17807.394</c:v>
                </c:pt>
                <c:pt idx="2949">
                  <c:v>113775.849</c:v>
                </c:pt>
                <c:pt idx="2950">
                  <c:v>45701.37</c:v>
                </c:pt>
                <c:pt idx="2951">
                  <c:v>3717.5754000000002</c:v>
                </c:pt>
                <c:pt idx="2952">
                  <c:v>18556.480800000001</c:v>
                </c:pt>
                <c:pt idx="2953">
                  <c:v>4441.0950000000003</c:v>
                </c:pt>
                <c:pt idx="2954">
                  <c:v>35877.052800000005</c:v>
                </c:pt>
                <c:pt idx="2955">
                  <c:v>14251.6638</c:v>
                </c:pt>
                <c:pt idx="2956">
                  <c:v>47034</c:v>
                </c:pt>
                <c:pt idx="2957">
                  <c:v>32294.428800000002</c:v>
                </c:pt>
                <c:pt idx="2958">
                  <c:v>25921.080600000001</c:v>
                </c:pt>
                <c:pt idx="2959">
                  <c:v>13668</c:v>
                </c:pt>
                <c:pt idx="2960">
                  <c:v>2092.41</c:v>
                </c:pt>
                <c:pt idx="2961">
                  <c:v>50169.599999999999</c:v>
                </c:pt>
                <c:pt idx="2962">
                  <c:v>0</c:v>
                </c:pt>
                <c:pt idx="2963">
                  <c:v>32525.82</c:v>
                </c:pt>
                <c:pt idx="2964">
                  <c:v>3847.9842000000003</c:v>
                </c:pt>
                <c:pt idx="2965">
                  <c:v>16022.916000000001</c:v>
                </c:pt>
                <c:pt idx="2966">
                  <c:v>2183.2620000000002</c:v>
                </c:pt>
                <c:pt idx="2967">
                  <c:v>50315.324999999997</c:v>
                </c:pt>
                <c:pt idx="2968">
                  <c:v>0</c:v>
                </c:pt>
                <c:pt idx="2969">
                  <c:v>11535.148800000001</c:v>
                </c:pt>
                <c:pt idx="2970">
                  <c:v>27795.888000000003</c:v>
                </c:pt>
                <c:pt idx="2971">
                  <c:v>1837.944</c:v>
                </c:pt>
                <c:pt idx="2972">
                  <c:v>11143.44</c:v>
                </c:pt>
                <c:pt idx="2973">
                  <c:v>10884.150000000001</c:v>
                </c:pt>
                <c:pt idx="2974">
                  <c:v>57151.335000000006</c:v>
                </c:pt>
                <c:pt idx="2975">
                  <c:v>6657.12</c:v>
                </c:pt>
                <c:pt idx="2976">
                  <c:v>9501.3504000000012</c:v>
                </c:pt>
                <c:pt idx="2977">
                  <c:v>1091.1486</c:v>
                </c:pt>
                <c:pt idx="2978">
                  <c:v>9985.68</c:v>
                </c:pt>
                <c:pt idx="2979">
                  <c:v>8528.43</c:v>
                </c:pt>
                <c:pt idx="2980">
                  <c:v>28724.709000000003</c:v>
                </c:pt>
                <c:pt idx="2981">
                  <c:v>30304.689600000002</c:v>
                </c:pt>
                <c:pt idx="2982">
                  <c:v>6241.4117999999999</c:v>
                </c:pt>
                <c:pt idx="2983">
                  <c:v>109832.63100000001</c:v>
                </c:pt>
                <c:pt idx="2984">
                  <c:v>11229.6288</c:v>
                </c:pt>
                <c:pt idx="2985">
                  <c:v>9602.4935999999998</c:v>
                </c:pt>
                <c:pt idx="2986">
                  <c:v>4911.5555999999997</c:v>
                </c:pt>
                <c:pt idx="2987">
                  <c:v>32306.931</c:v>
                </c:pt>
                <c:pt idx="2988">
                  <c:v>23767.044000000002</c:v>
                </c:pt>
                <c:pt idx="2989">
                  <c:v>34317.292800000003</c:v>
                </c:pt>
                <c:pt idx="2990">
                  <c:v>6002.0208000000002</c:v>
                </c:pt>
                <c:pt idx="2991">
                  <c:v>25663.68</c:v>
                </c:pt>
                <c:pt idx="2992">
                  <c:v>30510.393</c:v>
                </c:pt>
                <c:pt idx="2993">
                  <c:v>26596.641600000003</c:v>
                </c:pt>
                <c:pt idx="2994">
                  <c:v>5288.7120000000004</c:v>
                </c:pt>
                <c:pt idx="2995">
                  <c:v>23406.048000000003</c:v>
                </c:pt>
                <c:pt idx="2996">
                  <c:v>13931.712000000001</c:v>
                </c:pt>
                <c:pt idx="2997">
                  <c:v>5316.2088000000003</c:v>
                </c:pt>
                <c:pt idx="2998">
                  <c:v>21562.6368</c:v>
                </c:pt>
                <c:pt idx="2999">
                  <c:v>5455.8234000000002</c:v>
                </c:pt>
                <c:pt idx="3000">
                  <c:v>1600.6032</c:v>
                </c:pt>
                <c:pt idx="3001">
                  <c:v>20251.7952</c:v>
                </c:pt>
                <c:pt idx="3002">
                  <c:v>63764.637000000002</c:v>
                </c:pt>
                <c:pt idx="3003">
                  <c:v>26709.643800000002</c:v>
                </c:pt>
                <c:pt idx="3004">
                  <c:v>40028.446499999998</c:v>
                </c:pt>
                <c:pt idx="3005">
                  <c:v>21737.245500000001</c:v>
                </c:pt>
                <c:pt idx="3006">
                  <c:v>30471.117600000001</c:v>
                </c:pt>
                <c:pt idx="3007">
                  <c:v>13697.145</c:v>
                </c:pt>
                <c:pt idx="3008">
                  <c:v>16854.0108</c:v>
                </c:pt>
                <c:pt idx="3009">
                  <c:v>9105.5411999999997</c:v>
                </c:pt>
                <c:pt idx="3010">
                  <c:v>15064.628400000001</c:v>
                </c:pt>
                <c:pt idx="3011">
                  <c:v>32461.500000000004</c:v>
                </c:pt>
                <c:pt idx="3012">
                  <c:v>24910.653600000001</c:v>
                </c:pt>
                <c:pt idx="3013">
                  <c:v>8538.0779999999995</c:v>
                </c:pt>
                <c:pt idx="3014">
                  <c:v>11910.536400000001</c:v>
                </c:pt>
                <c:pt idx="3015">
                  <c:v>11000.609400000001</c:v>
                </c:pt>
                <c:pt idx="3016">
                  <c:v>8114.4504000000006</c:v>
                </c:pt>
                <c:pt idx="3017">
                  <c:v>33457.555499999995</c:v>
                </c:pt>
                <c:pt idx="3018">
                  <c:v>10105.074000000001</c:v>
                </c:pt>
                <c:pt idx="3019">
                  <c:v>3216</c:v>
                </c:pt>
                <c:pt idx="3020">
                  <c:v>6075.6671999999999</c:v>
                </c:pt>
                <c:pt idx="3021">
                  <c:v>3300.8220000000001</c:v>
                </c:pt>
                <c:pt idx="3022">
                  <c:v>43934.077499999999</c:v>
                </c:pt>
                <c:pt idx="3023">
                  <c:v>5974.3631999999998</c:v>
                </c:pt>
                <c:pt idx="3024">
                  <c:v>13654.332</c:v>
                </c:pt>
                <c:pt idx="3025">
                  <c:v>0</c:v>
                </c:pt>
                <c:pt idx="3026">
                  <c:v>1719.0592000000001</c:v>
                </c:pt>
                <c:pt idx="3027">
                  <c:v>10947.103200000001</c:v>
                </c:pt>
                <c:pt idx="3028">
                  <c:v>30652.902000000002</c:v>
                </c:pt>
                <c:pt idx="3029">
                  <c:v>41935.1325</c:v>
                </c:pt>
                <c:pt idx="3030">
                  <c:v>22307.703600000001</c:v>
                </c:pt>
                <c:pt idx="3031">
                  <c:v>9915.4506000000001</c:v>
                </c:pt>
                <c:pt idx="3032">
                  <c:v>20219.554799999998</c:v>
                </c:pt>
                <c:pt idx="3033">
                  <c:v>19234.252799999998</c:v>
                </c:pt>
                <c:pt idx="3034">
                  <c:v>23966.476200000001</c:v>
                </c:pt>
                <c:pt idx="3035">
                  <c:v>7052.6880000000001</c:v>
                </c:pt>
                <c:pt idx="3036">
                  <c:v>5211.8496000000005</c:v>
                </c:pt>
                <c:pt idx="3037">
                  <c:v>12084.220499999999</c:v>
                </c:pt>
                <c:pt idx="3038">
                  <c:v>10808.935799999999</c:v>
                </c:pt>
                <c:pt idx="3039">
                  <c:v>1124.2331999999999</c:v>
                </c:pt>
                <c:pt idx="3040">
                  <c:v>8591.1419999999998</c:v>
                </c:pt>
                <c:pt idx="3041">
                  <c:v>34339.141499999998</c:v>
                </c:pt>
                <c:pt idx="3042">
                  <c:v>20680.89</c:v>
                </c:pt>
                <c:pt idx="3043">
                  <c:v>15616.2528</c:v>
                </c:pt>
                <c:pt idx="3044">
                  <c:v>12020.724600000001</c:v>
                </c:pt>
                <c:pt idx="3045">
                  <c:v>26433.912</c:v>
                </c:pt>
                <c:pt idx="3046">
                  <c:v>7134.0126</c:v>
                </c:pt>
                <c:pt idx="3047">
                  <c:v>51255</c:v>
                </c:pt>
                <c:pt idx="3048">
                  <c:v>5461.17</c:v>
                </c:pt>
                <c:pt idx="3049">
                  <c:v>0</c:v>
                </c:pt>
                <c:pt idx="3050">
                  <c:v>0</c:v>
                </c:pt>
                <c:pt idx="3051">
                  <c:v>7236</c:v>
                </c:pt>
                <c:pt idx="3052">
                  <c:v>24354.768</c:v>
                </c:pt>
                <c:pt idx="3053">
                  <c:v>5427</c:v>
                </c:pt>
                <c:pt idx="3054">
                  <c:v>3360.2778000000003</c:v>
                </c:pt>
                <c:pt idx="3055">
                  <c:v>24441.600000000002</c:v>
                </c:pt>
                <c:pt idx="3056">
                  <c:v>8481.3960000000006</c:v>
                </c:pt>
                <c:pt idx="3057">
                  <c:v>15816.69</c:v>
                </c:pt>
                <c:pt idx="3058">
                  <c:v>12483.1854</c:v>
                </c:pt>
                <c:pt idx="3059">
                  <c:v>23243.157599999999</c:v>
                </c:pt>
                <c:pt idx="3060">
                  <c:v>0</c:v>
                </c:pt>
                <c:pt idx="3061">
                  <c:v>12029.85</c:v>
                </c:pt>
                <c:pt idx="3062">
                  <c:v>27912.146400000001</c:v>
                </c:pt>
                <c:pt idx="3063">
                  <c:v>97921.652400000006</c:v>
                </c:pt>
                <c:pt idx="3064">
                  <c:v>42835.512000000002</c:v>
                </c:pt>
                <c:pt idx="3065">
                  <c:v>48883.200000000004</c:v>
                </c:pt>
                <c:pt idx="3066">
                  <c:v>16087.1958</c:v>
                </c:pt>
                <c:pt idx="3067">
                  <c:v>75548.161500000002</c:v>
                </c:pt>
                <c:pt idx="3068">
                  <c:v>17700.060000000001</c:v>
                </c:pt>
                <c:pt idx="3069">
                  <c:v>0</c:v>
                </c:pt>
                <c:pt idx="3070">
                  <c:v>31070.620200000001</c:v>
                </c:pt>
                <c:pt idx="3071">
                  <c:v>37851.395400000001</c:v>
                </c:pt>
                <c:pt idx="3072">
                  <c:v>41504.590500000006</c:v>
                </c:pt>
                <c:pt idx="3073">
                  <c:v>0</c:v>
                </c:pt>
                <c:pt idx="3074">
                  <c:v>22431.800999999999</c:v>
                </c:pt>
                <c:pt idx="3075">
                  <c:v>12612.080000000002</c:v>
                </c:pt>
                <c:pt idx="3076">
                  <c:v>229550.64300000001</c:v>
                </c:pt>
                <c:pt idx="3077">
                  <c:v>52977.168000000005</c:v>
                </c:pt>
                <c:pt idx="3078">
                  <c:v>95803.192800000004</c:v>
                </c:pt>
                <c:pt idx="3079">
                  <c:v>4867.2150000000001</c:v>
                </c:pt>
                <c:pt idx="3080">
                  <c:v>26744.457000000002</c:v>
                </c:pt>
                <c:pt idx="3081">
                  <c:v>0</c:v>
                </c:pt>
                <c:pt idx="3082">
                  <c:v>4730.7359999999999</c:v>
                </c:pt>
                <c:pt idx="3083">
                  <c:v>18912.6126</c:v>
                </c:pt>
                <c:pt idx="3084">
                  <c:v>43588.699200000003</c:v>
                </c:pt>
                <c:pt idx="3085">
                  <c:v>0</c:v>
                </c:pt>
                <c:pt idx="3086">
                  <c:v>37214.748</c:v>
                </c:pt>
                <c:pt idx="3087">
                  <c:v>7945.6103999999996</c:v>
                </c:pt>
                <c:pt idx="3088">
                  <c:v>17751.4758</c:v>
                </c:pt>
                <c:pt idx="3089">
                  <c:v>7921.7316000000001</c:v>
                </c:pt>
                <c:pt idx="3090">
                  <c:v>20938.572</c:v>
                </c:pt>
                <c:pt idx="3091">
                  <c:v>20291.854500000001</c:v>
                </c:pt>
                <c:pt idx="3092">
                  <c:v>42261.455999999998</c:v>
                </c:pt>
                <c:pt idx="3093">
                  <c:v>9519.0786000000007</c:v>
                </c:pt>
                <c:pt idx="3094">
                  <c:v>4910.3496000000005</c:v>
                </c:pt>
                <c:pt idx="3095">
                  <c:v>627.44159999999999</c:v>
                </c:pt>
                <c:pt idx="3096">
                  <c:v>18641.443500000001</c:v>
                </c:pt>
                <c:pt idx="3097">
                  <c:v>27657.921600000001</c:v>
                </c:pt>
                <c:pt idx="3098">
                  <c:v>3138.4139999999998</c:v>
                </c:pt>
                <c:pt idx="3099">
                  <c:v>5591.9807999999994</c:v>
                </c:pt>
                <c:pt idx="3100">
                  <c:v>0</c:v>
                </c:pt>
                <c:pt idx="3101">
                  <c:v>3989.9304000000002</c:v>
                </c:pt>
                <c:pt idx="3102">
                  <c:v>13979.951999999999</c:v>
                </c:pt>
                <c:pt idx="3103">
                  <c:v>9345.8970000000008</c:v>
                </c:pt>
                <c:pt idx="3104">
                  <c:v>100430.1324</c:v>
                </c:pt>
                <c:pt idx="3105">
                  <c:v>19268.664000000001</c:v>
                </c:pt>
                <c:pt idx="3106">
                  <c:v>29863.052400000004</c:v>
                </c:pt>
                <c:pt idx="3107">
                  <c:v>31193.793000000001</c:v>
                </c:pt>
                <c:pt idx="3108">
                  <c:v>0</c:v>
                </c:pt>
                <c:pt idx="3109">
                  <c:v>34883.550000000003</c:v>
                </c:pt>
                <c:pt idx="3110">
                  <c:v>28986.210000000003</c:v>
                </c:pt>
                <c:pt idx="3111">
                  <c:v>11112.566400000002</c:v>
                </c:pt>
                <c:pt idx="3112">
                  <c:v>594.39720000000011</c:v>
                </c:pt>
                <c:pt idx="3113">
                  <c:v>34781.643000000004</c:v>
                </c:pt>
                <c:pt idx="3114">
                  <c:v>16947.073800000002</c:v>
                </c:pt>
                <c:pt idx="3115">
                  <c:v>8844</c:v>
                </c:pt>
                <c:pt idx="3116">
                  <c:v>28535.366999999998</c:v>
                </c:pt>
                <c:pt idx="3117">
                  <c:v>38343.684600000001</c:v>
                </c:pt>
                <c:pt idx="3118">
                  <c:v>8550.258600000001</c:v>
                </c:pt>
                <c:pt idx="3119">
                  <c:v>7230.3719999999994</c:v>
                </c:pt>
                <c:pt idx="3120">
                  <c:v>24046.675199999998</c:v>
                </c:pt>
                <c:pt idx="3121">
                  <c:v>5833.4220000000005</c:v>
                </c:pt>
                <c:pt idx="3122">
                  <c:v>0</c:v>
                </c:pt>
                <c:pt idx="3123">
                  <c:v>49445.035199999998</c:v>
                </c:pt>
                <c:pt idx="3124">
                  <c:v>13473.231000000002</c:v>
                </c:pt>
                <c:pt idx="3125">
                  <c:v>22723.05</c:v>
                </c:pt>
                <c:pt idx="3126">
                  <c:v>4528.1279999999997</c:v>
                </c:pt>
                <c:pt idx="3127">
                  <c:v>7005.412800000001</c:v>
                </c:pt>
                <c:pt idx="3128">
                  <c:v>24312.960000000003</c:v>
                </c:pt>
                <c:pt idx="3129">
                  <c:v>22190.400000000001</c:v>
                </c:pt>
                <c:pt idx="3130">
                  <c:v>6839.4672</c:v>
                </c:pt>
                <c:pt idx="3131">
                  <c:v>82002.874500000005</c:v>
                </c:pt>
                <c:pt idx="3132">
                  <c:v>48082.315499999997</c:v>
                </c:pt>
                <c:pt idx="3133">
                  <c:v>6034.02</c:v>
                </c:pt>
                <c:pt idx="3134">
                  <c:v>13145.8824</c:v>
                </c:pt>
                <c:pt idx="3135">
                  <c:v>16076.7438</c:v>
                </c:pt>
                <c:pt idx="3136">
                  <c:v>7626.7439999999997</c:v>
                </c:pt>
                <c:pt idx="3137">
                  <c:v>23092.166400000002</c:v>
                </c:pt>
                <c:pt idx="3138">
                  <c:v>8015.3976000000002</c:v>
                </c:pt>
                <c:pt idx="3139">
                  <c:v>15533.28</c:v>
                </c:pt>
                <c:pt idx="3140">
                  <c:v>0</c:v>
                </c:pt>
                <c:pt idx="3141">
                  <c:v>15924.5064</c:v>
                </c:pt>
                <c:pt idx="3142">
                  <c:v>19467.091200000003</c:v>
                </c:pt>
                <c:pt idx="3143">
                  <c:v>12373.560000000001</c:v>
                </c:pt>
                <c:pt idx="3144">
                  <c:v>10423.458000000001</c:v>
                </c:pt>
                <c:pt idx="3145">
                  <c:v>23375.1744</c:v>
                </c:pt>
                <c:pt idx="3146">
                  <c:v>29961.9712</c:v>
                </c:pt>
                <c:pt idx="3147">
                  <c:v>4564.9512000000004</c:v>
                </c:pt>
                <c:pt idx="3148">
                  <c:v>23817.052800000001</c:v>
                </c:pt>
                <c:pt idx="3149">
                  <c:v>1656.4007999999999</c:v>
                </c:pt>
                <c:pt idx="3150">
                  <c:v>17573.831999999999</c:v>
                </c:pt>
                <c:pt idx="3151">
                  <c:v>8458.7232000000004</c:v>
                </c:pt>
                <c:pt idx="3152">
                  <c:v>21478.86</c:v>
                </c:pt>
                <c:pt idx="3153">
                  <c:v>5621.8896000000004</c:v>
                </c:pt>
                <c:pt idx="3154">
                  <c:v>15817.011600000002</c:v>
                </c:pt>
                <c:pt idx="3155">
                  <c:v>7090.6368000000002</c:v>
                </c:pt>
                <c:pt idx="3156">
                  <c:v>1287.2040000000002</c:v>
                </c:pt>
                <c:pt idx="3157">
                  <c:v>19956.887999999999</c:v>
                </c:pt>
                <c:pt idx="3158">
                  <c:v>14070</c:v>
                </c:pt>
                <c:pt idx="3159">
                  <c:v>13645.648800000001</c:v>
                </c:pt>
                <c:pt idx="3160">
                  <c:v>48713.837399999997</c:v>
                </c:pt>
                <c:pt idx="3161">
                  <c:v>20637.313200000001</c:v>
                </c:pt>
                <c:pt idx="3162">
                  <c:v>2170.8000000000002</c:v>
                </c:pt>
                <c:pt idx="3163">
                  <c:v>10216.227000000001</c:v>
                </c:pt>
                <c:pt idx="3164">
                  <c:v>2098.2791999999999</c:v>
                </c:pt>
                <c:pt idx="3165">
                  <c:v>2854.2</c:v>
                </c:pt>
                <c:pt idx="3166">
                  <c:v>5730.9120000000003</c:v>
                </c:pt>
                <c:pt idx="3167">
                  <c:v>4336.1328000000003</c:v>
                </c:pt>
                <c:pt idx="3168">
                  <c:v>12284.115000000002</c:v>
                </c:pt>
                <c:pt idx="3169">
                  <c:v>7101.732</c:v>
                </c:pt>
                <c:pt idx="3170">
                  <c:v>77472.957600000009</c:v>
                </c:pt>
                <c:pt idx="3171">
                  <c:v>6357.0672000000013</c:v>
                </c:pt>
                <c:pt idx="3172">
                  <c:v>228362.8536</c:v>
                </c:pt>
                <c:pt idx="3173">
                  <c:v>32560.593000000001</c:v>
                </c:pt>
                <c:pt idx="3174">
                  <c:v>7802.6592000000001</c:v>
                </c:pt>
                <c:pt idx="3175">
                  <c:v>21160.797599999998</c:v>
                </c:pt>
                <c:pt idx="3176">
                  <c:v>37869.404999999999</c:v>
                </c:pt>
                <c:pt idx="3177">
                  <c:v>17261.7192</c:v>
                </c:pt>
                <c:pt idx="3178">
                  <c:v>16988.0376</c:v>
                </c:pt>
                <c:pt idx="3179">
                  <c:v>28699.584000000003</c:v>
                </c:pt>
                <c:pt idx="3180">
                  <c:v>30789.662400000001</c:v>
                </c:pt>
                <c:pt idx="3181">
                  <c:v>7396.8</c:v>
                </c:pt>
                <c:pt idx="3182">
                  <c:v>12533.395200000003</c:v>
                </c:pt>
                <c:pt idx="3183">
                  <c:v>17296.210800000001</c:v>
                </c:pt>
                <c:pt idx="3184">
                  <c:v>2971.9860000000003</c:v>
                </c:pt>
                <c:pt idx="3185">
                  <c:v>10387.5996</c:v>
                </c:pt>
                <c:pt idx="3186">
                  <c:v>6541.3440000000001</c:v>
                </c:pt>
                <c:pt idx="3187">
                  <c:v>13479.9444</c:v>
                </c:pt>
                <c:pt idx="3188">
                  <c:v>9154.143</c:v>
                </c:pt>
                <c:pt idx="3189">
                  <c:v>58269.498</c:v>
                </c:pt>
                <c:pt idx="3190">
                  <c:v>33997.944000000003</c:v>
                </c:pt>
                <c:pt idx="3191">
                  <c:v>0</c:v>
                </c:pt>
                <c:pt idx="3192">
                  <c:v>0</c:v>
                </c:pt>
                <c:pt idx="3193">
                  <c:v>14839.870200000001</c:v>
                </c:pt>
                <c:pt idx="3194">
                  <c:v>4177.6644000000006</c:v>
                </c:pt>
                <c:pt idx="3195">
                  <c:v>2730.7860000000001</c:v>
                </c:pt>
                <c:pt idx="3196">
                  <c:v>39970.457999999999</c:v>
                </c:pt>
                <c:pt idx="3197">
                  <c:v>17578.414799999999</c:v>
                </c:pt>
                <c:pt idx="3198">
                  <c:v>12430.563599999999</c:v>
                </c:pt>
                <c:pt idx="3199">
                  <c:v>12624.106500000002</c:v>
                </c:pt>
                <c:pt idx="3200">
                  <c:v>7650.06</c:v>
                </c:pt>
                <c:pt idx="3201">
                  <c:v>44812.246500000008</c:v>
                </c:pt>
                <c:pt idx="3202">
                  <c:v>52799.484000000004</c:v>
                </c:pt>
                <c:pt idx="3203">
                  <c:v>1523.982</c:v>
                </c:pt>
                <c:pt idx="3204">
                  <c:v>77287.414499999999</c:v>
                </c:pt>
                <c:pt idx="3205">
                  <c:v>0</c:v>
                </c:pt>
                <c:pt idx="3206">
                  <c:v>125876.33040000001</c:v>
                </c:pt>
                <c:pt idx="3207">
                  <c:v>16635.564000000002</c:v>
                </c:pt>
                <c:pt idx="3208">
                  <c:v>21080.880000000001</c:v>
                </c:pt>
                <c:pt idx="3209">
                  <c:v>138829.29300000001</c:v>
                </c:pt>
                <c:pt idx="3210">
                  <c:v>23577.7824</c:v>
                </c:pt>
                <c:pt idx="3211">
                  <c:v>0</c:v>
                </c:pt>
                <c:pt idx="3212">
                  <c:v>35422.631999999998</c:v>
                </c:pt>
                <c:pt idx="3213">
                  <c:v>12511.044</c:v>
                </c:pt>
                <c:pt idx="3214">
                  <c:v>19234.252800000002</c:v>
                </c:pt>
                <c:pt idx="3215">
                  <c:v>5346.6</c:v>
                </c:pt>
                <c:pt idx="3216">
                  <c:v>24924</c:v>
                </c:pt>
                <c:pt idx="3217">
                  <c:v>9992.6748000000007</c:v>
                </c:pt>
                <c:pt idx="3218">
                  <c:v>3604.4526000000001</c:v>
                </c:pt>
                <c:pt idx="3219">
                  <c:v>2130.5196000000001</c:v>
                </c:pt>
                <c:pt idx="3220">
                  <c:v>5611.7592000000004</c:v>
                </c:pt>
                <c:pt idx="3221">
                  <c:v>34170</c:v>
                </c:pt>
                <c:pt idx="3222">
                  <c:v>32807.22</c:v>
                </c:pt>
                <c:pt idx="3223">
                  <c:v>5349.8159999999998</c:v>
                </c:pt>
                <c:pt idx="3224">
                  <c:v>4888.3200000000006</c:v>
                </c:pt>
                <c:pt idx="3225">
                  <c:v>0</c:v>
                </c:pt>
                <c:pt idx="3226">
                  <c:v>11797.092000000001</c:v>
                </c:pt>
                <c:pt idx="3227">
                  <c:v>20251.7952</c:v>
                </c:pt>
                <c:pt idx="3228">
                  <c:v>69561.577499999999</c:v>
                </c:pt>
                <c:pt idx="3229">
                  <c:v>4269.2400000000007</c:v>
                </c:pt>
                <c:pt idx="3230">
                  <c:v>21884.880000000001</c:v>
                </c:pt>
                <c:pt idx="3231">
                  <c:v>47798.603999999999</c:v>
                </c:pt>
                <c:pt idx="3232">
                  <c:v>6280.1244000000006</c:v>
                </c:pt>
                <c:pt idx="3233">
                  <c:v>554.76</c:v>
                </c:pt>
                <c:pt idx="3234">
                  <c:v>22260.0465</c:v>
                </c:pt>
                <c:pt idx="3235">
                  <c:v>23151.340799999998</c:v>
                </c:pt>
                <c:pt idx="3236">
                  <c:v>26378.436000000002</c:v>
                </c:pt>
                <c:pt idx="3237">
                  <c:v>36649.415400000005</c:v>
                </c:pt>
                <c:pt idx="3238">
                  <c:v>54185.077499999999</c:v>
                </c:pt>
                <c:pt idx="3239">
                  <c:v>2401.7088000000003</c:v>
                </c:pt>
                <c:pt idx="3240">
                  <c:v>34041.520800000006</c:v>
                </c:pt>
                <c:pt idx="3241">
                  <c:v>56854.458000000006</c:v>
                </c:pt>
                <c:pt idx="3242">
                  <c:v>6205.2719999999999</c:v>
                </c:pt>
                <c:pt idx="3243">
                  <c:v>19928.828399999999</c:v>
                </c:pt>
                <c:pt idx="3244">
                  <c:v>2793.4176000000002</c:v>
                </c:pt>
                <c:pt idx="3245">
                  <c:v>14489.7282</c:v>
                </c:pt>
                <c:pt idx="3246">
                  <c:v>9106.4256000000005</c:v>
                </c:pt>
                <c:pt idx="3247">
                  <c:v>5006.1462000000001</c:v>
                </c:pt>
                <c:pt idx="3248">
                  <c:v>0</c:v>
                </c:pt>
                <c:pt idx="3249">
                  <c:v>23249.107199999999</c:v>
                </c:pt>
                <c:pt idx="3250">
                  <c:v>92573.28360000001</c:v>
                </c:pt>
                <c:pt idx="3251">
                  <c:v>3902.7768000000001</c:v>
                </c:pt>
                <c:pt idx="3252">
                  <c:v>25206.686400000002</c:v>
                </c:pt>
                <c:pt idx="3253">
                  <c:v>23525.040000000001</c:v>
                </c:pt>
                <c:pt idx="3254">
                  <c:v>23353.948800000002</c:v>
                </c:pt>
                <c:pt idx="3255">
                  <c:v>17818.047000000002</c:v>
                </c:pt>
                <c:pt idx="3256">
                  <c:v>64239.037199999999</c:v>
                </c:pt>
                <c:pt idx="3257">
                  <c:v>4236.6780000000008</c:v>
                </c:pt>
                <c:pt idx="3258">
                  <c:v>21129.763200000001</c:v>
                </c:pt>
                <c:pt idx="3259">
                  <c:v>8592.75</c:v>
                </c:pt>
                <c:pt idx="3260">
                  <c:v>8605.7747999999992</c:v>
                </c:pt>
                <c:pt idx="3261">
                  <c:v>19416.600000000002</c:v>
                </c:pt>
                <c:pt idx="3262">
                  <c:v>31534.809600000001</c:v>
                </c:pt>
                <c:pt idx="3263">
                  <c:v>37980.558000000005</c:v>
                </c:pt>
                <c:pt idx="3264">
                  <c:v>43054.200000000004</c:v>
                </c:pt>
                <c:pt idx="3265">
                  <c:v>8962.7910000000011</c:v>
                </c:pt>
                <c:pt idx="3266">
                  <c:v>1206</c:v>
                </c:pt>
                <c:pt idx="3267">
                  <c:v>8335.8719999999994</c:v>
                </c:pt>
                <c:pt idx="3268">
                  <c:v>1897.038</c:v>
                </c:pt>
                <c:pt idx="3269">
                  <c:v>5362.5594000000001</c:v>
                </c:pt>
                <c:pt idx="3270">
                  <c:v>13371.565200000001</c:v>
                </c:pt>
                <c:pt idx="3271">
                  <c:v>13366.5</c:v>
                </c:pt>
                <c:pt idx="3272">
                  <c:v>0</c:v>
                </c:pt>
                <c:pt idx="3273">
                  <c:v>2553.8256000000001</c:v>
                </c:pt>
                <c:pt idx="3274">
                  <c:v>14058.462600000001</c:v>
                </c:pt>
                <c:pt idx="3275">
                  <c:v>66558.034500000009</c:v>
                </c:pt>
                <c:pt idx="3276">
                  <c:v>13596.725399999999</c:v>
                </c:pt>
                <c:pt idx="3277">
                  <c:v>5233.3163999999997</c:v>
                </c:pt>
                <c:pt idx="3278">
                  <c:v>25300.673999999999</c:v>
                </c:pt>
                <c:pt idx="3279">
                  <c:v>5191.9103999999998</c:v>
                </c:pt>
                <c:pt idx="3280">
                  <c:v>25470.720000000001</c:v>
                </c:pt>
                <c:pt idx="3281">
                  <c:v>1183.4880000000001</c:v>
                </c:pt>
                <c:pt idx="3282">
                  <c:v>12882.09</c:v>
                </c:pt>
                <c:pt idx="3283">
                  <c:v>20044.121999999999</c:v>
                </c:pt>
                <c:pt idx="3284">
                  <c:v>42675.516000000003</c:v>
                </c:pt>
                <c:pt idx="3285">
                  <c:v>10854</c:v>
                </c:pt>
                <c:pt idx="3286">
                  <c:v>20636.348399999999</c:v>
                </c:pt>
                <c:pt idx="3287">
                  <c:v>2349.1674000000003</c:v>
                </c:pt>
                <c:pt idx="3288">
                  <c:v>7414.1664000000001</c:v>
                </c:pt>
                <c:pt idx="3289">
                  <c:v>4434.8639999999996</c:v>
                </c:pt>
                <c:pt idx="3290">
                  <c:v>36731.785200000006</c:v>
                </c:pt>
                <c:pt idx="3291">
                  <c:v>25647.600000000002</c:v>
                </c:pt>
                <c:pt idx="3292">
                  <c:v>15809.052</c:v>
                </c:pt>
                <c:pt idx="3293">
                  <c:v>51169.575000000004</c:v>
                </c:pt>
                <c:pt idx="3294">
                  <c:v>45762.172500000008</c:v>
                </c:pt>
                <c:pt idx="3295">
                  <c:v>9689.8080000000009</c:v>
                </c:pt>
                <c:pt idx="3296">
                  <c:v>13748.400000000001</c:v>
                </c:pt>
                <c:pt idx="3297">
                  <c:v>9792.7199999999993</c:v>
                </c:pt>
                <c:pt idx="3298">
                  <c:v>0</c:v>
                </c:pt>
                <c:pt idx="3299">
                  <c:v>10431.9804</c:v>
                </c:pt>
                <c:pt idx="3300">
                  <c:v>26872.011600000002</c:v>
                </c:pt>
                <c:pt idx="3301">
                  <c:v>28292.76</c:v>
                </c:pt>
                <c:pt idx="3302">
                  <c:v>51012.392999999996</c:v>
                </c:pt>
                <c:pt idx="3303">
                  <c:v>46824.638400000003</c:v>
                </c:pt>
                <c:pt idx="3304">
                  <c:v>1339.4639999999999</c:v>
                </c:pt>
                <c:pt idx="3305">
                  <c:v>4542.3588</c:v>
                </c:pt>
                <c:pt idx="3306">
                  <c:v>15322.109399999999</c:v>
                </c:pt>
                <c:pt idx="3307">
                  <c:v>4834.7334000000001</c:v>
                </c:pt>
                <c:pt idx="3308">
                  <c:v>19103.1204</c:v>
                </c:pt>
                <c:pt idx="3309">
                  <c:v>11992.464000000002</c:v>
                </c:pt>
                <c:pt idx="3310">
                  <c:v>1893.2592</c:v>
                </c:pt>
                <c:pt idx="3311">
                  <c:v>23978.375400000001</c:v>
                </c:pt>
                <c:pt idx="3312">
                  <c:v>20385.178800000002</c:v>
                </c:pt>
                <c:pt idx="3313">
                  <c:v>1120.9367999999999</c:v>
                </c:pt>
                <c:pt idx="3314">
                  <c:v>32851.761599999998</c:v>
                </c:pt>
                <c:pt idx="3315">
                  <c:v>18999.002400000001</c:v>
                </c:pt>
                <c:pt idx="3316">
                  <c:v>60782.400000000001</c:v>
                </c:pt>
                <c:pt idx="3317">
                  <c:v>24291.855000000003</c:v>
                </c:pt>
                <c:pt idx="3318">
                  <c:v>121441.14480000001</c:v>
                </c:pt>
                <c:pt idx="3319">
                  <c:v>38177.337</c:v>
                </c:pt>
                <c:pt idx="3320">
                  <c:v>25000.480500000001</c:v>
                </c:pt>
                <c:pt idx="3321">
                  <c:v>12874.05</c:v>
                </c:pt>
                <c:pt idx="3322">
                  <c:v>9030.4074000000001</c:v>
                </c:pt>
                <c:pt idx="3323">
                  <c:v>31070.781000000003</c:v>
                </c:pt>
                <c:pt idx="3324">
                  <c:v>4800.1212000000005</c:v>
                </c:pt>
                <c:pt idx="3325">
                  <c:v>3185.7695999999996</c:v>
                </c:pt>
                <c:pt idx="3326">
                  <c:v>65699.181599999996</c:v>
                </c:pt>
                <c:pt idx="3327">
                  <c:v>18693</c:v>
                </c:pt>
                <c:pt idx="3328">
                  <c:v>32828.827499999999</c:v>
                </c:pt>
                <c:pt idx="3329">
                  <c:v>0</c:v>
                </c:pt>
                <c:pt idx="3330">
                  <c:v>7512.6162000000013</c:v>
                </c:pt>
                <c:pt idx="3331">
                  <c:v>1633.3662000000002</c:v>
                </c:pt>
                <c:pt idx="3332">
                  <c:v>44536.6152</c:v>
                </c:pt>
                <c:pt idx="3333">
                  <c:v>3824.9496000000004</c:v>
                </c:pt>
                <c:pt idx="3334">
                  <c:v>4877.5464000000002</c:v>
                </c:pt>
                <c:pt idx="3335">
                  <c:v>34732.800000000003</c:v>
                </c:pt>
                <c:pt idx="3336">
                  <c:v>18178.439999999999</c:v>
                </c:pt>
                <c:pt idx="3337">
                  <c:v>1321.2132000000001</c:v>
                </c:pt>
                <c:pt idx="3338">
                  <c:v>19254.795000000002</c:v>
                </c:pt>
                <c:pt idx="3339">
                  <c:v>2308.2840000000001</c:v>
                </c:pt>
                <c:pt idx="3340">
                  <c:v>656.46600000000001</c:v>
                </c:pt>
                <c:pt idx="3341">
                  <c:v>16138.491</c:v>
                </c:pt>
                <c:pt idx="3342">
                  <c:v>0</c:v>
                </c:pt>
                <c:pt idx="3343">
                  <c:v>3376.8</c:v>
                </c:pt>
                <c:pt idx="3344">
                  <c:v>1536.5645999999999</c:v>
                </c:pt>
                <c:pt idx="3345">
                  <c:v>3118.4748</c:v>
                </c:pt>
                <c:pt idx="3346">
                  <c:v>4307.1887999999999</c:v>
                </c:pt>
                <c:pt idx="3347">
                  <c:v>597.29160000000002</c:v>
                </c:pt>
                <c:pt idx="3348">
                  <c:v>2894.4</c:v>
                </c:pt>
                <c:pt idx="3349">
                  <c:v>0</c:v>
                </c:pt>
                <c:pt idx="3350">
                  <c:v>59095.125600000007</c:v>
                </c:pt>
                <c:pt idx="3351">
                  <c:v>8563.8060000000005</c:v>
                </c:pt>
                <c:pt idx="3352">
                  <c:v>12650.4174</c:v>
                </c:pt>
                <c:pt idx="3353">
                  <c:v>16809.7104</c:v>
                </c:pt>
                <c:pt idx="3354">
                  <c:v>44030.738400000002</c:v>
                </c:pt>
                <c:pt idx="3355">
                  <c:v>12125.606400000001</c:v>
                </c:pt>
                <c:pt idx="3356">
                  <c:v>6520.6812000000009</c:v>
                </c:pt>
                <c:pt idx="3357">
                  <c:v>33006.21</c:v>
                </c:pt>
                <c:pt idx="3358">
                  <c:v>19813.374</c:v>
                </c:pt>
                <c:pt idx="3359">
                  <c:v>36024.559999999998</c:v>
                </c:pt>
                <c:pt idx="3360">
                  <c:v>3246.15</c:v>
                </c:pt>
                <c:pt idx="3361">
                  <c:v>12511.044000000002</c:v>
                </c:pt>
                <c:pt idx="3362">
                  <c:v>21246.8256</c:v>
                </c:pt>
                <c:pt idx="3363">
                  <c:v>5937.7008000000005</c:v>
                </c:pt>
                <c:pt idx="3364">
                  <c:v>20317.079999999998</c:v>
                </c:pt>
                <c:pt idx="3365">
                  <c:v>13629.729600000001</c:v>
                </c:pt>
                <c:pt idx="3366">
                  <c:v>17986.886999999999</c:v>
                </c:pt>
                <c:pt idx="3367">
                  <c:v>2344.8258000000001</c:v>
                </c:pt>
                <c:pt idx="3368">
                  <c:v>17125.2</c:v>
                </c:pt>
                <c:pt idx="3369">
                  <c:v>20579.867400000003</c:v>
                </c:pt>
                <c:pt idx="3370">
                  <c:v>24198.470400000002</c:v>
                </c:pt>
                <c:pt idx="3371">
                  <c:v>0</c:v>
                </c:pt>
                <c:pt idx="3372">
                  <c:v>76882.5</c:v>
                </c:pt>
                <c:pt idx="3373">
                  <c:v>11708.1294</c:v>
                </c:pt>
                <c:pt idx="3374">
                  <c:v>5974.4033999999992</c:v>
                </c:pt>
                <c:pt idx="3375">
                  <c:v>40184.0406</c:v>
                </c:pt>
                <c:pt idx="3376">
                  <c:v>17517.592200000003</c:v>
                </c:pt>
                <c:pt idx="3377">
                  <c:v>14966.5404</c:v>
                </c:pt>
                <c:pt idx="3378">
                  <c:v>15533.28</c:v>
                </c:pt>
                <c:pt idx="3379">
                  <c:v>4285.3200000000006</c:v>
                </c:pt>
                <c:pt idx="3380">
                  <c:v>10501.2048</c:v>
                </c:pt>
                <c:pt idx="3381">
                  <c:v>4128.8616000000002</c:v>
                </c:pt>
                <c:pt idx="3382">
                  <c:v>3290.4102000000003</c:v>
                </c:pt>
                <c:pt idx="3383">
                  <c:v>23046.700200000003</c:v>
                </c:pt>
                <c:pt idx="3384">
                  <c:v>4134.9719999999998</c:v>
                </c:pt>
                <c:pt idx="3385">
                  <c:v>4200.6588000000002</c:v>
                </c:pt>
                <c:pt idx="3386">
                  <c:v>6444.0198</c:v>
                </c:pt>
                <c:pt idx="3387">
                  <c:v>15817.293000000001</c:v>
                </c:pt>
                <c:pt idx="3388">
                  <c:v>2345.9916000000003</c:v>
                </c:pt>
                <c:pt idx="3389">
                  <c:v>2578.9104000000002</c:v>
                </c:pt>
                <c:pt idx="3390">
                  <c:v>2448.9035999999996</c:v>
                </c:pt>
                <c:pt idx="3391">
                  <c:v>19666.483199999999</c:v>
                </c:pt>
                <c:pt idx="3392">
                  <c:v>2256.5466000000001</c:v>
                </c:pt>
                <c:pt idx="3393">
                  <c:v>23454.288</c:v>
                </c:pt>
                <c:pt idx="3394">
                  <c:v>23201.832000000002</c:v>
                </c:pt>
                <c:pt idx="3395">
                  <c:v>28760.205600000001</c:v>
                </c:pt>
                <c:pt idx="3396">
                  <c:v>43665.039000000004</c:v>
                </c:pt>
                <c:pt idx="3397">
                  <c:v>6782.5439999999999</c:v>
                </c:pt>
                <c:pt idx="3398">
                  <c:v>644.08440000000007</c:v>
                </c:pt>
                <c:pt idx="3399">
                  <c:v>26865.861000000001</c:v>
                </c:pt>
                <c:pt idx="3400">
                  <c:v>7163.64</c:v>
                </c:pt>
                <c:pt idx="3401">
                  <c:v>16879.98</c:v>
                </c:pt>
                <c:pt idx="3402">
                  <c:v>2860.029</c:v>
                </c:pt>
                <c:pt idx="3403">
                  <c:v>1459.5816</c:v>
                </c:pt>
                <c:pt idx="3404">
                  <c:v>72080.811000000002</c:v>
                </c:pt>
                <c:pt idx="3405">
                  <c:v>17642.3328</c:v>
                </c:pt>
                <c:pt idx="3406">
                  <c:v>5118.6660000000002</c:v>
                </c:pt>
                <c:pt idx="3407">
                  <c:v>12507.1044</c:v>
                </c:pt>
                <c:pt idx="3408">
                  <c:v>19456.8</c:v>
                </c:pt>
                <c:pt idx="3409">
                  <c:v>18834.504000000001</c:v>
                </c:pt>
                <c:pt idx="3410">
                  <c:v>13025.885400000001</c:v>
                </c:pt>
                <c:pt idx="3411">
                  <c:v>5330.5199999999995</c:v>
                </c:pt>
                <c:pt idx="3412">
                  <c:v>58713.305999999997</c:v>
                </c:pt>
                <c:pt idx="3413">
                  <c:v>18625.464</c:v>
                </c:pt>
                <c:pt idx="3414">
                  <c:v>10936.852199999999</c:v>
                </c:pt>
                <c:pt idx="3415">
                  <c:v>59295</c:v>
                </c:pt>
                <c:pt idx="3416">
                  <c:v>12677.230800000001</c:v>
                </c:pt>
                <c:pt idx="3417">
                  <c:v>28457.982000000004</c:v>
                </c:pt>
                <c:pt idx="3418">
                  <c:v>7068.1248000000005</c:v>
                </c:pt>
                <c:pt idx="3419">
                  <c:v>6776.9160000000002</c:v>
                </c:pt>
                <c:pt idx="3420">
                  <c:v>3460.6572000000001</c:v>
                </c:pt>
                <c:pt idx="3421">
                  <c:v>23456.941200000001</c:v>
                </c:pt>
                <c:pt idx="3422">
                  <c:v>7179.9210000000003</c:v>
                </c:pt>
                <c:pt idx="3423">
                  <c:v>22259.865600000001</c:v>
                </c:pt>
                <c:pt idx="3424">
                  <c:v>31654.927200000002</c:v>
                </c:pt>
                <c:pt idx="3425">
                  <c:v>15126.777600000001</c:v>
                </c:pt>
                <c:pt idx="3426">
                  <c:v>3456.9990000000003</c:v>
                </c:pt>
                <c:pt idx="3427">
                  <c:v>28123.6185</c:v>
                </c:pt>
                <c:pt idx="3428">
                  <c:v>11217.609</c:v>
                </c:pt>
                <c:pt idx="3429">
                  <c:v>29478.861000000004</c:v>
                </c:pt>
                <c:pt idx="3430">
                  <c:v>9535.2390000000014</c:v>
                </c:pt>
                <c:pt idx="3431">
                  <c:v>12508.632000000001</c:v>
                </c:pt>
                <c:pt idx="3432">
                  <c:v>38821.783199999998</c:v>
                </c:pt>
                <c:pt idx="3433">
                  <c:v>0</c:v>
                </c:pt>
                <c:pt idx="3434">
                  <c:v>12053.467500000001</c:v>
                </c:pt>
                <c:pt idx="3435">
                  <c:v>21674.030999999999</c:v>
                </c:pt>
                <c:pt idx="3436">
                  <c:v>23856.931199999999</c:v>
                </c:pt>
                <c:pt idx="3437">
                  <c:v>12944.4</c:v>
                </c:pt>
                <c:pt idx="3438">
                  <c:v>4038.4115999999999</c:v>
                </c:pt>
                <c:pt idx="3439">
                  <c:v>31299.72</c:v>
                </c:pt>
                <c:pt idx="3440">
                  <c:v>5579.4384</c:v>
                </c:pt>
                <c:pt idx="3441">
                  <c:v>748.88580000000002</c:v>
                </c:pt>
                <c:pt idx="3442">
                  <c:v>33044.520600000003</c:v>
                </c:pt>
                <c:pt idx="3443">
                  <c:v>8633.9951999999994</c:v>
                </c:pt>
                <c:pt idx="3444">
                  <c:v>3250.17</c:v>
                </c:pt>
                <c:pt idx="3445">
                  <c:v>10681.7832</c:v>
                </c:pt>
                <c:pt idx="3446">
                  <c:v>9904.9584000000013</c:v>
                </c:pt>
                <c:pt idx="3447">
                  <c:v>64951.863600000004</c:v>
                </c:pt>
                <c:pt idx="3448">
                  <c:v>13100.4162</c:v>
                </c:pt>
                <c:pt idx="3449">
                  <c:v>0</c:v>
                </c:pt>
                <c:pt idx="3450">
                  <c:v>7506.9480000000003</c:v>
                </c:pt>
                <c:pt idx="3451">
                  <c:v>3275.4960000000001</c:v>
                </c:pt>
                <c:pt idx="3452">
                  <c:v>19700.7336</c:v>
                </c:pt>
                <c:pt idx="3453">
                  <c:v>9373.0319999999992</c:v>
                </c:pt>
                <c:pt idx="3454">
                  <c:v>1040.778</c:v>
                </c:pt>
                <c:pt idx="3455">
                  <c:v>33285.600000000006</c:v>
                </c:pt>
                <c:pt idx="3456">
                  <c:v>67299.382799999992</c:v>
                </c:pt>
                <c:pt idx="3457">
                  <c:v>37903.6152</c:v>
                </c:pt>
                <c:pt idx="3458">
                  <c:v>13039.272000000001</c:v>
                </c:pt>
                <c:pt idx="3459">
                  <c:v>9214.4429999999993</c:v>
                </c:pt>
                <c:pt idx="3460">
                  <c:v>33567.080399999999</c:v>
                </c:pt>
                <c:pt idx="3461">
                  <c:v>33263.490000000005</c:v>
                </c:pt>
                <c:pt idx="3462">
                  <c:v>1630.9944</c:v>
                </c:pt>
                <c:pt idx="3463">
                  <c:v>15678.201000000001</c:v>
                </c:pt>
                <c:pt idx="3464">
                  <c:v>52085.330999999998</c:v>
                </c:pt>
                <c:pt idx="3465">
                  <c:v>9923.7318000000014</c:v>
                </c:pt>
                <c:pt idx="3466">
                  <c:v>0</c:v>
                </c:pt>
                <c:pt idx="3467">
                  <c:v>22845.740400000002</c:v>
                </c:pt>
                <c:pt idx="3468">
                  <c:v>318.46440000000001</c:v>
                </c:pt>
                <c:pt idx="3469">
                  <c:v>6450.8940000000002</c:v>
                </c:pt>
                <c:pt idx="3470">
                  <c:v>11474.366399999999</c:v>
                </c:pt>
                <c:pt idx="3471">
                  <c:v>11539.008000000002</c:v>
                </c:pt>
                <c:pt idx="3472">
                  <c:v>42138.645000000004</c:v>
                </c:pt>
                <c:pt idx="3473">
                  <c:v>31327.056</c:v>
                </c:pt>
                <c:pt idx="3474">
                  <c:v>15664.4928</c:v>
                </c:pt>
                <c:pt idx="3475">
                  <c:v>38504.464500000002</c:v>
                </c:pt>
                <c:pt idx="3476">
                  <c:v>91124.555999999997</c:v>
                </c:pt>
                <c:pt idx="3477">
                  <c:v>103992.8976</c:v>
                </c:pt>
                <c:pt idx="3478">
                  <c:v>14817.720000000001</c:v>
                </c:pt>
                <c:pt idx="3479">
                  <c:v>21402.379500000003</c:v>
                </c:pt>
                <c:pt idx="3480">
                  <c:v>10415.739600000001</c:v>
                </c:pt>
                <c:pt idx="3481">
                  <c:v>12040.221600000001</c:v>
                </c:pt>
                <c:pt idx="3482">
                  <c:v>6110.4000000000005</c:v>
                </c:pt>
                <c:pt idx="3483">
                  <c:v>0</c:v>
                </c:pt>
                <c:pt idx="3484">
                  <c:v>47369.348400000003</c:v>
                </c:pt>
                <c:pt idx="3485">
                  <c:v>0</c:v>
                </c:pt>
                <c:pt idx="3486">
                  <c:v>23115</c:v>
                </c:pt>
                <c:pt idx="3487">
                  <c:v>32978.472000000002</c:v>
                </c:pt>
                <c:pt idx="3488">
                  <c:v>2791.9704000000002</c:v>
                </c:pt>
                <c:pt idx="3489">
                  <c:v>3273.4860000000003</c:v>
                </c:pt>
                <c:pt idx="3490">
                  <c:v>14472</c:v>
                </c:pt>
                <c:pt idx="3491">
                  <c:v>12451.4676</c:v>
                </c:pt>
                <c:pt idx="3492">
                  <c:v>531.846</c:v>
                </c:pt>
                <c:pt idx="3493">
                  <c:v>6224.2464</c:v>
                </c:pt>
                <c:pt idx="3494">
                  <c:v>3115.5000000000005</c:v>
                </c:pt>
                <c:pt idx="3495">
                  <c:v>77767.502999999997</c:v>
                </c:pt>
                <c:pt idx="3496">
                  <c:v>10268.688</c:v>
                </c:pt>
                <c:pt idx="3497">
                  <c:v>64466.046600000001</c:v>
                </c:pt>
                <c:pt idx="3498">
                  <c:v>68169.149999999994</c:v>
                </c:pt>
                <c:pt idx="3499">
                  <c:v>12278.205600000001</c:v>
                </c:pt>
                <c:pt idx="3500">
                  <c:v>25281.297600000002</c:v>
                </c:pt>
                <c:pt idx="3501">
                  <c:v>917.44439999999997</c:v>
                </c:pt>
                <c:pt idx="3502">
                  <c:v>10370.474400000001</c:v>
                </c:pt>
                <c:pt idx="3503">
                  <c:v>1246.4010000000001</c:v>
                </c:pt>
                <c:pt idx="3504">
                  <c:v>9045</c:v>
                </c:pt>
                <c:pt idx="3505">
                  <c:v>41719.861499999999</c:v>
                </c:pt>
                <c:pt idx="3506">
                  <c:v>4381.9608000000007</c:v>
                </c:pt>
                <c:pt idx="3507">
                  <c:v>22616.117999999999</c:v>
                </c:pt>
                <c:pt idx="3508">
                  <c:v>69561.577499999999</c:v>
                </c:pt>
                <c:pt idx="3509">
                  <c:v>14702.265600000002</c:v>
                </c:pt>
                <c:pt idx="3510">
                  <c:v>12744.0432</c:v>
                </c:pt>
                <c:pt idx="3511">
                  <c:v>9398.6795999999995</c:v>
                </c:pt>
                <c:pt idx="3512">
                  <c:v>23158.134600000001</c:v>
                </c:pt>
                <c:pt idx="3513">
                  <c:v>3924.7259999999997</c:v>
                </c:pt>
                <c:pt idx="3514">
                  <c:v>1763.7750000000001</c:v>
                </c:pt>
                <c:pt idx="3515">
                  <c:v>52963.500000000007</c:v>
                </c:pt>
                <c:pt idx="3516">
                  <c:v>731.68020000000013</c:v>
                </c:pt>
                <c:pt idx="3517">
                  <c:v>1385.7744</c:v>
                </c:pt>
                <c:pt idx="3518">
                  <c:v>0</c:v>
                </c:pt>
                <c:pt idx="3519">
                  <c:v>8076.3407999999999</c:v>
                </c:pt>
                <c:pt idx="3520">
                  <c:v>1909.5000000000002</c:v>
                </c:pt>
                <c:pt idx="3521">
                  <c:v>5875.0691999999999</c:v>
                </c:pt>
                <c:pt idx="3522">
                  <c:v>8205.6239999999998</c:v>
                </c:pt>
                <c:pt idx="3523">
                  <c:v>61867.8</c:v>
                </c:pt>
                <c:pt idx="3524">
                  <c:v>46642.049999999996</c:v>
                </c:pt>
                <c:pt idx="3525">
                  <c:v>9096.7775999999994</c:v>
                </c:pt>
                <c:pt idx="3526">
                  <c:v>8311.7520000000004</c:v>
                </c:pt>
                <c:pt idx="3527">
                  <c:v>1691.8974000000003</c:v>
                </c:pt>
                <c:pt idx="3528">
                  <c:v>10660.437</c:v>
                </c:pt>
                <c:pt idx="3529">
                  <c:v>5844.6779999999999</c:v>
                </c:pt>
                <c:pt idx="3530">
                  <c:v>14169.615599999999</c:v>
                </c:pt>
                <c:pt idx="3531">
                  <c:v>45815.296799999996</c:v>
                </c:pt>
                <c:pt idx="3532">
                  <c:v>19095</c:v>
                </c:pt>
                <c:pt idx="3533">
                  <c:v>0</c:v>
                </c:pt>
                <c:pt idx="3534">
                  <c:v>51012.392999999996</c:v>
                </c:pt>
                <c:pt idx="3535">
                  <c:v>0</c:v>
                </c:pt>
                <c:pt idx="3536">
                  <c:v>1003.8743999999999</c:v>
                </c:pt>
                <c:pt idx="3537">
                  <c:v>26157.175200000001</c:v>
                </c:pt>
                <c:pt idx="3538">
                  <c:v>31607.571599999999</c:v>
                </c:pt>
                <c:pt idx="3539">
                  <c:v>19406.952000000001</c:v>
                </c:pt>
                <c:pt idx="3540">
                  <c:v>14250.9</c:v>
                </c:pt>
                <c:pt idx="3541">
                  <c:v>10934.400000000001</c:v>
                </c:pt>
                <c:pt idx="3542">
                  <c:v>0</c:v>
                </c:pt>
                <c:pt idx="3543">
                  <c:v>20542.401000000002</c:v>
                </c:pt>
                <c:pt idx="3544">
                  <c:v>25140.758400000002</c:v>
                </c:pt>
                <c:pt idx="3545">
                  <c:v>18062.262000000002</c:v>
                </c:pt>
                <c:pt idx="3546">
                  <c:v>4537.2936</c:v>
                </c:pt>
                <c:pt idx="3547">
                  <c:v>82512.550199999998</c:v>
                </c:pt>
                <c:pt idx="3548">
                  <c:v>2488.7015999999999</c:v>
                </c:pt>
                <c:pt idx="3549">
                  <c:v>32157.386999999999</c:v>
                </c:pt>
                <c:pt idx="3550">
                  <c:v>2472.7020000000002</c:v>
                </c:pt>
                <c:pt idx="3551">
                  <c:v>17349.516000000003</c:v>
                </c:pt>
                <c:pt idx="3552">
                  <c:v>0</c:v>
                </c:pt>
                <c:pt idx="3553">
                  <c:v>36249.465600000003</c:v>
                </c:pt>
                <c:pt idx="3554">
                  <c:v>74350.10100000001</c:v>
                </c:pt>
                <c:pt idx="3555">
                  <c:v>52012.368000000002</c:v>
                </c:pt>
                <c:pt idx="3556">
                  <c:v>7858.7382000000007</c:v>
                </c:pt>
                <c:pt idx="3557">
                  <c:v>54591.6</c:v>
                </c:pt>
                <c:pt idx="3558">
                  <c:v>8945.505000000001</c:v>
                </c:pt>
                <c:pt idx="3559">
                  <c:v>2329.59</c:v>
                </c:pt>
                <c:pt idx="3560">
                  <c:v>20806.153200000001</c:v>
                </c:pt>
                <c:pt idx="3561">
                  <c:v>10751.088</c:v>
                </c:pt>
                <c:pt idx="3562">
                  <c:v>7277.4863999999998</c:v>
                </c:pt>
                <c:pt idx="3563">
                  <c:v>14110.2</c:v>
                </c:pt>
                <c:pt idx="3564">
                  <c:v>54547.138800000008</c:v>
                </c:pt>
                <c:pt idx="3565">
                  <c:v>57819.258000000002</c:v>
                </c:pt>
                <c:pt idx="3566">
                  <c:v>4621.6332000000002</c:v>
                </c:pt>
                <c:pt idx="3567">
                  <c:v>8249.0400000000009</c:v>
                </c:pt>
                <c:pt idx="3568">
                  <c:v>17513.7732</c:v>
                </c:pt>
                <c:pt idx="3569">
                  <c:v>7985.5289999999995</c:v>
                </c:pt>
                <c:pt idx="3570">
                  <c:v>7180.7651999999998</c:v>
                </c:pt>
                <c:pt idx="3571">
                  <c:v>0</c:v>
                </c:pt>
                <c:pt idx="3572">
                  <c:v>10750.9272</c:v>
                </c:pt>
                <c:pt idx="3573">
                  <c:v>37658.556000000004</c:v>
                </c:pt>
                <c:pt idx="3574">
                  <c:v>22248.288</c:v>
                </c:pt>
                <c:pt idx="3575">
                  <c:v>35134.800000000003</c:v>
                </c:pt>
                <c:pt idx="3576">
                  <c:v>16988.0376</c:v>
                </c:pt>
                <c:pt idx="3577">
                  <c:v>6689.2800000000007</c:v>
                </c:pt>
                <c:pt idx="3578">
                  <c:v>11594.966399999999</c:v>
                </c:pt>
                <c:pt idx="3579">
                  <c:v>9787.0920000000006</c:v>
                </c:pt>
                <c:pt idx="3580">
                  <c:v>23296.543200000004</c:v>
                </c:pt>
                <c:pt idx="3581">
                  <c:v>6129.7362000000003</c:v>
                </c:pt>
                <c:pt idx="3582">
                  <c:v>20935.758000000002</c:v>
                </c:pt>
                <c:pt idx="3583">
                  <c:v>14464.362000000001</c:v>
                </c:pt>
                <c:pt idx="3584">
                  <c:v>11047.161</c:v>
                </c:pt>
                <c:pt idx="3585">
                  <c:v>58943.25</c:v>
                </c:pt>
                <c:pt idx="3586">
                  <c:v>34781.643000000004</c:v>
                </c:pt>
                <c:pt idx="3587">
                  <c:v>8538.48</c:v>
                </c:pt>
                <c:pt idx="3588">
                  <c:v>2894.4</c:v>
                </c:pt>
                <c:pt idx="3589">
                  <c:v>826.99440000000004</c:v>
                </c:pt>
                <c:pt idx="3590">
                  <c:v>16343.913</c:v>
                </c:pt>
                <c:pt idx="3591">
                  <c:v>45509.736600000004</c:v>
                </c:pt>
                <c:pt idx="3592">
                  <c:v>44549.037000000004</c:v>
                </c:pt>
                <c:pt idx="3593">
                  <c:v>2226.9996000000001</c:v>
                </c:pt>
                <c:pt idx="3594">
                  <c:v>10461.3264</c:v>
                </c:pt>
                <c:pt idx="3595">
                  <c:v>30339.824400000001</c:v>
                </c:pt>
                <c:pt idx="3596">
                  <c:v>47448.462000000007</c:v>
                </c:pt>
                <c:pt idx="3597">
                  <c:v>0</c:v>
                </c:pt>
                <c:pt idx="3598">
                  <c:v>5467.3206000000009</c:v>
                </c:pt>
                <c:pt idx="3599">
                  <c:v>2158.7399999999998</c:v>
                </c:pt>
                <c:pt idx="3600">
                  <c:v>4271.652</c:v>
                </c:pt>
                <c:pt idx="3601">
                  <c:v>0</c:v>
                </c:pt>
                <c:pt idx="3602">
                  <c:v>40895.46</c:v>
                </c:pt>
                <c:pt idx="3603">
                  <c:v>20444.112000000001</c:v>
                </c:pt>
                <c:pt idx="3604">
                  <c:v>21386.399999999998</c:v>
                </c:pt>
                <c:pt idx="3605">
                  <c:v>9938.4450000000015</c:v>
                </c:pt>
                <c:pt idx="3606">
                  <c:v>19095.804</c:v>
                </c:pt>
                <c:pt idx="3607">
                  <c:v>33285.600000000006</c:v>
                </c:pt>
                <c:pt idx="3608">
                  <c:v>845.40600000000006</c:v>
                </c:pt>
                <c:pt idx="3609">
                  <c:v>111066.16800000001</c:v>
                </c:pt>
                <c:pt idx="3610">
                  <c:v>3200.4828000000002</c:v>
                </c:pt>
                <c:pt idx="3611">
                  <c:v>42011.613000000005</c:v>
                </c:pt>
                <c:pt idx="3612">
                  <c:v>41361.076500000003</c:v>
                </c:pt>
                <c:pt idx="3613">
                  <c:v>23517</c:v>
                </c:pt>
                <c:pt idx="3614">
                  <c:v>8943.6959999999999</c:v>
                </c:pt>
                <c:pt idx="3615">
                  <c:v>6549.92</c:v>
                </c:pt>
                <c:pt idx="3616">
                  <c:v>16738.074000000001</c:v>
                </c:pt>
                <c:pt idx="3617">
                  <c:v>15735.486000000001</c:v>
                </c:pt>
                <c:pt idx="3618">
                  <c:v>17610.011999999999</c:v>
                </c:pt>
                <c:pt idx="3619">
                  <c:v>1183.4880000000001</c:v>
                </c:pt>
                <c:pt idx="3620">
                  <c:v>1223.1252000000002</c:v>
                </c:pt>
                <c:pt idx="3621">
                  <c:v>26589.385500000004</c:v>
                </c:pt>
                <c:pt idx="3622">
                  <c:v>8607.2219999999998</c:v>
                </c:pt>
                <c:pt idx="3623">
                  <c:v>30127.085999999999</c:v>
                </c:pt>
                <c:pt idx="3624">
                  <c:v>9616.7646000000004</c:v>
                </c:pt>
                <c:pt idx="3625">
                  <c:v>26628.48</c:v>
                </c:pt>
                <c:pt idx="3626">
                  <c:v>3286.5911999999998</c:v>
                </c:pt>
                <c:pt idx="3627">
                  <c:v>14555.616000000002</c:v>
                </c:pt>
                <c:pt idx="3628">
                  <c:v>5053.903800000001</c:v>
                </c:pt>
                <c:pt idx="3629">
                  <c:v>22647.876</c:v>
                </c:pt>
                <c:pt idx="3630">
                  <c:v>28140</c:v>
                </c:pt>
                <c:pt idx="3631">
                  <c:v>5822.3670000000002</c:v>
                </c:pt>
                <c:pt idx="3632">
                  <c:v>10915.908000000001</c:v>
                </c:pt>
                <c:pt idx="3633">
                  <c:v>15912.124800000001</c:v>
                </c:pt>
                <c:pt idx="3634">
                  <c:v>16570.520400000001</c:v>
                </c:pt>
                <c:pt idx="3635">
                  <c:v>71892.072</c:v>
                </c:pt>
                <c:pt idx="3636">
                  <c:v>12813.75</c:v>
                </c:pt>
                <c:pt idx="3637">
                  <c:v>1248.9336000000001</c:v>
                </c:pt>
                <c:pt idx="3638">
                  <c:v>24750.0144</c:v>
                </c:pt>
                <c:pt idx="3639">
                  <c:v>4648.326</c:v>
                </c:pt>
                <c:pt idx="3640">
                  <c:v>7167.0167999999994</c:v>
                </c:pt>
                <c:pt idx="3641">
                  <c:v>22390.596000000001</c:v>
                </c:pt>
                <c:pt idx="3642">
                  <c:v>7411.7142000000003</c:v>
                </c:pt>
                <c:pt idx="3643">
                  <c:v>7834.1760000000013</c:v>
                </c:pt>
                <c:pt idx="3644">
                  <c:v>77245.841</c:v>
                </c:pt>
                <c:pt idx="3645">
                  <c:v>11105.250000000002</c:v>
                </c:pt>
                <c:pt idx="3646">
                  <c:v>5402.3976000000002</c:v>
                </c:pt>
                <c:pt idx="3647">
                  <c:v>14497.325999999999</c:v>
                </c:pt>
                <c:pt idx="3648">
                  <c:v>28694.358000000004</c:v>
                </c:pt>
                <c:pt idx="3649">
                  <c:v>75375</c:v>
                </c:pt>
                <c:pt idx="3650">
                  <c:v>32724.81</c:v>
                </c:pt>
                <c:pt idx="3651">
                  <c:v>5527.3392000000003</c:v>
                </c:pt>
                <c:pt idx="3652">
                  <c:v>26532</c:v>
                </c:pt>
                <c:pt idx="3653">
                  <c:v>6481.6068000000005</c:v>
                </c:pt>
                <c:pt idx="3654">
                  <c:v>6136.8516</c:v>
                </c:pt>
                <c:pt idx="3655">
                  <c:v>89323.113599999997</c:v>
                </c:pt>
                <c:pt idx="3656">
                  <c:v>6047.2860000000001</c:v>
                </c:pt>
                <c:pt idx="3657">
                  <c:v>938.14740000000006</c:v>
                </c:pt>
                <c:pt idx="3658">
                  <c:v>4626.5375999999997</c:v>
                </c:pt>
                <c:pt idx="3659">
                  <c:v>8401.398000000001</c:v>
                </c:pt>
                <c:pt idx="3660">
                  <c:v>24251.132400000002</c:v>
                </c:pt>
                <c:pt idx="3661">
                  <c:v>17816.479200000002</c:v>
                </c:pt>
                <c:pt idx="3662">
                  <c:v>2169.393</c:v>
                </c:pt>
                <c:pt idx="3663">
                  <c:v>18861.960600000002</c:v>
                </c:pt>
                <c:pt idx="3664">
                  <c:v>53560.872000000003</c:v>
                </c:pt>
                <c:pt idx="3665">
                  <c:v>21332.330999999998</c:v>
                </c:pt>
                <c:pt idx="3666">
                  <c:v>58274.563200000004</c:v>
                </c:pt>
                <c:pt idx="3667">
                  <c:v>8884.2000000000007</c:v>
                </c:pt>
                <c:pt idx="3668">
                  <c:v>2085.8976000000002</c:v>
                </c:pt>
                <c:pt idx="3669">
                  <c:v>34021.26</c:v>
                </c:pt>
                <c:pt idx="3670">
                  <c:v>1751.5944000000002</c:v>
                </c:pt>
                <c:pt idx="3671">
                  <c:v>41636.546999999999</c:v>
                </c:pt>
                <c:pt idx="3672">
                  <c:v>0</c:v>
                </c:pt>
                <c:pt idx="3673">
                  <c:v>46312.811999999998</c:v>
                </c:pt>
                <c:pt idx="3674">
                  <c:v>4267.6320000000005</c:v>
                </c:pt>
                <c:pt idx="3675">
                  <c:v>5109.9828000000007</c:v>
                </c:pt>
                <c:pt idx="3676">
                  <c:v>6268.0644000000002</c:v>
                </c:pt>
                <c:pt idx="3677">
                  <c:v>5949.1980000000003</c:v>
                </c:pt>
                <c:pt idx="3678">
                  <c:v>6535.5552000000007</c:v>
                </c:pt>
                <c:pt idx="3679">
                  <c:v>53219.775000000001</c:v>
                </c:pt>
                <c:pt idx="3680">
                  <c:v>40722.097500000003</c:v>
                </c:pt>
                <c:pt idx="3681">
                  <c:v>45821.97</c:v>
                </c:pt>
                <c:pt idx="3682">
                  <c:v>13212.2124</c:v>
                </c:pt>
                <c:pt idx="3683">
                  <c:v>6492.3</c:v>
                </c:pt>
                <c:pt idx="3684">
                  <c:v>7141.6505999999999</c:v>
                </c:pt>
                <c:pt idx="3685">
                  <c:v>8876.16</c:v>
                </c:pt>
                <c:pt idx="3686">
                  <c:v>5926.8065999999999</c:v>
                </c:pt>
                <c:pt idx="3687">
                  <c:v>0</c:v>
                </c:pt>
                <c:pt idx="3688">
                  <c:v>9369.2129999999997</c:v>
                </c:pt>
                <c:pt idx="3689">
                  <c:v>4410.5028000000002</c:v>
                </c:pt>
                <c:pt idx="3690">
                  <c:v>25785.5664</c:v>
                </c:pt>
                <c:pt idx="3691">
                  <c:v>5025</c:v>
                </c:pt>
                <c:pt idx="3692">
                  <c:v>16307.974200000001</c:v>
                </c:pt>
                <c:pt idx="3693">
                  <c:v>3859.2000000000003</c:v>
                </c:pt>
                <c:pt idx="3694">
                  <c:v>9510.2747999999992</c:v>
                </c:pt>
                <c:pt idx="3695">
                  <c:v>10189.3734</c:v>
                </c:pt>
                <c:pt idx="3696">
                  <c:v>9156.1931999999997</c:v>
                </c:pt>
                <c:pt idx="3697">
                  <c:v>1924.7760000000001</c:v>
                </c:pt>
                <c:pt idx="3698">
                  <c:v>40792.146000000001</c:v>
                </c:pt>
                <c:pt idx="3699">
                  <c:v>7540.7561999999998</c:v>
                </c:pt>
                <c:pt idx="3700">
                  <c:v>77676.952499999999</c:v>
                </c:pt>
                <c:pt idx="3701">
                  <c:v>1128.0924</c:v>
                </c:pt>
                <c:pt idx="3702">
                  <c:v>18242.518800000002</c:v>
                </c:pt>
                <c:pt idx="3703">
                  <c:v>0</c:v>
                </c:pt>
                <c:pt idx="3704">
                  <c:v>0</c:v>
                </c:pt>
                <c:pt idx="3705">
                  <c:v>27658.806000000004</c:v>
                </c:pt>
                <c:pt idx="3706">
                  <c:v>13645.488000000001</c:v>
                </c:pt>
                <c:pt idx="3707">
                  <c:v>29215.350000000002</c:v>
                </c:pt>
                <c:pt idx="3708">
                  <c:v>25331.929500000002</c:v>
                </c:pt>
                <c:pt idx="3709">
                  <c:v>3049.5720000000001</c:v>
                </c:pt>
                <c:pt idx="3710">
                  <c:v>19196.384399999999</c:v>
                </c:pt>
                <c:pt idx="3711">
                  <c:v>43068.672000000006</c:v>
                </c:pt>
                <c:pt idx="3712">
                  <c:v>2343.7806</c:v>
                </c:pt>
                <c:pt idx="3713">
                  <c:v>221.10000000000002</c:v>
                </c:pt>
                <c:pt idx="3714">
                  <c:v>9685.5066000000006</c:v>
                </c:pt>
                <c:pt idx="3715">
                  <c:v>101558.3655</c:v>
                </c:pt>
                <c:pt idx="3716">
                  <c:v>6425.5680000000002</c:v>
                </c:pt>
                <c:pt idx="3717">
                  <c:v>41168.136599999998</c:v>
                </c:pt>
                <c:pt idx="3718">
                  <c:v>39166.819799999997</c:v>
                </c:pt>
                <c:pt idx="3719">
                  <c:v>9233.7792000000009</c:v>
                </c:pt>
                <c:pt idx="3720">
                  <c:v>25022.731199999998</c:v>
                </c:pt>
                <c:pt idx="3721">
                  <c:v>29547</c:v>
                </c:pt>
                <c:pt idx="3722">
                  <c:v>49546.5</c:v>
                </c:pt>
                <c:pt idx="3723">
                  <c:v>73996.421400000007</c:v>
                </c:pt>
                <c:pt idx="3724">
                  <c:v>5765.8860000000004</c:v>
                </c:pt>
                <c:pt idx="3725">
                  <c:v>3412.578</c:v>
                </c:pt>
                <c:pt idx="3726">
                  <c:v>4368.9359999999997</c:v>
                </c:pt>
                <c:pt idx="3727">
                  <c:v>1405.3920000000001</c:v>
                </c:pt>
                <c:pt idx="3728">
                  <c:v>16080</c:v>
                </c:pt>
                <c:pt idx="3729">
                  <c:v>15253.488000000001</c:v>
                </c:pt>
                <c:pt idx="3730">
                  <c:v>1834.8486000000003</c:v>
                </c:pt>
                <c:pt idx="3731">
                  <c:v>7959.6</c:v>
                </c:pt>
                <c:pt idx="3732">
                  <c:v>78772.10100000001</c:v>
                </c:pt>
                <c:pt idx="3733">
                  <c:v>0</c:v>
                </c:pt>
                <c:pt idx="3734">
                  <c:v>1326.6000000000001</c:v>
                </c:pt>
                <c:pt idx="3735">
                  <c:v>37686.093000000001</c:v>
                </c:pt>
                <c:pt idx="3736">
                  <c:v>15003.4038</c:v>
                </c:pt>
                <c:pt idx="3737">
                  <c:v>31338.874800000001</c:v>
                </c:pt>
                <c:pt idx="3738">
                  <c:v>12060</c:v>
                </c:pt>
                <c:pt idx="3739">
                  <c:v>3812.7287999999999</c:v>
                </c:pt>
                <c:pt idx="3740">
                  <c:v>27264.645000000004</c:v>
                </c:pt>
                <c:pt idx="3741">
                  <c:v>9434.7792000000009</c:v>
                </c:pt>
                <c:pt idx="3742">
                  <c:v>5389.3728000000001</c:v>
                </c:pt>
                <c:pt idx="3743">
                  <c:v>14824.3932</c:v>
                </c:pt>
                <c:pt idx="3744">
                  <c:v>2380.6440000000002</c:v>
                </c:pt>
                <c:pt idx="3745">
                  <c:v>24607.827000000001</c:v>
                </c:pt>
                <c:pt idx="3746">
                  <c:v>49919.957999999999</c:v>
                </c:pt>
                <c:pt idx="3747">
                  <c:v>0</c:v>
                </c:pt>
                <c:pt idx="3748">
                  <c:v>7179.72</c:v>
                </c:pt>
                <c:pt idx="3749">
                  <c:v>12913.365600000001</c:v>
                </c:pt>
                <c:pt idx="3750">
                  <c:v>3512.8368</c:v>
                </c:pt>
                <c:pt idx="3751">
                  <c:v>8899.5563999999995</c:v>
                </c:pt>
                <c:pt idx="3752">
                  <c:v>1206</c:v>
                </c:pt>
                <c:pt idx="3753">
                  <c:v>10425.870000000001</c:v>
                </c:pt>
                <c:pt idx="3754">
                  <c:v>9760.8280000000013</c:v>
                </c:pt>
                <c:pt idx="3755">
                  <c:v>10570.2282</c:v>
                </c:pt>
                <c:pt idx="3756">
                  <c:v>7879.2</c:v>
                </c:pt>
                <c:pt idx="3757">
                  <c:v>34491.599999999999</c:v>
                </c:pt>
                <c:pt idx="3758">
                  <c:v>0</c:v>
                </c:pt>
                <c:pt idx="3759">
                  <c:v>8284.9788000000008</c:v>
                </c:pt>
                <c:pt idx="3760">
                  <c:v>1533.5496000000003</c:v>
                </c:pt>
                <c:pt idx="3761">
                  <c:v>6591.1919999999991</c:v>
                </c:pt>
                <c:pt idx="3762">
                  <c:v>7641.6984000000002</c:v>
                </c:pt>
                <c:pt idx="3763">
                  <c:v>3797.2116000000001</c:v>
                </c:pt>
                <c:pt idx="3764">
                  <c:v>4043.3159999999998</c:v>
                </c:pt>
                <c:pt idx="3765">
                  <c:v>6351.6</c:v>
                </c:pt>
                <c:pt idx="3766">
                  <c:v>1808.0352</c:v>
                </c:pt>
                <c:pt idx="3767">
                  <c:v>42088.897500000006</c:v>
                </c:pt>
                <c:pt idx="3768">
                  <c:v>0</c:v>
                </c:pt>
                <c:pt idx="3769">
                  <c:v>39295.5</c:v>
                </c:pt>
                <c:pt idx="3770">
                  <c:v>69058.494600000005</c:v>
                </c:pt>
                <c:pt idx="3771">
                  <c:v>0</c:v>
                </c:pt>
                <c:pt idx="3772">
                  <c:v>77762.377500000002</c:v>
                </c:pt>
                <c:pt idx="3773">
                  <c:v>716.72580000000005</c:v>
                </c:pt>
                <c:pt idx="3774">
                  <c:v>37627.199999999997</c:v>
                </c:pt>
                <c:pt idx="3775">
                  <c:v>361.8</c:v>
                </c:pt>
                <c:pt idx="3776">
                  <c:v>1929.6000000000001</c:v>
                </c:pt>
                <c:pt idx="3777">
                  <c:v>668.84760000000006</c:v>
                </c:pt>
                <c:pt idx="3778">
                  <c:v>7484.2752</c:v>
                </c:pt>
                <c:pt idx="3779">
                  <c:v>18643.915800000002</c:v>
                </c:pt>
                <c:pt idx="3780">
                  <c:v>2878.32</c:v>
                </c:pt>
                <c:pt idx="3781">
                  <c:v>10612.800000000001</c:v>
                </c:pt>
                <c:pt idx="3782">
                  <c:v>7752.9720000000007</c:v>
                </c:pt>
                <c:pt idx="3783">
                  <c:v>38401.652999999998</c:v>
                </c:pt>
                <c:pt idx="3784">
                  <c:v>2131.4040000000005</c:v>
                </c:pt>
                <c:pt idx="3785">
                  <c:v>35745.840000000004</c:v>
                </c:pt>
                <c:pt idx="3786">
                  <c:v>23544.979200000002</c:v>
                </c:pt>
                <c:pt idx="3787">
                  <c:v>6205.875</c:v>
                </c:pt>
                <c:pt idx="3788">
                  <c:v>4077.4859999999999</c:v>
                </c:pt>
                <c:pt idx="3789">
                  <c:v>32303.715</c:v>
                </c:pt>
                <c:pt idx="3790">
                  <c:v>10998.720000000001</c:v>
                </c:pt>
                <c:pt idx="3791">
                  <c:v>7290.6720000000005</c:v>
                </c:pt>
                <c:pt idx="3792">
                  <c:v>21301.578000000001</c:v>
                </c:pt>
                <c:pt idx="3793">
                  <c:v>9705.7271999999994</c:v>
                </c:pt>
                <c:pt idx="3794">
                  <c:v>12115.033800000001</c:v>
                </c:pt>
                <c:pt idx="3795">
                  <c:v>34732.800000000003</c:v>
                </c:pt>
                <c:pt idx="3796">
                  <c:v>9059.8740000000016</c:v>
                </c:pt>
                <c:pt idx="3797">
                  <c:v>9502.8780000000006</c:v>
                </c:pt>
                <c:pt idx="3798">
                  <c:v>1178.4228000000001</c:v>
                </c:pt>
                <c:pt idx="3799">
                  <c:v>11838.900000000001</c:v>
                </c:pt>
                <c:pt idx="3800">
                  <c:v>17021.0016</c:v>
                </c:pt>
                <c:pt idx="3801">
                  <c:v>57967.696499999998</c:v>
                </c:pt>
                <c:pt idx="3802">
                  <c:v>30954.603000000003</c:v>
                </c:pt>
                <c:pt idx="3803">
                  <c:v>34366.015200000002</c:v>
                </c:pt>
                <c:pt idx="3804">
                  <c:v>937.78560000000016</c:v>
                </c:pt>
                <c:pt idx="3805">
                  <c:v>14137.837500000001</c:v>
                </c:pt>
                <c:pt idx="3806">
                  <c:v>32079.599999999999</c:v>
                </c:pt>
                <c:pt idx="3807">
                  <c:v>11080.728000000001</c:v>
                </c:pt>
                <c:pt idx="3808">
                  <c:v>5065.2000000000007</c:v>
                </c:pt>
                <c:pt idx="3809">
                  <c:v>30430.033200000002</c:v>
                </c:pt>
                <c:pt idx="3810">
                  <c:v>50652</c:v>
                </c:pt>
                <c:pt idx="3811">
                  <c:v>6928.9524000000001</c:v>
                </c:pt>
                <c:pt idx="3812">
                  <c:v>10406.976000000001</c:v>
                </c:pt>
                <c:pt idx="3813">
                  <c:v>32950.131000000001</c:v>
                </c:pt>
                <c:pt idx="3814">
                  <c:v>18885.96</c:v>
                </c:pt>
                <c:pt idx="3815">
                  <c:v>8214.869999999999</c:v>
                </c:pt>
                <c:pt idx="3816">
                  <c:v>0</c:v>
                </c:pt>
                <c:pt idx="3817">
                  <c:v>13179.6504</c:v>
                </c:pt>
                <c:pt idx="3818">
                  <c:v>4679.28</c:v>
                </c:pt>
                <c:pt idx="3819">
                  <c:v>0</c:v>
                </c:pt>
                <c:pt idx="3820">
                  <c:v>39295.5</c:v>
                </c:pt>
                <c:pt idx="3821">
                  <c:v>96128.812800000014</c:v>
                </c:pt>
                <c:pt idx="3822">
                  <c:v>6638.2259999999997</c:v>
                </c:pt>
                <c:pt idx="3823">
                  <c:v>371.00580000000002</c:v>
                </c:pt>
                <c:pt idx="3824">
                  <c:v>8375.5896000000012</c:v>
                </c:pt>
                <c:pt idx="3825">
                  <c:v>0</c:v>
                </c:pt>
                <c:pt idx="3826">
                  <c:v>5039.8739999999998</c:v>
                </c:pt>
                <c:pt idx="3827">
                  <c:v>8554.56</c:v>
                </c:pt>
                <c:pt idx="3828">
                  <c:v>18331.2</c:v>
                </c:pt>
                <c:pt idx="3829">
                  <c:v>20530.140000000003</c:v>
                </c:pt>
                <c:pt idx="3830">
                  <c:v>18062.262000000002</c:v>
                </c:pt>
                <c:pt idx="3831">
                  <c:v>6056.8536000000004</c:v>
                </c:pt>
                <c:pt idx="3832">
                  <c:v>35745.840000000004</c:v>
                </c:pt>
                <c:pt idx="3833">
                  <c:v>1280.1288</c:v>
                </c:pt>
                <c:pt idx="3834">
                  <c:v>56807.625</c:v>
                </c:pt>
                <c:pt idx="3835">
                  <c:v>27931.241400000003</c:v>
                </c:pt>
                <c:pt idx="3836">
                  <c:v>26591.094000000001</c:v>
                </c:pt>
                <c:pt idx="3837">
                  <c:v>11739.807000000001</c:v>
                </c:pt>
                <c:pt idx="3838">
                  <c:v>0</c:v>
                </c:pt>
                <c:pt idx="3839">
                  <c:v>17676.824400000001</c:v>
                </c:pt>
                <c:pt idx="3840">
                  <c:v>4651.0596000000005</c:v>
                </c:pt>
                <c:pt idx="3841">
                  <c:v>23321.024999999998</c:v>
                </c:pt>
                <c:pt idx="3842">
                  <c:v>17952.877799999998</c:v>
                </c:pt>
                <c:pt idx="3843">
                  <c:v>14610.448800000002</c:v>
                </c:pt>
                <c:pt idx="3844">
                  <c:v>10387.68</c:v>
                </c:pt>
                <c:pt idx="3845">
                  <c:v>26883.026399999999</c:v>
                </c:pt>
                <c:pt idx="3846">
                  <c:v>11530.0836</c:v>
                </c:pt>
                <c:pt idx="3847">
                  <c:v>8554.56</c:v>
                </c:pt>
                <c:pt idx="3848">
                  <c:v>5697.1440000000002</c:v>
                </c:pt>
                <c:pt idx="3849">
                  <c:v>7207.0559999999996</c:v>
                </c:pt>
                <c:pt idx="3850">
                  <c:v>9855.3114000000005</c:v>
                </c:pt>
                <c:pt idx="3851">
                  <c:v>53370.806400000001</c:v>
                </c:pt>
                <c:pt idx="3852">
                  <c:v>33102.207600000002</c:v>
                </c:pt>
                <c:pt idx="3853">
                  <c:v>19686.743999999999</c:v>
                </c:pt>
                <c:pt idx="3854">
                  <c:v>76380</c:v>
                </c:pt>
                <c:pt idx="3855">
                  <c:v>22455.157200000001</c:v>
                </c:pt>
                <c:pt idx="3856">
                  <c:v>5794.5887999999995</c:v>
                </c:pt>
                <c:pt idx="3857">
                  <c:v>35024.25</c:v>
                </c:pt>
                <c:pt idx="3858">
                  <c:v>13425.393</c:v>
                </c:pt>
                <c:pt idx="3859">
                  <c:v>14472.000000000002</c:v>
                </c:pt>
                <c:pt idx="3860">
                  <c:v>20158.0488</c:v>
                </c:pt>
                <c:pt idx="3861">
                  <c:v>0</c:v>
                </c:pt>
                <c:pt idx="3862">
                  <c:v>26360.446500000002</c:v>
                </c:pt>
                <c:pt idx="3863">
                  <c:v>21592.706400000003</c:v>
                </c:pt>
                <c:pt idx="3864">
                  <c:v>45456.351000000002</c:v>
                </c:pt>
                <c:pt idx="3865">
                  <c:v>14574.2688</c:v>
                </c:pt>
                <c:pt idx="3866">
                  <c:v>60445.363200000007</c:v>
                </c:pt>
                <c:pt idx="3867">
                  <c:v>6512.4</c:v>
                </c:pt>
                <c:pt idx="3868">
                  <c:v>0</c:v>
                </c:pt>
                <c:pt idx="3869">
                  <c:v>9045.3215999999993</c:v>
                </c:pt>
                <c:pt idx="3870">
                  <c:v>0</c:v>
                </c:pt>
                <c:pt idx="3871">
                  <c:v>10375.459200000001</c:v>
                </c:pt>
                <c:pt idx="3872">
                  <c:v>10505.6</c:v>
                </c:pt>
                <c:pt idx="3873">
                  <c:v>49953.002400000005</c:v>
                </c:pt>
                <c:pt idx="3874">
                  <c:v>4195.9152000000004</c:v>
                </c:pt>
                <c:pt idx="3875">
                  <c:v>27492.940799999997</c:v>
                </c:pt>
                <c:pt idx="3876">
                  <c:v>27680.594400000002</c:v>
                </c:pt>
                <c:pt idx="3877">
                  <c:v>14505.285600000001</c:v>
                </c:pt>
                <c:pt idx="3878">
                  <c:v>22480.684200000003</c:v>
                </c:pt>
                <c:pt idx="3879">
                  <c:v>14545.6464</c:v>
                </c:pt>
                <c:pt idx="3880">
                  <c:v>23680.855200000002</c:v>
                </c:pt>
                <c:pt idx="3881">
                  <c:v>8795.3580000000002</c:v>
                </c:pt>
                <c:pt idx="3882">
                  <c:v>40240.200000000004</c:v>
                </c:pt>
                <c:pt idx="3883">
                  <c:v>0</c:v>
                </c:pt>
                <c:pt idx="3884">
                  <c:v>6156.7103999999999</c:v>
                </c:pt>
                <c:pt idx="3885">
                  <c:v>5676.3204000000005</c:v>
                </c:pt>
                <c:pt idx="3886">
                  <c:v>27493.182000000001</c:v>
                </c:pt>
                <c:pt idx="3887">
                  <c:v>49244.095500000003</c:v>
                </c:pt>
                <c:pt idx="3888">
                  <c:v>7720.8119999999999</c:v>
                </c:pt>
                <c:pt idx="3889">
                  <c:v>58109.502</c:v>
                </c:pt>
                <c:pt idx="3890">
                  <c:v>12693.391200000002</c:v>
                </c:pt>
                <c:pt idx="3891">
                  <c:v>785.10599999999999</c:v>
                </c:pt>
                <c:pt idx="3892">
                  <c:v>16804.082399999999</c:v>
                </c:pt>
                <c:pt idx="3893">
                  <c:v>37694.615400000002</c:v>
                </c:pt>
                <c:pt idx="3894">
                  <c:v>1033.7832000000001</c:v>
                </c:pt>
                <c:pt idx="3895">
                  <c:v>12925.0236</c:v>
                </c:pt>
                <c:pt idx="3896">
                  <c:v>12308.2752</c:v>
                </c:pt>
                <c:pt idx="3897">
                  <c:v>84060.451199999996</c:v>
                </c:pt>
                <c:pt idx="3898">
                  <c:v>3286.7520000000004</c:v>
                </c:pt>
                <c:pt idx="3899">
                  <c:v>6343.4394000000002</c:v>
                </c:pt>
                <c:pt idx="3900">
                  <c:v>40007.944499999998</c:v>
                </c:pt>
                <c:pt idx="3901">
                  <c:v>12257.784000000001</c:v>
                </c:pt>
                <c:pt idx="3902">
                  <c:v>135.31319999999999</c:v>
                </c:pt>
                <c:pt idx="3903">
                  <c:v>0</c:v>
                </c:pt>
                <c:pt idx="3904">
                  <c:v>10343.620800000001</c:v>
                </c:pt>
                <c:pt idx="3905">
                  <c:v>45024</c:v>
                </c:pt>
                <c:pt idx="3906">
                  <c:v>14857.92</c:v>
                </c:pt>
                <c:pt idx="3907">
                  <c:v>18951.486000000001</c:v>
                </c:pt>
                <c:pt idx="3908">
                  <c:v>35969.633399999999</c:v>
                </c:pt>
                <c:pt idx="3909">
                  <c:v>30443.761500000004</c:v>
                </c:pt>
                <c:pt idx="3910">
                  <c:v>0</c:v>
                </c:pt>
                <c:pt idx="3911">
                  <c:v>15466.95</c:v>
                </c:pt>
                <c:pt idx="3912">
                  <c:v>14520.240000000002</c:v>
                </c:pt>
                <c:pt idx="3913">
                  <c:v>25880.277600000001</c:v>
                </c:pt>
                <c:pt idx="3914">
                  <c:v>34216.953600000001</c:v>
                </c:pt>
                <c:pt idx="3915">
                  <c:v>10622.086200000002</c:v>
                </c:pt>
                <c:pt idx="3916">
                  <c:v>20033.870999999999</c:v>
                </c:pt>
                <c:pt idx="3917">
                  <c:v>13997.318400000002</c:v>
                </c:pt>
                <c:pt idx="3918">
                  <c:v>8268.9390000000003</c:v>
                </c:pt>
                <c:pt idx="3919">
                  <c:v>55036.815000000002</c:v>
                </c:pt>
                <c:pt idx="3920">
                  <c:v>26170.2</c:v>
                </c:pt>
                <c:pt idx="3921">
                  <c:v>64303.196400000001</c:v>
                </c:pt>
                <c:pt idx="3922">
                  <c:v>335.99160000000001</c:v>
                </c:pt>
                <c:pt idx="3923">
                  <c:v>0</c:v>
                </c:pt>
                <c:pt idx="3924">
                  <c:v>26433.590400000001</c:v>
                </c:pt>
                <c:pt idx="3925">
                  <c:v>26130</c:v>
                </c:pt>
                <c:pt idx="3926">
                  <c:v>9551.52</c:v>
                </c:pt>
                <c:pt idx="3927">
                  <c:v>9906.6869999999999</c:v>
                </c:pt>
                <c:pt idx="3928">
                  <c:v>0</c:v>
                </c:pt>
                <c:pt idx="3929">
                  <c:v>26652.600000000002</c:v>
                </c:pt>
                <c:pt idx="3930">
                  <c:v>16956.36</c:v>
                </c:pt>
                <c:pt idx="3931">
                  <c:v>71579.315999999992</c:v>
                </c:pt>
                <c:pt idx="3932">
                  <c:v>35436.139199999998</c:v>
                </c:pt>
                <c:pt idx="3933">
                  <c:v>15425.222400000001</c:v>
                </c:pt>
                <c:pt idx="3934">
                  <c:v>14978.52</c:v>
                </c:pt>
                <c:pt idx="3935">
                  <c:v>19296.723600000001</c:v>
                </c:pt>
                <c:pt idx="3936">
                  <c:v>15639.890400000002</c:v>
                </c:pt>
                <c:pt idx="3937">
                  <c:v>27496.799999999999</c:v>
                </c:pt>
                <c:pt idx="3938">
                  <c:v>1424.2458000000001</c:v>
                </c:pt>
                <c:pt idx="3939">
                  <c:v>13372.128000000001</c:v>
                </c:pt>
                <c:pt idx="3940">
                  <c:v>35147.262000000002</c:v>
                </c:pt>
                <c:pt idx="3941">
                  <c:v>12057.909600000001</c:v>
                </c:pt>
                <c:pt idx="3942">
                  <c:v>0</c:v>
                </c:pt>
                <c:pt idx="3943">
                  <c:v>3611.4876000000004</c:v>
                </c:pt>
                <c:pt idx="3944">
                  <c:v>0</c:v>
                </c:pt>
                <c:pt idx="3945">
                  <c:v>5583.9809999999998</c:v>
                </c:pt>
                <c:pt idx="3946">
                  <c:v>7941.7110000000002</c:v>
                </c:pt>
                <c:pt idx="3947">
                  <c:v>22210.500000000004</c:v>
                </c:pt>
                <c:pt idx="3948">
                  <c:v>43918.5</c:v>
                </c:pt>
                <c:pt idx="3949">
                  <c:v>10980.388800000001</c:v>
                </c:pt>
                <c:pt idx="3950">
                  <c:v>13770.590400000001</c:v>
                </c:pt>
                <c:pt idx="3951">
                  <c:v>13029.141600000001</c:v>
                </c:pt>
                <c:pt idx="3952">
                  <c:v>37710.012000000002</c:v>
                </c:pt>
                <c:pt idx="3953">
                  <c:v>5524.7529999999997</c:v>
                </c:pt>
                <c:pt idx="3954">
                  <c:v>0</c:v>
                </c:pt>
                <c:pt idx="3955">
                  <c:v>5413.2515999999996</c:v>
                </c:pt>
                <c:pt idx="3956">
                  <c:v>10693.2</c:v>
                </c:pt>
                <c:pt idx="3957">
                  <c:v>81921.811199999996</c:v>
                </c:pt>
                <c:pt idx="3958">
                  <c:v>33609.612000000001</c:v>
                </c:pt>
                <c:pt idx="3959">
                  <c:v>5808.9</c:v>
                </c:pt>
                <c:pt idx="3960">
                  <c:v>13159.068000000001</c:v>
                </c:pt>
                <c:pt idx="3961">
                  <c:v>8683.2000000000007</c:v>
                </c:pt>
                <c:pt idx="3962">
                  <c:v>5226.1607999999997</c:v>
                </c:pt>
                <c:pt idx="3963">
                  <c:v>22492.4025</c:v>
                </c:pt>
                <c:pt idx="3964">
                  <c:v>13668</c:v>
                </c:pt>
                <c:pt idx="3965">
                  <c:v>14054.643600000001</c:v>
                </c:pt>
                <c:pt idx="3966">
                  <c:v>25411.09</c:v>
                </c:pt>
                <c:pt idx="3967">
                  <c:v>4993.4429999999993</c:v>
                </c:pt>
                <c:pt idx="3968">
                  <c:v>17770.249199999998</c:v>
                </c:pt>
                <c:pt idx="3969">
                  <c:v>0</c:v>
                </c:pt>
                <c:pt idx="3970">
                  <c:v>5117.1383999999998</c:v>
                </c:pt>
                <c:pt idx="3971">
                  <c:v>25686.192000000003</c:v>
                </c:pt>
                <c:pt idx="3972">
                  <c:v>8249.0399999999991</c:v>
                </c:pt>
                <c:pt idx="3973">
                  <c:v>9486.3960000000006</c:v>
                </c:pt>
                <c:pt idx="3974">
                  <c:v>44518.7664</c:v>
                </c:pt>
                <c:pt idx="3975">
                  <c:v>71647.656000000003</c:v>
                </c:pt>
                <c:pt idx="3976">
                  <c:v>13227.8904</c:v>
                </c:pt>
                <c:pt idx="3977">
                  <c:v>4703.4000000000005</c:v>
                </c:pt>
                <c:pt idx="3978">
                  <c:v>10130.400000000001</c:v>
                </c:pt>
                <c:pt idx="3979">
                  <c:v>94237.442999999999</c:v>
                </c:pt>
                <c:pt idx="3980">
                  <c:v>50057.04</c:v>
                </c:pt>
                <c:pt idx="3981">
                  <c:v>16449.036</c:v>
                </c:pt>
                <c:pt idx="3982">
                  <c:v>39074.400000000001</c:v>
                </c:pt>
                <c:pt idx="3983">
                  <c:v>10173.816000000001</c:v>
                </c:pt>
                <c:pt idx="3984">
                  <c:v>18566.37</c:v>
                </c:pt>
                <c:pt idx="3985">
                  <c:v>6903.8676000000005</c:v>
                </c:pt>
                <c:pt idx="3986">
                  <c:v>8542.5</c:v>
                </c:pt>
                <c:pt idx="3987">
                  <c:v>31974.577499999999</c:v>
                </c:pt>
                <c:pt idx="3988">
                  <c:v>5484.2448000000004</c:v>
                </c:pt>
                <c:pt idx="3989">
                  <c:v>16372.897199999999</c:v>
                </c:pt>
                <c:pt idx="3990">
                  <c:v>15540.676799999999</c:v>
                </c:pt>
                <c:pt idx="3991">
                  <c:v>43450.974000000002</c:v>
                </c:pt>
                <c:pt idx="3992">
                  <c:v>19474.849800000004</c:v>
                </c:pt>
                <c:pt idx="3993">
                  <c:v>13783.132799999999</c:v>
                </c:pt>
                <c:pt idx="3994">
                  <c:v>52461</c:v>
                </c:pt>
                <c:pt idx="3995">
                  <c:v>8510.9832000000006</c:v>
                </c:pt>
                <c:pt idx="3996">
                  <c:v>4659.4212000000007</c:v>
                </c:pt>
                <c:pt idx="3997">
                  <c:v>37195.653000000006</c:v>
                </c:pt>
                <c:pt idx="3998">
                  <c:v>8321.4</c:v>
                </c:pt>
                <c:pt idx="3999">
                  <c:v>15695.647800000002</c:v>
                </c:pt>
                <c:pt idx="4000">
                  <c:v>9117.36</c:v>
                </c:pt>
                <c:pt idx="4001">
                  <c:v>1929.6000000000001</c:v>
                </c:pt>
                <c:pt idx="4002">
                  <c:v>36469.440000000002</c:v>
                </c:pt>
                <c:pt idx="4003">
                  <c:v>12261</c:v>
                </c:pt>
                <c:pt idx="4004">
                  <c:v>67628.058000000005</c:v>
                </c:pt>
                <c:pt idx="4005">
                  <c:v>35745.840000000004</c:v>
                </c:pt>
                <c:pt idx="4006">
                  <c:v>12288.6576</c:v>
                </c:pt>
                <c:pt idx="4007">
                  <c:v>24085.026000000002</c:v>
                </c:pt>
                <c:pt idx="4008">
                  <c:v>31643.831999999999</c:v>
                </c:pt>
                <c:pt idx="4009">
                  <c:v>37908.198000000004</c:v>
                </c:pt>
                <c:pt idx="4010">
                  <c:v>6825.9600000000009</c:v>
                </c:pt>
                <c:pt idx="4011">
                  <c:v>12901.3056</c:v>
                </c:pt>
                <c:pt idx="4012">
                  <c:v>18996.027600000001</c:v>
                </c:pt>
                <c:pt idx="4013">
                  <c:v>8783.7000000000007</c:v>
                </c:pt>
                <c:pt idx="4014">
                  <c:v>17397.997200000002</c:v>
                </c:pt>
                <c:pt idx="4015">
                  <c:v>11666.3616</c:v>
                </c:pt>
                <c:pt idx="4016">
                  <c:v>0</c:v>
                </c:pt>
                <c:pt idx="4017">
                  <c:v>18175.224000000002</c:v>
                </c:pt>
                <c:pt idx="4018">
                  <c:v>54270</c:v>
                </c:pt>
                <c:pt idx="4019">
                  <c:v>7453.0800000000008</c:v>
                </c:pt>
                <c:pt idx="4020">
                  <c:v>0</c:v>
                </c:pt>
                <c:pt idx="4021">
                  <c:v>8838.4122000000007</c:v>
                </c:pt>
                <c:pt idx="4022">
                  <c:v>7779.3030000000008</c:v>
                </c:pt>
                <c:pt idx="4023">
                  <c:v>7944.4848000000002</c:v>
                </c:pt>
                <c:pt idx="4024">
                  <c:v>66363.124800000005</c:v>
                </c:pt>
                <c:pt idx="4025">
                  <c:v>4006.4660000000003</c:v>
                </c:pt>
                <c:pt idx="4026">
                  <c:v>9787.8960000000006</c:v>
                </c:pt>
                <c:pt idx="4027">
                  <c:v>67308.065999999992</c:v>
                </c:pt>
                <c:pt idx="4028">
                  <c:v>24379.531200000001</c:v>
                </c:pt>
                <c:pt idx="4029">
                  <c:v>0</c:v>
                </c:pt>
                <c:pt idx="4030">
                  <c:v>0</c:v>
                </c:pt>
                <c:pt idx="4031">
                  <c:v>55066.663500000002</c:v>
                </c:pt>
                <c:pt idx="4032">
                  <c:v>3847.9440000000004</c:v>
                </c:pt>
                <c:pt idx="4033">
                  <c:v>752.0616</c:v>
                </c:pt>
                <c:pt idx="4034">
                  <c:v>12482.1</c:v>
                </c:pt>
                <c:pt idx="4035">
                  <c:v>19827.243000000002</c:v>
                </c:pt>
                <c:pt idx="4036">
                  <c:v>102510</c:v>
                </c:pt>
                <c:pt idx="4037">
                  <c:v>5499.3600000000006</c:v>
                </c:pt>
                <c:pt idx="4038">
                  <c:v>10854</c:v>
                </c:pt>
                <c:pt idx="4039">
                  <c:v>0</c:v>
                </c:pt>
                <c:pt idx="4040">
                  <c:v>20839.68</c:v>
                </c:pt>
                <c:pt idx="4041">
                  <c:v>53336.555999999997</c:v>
                </c:pt>
                <c:pt idx="4042">
                  <c:v>4490.9832000000006</c:v>
                </c:pt>
                <c:pt idx="4043">
                  <c:v>33811.496399999996</c:v>
                </c:pt>
                <c:pt idx="4044">
                  <c:v>47580.016499999998</c:v>
                </c:pt>
                <c:pt idx="4045">
                  <c:v>30872.394</c:v>
                </c:pt>
                <c:pt idx="4046">
                  <c:v>1928.9970000000001</c:v>
                </c:pt>
                <c:pt idx="4047">
                  <c:v>8723.4000000000015</c:v>
                </c:pt>
                <c:pt idx="4048">
                  <c:v>4620.99</c:v>
                </c:pt>
                <c:pt idx="4049">
                  <c:v>3678.2464</c:v>
                </c:pt>
                <c:pt idx="4050">
                  <c:v>2618.0250000000001</c:v>
                </c:pt>
                <c:pt idx="4051">
                  <c:v>26628.48</c:v>
                </c:pt>
                <c:pt idx="4052">
                  <c:v>11230.272000000001</c:v>
                </c:pt>
                <c:pt idx="4053">
                  <c:v>17374.480199999998</c:v>
                </c:pt>
                <c:pt idx="4054">
                  <c:v>34044.173999999999</c:v>
                </c:pt>
                <c:pt idx="4055">
                  <c:v>0</c:v>
                </c:pt>
                <c:pt idx="4056">
                  <c:v>13212.936</c:v>
                </c:pt>
                <c:pt idx="4057">
                  <c:v>11784.549600000002</c:v>
                </c:pt>
                <c:pt idx="4058">
                  <c:v>19760.510999999999</c:v>
                </c:pt>
                <c:pt idx="4059">
                  <c:v>6219.9449999999997</c:v>
                </c:pt>
                <c:pt idx="4060">
                  <c:v>65260.881000000001</c:v>
                </c:pt>
                <c:pt idx="4061">
                  <c:v>19821.815999999999</c:v>
                </c:pt>
                <c:pt idx="4062">
                  <c:v>3154.5744000000004</c:v>
                </c:pt>
                <c:pt idx="4063">
                  <c:v>41716.987199999996</c:v>
                </c:pt>
                <c:pt idx="4064">
                  <c:v>4013.3268000000003</c:v>
                </c:pt>
                <c:pt idx="4065">
                  <c:v>5861.2806</c:v>
                </c:pt>
                <c:pt idx="4066">
                  <c:v>6512.4000000000005</c:v>
                </c:pt>
                <c:pt idx="4067">
                  <c:v>986.26679999999999</c:v>
                </c:pt>
                <c:pt idx="4068">
                  <c:v>29693.328000000001</c:v>
                </c:pt>
                <c:pt idx="4069">
                  <c:v>1809</c:v>
                </c:pt>
                <c:pt idx="4070">
                  <c:v>816.70319999999992</c:v>
                </c:pt>
                <c:pt idx="4071">
                  <c:v>7919.7216000000008</c:v>
                </c:pt>
                <c:pt idx="4072">
                  <c:v>41900.620800000004</c:v>
                </c:pt>
                <c:pt idx="4073">
                  <c:v>6003.2</c:v>
                </c:pt>
                <c:pt idx="4074">
                  <c:v>9820.4580000000005</c:v>
                </c:pt>
                <c:pt idx="4075">
                  <c:v>79267.566000000006</c:v>
                </c:pt>
                <c:pt idx="4076">
                  <c:v>13748.400000000001</c:v>
                </c:pt>
                <c:pt idx="4077">
                  <c:v>80400</c:v>
                </c:pt>
                <c:pt idx="4078">
                  <c:v>2010</c:v>
                </c:pt>
                <c:pt idx="4079">
                  <c:v>13748.400000000001</c:v>
                </c:pt>
                <c:pt idx="4080">
                  <c:v>22084.995600000002</c:v>
                </c:pt>
                <c:pt idx="4081">
                  <c:v>5159.5896000000002</c:v>
                </c:pt>
                <c:pt idx="4082">
                  <c:v>1902.1032</c:v>
                </c:pt>
                <c:pt idx="4083">
                  <c:v>30753.000000000004</c:v>
                </c:pt>
                <c:pt idx="4084">
                  <c:v>6657.12</c:v>
                </c:pt>
                <c:pt idx="4085">
                  <c:v>15378.831600000001</c:v>
                </c:pt>
                <c:pt idx="4086">
                  <c:v>25647.600000000002</c:v>
                </c:pt>
                <c:pt idx="4087">
                  <c:v>8482.8432000000012</c:v>
                </c:pt>
                <c:pt idx="4088">
                  <c:v>1683.576</c:v>
                </c:pt>
                <c:pt idx="4089">
                  <c:v>8713.35</c:v>
                </c:pt>
                <c:pt idx="4090">
                  <c:v>11136.807000000001</c:v>
                </c:pt>
                <c:pt idx="4091">
                  <c:v>3256.2000000000003</c:v>
                </c:pt>
                <c:pt idx="4092">
                  <c:v>3480.5160000000001</c:v>
                </c:pt>
                <c:pt idx="4093">
                  <c:v>0</c:v>
                </c:pt>
                <c:pt idx="4094">
                  <c:v>2999.3220000000001</c:v>
                </c:pt>
                <c:pt idx="4095">
                  <c:v>10742.847000000002</c:v>
                </c:pt>
                <c:pt idx="4096">
                  <c:v>68090.197199999995</c:v>
                </c:pt>
                <c:pt idx="4097">
                  <c:v>22048.192499999997</c:v>
                </c:pt>
                <c:pt idx="4098">
                  <c:v>25384.893000000004</c:v>
                </c:pt>
                <c:pt idx="4099">
                  <c:v>11502.828</c:v>
                </c:pt>
                <c:pt idx="4100">
                  <c:v>6676.2150000000001</c:v>
                </c:pt>
                <c:pt idx="4101">
                  <c:v>6938.1984000000002</c:v>
                </c:pt>
                <c:pt idx="4102">
                  <c:v>30933.9</c:v>
                </c:pt>
                <c:pt idx="4103">
                  <c:v>3411.5328</c:v>
                </c:pt>
                <c:pt idx="4104">
                  <c:v>6932.0075999999999</c:v>
                </c:pt>
                <c:pt idx="4105">
                  <c:v>2038.7832000000003</c:v>
                </c:pt>
                <c:pt idx="4106">
                  <c:v>0</c:v>
                </c:pt>
                <c:pt idx="4107">
                  <c:v>27903.624</c:v>
                </c:pt>
                <c:pt idx="4108">
                  <c:v>9869.5422000000017</c:v>
                </c:pt>
                <c:pt idx="4109">
                  <c:v>33403.520000000004</c:v>
                </c:pt>
                <c:pt idx="4110">
                  <c:v>0</c:v>
                </c:pt>
                <c:pt idx="4111">
                  <c:v>44080.305</c:v>
                </c:pt>
                <c:pt idx="4112">
                  <c:v>22213.917000000001</c:v>
                </c:pt>
                <c:pt idx="4113">
                  <c:v>2186.88</c:v>
                </c:pt>
                <c:pt idx="4114">
                  <c:v>2997.7944000000002</c:v>
                </c:pt>
                <c:pt idx="4115">
                  <c:v>28654.560000000001</c:v>
                </c:pt>
                <c:pt idx="4116">
                  <c:v>6148.59</c:v>
                </c:pt>
                <c:pt idx="4117">
                  <c:v>30441.047999999999</c:v>
                </c:pt>
                <c:pt idx="4118">
                  <c:v>10820.834999999999</c:v>
                </c:pt>
                <c:pt idx="4119">
                  <c:v>540.64980000000003</c:v>
                </c:pt>
                <c:pt idx="4120">
                  <c:v>4185.6239999999998</c:v>
                </c:pt>
                <c:pt idx="4121">
                  <c:v>7203.84</c:v>
                </c:pt>
                <c:pt idx="4122">
                  <c:v>9623.880000000001</c:v>
                </c:pt>
                <c:pt idx="4123">
                  <c:v>5065.2</c:v>
                </c:pt>
                <c:pt idx="4124">
                  <c:v>6040.2510000000002</c:v>
                </c:pt>
                <c:pt idx="4125">
                  <c:v>750.4</c:v>
                </c:pt>
                <c:pt idx="4126">
                  <c:v>1867.2095999999999</c:v>
                </c:pt>
                <c:pt idx="4127">
                  <c:v>48843</c:v>
                </c:pt>
                <c:pt idx="4128">
                  <c:v>4964.7000000000007</c:v>
                </c:pt>
                <c:pt idx="4129">
                  <c:v>30467.680499999999</c:v>
                </c:pt>
                <c:pt idx="4130">
                  <c:v>4353.6600000000008</c:v>
                </c:pt>
                <c:pt idx="4131">
                  <c:v>11996.001600000001</c:v>
                </c:pt>
                <c:pt idx="4132">
                  <c:v>11227.86</c:v>
                </c:pt>
                <c:pt idx="4133">
                  <c:v>11558.5452</c:v>
                </c:pt>
                <c:pt idx="4134">
                  <c:v>17768.400000000001</c:v>
                </c:pt>
                <c:pt idx="4135">
                  <c:v>14885.577600000001</c:v>
                </c:pt>
                <c:pt idx="4136">
                  <c:v>1317.4343999999999</c:v>
                </c:pt>
                <c:pt idx="4137">
                  <c:v>11282.733</c:v>
                </c:pt>
                <c:pt idx="4138">
                  <c:v>0</c:v>
                </c:pt>
                <c:pt idx="4139">
                  <c:v>10342.5756</c:v>
                </c:pt>
                <c:pt idx="4140">
                  <c:v>11400.076799999999</c:v>
                </c:pt>
                <c:pt idx="4141">
                  <c:v>10479.336000000001</c:v>
                </c:pt>
                <c:pt idx="4142">
                  <c:v>2978.82</c:v>
                </c:pt>
                <c:pt idx="4143">
                  <c:v>6834.0804000000007</c:v>
                </c:pt>
                <c:pt idx="4144">
                  <c:v>3830.4569999999999</c:v>
                </c:pt>
                <c:pt idx="4145">
                  <c:v>24392.3148</c:v>
                </c:pt>
                <c:pt idx="4146">
                  <c:v>6657.12</c:v>
                </c:pt>
                <c:pt idx="4147">
                  <c:v>43416</c:v>
                </c:pt>
                <c:pt idx="4148">
                  <c:v>5330.52</c:v>
                </c:pt>
                <c:pt idx="4149">
                  <c:v>13893.119999999999</c:v>
                </c:pt>
                <c:pt idx="4150">
                  <c:v>5221.2831999999999</c:v>
                </c:pt>
                <c:pt idx="4151">
                  <c:v>8761.59</c:v>
                </c:pt>
                <c:pt idx="4152">
                  <c:v>0</c:v>
                </c:pt>
                <c:pt idx="4153">
                  <c:v>56593.962000000007</c:v>
                </c:pt>
                <c:pt idx="4154">
                  <c:v>27077.715</c:v>
                </c:pt>
                <c:pt idx="4155">
                  <c:v>20107.035</c:v>
                </c:pt>
                <c:pt idx="4156">
                  <c:v>6392.0010000000002</c:v>
                </c:pt>
                <c:pt idx="4157">
                  <c:v>8048.7903999999999</c:v>
                </c:pt>
                <c:pt idx="4158">
                  <c:v>3805.1712000000002</c:v>
                </c:pt>
                <c:pt idx="4159">
                  <c:v>36329.061600000001</c:v>
                </c:pt>
                <c:pt idx="4160">
                  <c:v>22413.6306</c:v>
                </c:pt>
                <c:pt idx="4161">
                  <c:v>37227.049200000001</c:v>
                </c:pt>
                <c:pt idx="4162">
                  <c:v>20189.967600000004</c:v>
                </c:pt>
                <c:pt idx="4163">
                  <c:v>6834.804000000001</c:v>
                </c:pt>
                <c:pt idx="4164">
                  <c:v>13024.800000000001</c:v>
                </c:pt>
                <c:pt idx="4165">
                  <c:v>8466.1200000000008</c:v>
                </c:pt>
                <c:pt idx="4166">
                  <c:v>13577.147999999999</c:v>
                </c:pt>
                <c:pt idx="4167">
                  <c:v>14327.279999999999</c:v>
                </c:pt>
                <c:pt idx="4168">
                  <c:v>17166.003000000001</c:v>
                </c:pt>
                <c:pt idx="4169">
                  <c:v>40021.612500000003</c:v>
                </c:pt>
                <c:pt idx="4170">
                  <c:v>5141.7407999999996</c:v>
                </c:pt>
                <c:pt idx="4171">
                  <c:v>3044.4264000000003</c:v>
                </c:pt>
                <c:pt idx="4172">
                  <c:v>20509.437000000002</c:v>
                </c:pt>
                <c:pt idx="4173">
                  <c:v>3905.5104000000001</c:v>
                </c:pt>
                <c:pt idx="4174">
                  <c:v>18760</c:v>
                </c:pt>
                <c:pt idx="4175">
                  <c:v>20215.172999999999</c:v>
                </c:pt>
                <c:pt idx="4176">
                  <c:v>14428.3428</c:v>
                </c:pt>
                <c:pt idx="4177">
                  <c:v>0</c:v>
                </c:pt>
                <c:pt idx="4178">
                  <c:v>0</c:v>
                </c:pt>
                <c:pt idx="4179">
                  <c:v>6107.9880000000003</c:v>
                </c:pt>
                <c:pt idx="4180">
                  <c:v>33963.64</c:v>
                </c:pt>
                <c:pt idx="4181">
                  <c:v>43003.065600000002</c:v>
                </c:pt>
                <c:pt idx="4182">
                  <c:v>44381.362800000003</c:v>
                </c:pt>
                <c:pt idx="4183">
                  <c:v>1297.3344</c:v>
                </c:pt>
                <c:pt idx="4184">
                  <c:v>56380.5</c:v>
                </c:pt>
                <c:pt idx="4185">
                  <c:v>15592.977000000003</c:v>
                </c:pt>
                <c:pt idx="4186">
                  <c:v>11728.852499999999</c:v>
                </c:pt>
                <c:pt idx="4187">
                  <c:v>18138.843000000001</c:v>
                </c:pt>
                <c:pt idx="4188">
                  <c:v>22246.144</c:v>
                </c:pt>
                <c:pt idx="4189">
                  <c:v>0</c:v>
                </c:pt>
                <c:pt idx="4190">
                  <c:v>0</c:v>
                </c:pt>
                <c:pt idx="4191">
                  <c:v>38404.346400000002</c:v>
                </c:pt>
                <c:pt idx="4192">
                  <c:v>13566.052800000001</c:v>
                </c:pt>
                <c:pt idx="4193">
                  <c:v>52476.577499999999</c:v>
                </c:pt>
                <c:pt idx="4194">
                  <c:v>231945.6384</c:v>
                </c:pt>
                <c:pt idx="4195">
                  <c:v>554.76</c:v>
                </c:pt>
                <c:pt idx="4196">
                  <c:v>7546.3440000000001</c:v>
                </c:pt>
                <c:pt idx="4197">
                  <c:v>0</c:v>
                </c:pt>
                <c:pt idx="4198">
                  <c:v>0</c:v>
                </c:pt>
                <c:pt idx="4199">
                  <c:v>11418.810000000001</c:v>
                </c:pt>
                <c:pt idx="4200">
                  <c:v>5951.4090000000006</c:v>
                </c:pt>
                <c:pt idx="4201">
                  <c:v>7517.6009999999997</c:v>
                </c:pt>
                <c:pt idx="4202">
                  <c:v>1953.72</c:v>
                </c:pt>
                <c:pt idx="4203">
                  <c:v>71880.012000000002</c:v>
                </c:pt>
                <c:pt idx="4204">
                  <c:v>4862.2704000000003</c:v>
                </c:pt>
                <c:pt idx="4205">
                  <c:v>6078.4812000000002</c:v>
                </c:pt>
                <c:pt idx="4206">
                  <c:v>434.60220000000004</c:v>
                </c:pt>
                <c:pt idx="4207">
                  <c:v>21708</c:v>
                </c:pt>
                <c:pt idx="4208">
                  <c:v>67998.621599999999</c:v>
                </c:pt>
                <c:pt idx="4209">
                  <c:v>19885.975200000001</c:v>
                </c:pt>
                <c:pt idx="4210">
                  <c:v>2911.8870000000002</c:v>
                </c:pt>
                <c:pt idx="4211">
                  <c:v>10131.338000000002</c:v>
                </c:pt>
                <c:pt idx="4212">
                  <c:v>74240.716800000009</c:v>
                </c:pt>
                <c:pt idx="4213">
                  <c:v>9648</c:v>
                </c:pt>
                <c:pt idx="4214">
                  <c:v>22479.638999999999</c:v>
                </c:pt>
                <c:pt idx="4215">
                  <c:v>19899</c:v>
                </c:pt>
                <c:pt idx="4216">
                  <c:v>8147.2000000000007</c:v>
                </c:pt>
                <c:pt idx="4217">
                  <c:v>43087.968000000008</c:v>
                </c:pt>
                <c:pt idx="4218">
                  <c:v>0</c:v>
                </c:pt>
                <c:pt idx="4219">
                  <c:v>68056.107600000003</c:v>
                </c:pt>
                <c:pt idx="4220">
                  <c:v>23847.283199999998</c:v>
                </c:pt>
                <c:pt idx="4221">
                  <c:v>8722.3950000000004</c:v>
                </c:pt>
                <c:pt idx="4222">
                  <c:v>24933.808800000003</c:v>
                </c:pt>
                <c:pt idx="4223">
                  <c:v>3359.7954</c:v>
                </c:pt>
                <c:pt idx="4224">
                  <c:v>2077.6968000000002</c:v>
                </c:pt>
                <c:pt idx="4225">
                  <c:v>17879.0304</c:v>
                </c:pt>
                <c:pt idx="4226">
                  <c:v>19989.45</c:v>
                </c:pt>
                <c:pt idx="4227">
                  <c:v>6657.1200000000008</c:v>
                </c:pt>
                <c:pt idx="4228">
                  <c:v>15123.240000000002</c:v>
                </c:pt>
                <c:pt idx="4229">
                  <c:v>804</c:v>
                </c:pt>
                <c:pt idx="4230">
                  <c:v>27464.961599999999</c:v>
                </c:pt>
                <c:pt idx="4231">
                  <c:v>0</c:v>
                </c:pt>
                <c:pt idx="4232">
                  <c:v>9282.7160000000003</c:v>
                </c:pt>
                <c:pt idx="4233">
                  <c:v>36919.881000000001</c:v>
                </c:pt>
                <c:pt idx="4234">
                  <c:v>2377.0260000000003</c:v>
                </c:pt>
                <c:pt idx="4235">
                  <c:v>8895.4560000000001</c:v>
                </c:pt>
                <c:pt idx="4236">
                  <c:v>14466.4256</c:v>
                </c:pt>
                <c:pt idx="4237">
                  <c:v>9938.2842000000001</c:v>
                </c:pt>
                <c:pt idx="4238">
                  <c:v>32562</c:v>
                </c:pt>
                <c:pt idx="4239">
                  <c:v>0</c:v>
                </c:pt>
                <c:pt idx="4240">
                  <c:v>12887.034600000001</c:v>
                </c:pt>
                <c:pt idx="4241">
                  <c:v>0</c:v>
                </c:pt>
                <c:pt idx="4242">
                  <c:v>6049.2960000000003</c:v>
                </c:pt>
                <c:pt idx="4243">
                  <c:v>13093.944000000001</c:v>
                </c:pt>
                <c:pt idx="4244">
                  <c:v>50653.929599999996</c:v>
                </c:pt>
                <c:pt idx="4245">
                  <c:v>6110.4000000000005</c:v>
                </c:pt>
                <c:pt idx="4246">
                  <c:v>11280.924000000001</c:v>
                </c:pt>
                <c:pt idx="4247">
                  <c:v>7708.7519999999995</c:v>
                </c:pt>
                <c:pt idx="4248">
                  <c:v>46129.5</c:v>
                </c:pt>
                <c:pt idx="4249">
                  <c:v>26133.216</c:v>
                </c:pt>
                <c:pt idx="4250">
                  <c:v>23138.074799999999</c:v>
                </c:pt>
                <c:pt idx="4251">
                  <c:v>22971.5664</c:v>
                </c:pt>
                <c:pt idx="4252">
                  <c:v>26371.682400000002</c:v>
                </c:pt>
                <c:pt idx="4253">
                  <c:v>483.84720000000004</c:v>
                </c:pt>
                <c:pt idx="4254">
                  <c:v>8631.1008000000002</c:v>
                </c:pt>
                <c:pt idx="4255">
                  <c:v>7408.8600000000006</c:v>
                </c:pt>
                <c:pt idx="4256">
                  <c:v>418.08000000000004</c:v>
                </c:pt>
                <c:pt idx="4257">
                  <c:v>17781.264000000003</c:v>
                </c:pt>
                <c:pt idx="4258">
                  <c:v>60013.454400000002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82E-454C-A4F1-6322D7020C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59703263"/>
        <c:axId val="1459685983"/>
      </c:barChart>
      <c:catAx>
        <c:axId val="1459695583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459697983"/>
        <c:crosses val="autoZero"/>
        <c:auto val="1"/>
        <c:lblAlgn val="ctr"/>
        <c:lblOffset val="100"/>
        <c:noMultiLvlLbl val="0"/>
      </c:catAx>
      <c:valAx>
        <c:axId val="14596979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9695583"/>
        <c:crosses val="autoZero"/>
        <c:crossBetween val="between"/>
      </c:valAx>
      <c:valAx>
        <c:axId val="1459685983"/>
        <c:scaling>
          <c:orientation val="minMax"/>
        </c:scaling>
        <c:delete val="0"/>
        <c:axPos val="r"/>
        <c:numFmt formatCode="&quot;$&quot;#,##0.0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9703263"/>
        <c:crosses val="max"/>
        <c:crossBetween val="between"/>
      </c:valAx>
      <c:catAx>
        <c:axId val="1459703263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459685983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[Abdalla Osman_AirBNB_Workbook.xlsx]Q3 - 2!PivotTable19</c:name>
    <c:fmtId val="7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'Q3 - 2'!$B$3</c:f>
              <c:strCache>
                <c:ptCount val="1"/>
                <c:pt idx="0">
                  <c:v>Total estimated revenue per year- USD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'Q3 - 2'!$A$4:$A$50</c:f>
              <c:strCache>
                <c:ptCount val="46"/>
                <c:pt idx="0">
                  <c:v>Shibuya Ku</c:v>
                </c:pt>
                <c:pt idx="1">
                  <c:v>Nishitokyo Shi</c:v>
                </c:pt>
                <c:pt idx="2">
                  <c:v>Komae Shi</c:v>
                </c:pt>
                <c:pt idx="3">
                  <c:v>Meguro Ku</c:v>
                </c:pt>
                <c:pt idx="4">
                  <c:v>Chiyoda Ku</c:v>
                </c:pt>
                <c:pt idx="5">
                  <c:v>Minato Ku</c:v>
                </c:pt>
                <c:pt idx="6">
                  <c:v>Chuo Ku</c:v>
                </c:pt>
                <c:pt idx="7">
                  <c:v>Koto Ku</c:v>
                </c:pt>
                <c:pt idx="8">
                  <c:v>Shinjuku Ku</c:v>
                </c:pt>
                <c:pt idx="9">
                  <c:v>Shinagawa Ku</c:v>
                </c:pt>
                <c:pt idx="10">
                  <c:v>Taito Ku</c:v>
                </c:pt>
                <c:pt idx="11">
                  <c:v>Nakano Ku</c:v>
                </c:pt>
                <c:pt idx="12">
                  <c:v>Setagaya Ku</c:v>
                </c:pt>
                <c:pt idx="13">
                  <c:v>Katsushika Ku</c:v>
                </c:pt>
                <c:pt idx="14">
                  <c:v>Suginami Ku</c:v>
                </c:pt>
                <c:pt idx="15">
                  <c:v>Sumida Ku</c:v>
                </c:pt>
                <c:pt idx="16">
                  <c:v>Mitaka Shi</c:v>
                </c:pt>
                <c:pt idx="17">
                  <c:v>Kita Ku</c:v>
                </c:pt>
                <c:pt idx="18">
                  <c:v>Toshima Ku</c:v>
                </c:pt>
                <c:pt idx="19">
                  <c:v>Chofu Shi</c:v>
                </c:pt>
                <c:pt idx="20">
                  <c:v>Arakawa Ku</c:v>
                </c:pt>
                <c:pt idx="21">
                  <c:v>Bunkyo Ku</c:v>
                </c:pt>
                <c:pt idx="22">
                  <c:v>Itabashi Ku</c:v>
                </c:pt>
                <c:pt idx="23">
                  <c:v>Kokubunji Shi</c:v>
                </c:pt>
                <c:pt idx="24">
                  <c:v>Edogawa Ku</c:v>
                </c:pt>
                <c:pt idx="25">
                  <c:v>Nerima Ku</c:v>
                </c:pt>
                <c:pt idx="26">
                  <c:v>Ome Shi</c:v>
                </c:pt>
                <c:pt idx="27">
                  <c:v>Ota Ku</c:v>
                </c:pt>
                <c:pt idx="28">
                  <c:v>Tama Shi</c:v>
                </c:pt>
                <c:pt idx="29">
                  <c:v>Adachi Ku</c:v>
                </c:pt>
                <c:pt idx="30">
                  <c:v>Fuchu Shi</c:v>
                </c:pt>
                <c:pt idx="31">
                  <c:v>Musashino Shi</c:v>
                </c:pt>
                <c:pt idx="32">
                  <c:v>Okutama Machi</c:v>
                </c:pt>
                <c:pt idx="33">
                  <c:v>Higashimurayama Shi</c:v>
                </c:pt>
                <c:pt idx="34">
                  <c:v>Koganei Shi</c:v>
                </c:pt>
                <c:pt idx="35">
                  <c:v>Tachikawa Shi</c:v>
                </c:pt>
                <c:pt idx="36">
                  <c:v>Hino Shi</c:v>
                </c:pt>
                <c:pt idx="37">
                  <c:v>Hamura Shi</c:v>
                </c:pt>
                <c:pt idx="38">
                  <c:v>Hachioji Shi</c:v>
                </c:pt>
                <c:pt idx="39">
                  <c:v>Akiruno Shi</c:v>
                </c:pt>
                <c:pt idx="40">
                  <c:v>Machida Shi</c:v>
                </c:pt>
                <c:pt idx="41">
                  <c:v>Fussa Shi</c:v>
                </c:pt>
                <c:pt idx="42">
                  <c:v>Kunitachi Shi</c:v>
                </c:pt>
                <c:pt idx="43">
                  <c:v>Hinohara Mura</c:v>
                </c:pt>
                <c:pt idx="44">
                  <c:v>Akishima Shi</c:v>
                </c:pt>
                <c:pt idx="45">
                  <c:v>Kodaira Shi</c:v>
                </c:pt>
              </c:strCache>
            </c:strRef>
          </c:cat>
          <c:val>
            <c:numRef>
              <c:f>'Q3 - 2'!$B$4:$B$50</c:f>
              <c:numCache>
                <c:formatCode>"$"#,##0.00</c:formatCode>
                <c:ptCount val="46"/>
                <c:pt idx="0">
                  <c:v>23443551.58499999</c:v>
                </c:pt>
                <c:pt idx="1">
                  <c:v>53183.916600000004</c:v>
                </c:pt>
                <c:pt idx="2">
                  <c:v>51030.081000000006</c:v>
                </c:pt>
                <c:pt idx="3">
                  <c:v>939713.71259999997</c:v>
                </c:pt>
                <c:pt idx="4">
                  <c:v>1605733.9059000008</c:v>
                </c:pt>
                <c:pt idx="5">
                  <c:v>9230065.4503000099</c:v>
                </c:pt>
                <c:pt idx="6">
                  <c:v>2652331.1842000005</c:v>
                </c:pt>
                <c:pt idx="7">
                  <c:v>3541750.6701000016</c:v>
                </c:pt>
                <c:pt idx="8">
                  <c:v>55925480.849799938</c:v>
                </c:pt>
                <c:pt idx="9">
                  <c:v>1370384.6473999994</c:v>
                </c:pt>
                <c:pt idx="10">
                  <c:v>27947182.086899985</c:v>
                </c:pt>
                <c:pt idx="11">
                  <c:v>6422129.8280000063</c:v>
                </c:pt>
                <c:pt idx="12">
                  <c:v>7314221.5754000004</c:v>
                </c:pt>
                <c:pt idx="13">
                  <c:v>5394716.3581999941</c:v>
                </c:pt>
                <c:pt idx="14">
                  <c:v>3495096.292100003</c:v>
                </c:pt>
                <c:pt idx="15">
                  <c:v>30497448.921600003</c:v>
                </c:pt>
                <c:pt idx="16">
                  <c:v>101486.508</c:v>
                </c:pt>
                <c:pt idx="17">
                  <c:v>4482509.2477000002</c:v>
                </c:pt>
                <c:pt idx="18">
                  <c:v>20057432.186499998</c:v>
                </c:pt>
                <c:pt idx="19">
                  <c:v>55061.779199999997</c:v>
                </c:pt>
                <c:pt idx="20">
                  <c:v>1967733.0968999998</c:v>
                </c:pt>
                <c:pt idx="21">
                  <c:v>3223295.1609999994</c:v>
                </c:pt>
                <c:pt idx="22">
                  <c:v>2418423.5847999998</c:v>
                </c:pt>
                <c:pt idx="23">
                  <c:v>32942.332200000004</c:v>
                </c:pt>
                <c:pt idx="24">
                  <c:v>1473720.6032999996</c:v>
                </c:pt>
                <c:pt idx="25">
                  <c:v>497604.3568999999</c:v>
                </c:pt>
                <c:pt idx="26">
                  <c:v>99704.080200000011</c:v>
                </c:pt>
                <c:pt idx="27">
                  <c:v>3504131.5101000005</c:v>
                </c:pt>
                <c:pt idx="28">
                  <c:v>14857.92</c:v>
                </c:pt>
                <c:pt idx="29">
                  <c:v>2121372.6661999989</c:v>
                </c:pt>
                <c:pt idx="30">
                  <c:v>23601.42</c:v>
                </c:pt>
                <c:pt idx="31">
                  <c:v>309638.77809999994</c:v>
                </c:pt>
                <c:pt idx="32">
                  <c:v>10044.613200000002</c:v>
                </c:pt>
                <c:pt idx="33">
                  <c:v>28354.868999999999</c:v>
                </c:pt>
                <c:pt idx="34">
                  <c:v>22838.464200000002</c:v>
                </c:pt>
                <c:pt idx="35">
                  <c:v>17539.528000000002</c:v>
                </c:pt>
                <c:pt idx="36">
                  <c:v>48497.119200000008</c:v>
                </c:pt>
                <c:pt idx="37">
                  <c:v>23791.150599999997</c:v>
                </c:pt>
                <c:pt idx="38">
                  <c:v>59303.736800000013</c:v>
                </c:pt>
                <c:pt idx="39">
                  <c:v>48314.691600000006</c:v>
                </c:pt>
                <c:pt idx="40">
                  <c:v>30126.576799999999</c:v>
                </c:pt>
                <c:pt idx="41">
                  <c:v>8783.1640000000007</c:v>
                </c:pt>
                <c:pt idx="42">
                  <c:v>1763.7750000000001</c:v>
                </c:pt>
                <c:pt idx="43">
                  <c:v>5108.0532000000003</c:v>
                </c:pt>
                <c:pt idx="44">
                  <c:v>2713.5</c:v>
                </c:pt>
                <c:pt idx="45">
                  <c:v>3286.7520000000004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AD1-44C6-9844-A65589DD95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38074127"/>
        <c:axId val="1338074607"/>
      </c:barChart>
      <c:lineChart>
        <c:grouping val="standard"/>
        <c:varyColors val="0"/>
        <c:ser>
          <c:idx val="1"/>
          <c:order val="1"/>
          <c:tx>
            <c:strRef>
              <c:f>'Q3 - 2'!$C$3</c:f>
              <c:strCache>
                <c:ptCount val="1"/>
                <c:pt idx="0">
                  <c:v>Average estimated revenue per year- USD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'Q3 - 2'!$A$4:$A$50</c:f>
              <c:strCache>
                <c:ptCount val="46"/>
                <c:pt idx="0">
                  <c:v>Shibuya Ku</c:v>
                </c:pt>
                <c:pt idx="1">
                  <c:v>Nishitokyo Shi</c:v>
                </c:pt>
                <c:pt idx="2">
                  <c:v>Komae Shi</c:v>
                </c:pt>
                <c:pt idx="3">
                  <c:v>Meguro Ku</c:v>
                </c:pt>
                <c:pt idx="4">
                  <c:v>Chiyoda Ku</c:v>
                </c:pt>
                <c:pt idx="5">
                  <c:v>Minato Ku</c:v>
                </c:pt>
                <c:pt idx="6">
                  <c:v>Chuo Ku</c:v>
                </c:pt>
                <c:pt idx="7">
                  <c:v>Koto Ku</c:v>
                </c:pt>
                <c:pt idx="8">
                  <c:v>Shinjuku Ku</c:v>
                </c:pt>
                <c:pt idx="9">
                  <c:v>Shinagawa Ku</c:v>
                </c:pt>
                <c:pt idx="10">
                  <c:v>Taito Ku</c:v>
                </c:pt>
                <c:pt idx="11">
                  <c:v>Nakano Ku</c:v>
                </c:pt>
                <c:pt idx="12">
                  <c:v>Setagaya Ku</c:v>
                </c:pt>
                <c:pt idx="13">
                  <c:v>Katsushika Ku</c:v>
                </c:pt>
                <c:pt idx="14">
                  <c:v>Suginami Ku</c:v>
                </c:pt>
                <c:pt idx="15">
                  <c:v>Sumida Ku</c:v>
                </c:pt>
                <c:pt idx="16">
                  <c:v>Mitaka Shi</c:v>
                </c:pt>
                <c:pt idx="17">
                  <c:v>Kita Ku</c:v>
                </c:pt>
                <c:pt idx="18">
                  <c:v>Toshima Ku</c:v>
                </c:pt>
                <c:pt idx="19">
                  <c:v>Chofu Shi</c:v>
                </c:pt>
                <c:pt idx="20">
                  <c:v>Arakawa Ku</c:v>
                </c:pt>
                <c:pt idx="21">
                  <c:v>Bunkyo Ku</c:v>
                </c:pt>
                <c:pt idx="22">
                  <c:v>Itabashi Ku</c:v>
                </c:pt>
                <c:pt idx="23">
                  <c:v>Kokubunji Shi</c:v>
                </c:pt>
                <c:pt idx="24">
                  <c:v>Edogawa Ku</c:v>
                </c:pt>
                <c:pt idx="25">
                  <c:v>Nerima Ku</c:v>
                </c:pt>
                <c:pt idx="26">
                  <c:v>Ome Shi</c:v>
                </c:pt>
                <c:pt idx="27">
                  <c:v>Ota Ku</c:v>
                </c:pt>
                <c:pt idx="28">
                  <c:v>Tama Shi</c:v>
                </c:pt>
                <c:pt idx="29">
                  <c:v>Adachi Ku</c:v>
                </c:pt>
                <c:pt idx="30">
                  <c:v>Fuchu Shi</c:v>
                </c:pt>
                <c:pt idx="31">
                  <c:v>Musashino Shi</c:v>
                </c:pt>
                <c:pt idx="32">
                  <c:v>Okutama Machi</c:v>
                </c:pt>
                <c:pt idx="33">
                  <c:v>Higashimurayama Shi</c:v>
                </c:pt>
                <c:pt idx="34">
                  <c:v>Koganei Shi</c:v>
                </c:pt>
                <c:pt idx="35">
                  <c:v>Tachikawa Shi</c:v>
                </c:pt>
                <c:pt idx="36">
                  <c:v>Hino Shi</c:v>
                </c:pt>
                <c:pt idx="37">
                  <c:v>Hamura Shi</c:v>
                </c:pt>
                <c:pt idx="38">
                  <c:v>Hachioji Shi</c:v>
                </c:pt>
                <c:pt idx="39">
                  <c:v>Akiruno Shi</c:v>
                </c:pt>
                <c:pt idx="40">
                  <c:v>Machida Shi</c:v>
                </c:pt>
                <c:pt idx="41">
                  <c:v>Fussa Shi</c:v>
                </c:pt>
                <c:pt idx="42">
                  <c:v>Kunitachi Shi</c:v>
                </c:pt>
                <c:pt idx="43">
                  <c:v>Hinohara Mura</c:v>
                </c:pt>
                <c:pt idx="44">
                  <c:v>Akishima Shi</c:v>
                </c:pt>
                <c:pt idx="45">
                  <c:v>Kodaira Shi</c:v>
                </c:pt>
              </c:strCache>
            </c:strRef>
          </c:cat>
          <c:val>
            <c:numRef>
              <c:f>'Q3 - 2'!$C$4:$C$50</c:f>
              <c:numCache>
                <c:formatCode>"$"#,##0.00</c:formatCode>
                <c:ptCount val="46"/>
                <c:pt idx="0">
                  <c:v>21390.101811131379</c:v>
                </c:pt>
                <c:pt idx="1">
                  <c:v>17727.9722</c:v>
                </c:pt>
                <c:pt idx="2">
                  <c:v>17010.027000000002</c:v>
                </c:pt>
                <c:pt idx="3">
                  <c:v>16201.960562068965</c:v>
                </c:pt>
                <c:pt idx="4">
                  <c:v>15439.749095192316</c:v>
                </c:pt>
                <c:pt idx="5">
                  <c:v>15281.565315066242</c:v>
                </c:pt>
                <c:pt idx="6">
                  <c:v>15070.063546590913</c:v>
                </c:pt>
                <c:pt idx="7">
                  <c:v>14223.898273493982</c:v>
                </c:pt>
                <c:pt idx="8">
                  <c:v>13456.564208325299</c:v>
                </c:pt>
                <c:pt idx="9">
                  <c:v>13176.775455769226</c:v>
                </c:pt>
                <c:pt idx="10">
                  <c:v>12465.29085053523</c:v>
                </c:pt>
                <c:pt idx="11">
                  <c:v>11762.142542124553</c:v>
                </c:pt>
                <c:pt idx="12">
                  <c:v>11082.153902121212</c:v>
                </c:pt>
                <c:pt idx="13">
                  <c:v>11077.446320739207</c:v>
                </c:pt>
                <c:pt idx="14">
                  <c:v>10189.785108163274</c:v>
                </c:pt>
                <c:pt idx="15">
                  <c:v>10189.59202191781</c:v>
                </c:pt>
                <c:pt idx="16">
                  <c:v>10148.650799999999</c:v>
                </c:pt>
                <c:pt idx="17">
                  <c:v>9598.5208730192717</c:v>
                </c:pt>
                <c:pt idx="18">
                  <c:v>9528.471347505938</c:v>
                </c:pt>
                <c:pt idx="19">
                  <c:v>9176.9632000000001</c:v>
                </c:pt>
                <c:pt idx="20">
                  <c:v>9152.2469623255802</c:v>
                </c:pt>
                <c:pt idx="21">
                  <c:v>8504.7365725593645</c:v>
                </c:pt>
                <c:pt idx="22">
                  <c:v>8368.2476982698954</c:v>
                </c:pt>
                <c:pt idx="23">
                  <c:v>8235.5830500000011</c:v>
                </c:pt>
                <c:pt idx="24">
                  <c:v>8053.1180508196703</c:v>
                </c:pt>
                <c:pt idx="25">
                  <c:v>7898.4818555555539</c:v>
                </c:pt>
                <c:pt idx="26">
                  <c:v>7669.5446307692318</c:v>
                </c:pt>
                <c:pt idx="27">
                  <c:v>7552.0075648706907</c:v>
                </c:pt>
                <c:pt idx="28">
                  <c:v>7428.96</c:v>
                </c:pt>
                <c:pt idx="29">
                  <c:v>6978.199559868418</c:v>
                </c:pt>
                <c:pt idx="30">
                  <c:v>5900.3549999999996</c:v>
                </c:pt>
                <c:pt idx="31">
                  <c:v>5338.5996224137916</c:v>
                </c:pt>
                <c:pt idx="32">
                  <c:v>5022.3066000000008</c:v>
                </c:pt>
                <c:pt idx="33">
                  <c:v>4725.8114999999998</c:v>
                </c:pt>
                <c:pt idx="34">
                  <c:v>4567.6928400000006</c:v>
                </c:pt>
                <c:pt idx="35">
                  <c:v>4384.8820000000005</c:v>
                </c:pt>
                <c:pt idx="36">
                  <c:v>4041.4266000000007</c:v>
                </c:pt>
                <c:pt idx="37">
                  <c:v>3398.7357999999995</c:v>
                </c:pt>
                <c:pt idx="38">
                  <c:v>3121.2493052631585</c:v>
                </c:pt>
                <c:pt idx="39">
                  <c:v>3019.6682250000003</c:v>
                </c:pt>
                <c:pt idx="40">
                  <c:v>2510.5480666666667</c:v>
                </c:pt>
                <c:pt idx="41">
                  <c:v>2195.7910000000002</c:v>
                </c:pt>
                <c:pt idx="42">
                  <c:v>1763.7750000000001</c:v>
                </c:pt>
                <c:pt idx="43">
                  <c:v>1702.6844000000001</c:v>
                </c:pt>
                <c:pt idx="44">
                  <c:v>1356.75</c:v>
                </c:pt>
                <c:pt idx="45">
                  <c:v>1095.5840000000001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AD1-44C6-9844-A65589DD95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38076047"/>
        <c:axId val="1338075567"/>
      </c:lineChart>
      <c:catAx>
        <c:axId val="13380741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8074607"/>
        <c:crosses val="autoZero"/>
        <c:auto val="1"/>
        <c:lblAlgn val="ctr"/>
        <c:lblOffset val="100"/>
        <c:noMultiLvlLbl val="0"/>
      </c:catAx>
      <c:valAx>
        <c:axId val="13380746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8074127"/>
        <c:crosses val="autoZero"/>
        <c:crossBetween val="between"/>
      </c:valAx>
      <c:valAx>
        <c:axId val="1338075567"/>
        <c:scaling>
          <c:orientation val="minMax"/>
        </c:scaling>
        <c:delete val="0"/>
        <c:axPos val="r"/>
        <c:numFmt formatCode="&quot;$&quot;#,##0.0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8076047"/>
        <c:crosses val="max"/>
        <c:crossBetween val="between"/>
      </c:valAx>
      <c:catAx>
        <c:axId val="1338076047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338075567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68F83A-302B-D5C7-8388-31A7738B9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5529D8-29D3-4EF8-AFE4-9B04C334D78A}" type="datetimeFigureOut">
              <a:rPr lang="en-US" smtClean="0"/>
              <a:t>27-Sep-25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0593AB-C6A0-9A15-AB36-A73DC45ECA7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FA4FD5-91A7-B4C3-9946-947BB86E9AE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CE52CC-DD0F-44B3-B13D-E7228EEC80E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Header Placeholder 5">
            <a:extLst>
              <a:ext uri="{FF2B5EF4-FFF2-40B4-BE49-F238E27FC236}">
                <a16:creationId xmlns:a16="http://schemas.microsoft.com/office/drawing/2014/main" id="{7D257EEE-7A71-A801-1D30-27730853F45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altLang="zh-CN" dirty="0"/>
              <a:t>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3634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dirty="0"/>
              <a:t>Click to edit Master text styles</a:t>
            </a:r>
            <a:endParaRPr lang="zh-CN" altLang="en-US" dirty="0"/>
          </a:p>
          <a:p>
            <a:pPr lvl="1"/>
            <a:r>
              <a:rPr lang="en-US" altLang="zh-CN" dirty="0"/>
              <a:t>Second</a:t>
            </a:r>
            <a:r>
              <a:rPr lang="zh-CN" altLang="en-US" dirty="0"/>
              <a:t> </a:t>
            </a:r>
            <a:r>
              <a:rPr lang="en-US" altLang="zh-CN" dirty="0"/>
              <a:t>level</a:t>
            </a:r>
            <a:endParaRPr lang="zh-CN" altLang="en-US" dirty="0"/>
          </a:p>
          <a:p>
            <a:pPr lvl="2"/>
            <a:r>
              <a:rPr lang="en-US" altLang="zh-CN" dirty="0"/>
              <a:t>Third</a:t>
            </a:r>
            <a:r>
              <a:rPr lang="zh-CN" altLang="en-US" dirty="0"/>
              <a:t> </a:t>
            </a:r>
            <a:r>
              <a:rPr lang="en-US" altLang="zh-CN" dirty="0"/>
              <a:t>level</a:t>
            </a:r>
            <a:endParaRPr lang="zh-CN" altLang="en-US" dirty="0"/>
          </a:p>
          <a:p>
            <a:pPr lvl="3"/>
            <a:r>
              <a:rPr lang="en-US" altLang="zh-CN" dirty="0"/>
              <a:t>Fourth level</a:t>
            </a:r>
            <a:endParaRPr lang="zh-CN" altLang="en-US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DABDA-89F0-4727-B28F-05A90B0069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D11F53F-2F00-3651-F337-81306AF8F1E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EF805B-254D-4FE1-8316-FEA92B4B8253}" type="datetimeFigureOut">
              <a:rPr lang="en-US" smtClean="0"/>
              <a:t>27-Sep-25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895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548642"/>
            <a:ext cx="7478991" cy="3415999"/>
          </a:xfrm>
        </p:spPr>
        <p:txBody>
          <a:bodyPr lIns="0" tIns="0" rIns="0" bIns="0" anchor="t">
            <a:noAutofit/>
          </a:bodyPr>
          <a:lstStyle>
            <a:lvl1pPr algn="l">
              <a:lnSpc>
                <a:spcPct val="100000"/>
              </a:lnSpc>
              <a:defRPr sz="54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079853"/>
            <a:ext cx="7478990" cy="1431947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aseline="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124F891E-404B-F131-1FD2-DA525452053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21208" y="5730242"/>
            <a:ext cx="2336800" cy="355600"/>
          </a:xfrm>
        </p:spPr>
        <p:txBody>
          <a:bodyPr lIns="0" tIns="0" rIns="0" bIns="0" anchor="b">
            <a:noAutofit/>
          </a:bodyPr>
          <a:lstStyle>
            <a:lvl1pPr marL="0" indent="0">
              <a:spcBef>
                <a:spcPts val="0"/>
              </a:spcBef>
              <a:buNone/>
              <a:defRPr sz="1600" baseline="0"/>
            </a:lvl1pPr>
          </a:lstStyle>
          <a:p>
            <a:pPr lvl="0"/>
            <a:r>
              <a:rPr lang="en-US"/>
              <a:t>Presenter Name</a:t>
            </a:r>
          </a:p>
        </p:txBody>
      </p:sp>
      <p:sp>
        <p:nvSpPr>
          <p:cNvPr id="8" name="Freeform 10">
            <a:extLst>
              <a:ext uri="{FF2B5EF4-FFF2-40B4-BE49-F238E27FC236}">
                <a16:creationId xmlns:a16="http://schemas.microsoft.com/office/drawing/2014/main" id="{9B4524D4-F713-E563-D1A7-3E1DE52F19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75" y="6309358"/>
            <a:ext cx="2426216" cy="548642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9" name="Freeform 10">
            <a:extLst>
              <a:ext uri="{FF2B5EF4-FFF2-40B4-BE49-F238E27FC236}">
                <a16:creationId xmlns:a16="http://schemas.microsoft.com/office/drawing/2014/main" id="{51C6B34C-C370-8252-62D0-6F16022CD4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713064" y="2730369"/>
            <a:ext cx="1947336" cy="521208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7" name="Freeform 10">
            <a:extLst>
              <a:ext uri="{FF2B5EF4-FFF2-40B4-BE49-F238E27FC236}">
                <a16:creationId xmlns:a16="http://schemas.microsoft.com/office/drawing/2014/main" id="{DD46D46B-5E31-55A0-FC35-87A4FB3A1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062788" y="1728788"/>
            <a:ext cx="6858000" cy="3400424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98F28BAF-E9F6-4963-C7E4-89926956681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E22060AA-B148-12C6-E41B-250BD1D30C7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C8551D27-1EFF-B9D0-5995-4DD0450BB7DC}"/>
              </a:ext>
            </a:extLst>
          </p:cNvPr>
          <p:cNvSpPr>
            <a:spLocks noGrp="1"/>
          </p:cNvSpPr>
          <p:nvPr>
            <p:ph type="sldNum" sz="half" idx="16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2444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, 7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019F8-742E-9EEF-F591-C9666AC32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9"/>
            <a:ext cx="10504000" cy="1554480"/>
          </a:xfrm>
        </p:spPr>
        <p:txBody>
          <a:bodyPr lIns="0" tIns="0" rIns="0" bIns="0" anchor="b">
            <a:noAutofit/>
          </a:bodyPr>
          <a:lstStyle>
            <a:lvl1pPr>
              <a:defRPr sz="36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16A84503-533D-0FB4-1FFF-F99D94985FC8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281113" y="2814135"/>
            <a:ext cx="4143375" cy="541840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 baseline="0"/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E7AEEA39-69B3-E8AB-1B52-DEAF566D457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81113" y="3639663"/>
            <a:ext cx="4143375" cy="541840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 baseline="0"/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39">
            <a:extLst>
              <a:ext uri="{FF2B5EF4-FFF2-40B4-BE49-F238E27FC236}">
                <a16:creationId xmlns:a16="http://schemas.microsoft.com/office/drawing/2014/main" id="{5462FFAA-616F-1112-8D93-D1429CE2769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1281113" y="4435367"/>
            <a:ext cx="4143375" cy="541840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 baseline="0"/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9">
            <a:extLst>
              <a:ext uri="{FF2B5EF4-FFF2-40B4-BE49-F238E27FC236}">
                <a16:creationId xmlns:a16="http://schemas.microsoft.com/office/drawing/2014/main" id="{F971441E-A861-BBA6-17CE-7CECD0DDCA6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1281113" y="5256629"/>
            <a:ext cx="4143375" cy="541840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 baseline="0"/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8B493041-6741-D46B-F909-CD7C00DEAE6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913666" y="2814135"/>
            <a:ext cx="4143375" cy="541840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 baseline="0"/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39">
            <a:extLst>
              <a:ext uri="{FF2B5EF4-FFF2-40B4-BE49-F238E27FC236}">
                <a16:creationId xmlns:a16="http://schemas.microsoft.com/office/drawing/2014/main" id="{0970355D-37C5-6F1A-64BF-E4B95748BBF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913666" y="3639663"/>
            <a:ext cx="4143375" cy="541840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 baseline="0"/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9">
            <a:extLst>
              <a:ext uri="{FF2B5EF4-FFF2-40B4-BE49-F238E27FC236}">
                <a16:creationId xmlns:a16="http://schemas.microsoft.com/office/drawing/2014/main" id="{BEFE0484-B67E-9C46-955E-345C74277C5E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913666" y="4435367"/>
            <a:ext cx="4143375" cy="541840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 baseline="0"/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Freeform 17">
            <a:extLst>
              <a:ext uri="{FF2B5EF4-FFF2-40B4-BE49-F238E27FC236}">
                <a16:creationId xmlns:a16="http://schemas.microsoft.com/office/drawing/2014/main" id="{C2017B91-2EEB-9FBA-8E16-2096C92E2D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8623300" y="6526800"/>
            <a:ext cx="3568700" cy="331200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6" name="Freeform 17">
            <a:extLst>
              <a:ext uri="{FF2B5EF4-FFF2-40B4-BE49-F238E27FC236}">
                <a16:creationId xmlns:a16="http://schemas.microsoft.com/office/drawing/2014/main" id="{4287DD1D-8A12-5CFA-F182-60F767DC3D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2192000" cy="331199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8" name="Freeform 17">
            <a:extLst>
              <a:ext uri="{FF2B5EF4-FFF2-40B4-BE49-F238E27FC236}">
                <a16:creationId xmlns:a16="http://schemas.microsoft.com/office/drawing/2014/main" id="{411429CA-5A33-DA3D-D3DB-C42D85B10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0"/>
            <a:ext cx="4423201" cy="331200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9" name="Isosceles Triangle 3">
            <a:extLst>
              <a:ext uri="{FF2B5EF4-FFF2-40B4-BE49-F238E27FC236}">
                <a16:creationId xmlns:a16="http://schemas.microsoft.com/office/drawing/2014/main" id="{2ABE2A89-7B53-F3AA-992C-F5FDFD47C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H="1">
            <a:off x="823702" y="3084150"/>
            <a:ext cx="294319" cy="253723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11" name="Isosceles Triangle 4">
            <a:extLst>
              <a:ext uri="{FF2B5EF4-FFF2-40B4-BE49-F238E27FC236}">
                <a16:creationId xmlns:a16="http://schemas.microsoft.com/office/drawing/2014/main" id="{DB265DE7-BDB8-455C-68D7-DD6255357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H="1">
            <a:off x="823702" y="3898663"/>
            <a:ext cx="294319" cy="253723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12" name="Isosceles Triangle 5">
            <a:extLst>
              <a:ext uri="{FF2B5EF4-FFF2-40B4-BE49-F238E27FC236}">
                <a16:creationId xmlns:a16="http://schemas.microsoft.com/office/drawing/2014/main" id="{CD5BD527-816C-E329-0634-ECEF4B25EF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H="1">
            <a:off x="823702" y="4713176"/>
            <a:ext cx="294319" cy="253723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13" name="Isosceles Triangle 3">
            <a:extLst>
              <a:ext uri="{FF2B5EF4-FFF2-40B4-BE49-F238E27FC236}">
                <a16:creationId xmlns:a16="http://schemas.microsoft.com/office/drawing/2014/main" id="{3068113E-4A0A-6AB4-BD3C-E1CF8F282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H="1">
            <a:off x="823702" y="5526970"/>
            <a:ext cx="294319" cy="253723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14" name="Isosceles Triangle 6">
            <a:extLst>
              <a:ext uri="{FF2B5EF4-FFF2-40B4-BE49-F238E27FC236}">
                <a16:creationId xmlns:a16="http://schemas.microsoft.com/office/drawing/2014/main" id="{1CD9FE95-F8A6-B6DC-2180-731FDE49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H="1">
            <a:off x="6456152" y="3084150"/>
            <a:ext cx="294319" cy="253723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endParaRPr lang="zh-CN" altLang="en-US"/>
          </a:p>
        </p:txBody>
      </p:sp>
      <p:sp>
        <p:nvSpPr>
          <p:cNvPr id="15" name="Isosceles Triangle 7">
            <a:extLst>
              <a:ext uri="{FF2B5EF4-FFF2-40B4-BE49-F238E27FC236}">
                <a16:creationId xmlns:a16="http://schemas.microsoft.com/office/drawing/2014/main" id="{F7B347C0-3F8F-587A-5A99-49B850801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H="1">
            <a:off x="6456152" y="3898663"/>
            <a:ext cx="294319" cy="253723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endParaRPr lang="zh-CN" altLang="en-US"/>
          </a:p>
        </p:txBody>
      </p:sp>
      <p:sp>
        <p:nvSpPr>
          <p:cNvPr id="16" name="Isosceles Triangle 8">
            <a:extLst>
              <a:ext uri="{FF2B5EF4-FFF2-40B4-BE49-F238E27FC236}">
                <a16:creationId xmlns:a16="http://schemas.microsoft.com/office/drawing/2014/main" id="{A37BF549-9163-2374-1589-671786ABE6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H="1">
            <a:off x="6456152" y="4713176"/>
            <a:ext cx="294319" cy="253723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BF8C89-724F-1AA2-DD4D-120028E9FCF0}"/>
              </a:ext>
            </a:extLst>
          </p:cNvPr>
          <p:cNvSpPr>
            <a:spLocks noGrp="1"/>
          </p:cNvSpPr>
          <p:nvPr>
            <p:ph type="dt" sz="half" idx="34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103CE0-A0DB-C346-564E-677B30F25925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394BF1-FB89-1D4C-1F84-13E57A1418A0}"/>
              </a:ext>
            </a:extLst>
          </p:cNvPr>
          <p:cNvSpPr>
            <a:spLocks noGrp="1"/>
          </p:cNvSpPr>
          <p:nvPr>
            <p:ph type="sldNum" sz="half" idx="36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4154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019F8-742E-9EEF-F591-C9666AC32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9"/>
            <a:ext cx="10504000" cy="1554480"/>
          </a:xfrm>
        </p:spPr>
        <p:txBody>
          <a:bodyPr lIns="0" tIns="0" rIns="0" bIns="0" anchor="b">
            <a:noAutofit/>
          </a:bodyPr>
          <a:lstStyle>
            <a:lvl1pPr>
              <a:defRPr sz="36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6F9358B1-1779-1D7A-CAE5-80DDD0129030}"/>
              </a:ext>
            </a:extLst>
          </p:cNvPr>
          <p:cNvSpPr>
            <a:spLocks noGrp="1"/>
          </p:cNvSpPr>
          <p:nvPr>
            <p:ph sz="quarter" idx="37"/>
          </p:nvPr>
        </p:nvSpPr>
        <p:spPr>
          <a:xfrm>
            <a:off x="844000" y="2576946"/>
            <a:ext cx="10504000" cy="338050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Freeform 17">
            <a:extLst>
              <a:ext uri="{FF2B5EF4-FFF2-40B4-BE49-F238E27FC236}">
                <a16:creationId xmlns:a16="http://schemas.microsoft.com/office/drawing/2014/main" id="{C2017B91-2EEB-9FBA-8E16-2096C92E2D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8623300" y="6526800"/>
            <a:ext cx="3568700" cy="331200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6" name="Freeform 17">
            <a:extLst>
              <a:ext uri="{FF2B5EF4-FFF2-40B4-BE49-F238E27FC236}">
                <a16:creationId xmlns:a16="http://schemas.microsoft.com/office/drawing/2014/main" id="{4287DD1D-8A12-5CFA-F182-60F767DC3D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2192000" cy="331199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8" name="Freeform 17">
            <a:extLst>
              <a:ext uri="{FF2B5EF4-FFF2-40B4-BE49-F238E27FC236}">
                <a16:creationId xmlns:a16="http://schemas.microsoft.com/office/drawing/2014/main" id="{411429CA-5A33-DA3D-D3DB-C42D85B10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0"/>
            <a:ext cx="4423201" cy="331200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BF8C89-724F-1AA2-DD4D-120028E9FCF0}"/>
              </a:ext>
            </a:extLst>
          </p:cNvPr>
          <p:cNvSpPr>
            <a:spLocks noGrp="1"/>
          </p:cNvSpPr>
          <p:nvPr>
            <p:ph type="dt" sz="half" idx="34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103CE0-A0DB-C346-564E-677B30F25925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394BF1-FB89-1D4C-1F84-13E57A1418A0}"/>
              </a:ext>
            </a:extLst>
          </p:cNvPr>
          <p:cNvSpPr>
            <a:spLocks noGrp="1"/>
          </p:cNvSpPr>
          <p:nvPr>
            <p:ph type="sldNum" sz="half" idx="36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28618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1927933"/>
            <a:ext cx="10504000" cy="1135871"/>
          </a:xfrm>
        </p:spPr>
        <p:txBody>
          <a:bodyPr lIns="0" tIns="0" rIns="0" bIns="0">
            <a:noAutofit/>
          </a:bodyPr>
          <a:lstStyle>
            <a:lvl1pPr algn="ctr">
              <a:defRPr sz="36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16">
            <a:extLst>
              <a:ext uri="{FF2B5EF4-FFF2-40B4-BE49-F238E27FC236}">
                <a16:creationId xmlns:a16="http://schemas.microsoft.com/office/drawing/2014/main" id="{D4F14BC3-176C-CDF0-C810-02FE93F4EAEA}"/>
              </a:ext>
            </a:extLst>
          </p:cNvPr>
          <p:cNvSpPr>
            <a:spLocks noGrp="1"/>
          </p:cNvSpPr>
          <p:nvPr>
            <p:ph sz="quarter" idx="37"/>
          </p:nvPr>
        </p:nvSpPr>
        <p:spPr>
          <a:xfrm>
            <a:off x="844000" y="3269675"/>
            <a:ext cx="10504000" cy="2225963"/>
          </a:xfrm>
        </p:spPr>
        <p:txBody>
          <a:bodyPr>
            <a:normAutofit/>
          </a:bodyPr>
          <a:lstStyle>
            <a:lvl1pPr marL="0" indent="0" algn="l">
              <a:buNone/>
              <a:defRPr sz="1400"/>
            </a:lvl1pPr>
            <a:lvl2pPr marL="457200" indent="0" algn="l">
              <a:buNone/>
              <a:defRPr sz="1200"/>
            </a:lvl2pPr>
            <a:lvl3pPr marL="914400" indent="0" algn="l">
              <a:buNone/>
              <a:defRPr sz="1100"/>
            </a:lvl3pPr>
            <a:lvl4pPr marL="1371600" indent="0" algn="l">
              <a:buNone/>
              <a:defRPr sz="1050"/>
            </a:lvl4pPr>
            <a:lvl5pPr marL="1828800" indent="0" algn="l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DEE9CD0-B455-1E74-A596-42C0F0DC9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6526800"/>
            <a:ext cx="12191999" cy="331200"/>
          </a:xfrm>
          <a:custGeom>
            <a:avLst/>
            <a:gdLst>
              <a:gd name="connsiteX0" fmla="*/ 0 w 12191999"/>
              <a:gd name="connsiteY0" fmla="*/ 0 h 331200"/>
              <a:gd name="connsiteX1" fmla="*/ 12191999 w 12191999"/>
              <a:gd name="connsiteY1" fmla="*/ 0 h 331200"/>
              <a:gd name="connsiteX2" fmla="*/ 12191999 w 12191999"/>
              <a:gd name="connsiteY2" fmla="*/ 331200 h 331200"/>
              <a:gd name="connsiteX3" fmla="*/ 0 w 12191999"/>
              <a:gd name="connsiteY3" fmla="*/ 331200 h 33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331200">
                <a:moveTo>
                  <a:pt x="0" y="0"/>
                </a:moveTo>
                <a:lnTo>
                  <a:pt x="12191999" y="0"/>
                </a:lnTo>
                <a:lnTo>
                  <a:pt x="12191999" y="331200"/>
                </a:lnTo>
                <a:lnTo>
                  <a:pt x="0" y="33120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0" name="Freeform 17">
            <a:extLst>
              <a:ext uri="{FF2B5EF4-FFF2-40B4-BE49-F238E27FC236}">
                <a16:creationId xmlns:a16="http://schemas.microsoft.com/office/drawing/2014/main" id="{997C5841-2433-4CFD-F83F-66F812677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6526800"/>
            <a:ext cx="4423201" cy="331200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11" name="Freeform 17">
            <a:extLst>
              <a:ext uri="{FF2B5EF4-FFF2-40B4-BE49-F238E27FC236}">
                <a16:creationId xmlns:a16="http://schemas.microsoft.com/office/drawing/2014/main" id="{D005AF67-A3F8-DF0E-32A3-C7E02927F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7768799" y="0"/>
            <a:ext cx="4423201" cy="331200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677A5F-52D4-84EF-29A7-B01CA17B3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FFE13-EE87-DB0E-8151-61B9909D1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F95BB-898C-AAE1-9E7A-961BB037A01F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11644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86783"/>
            <a:ext cx="10504000" cy="1132258"/>
          </a:xfrm>
        </p:spPr>
        <p:txBody>
          <a:bodyPr lIns="0" tIns="0" rIns="0" bIns="0" anchor="ctr">
            <a:noAutofit/>
          </a:bodyPr>
          <a:lstStyle>
            <a:lvl1pPr algn="ctr">
              <a:defRPr sz="36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4" name="Picture Placeholder 43">
            <a:extLst>
              <a:ext uri="{FF2B5EF4-FFF2-40B4-BE49-F238E27FC236}">
                <a16:creationId xmlns:a16="http://schemas.microsoft.com/office/drawing/2014/main" id="{AE29EB26-1D80-20C5-521F-E816F9C96790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620968" y="2134688"/>
            <a:ext cx="1446212" cy="1446213"/>
          </a:xfrm>
          <a:custGeom>
            <a:avLst/>
            <a:gdLst>
              <a:gd name="connsiteX0" fmla="*/ 722009 w 1446212"/>
              <a:gd name="connsiteY0" fmla="*/ 0 h 1446213"/>
              <a:gd name="connsiteX1" fmla="*/ 724204 w 1446212"/>
              <a:gd name="connsiteY1" fmla="*/ 0 h 1446213"/>
              <a:gd name="connsiteX2" fmla="*/ 1446212 w 1446212"/>
              <a:gd name="connsiteY2" fmla="*/ 722008 h 1446213"/>
              <a:gd name="connsiteX3" fmla="*/ 1446212 w 1446212"/>
              <a:gd name="connsiteY3" fmla="*/ 724205 h 1446213"/>
              <a:gd name="connsiteX4" fmla="*/ 724204 w 1446212"/>
              <a:gd name="connsiteY4" fmla="*/ 1446213 h 1446213"/>
              <a:gd name="connsiteX5" fmla="*/ 722009 w 1446212"/>
              <a:gd name="connsiteY5" fmla="*/ 1446213 h 1446213"/>
              <a:gd name="connsiteX6" fmla="*/ 0 w 1446212"/>
              <a:gd name="connsiteY6" fmla="*/ 724204 h 1446213"/>
              <a:gd name="connsiteX7" fmla="*/ 0 w 1446212"/>
              <a:gd name="connsiteY7" fmla="*/ 722009 h 1446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6212" h="1446213">
                <a:moveTo>
                  <a:pt x="722009" y="0"/>
                </a:moveTo>
                <a:lnTo>
                  <a:pt x="724204" y="0"/>
                </a:lnTo>
                <a:lnTo>
                  <a:pt x="1446212" y="722008"/>
                </a:lnTo>
                <a:lnTo>
                  <a:pt x="1446212" y="724205"/>
                </a:lnTo>
                <a:lnTo>
                  <a:pt x="724204" y="1446213"/>
                </a:lnTo>
                <a:lnTo>
                  <a:pt x="722009" y="1446213"/>
                </a:lnTo>
                <a:lnTo>
                  <a:pt x="0" y="724204"/>
                </a:lnTo>
                <a:lnTo>
                  <a:pt x="0" y="72200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9" name="Text Placeholder 39">
            <a:extLst>
              <a:ext uri="{FF2B5EF4-FFF2-40B4-BE49-F238E27FC236}">
                <a16:creationId xmlns:a16="http://schemas.microsoft.com/office/drawing/2014/main" id="{0E9DDE4F-FFF8-270B-2AF8-4EC025D6150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290761" y="2128094"/>
            <a:ext cx="3663194" cy="607321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9">
            <a:extLst>
              <a:ext uri="{FF2B5EF4-FFF2-40B4-BE49-F238E27FC236}">
                <a16:creationId xmlns:a16="http://schemas.microsoft.com/office/drawing/2014/main" id="{B7605656-D055-D758-29DD-8EEAE0DBF85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2290762" y="2832099"/>
            <a:ext cx="3663194" cy="894123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Picture Placeholder 45">
            <a:extLst>
              <a:ext uri="{FF2B5EF4-FFF2-40B4-BE49-F238E27FC236}">
                <a16:creationId xmlns:a16="http://schemas.microsoft.com/office/drawing/2014/main" id="{16A975E9-F3A8-3D0E-CA59-63ACCEAEB30A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620968" y="3981726"/>
            <a:ext cx="1446212" cy="1446213"/>
          </a:xfrm>
          <a:custGeom>
            <a:avLst/>
            <a:gdLst>
              <a:gd name="connsiteX0" fmla="*/ 722009 w 1446212"/>
              <a:gd name="connsiteY0" fmla="*/ 0 h 1446213"/>
              <a:gd name="connsiteX1" fmla="*/ 724204 w 1446212"/>
              <a:gd name="connsiteY1" fmla="*/ 0 h 1446213"/>
              <a:gd name="connsiteX2" fmla="*/ 1446212 w 1446212"/>
              <a:gd name="connsiteY2" fmla="*/ 722008 h 1446213"/>
              <a:gd name="connsiteX3" fmla="*/ 1446212 w 1446212"/>
              <a:gd name="connsiteY3" fmla="*/ 724205 h 1446213"/>
              <a:gd name="connsiteX4" fmla="*/ 724204 w 1446212"/>
              <a:gd name="connsiteY4" fmla="*/ 1446213 h 1446213"/>
              <a:gd name="connsiteX5" fmla="*/ 722009 w 1446212"/>
              <a:gd name="connsiteY5" fmla="*/ 1446213 h 1446213"/>
              <a:gd name="connsiteX6" fmla="*/ 0 w 1446212"/>
              <a:gd name="connsiteY6" fmla="*/ 724204 h 1446213"/>
              <a:gd name="connsiteX7" fmla="*/ 0 w 1446212"/>
              <a:gd name="connsiteY7" fmla="*/ 722009 h 1446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6212" h="1446213">
                <a:moveTo>
                  <a:pt x="722009" y="0"/>
                </a:moveTo>
                <a:lnTo>
                  <a:pt x="724204" y="0"/>
                </a:lnTo>
                <a:lnTo>
                  <a:pt x="1446212" y="722008"/>
                </a:lnTo>
                <a:lnTo>
                  <a:pt x="1446212" y="724205"/>
                </a:lnTo>
                <a:lnTo>
                  <a:pt x="724204" y="1446213"/>
                </a:lnTo>
                <a:lnTo>
                  <a:pt x="722009" y="1446213"/>
                </a:lnTo>
                <a:lnTo>
                  <a:pt x="0" y="724204"/>
                </a:lnTo>
                <a:lnTo>
                  <a:pt x="0" y="72200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1" name="Text Placeholder 39">
            <a:extLst>
              <a:ext uri="{FF2B5EF4-FFF2-40B4-BE49-F238E27FC236}">
                <a16:creationId xmlns:a16="http://schemas.microsoft.com/office/drawing/2014/main" id="{53901006-BB12-378A-0E11-21C57A45C822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2290761" y="3830353"/>
            <a:ext cx="3663194" cy="607321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9">
            <a:extLst>
              <a:ext uri="{FF2B5EF4-FFF2-40B4-BE49-F238E27FC236}">
                <a16:creationId xmlns:a16="http://schemas.microsoft.com/office/drawing/2014/main" id="{59F329F9-BEC3-EA24-8A49-5C9160DC33D4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2290762" y="4533817"/>
            <a:ext cx="3663194" cy="894123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Picture Placeholder 44">
            <a:extLst>
              <a:ext uri="{FF2B5EF4-FFF2-40B4-BE49-F238E27FC236}">
                <a16:creationId xmlns:a16="http://schemas.microsoft.com/office/drawing/2014/main" id="{5B925B15-F568-36DC-22ED-211CB7AD63D7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6195673" y="2134688"/>
            <a:ext cx="1446212" cy="1446213"/>
          </a:xfrm>
          <a:custGeom>
            <a:avLst/>
            <a:gdLst>
              <a:gd name="connsiteX0" fmla="*/ 722009 w 1446212"/>
              <a:gd name="connsiteY0" fmla="*/ 0 h 1446213"/>
              <a:gd name="connsiteX1" fmla="*/ 724204 w 1446212"/>
              <a:gd name="connsiteY1" fmla="*/ 0 h 1446213"/>
              <a:gd name="connsiteX2" fmla="*/ 1446212 w 1446212"/>
              <a:gd name="connsiteY2" fmla="*/ 722008 h 1446213"/>
              <a:gd name="connsiteX3" fmla="*/ 1446212 w 1446212"/>
              <a:gd name="connsiteY3" fmla="*/ 724205 h 1446213"/>
              <a:gd name="connsiteX4" fmla="*/ 724204 w 1446212"/>
              <a:gd name="connsiteY4" fmla="*/ 1446213 h 1446213"/>
              <a:gd name="connsiteX5" fmla="*/ 722009 w 1446212"/>
              <a:gd name="connsiteY5" fmla="*/ 1446213 h 1446213"/>
              <a:gd name="connsiteX6" fmla="*/ 0 w 1446212"/>
              <a:gd name="connsiteY6" fmla="*/ 724204 h 1446213"/>
              <a:gd name="connsiteX7" fmla="*/ 0 w 1446212"/>
              <a:gd name="connsiteY7" fmla="*/ 722009 h 1446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6212" h="1446213">
                <a:moveTo>
                  <a:pt x="722009" y="0"/>
                </a:moveTo>
                <a:lnTo>
                  <a:pt x="724204" y="0"/>
                </a:lnTo>
                <a:lnTo>
                  <a:pt x="1446212" y="722008"/>
                </a:lnTo>
                <a:lnTo>
                  <a:pt x="1446212" y="724205"/>
                </a:lnTo>
                <a:lnTo>
                  <a:pt x="724204" y="1446213"/>
                </a:lnTo>
                <a:lnTo>
                  <a:pt x="722009" y="1446213"/>
                </a:lnTo>
                <a:lnTo>
                  <a:pt x="0" y="724204"/>
                </a:lnTo>
                <a:lnTo>
                  <a:pt x="0" y="72200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3" name="Text Placeholder 39">
            <a:extLst>
              <a:ext uri="{FF2B5EF4-FFF2-40B4-BE49-F238E27FC236}">
                <a16:creationId xmlns:a16="http://schemas.microsoft.com/office/drawing/2014/main" id="{E6FF9244-D21F-466A-AE16-1348C9E56C2D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872639" y="2128094"/>
            <a:ext cx="3663194" cy="607321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9">
            <a:extLst>
              <a:ext uri="{FF2B5EF4-FFF2-40B4-BE49-F238E27FC236}">
                <a16:creationId xmlns:a16="http://schemas.microsoft.com/office/drawing/2014/main" id="{51DFE450-9F68-CCC7-3C92-0EEC176481FA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7872639" y="2832099"/>
            <a:ext cx="3663194" cy="894123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DCBEA689-8F12-3902-D23F-87070631610F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6195673" y="3981726"/>
            <a:ext cx="1446212" cy="1446213"/>
          </a:xfrm>
          <a:custGeom>
            <a:avLst/>
            <a:gdLst>
              <a:gd name="connsiteX0" fmla="*/ 722009 w 1446212"/>
              <a:gd name="connsiteY0" fmla="*/ 0 h 1446213"/>
              <a:gd name="connsiteX1" fmla="*/ 724204 w 1446212"/>
              <a:gd name="connsiteY1" fmla="*/ 0 h 1446213"/>
              <a:gd name="connsiteX2" fmla="*/ 1446212 w 1446212"/>
              <a:gd name="connsiteY2" fmla="*/ 722008 h 1446213"/>
              <a:gd name="connsiteX3" fmla="*/ 1446212 w 1446212"/>
              <a:gd name="connsiteY3" fmla="*/ 724205 h 1446213"/>
              <a:gd name="connsiteX4" fmla="*/ 724204 w 1446212"/>
              <a:gd name="connsiteY4" fmla="*/ 1446213 h 1446213"/>
              <a:gd name="connsiteX5" fmla="*/ 722009 w 1446212"/>
              <a:gd name="connsiteY5" fmla="*/ 1446213 h 1446213"/>
              <a:gd name="connsiteX6" fmla="*/ 0 w 1446212"/>
              <a:gd name="connsiteY6" fmla="*/ 724204 h 1446213"/>
              <a:gd name="connsiteX7" fmla="*/ 0 w 1446212"/>
              <a:gd name="connsiteY7" fmla="*/ 722009 h 1446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6212" h="1446213">
                <a:moveTo>
                  <a:pt x="722009" y="0"/>
                </a:moveTo>
                <a:lnTo>
                  <a:pt x="724204" y="0"/>
                </a:lnTo>
                <a:lnTo>
                  <a:pt x="1446212" y="722008"/>
                </a:lnTo>
                <a:lnTo>
                  <a:pt x="1446212" y="724205"/>
                </a:lnTo>
                <a:lnTo>
                  <a:pt x="724204" y="1446213"/>
                </a:lnTo>
                <a:lnTo>
                  <a:pt x="722009" y="1446213"/>
                </a:lnTo>
                <a:lnTo>
                  <a:pt x="0" y="724204"/>
                </a:lnTo>
                <a:lnTo>
                  <a:pt x="0" y="72200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5" name="Text Placeholder 39">
            <a:extLst>
              <a:ext uri="{FF2B5EF4-FFF2-40B4-BE49-F238E27FC236}">
                <a16:creationId xmlns:a16="http://schemas.microsoft.com/office/drawing/2014/main" id="{C730C6EB-298D-AB23-9E13-FD3F3E5BD194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872639" y="3830353"/>
            <a:ext cx="3663194" cy="607321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9">
            <a:extLst>
              <a:ext uri="{FF2B5EF4-FFF2-40B4-BE49-F238E27FC236}">
                <a16:creationId xmlns:a16="http://schemas.microsoft.com/office/drawing/2014/main" id="{F0B296A3-8D64-798F-327D-A86480FF9B11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7872639" y="4533817"/>
            <a:ext cx="3663194" cy="894123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8028A1A0-2083-B54D-21DA-8A3C0A17B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9400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5" name="Freeform 10">
            <a:extLst>
              <a:ext uri="{FF2B5EF4-FFF2-40B4-BE49-F238E27FC236}">
                <a16:creationId xmlns:a16="http://schemas.microsoft.com/office/drawing/2014/main" id="{BE6104D1-FC74-C850-B56F-797E7DAD6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28000" y="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E9208E-6287-EB50-1A42-5A2F6EAA68D5}"/>
              </a:ext>
            </a:extLst>
          </p:cNvPr>
          <p:cNvSpPr>
            <a:spLocks noGrp="1"/>
          </p:cNvSpPr>
          <p:nvPr>
            <p:ph type="dt" sz="half" idx="43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64913F-C760-8FE0-0D76-379AC2F0C8D4}"/>
              </a:ext>
            </a:extLst>
          </p:cNvPr>
          <p:cNvSpPr>
            <a:spLocks noGrp="1"/>
          </p:cNvSpPr>
          <p:nvPr>
            <p:ph type="ftr" sz="quarter" idx="44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18C8A2-ADD2-4C06-7ADC-C57099693486}"/>
              </a:ext>
            </a:extLst>
          </p:cNvPr>
          <p:cNvSpPr>
            <a:spLocks noGrp="1"/>
          </p:cNvSpPr>
          <p:nvPr>
            <p:ph type="sldNum" sz="half" idx="45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12817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86783"/>
            <a:ext cx="10504000" cy="1132258"/>
          </a:xfrm>
        </p:spPr>
        <p:txBody>
          <a:bodyPr lIns="0" tIns="0" rIns="0" bIns="0" anchor="ctr">
            <a:noAutofit/>
          </a:bodyPr>
          <a:lstStyle>
            <a:lvl1pPr algn="ctr">
              <a:defRPr sz="36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39">
            <a:extLst>
              <a:ext uri="{FF2B5EF4-FFF2-40B4-BE49-F238E27FC236}">
                <a16:creationId xmlns:a16="http://schemas.microsoft.com/office/drawing/2014/main" id="{C0705400-8797-96C0-007D-F6D3A9A85C5D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1738206" y="2065422"/>
            <a:ext cx="3914265" cy="515847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9">
            <a:extLst>
              <a:ext uri="{FF2B5EF4-FFF2-40B4-BE49-F238E27FC236}">
                <a16:creationId xmlns:a16="http://schemas.microsoft.com/office/drawing/2014/main" id="{9531C913-70DD-3215-0F30-4EC72ADAFA1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738206" y="2705744"/>
            <a:ext cx="3914265" cy="1254664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9">
            <a:extLst>
              <a:ext uri="{FF2B5EF4-FFF2-40B4-BE49-F238E27FC236}">
                <a16:creationId xmlns:a16="http://schemas.microsoft.com/office/drawing/2014/main" id="{09D48B16-D0CB-3DE5-2524-73B26CFE58F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1738206" y="4088710"/>
            <a:ext cx="3914265" cy="515847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39">
            <a:extLst>
              <a:ext uri="{FF2B5EF4-FFF2-40B4-BE49-F238E27FC236}">
                <a16:creationId xmlns:a16="http://schemas.microsoft.com/office/drawing/2014/main" id="{FAE2A8CB-2F17-4170-22CC-EDE7625EBC46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1738206" y="4725213"/>
            <a:ext cx="3914265" cy="1254664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39">
            <a:extLst>
              <a:ext uri="{FF2B5EF4-FFF2-40B4-BE49-F238E27FC236}">
                <a16:creationId xmlns:a16="http://schemas.microsoft.com/office/drawing/2014/main" id="{6AC7076C-4899-3FD5-5BAF-D4FBDDBA1E5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511651" y="2065422"/>
            <a:ext cx="3914265" cy="515847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9">
            <a:extLst>
              <a:ext uri="{FF2B5EF4-FFF2-40B4-BE49-F238E27FC236}">
                <a16:creationId xmlns:a16="http://schemas.microsoft.com/office/drawing/2014/main" id="{6E536C42-E1E8-7DD0-3D83-A2212A0E75EC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511651" y="2705744"/>
            <a:ext cx="3914265" cy="1254664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39">
            <a:extLst>
              <a:ext uri="{FF2B5EF4-FFF2-40B4-BE49-F238E27FC236}">
                <a16:creationId xmlns:a16="http://schemas.microsoft.com/office/drawing/2014/main" id="{27CF429B-C32F-6A7F-DEB3-3C9A12CD2B11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511651" y="4088710"/>
            <a:ext cx="3914265" cy="515847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39">
            <a:extLst>
              <a:ext uri="{FF2B5EF4-FFF2-40B4-BE49-F238E27FC236}">
                <a16:creationId xmlns:a16="http://schemas.microsoft.com/office/drawing/2014/main" id="{56480702-AFBE-139B-E02B-E50B5F6B75CD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511651" y="4725213"/>
            <a:ext cx="3914265" cy="1254664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reeform 10">
            <a:extLst>
              <a:ext uri="{FF2B5EF4-FFF2-40B4-BE49-F238E27FC236}">
                <a16:creationId xmlns:a16="http://schemas.microsoft.com/office/drawing/2014/main" id="{D4888504-5BF2-3499-7E28-49F0F0ECE7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28000" y="599400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5" name="Freeform 10">
            <a:extLst>
              <a:ext uri="{FF2B5EF4-FFF2-40B4-BE49-F238E27FC236}">
                <a16:creationId xmlns:a16="http://schemas.microsoft.com/office/drawing/2014/main" id="{283C4DB0-1484-674B-C4BF-ED0DEABCD8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64C1AF10-A183-01BB-6115-A12D3DDA7CB0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55107F5-0C95-C95E-3DE4-4F082C58CB0A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9E57D62-91BE-1391-42C8-DCAE0350D2ED}"/>
              </a:ext>
            </a:extLst>
          </p:cNvPr>
          <p:cNvSpPr>
            <a:spLocks noGrp="1"/>
          </p:cNvSpPr>
          <p:nvPr>
            <p:ph type="sldNum" sz="half" idx="38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24927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86783"/>
            <a:ext cx="10504000" cy="1132258"/>
          </a:xfrm>
        </p:spPr>
        <p:txBody>
          <a:bodyPr lIns="0" tIns="0" rIns="0" bIns="0" anchor="ctr">
            <a:noAutofit/>
          </a:bodyPr>
          <a:lstStyle>
            <a:lvl1pPr algn="ctr">
              <a:defRPr sz="36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39">
            <a:extLst>
              <a:ext uri="{FF2B5EF4-FFF2-40B4-BE49-F238E27FC236}">
                <a16:creationId xmlns:a16="http://schemas.microsoft.com/office/drawing/2014/main" id="{319B232D-8F6E-1282-F2BE-AC9C8976C9D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738206" y="2065422"/>
            <a:ext cx="3914265" cy="515847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9">
            <a:extLst>
              <a:ext uri="{FF2B5EF4-FFF2-40B4-BE49-F238E27FC236}">
                <a16:creationId xmlns:a16="http://schemas.microsoft.com/office/drawing/2014/main" id="{7DB1CE43-E037-6401-247E-159B332FDA7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738206" y="2705744"/>
            <a:ext cx="3914265" cy="1254664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39">
            <a:extLst>
              <a:ext uri="{FF2B5EF4-FFF2-40B4-BE49-F238E27FC236}">
                <a16:creationId xmlns:a16="http://schemas.microsoft.com/office/drawing/2014/main" id="{A3416213-919E-24DE-C365-90D9085D51A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1738206" y="4088710"/>
            <a:ext cx="3914265" cy="515847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9">
            <a:extLst>
              <a:ext uri="{FF2B5EF4-FFF2-40B4-BE49-F238E27FC236}">
                <a16:creationId xmlns:a16="http://schemas.microsoft.com/office/drawing/2014/main" id="{139F76CB-5B02-9D2E-B7BB-62399D7F80CE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1738206" y="4725213"/>
            <a:ext cx="3914265" cy="1254664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9">
            <a:extLst>
              <a:ext uri="{FF2B5EF4-FFF2-40B4-BE49-F238E27FC236}">
                <a16:creationId xmlns:a16="http://schemas.microsoft.com/office/drawing/2014/main" id="{BFC9DB09-A4A3-9B58-9355-880BA59E439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511651" y="2065422"/>
            <a:ext cx="3914265" cy="515847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9">
            <a:extLst>
              <a:ext uri="{FF2B5EF4-FFF2-40B4-BE49-F238E27FC236}">
                <a16:creationId xmlns:a16="http://schemas.microsoft.com/office/drawing/2014/main" id="{DBC76A77-0ECD-CA22-8A1B-0ECF91250229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511651" y="2705744"/>
            <a:ext cx="3914265" cy="1254664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39">
            <a:extLst>
              <a:ext uri="{FF2B5EF4-FFF2-40B4-BE49-F238E27FC236}">
                <a16:creationId xmlns:a16="http://schemas.microsoft.com/office/drawing/2014/main" id="{F71E9DB5-D843-6B3D-3BAD-E7651125220D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511651" y="4088710"/>
            <a:ext cx="3914265" cy="515847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9">
            <a:extLst>
              <a:ext uri="{FF2B5EF4-FFF2-40B4-BE49-F238E27FC236}">
                <a16:creationId xmlns:a16="http://schemas.microsoft.com/office/drawing/2014/main" id="{5C248BAC-71B5-BF85-E009-33F354AFB7D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511651" y="4725213"/>
            <a:ext cx="3914265" cy="1254664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reeform 10">
            <a:extLst>
              <a:ext uri="{FF2B5EF4-FFF2-40B4-BE49-F238E27FC236}">
                <a16:creationId xmlns:a16="http://schemas.microsoft.com/office/drawing/2014/main" id="{22796B0F-CCA7-8447-3212-CDB33348DB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134100"/>
            <a:ext cx="2426216" cy="7239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5" name="Freeform 10">
            <a:extLst>
              <a:ext uri="{FF2B5EF4-FFF2-40B4-BE49-F238E27FC236}">
                <a16:creationId xmlns:a16="http://schemas.microsoft.com/office/drawing/2014/main" id="{8CB90B01-ED01-B0C9-CDE6-0C720EA5C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28000" y="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3B7B6323-AA62-9AB3-4E58-A7F096374EFE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3EC33A8-AAF2-4445-4A95-1EC9F0A7C26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60A5821-03CF-FAB3-E0F8-31E7C6A711DC}"/>
              </a:ext>
            </a:extLst>
          </p:cNvPr>
          <p:cNvSpPr>
            <a:spLocks noGrp="1"/>
          </p:cNvSpPr>
          <p:nvPr>
            <p:ph type="sldNum" sz="half" idx="38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19538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86783"/>
            <a:ext cx="10504000" cy="1132258"/>
          </a:xfrm>
        </p:spPr>
        <p:txBody>
          <a:bodyPr lIns="0" tIns="0" rIns="0" bIns="0" anchor="ctr">
            <a:noAutofit/>
          </a:bodyPr>
          <a:lstStyle>
            <a:lvl1pPr algn="l">
              <a:defRPr sz="36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5" name="Text Placeholder 39">
            <a:extLst>
              <a:ext uri="{FF2B5EF4-FFF2-40B4-BE49-F238E27FC236}">
                <a16:creationId xmlns:a16="http://schemas.microsoft.com/office/drawing/2014/main" id="{4D8384FB-9607-5904-4E6F-CCB737C494AA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4001" y="2064569"/>
            <a:ext cx="3241114" cy="776526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39">
            <a:extLst>
              <a:ext uri="{FF2B5EF4-FFF2-40B4-BE49-F238E27FC236}">
                <a16:creationId xmlns:a16="http://schemas.microsoft.com/office/drawing/2014/main" id="{2A7E139E-B9AB-0392-39EE-28A09E8444C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44001" y="2966508"/>
            <a:ext cx="3241113" cy="1110012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9">
            <a:extLst>
              <a:ext uri="{FF2B5EF4-FFF2-40B4-BE49-F238E27FC236}">
                <a16:creationId xmlns:a16="http://schemas.microsoft.com/office/drawing/2014/main" id="{B0BDC9B8-24A7-44AD-8495-182E8B1655B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44000" y="4159453"/>
            <a:ext cx="3241114" cy="776526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DC206A83-4739-D487-A6BA-35D4426E6E0D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44001" y="5061042"/>
            <a:ext cx="3241113" cy="1110012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39">
            <a:extLst>
              <a:ext uri="{FF2B5EF4-FFF2-40B4-BE49-F238E27FC236}">
                <a16:creationId xmlns:a16="http://schemas.microsoft.com/office/drawing/2014/main" id="{66359170-FD79-CAFA-9916-E21A3A92BD5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306882" y="2064569"/>
            <a:ext cx="3241114" cy="776526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5C1430FC-B6F3-9BC9-30B5-FAFD54616A17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306883" y="2966508"/>
            <a:ext cx="3241113" cy="1110012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39">
            <a:extLst>
              <a:ext uri="{FF2B5EF4-FFF2-40B4-BE49-F238E27FC236}">
                <a16:creationId xmlns:a16="http://schemas.microsoft.com/office/drawing/2014/main" id="{4F44D502-6308-A795-D6C1-3DB60669026D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306882" y="4159453"/>
            <a:ext cx="3241114" cy="776526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D1910BB6-7EA9-DDE1-58D5-0201986AB1F5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4306883" y="5061042"/>
            <a:ext cx="3241113" cy="1110012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C4B8DBED-31AE-D37E-5455-E86F35901D5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093484" y="2457906"/>
            <a:ext cx="3171870" cy="3713149"/>
          </a:xfrm>
          <a:custGeom>
            <a:avLst/>
            <a:gdLst>
              <a:gd name="connsiteX0" fmla="*/ 0 w 3171870"/>
              <a:gd name="connsiteY0" fmla="*/ 0 h 3713149"/>
              <a:gd name="connsiteX1" fmla="*/ 3171870 w 3171870"/>
              <a:gd name="connsiteY1" fmla="*/ 0 h 3713149"/>
              <a:gd name="connsiteX2" fmla="*/ 3171870 w 3171870"/>
              <a:gd name="connsiteY2" fmla="*/ 3713149 h 3713149"/>
              <a:gd name="connsiteX3" fmla="*/ 0 w 3171870"/>
              <a:gd name="connsiteY3" fmla="*/ 3713149 h 3713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71870" h="3713149">
                <a:moveTo>
                  <a:pt x="0" y="0"/>
                </a:moveTo>
                <a:lnTo>
                  <a:pt x="3171870" y="0"/>
                </a:lnTo>
                <a:lnTo>
                  <a:pt x="3171870" y="3713149"/>
                </a:lnTo>
                <a:lnTo>
                  <a:pt x="0" y="371314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id="{D8EE05DE-F7F2-F99C-AAED-46EA83619D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173664"/>
            <a:ext cx="844000" cy="684336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3F2A5A-610C-B2F7-6100-A84ADD610D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0"/>
            <a:ext cx="12191999" cy="331200"/>
          </a:xfrm>
          <a:custGeom>
            <a:avLst/>
            <a:gdLst>
              <a:gd name="connsiteX0" fmla="*/ 0 w 12191999"/>
              <a:gd name="connsiteY0" fmla="*/ 0 h 331200"/>
              <a:gd name="connsiteX1" fmla="*/ 12191999 w 12191999"/>
              <a:gd name="connsiteY1" fmla="*/ 0 h 331200"/>
              <a:gd name="connsiteX2" fmla="*/ 12191999 w 12191999"/>
              <a:gd name="connsiteY2" fmla="*/ 331200 h 331200"/>
              <a:gd name="connsiteX3" fmla="*/ 0 w 12191999"/>
              <a:gd name="connsiteY3" fmla="*/ 331200 h 33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331200">
                <a:moveTo>
                  <a:pt x="0" y="0"/>
                </a:moveTo>
                <a:lnTo>
                  <a:pt x="12191999" y="0"/>
                </a:lnTo>
                <a:lnTo>
                  <a:pt x="12191999" y="331200"/>
                </a:lnTo>
                <a:lnTo>
                  <a:pt x="0" y="33120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1" name="Freeform 17">
            <a:extLst>
              <a:ext uri="{FF2B5EF4-FFF2-40B4-BE49-F238E27FC236}">
                <a16:creationId xmlns:a16="http://schemas.microsoft.com/office/drawing/2014/main" id="{E5334CDE-7D24-0D75-BE29-F8A0AD5AB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0"/>
            <a:ext cx="4423201" cy="331200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83E748E-2A62-5A6A-8869-6121839191C1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0CBC7B-4E6B-1FC2-2AE1-99E5AB5F3009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94B536-ABE4-6709-EBB8-2B1714895A77}"/>
              </a:ext>
            </a:extLst>
          </p:cNvPr>
          <p:cNvSpPr>
            <a:spLocks noGrp="1"/>
          </p:cNvSpPr>
          <p:nvPr>
            <p:ph type="sldNum" sz="half" idx="38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29727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-item Lists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86783"/>
            <a:ext cx="10504000" cy="1132258"/>
          </a:xfrm>
        </p:spPr>
        <p:txBody>
          <a:bodyPr lIns="0" tIns="0" rIns="0" bIns="0" anchor="ctr">
            <a:noAutofit/>
          </a:bodyPr>
          <a:lstStyle>
            <a:lvl1pPr algn="ctr">
              <a:defRPr sz="36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7C46EA94-6AFD-72DE-4BC0-9B723FFBD8A2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1322334" y="2092306"/>
            <a:ext cx="1446212" cy="1446213"/>
          </a:xfrm>
          <a:custGeom>
            <a:avLst/>
            <a:gdLst>
              <a:gd name="connsiteX0" fmla="*/ 722009 w 1446212"/>
              <a:gd name="connsiteY0" fmla="*/ 0 h 1446213"/>
              <a:gd name="connsiteX1" fmla="*/ 724204 w 1446212"/>
              <a:gd name="connsiteY1" fmla="*/ 0 h 1446213"/>
              <a:gd name="connsiteX2" fmla="*/ 1446212 w 1446212"/>
              <a:gd name="connsiteY2" fmla="*/ 722008 h 1446213"/>
              <a:gd name="connsiteX3" fmla="*/ 1446212 w 1446212"/>
              <a:gd name="connsiteY3" fmla="*/ 724205 h 1446213"/>
              <a:gd name="connsiteX4" fmla="*/ 724204 w 1446212"/>
              <a:gd name="connsiteY4" fmla="*/ 1446213 h 1446213"/>
              <a:gd name="connsiteX5" fmla="*/ 722009 w 1446212"/>
              <a:gd name="connsiteY5" fmla="*/ 1446213 h 1446213"/>
              <a:gd name="connsiteX6" fmla="*/ 0 w 1446212"/>
              <a:gd name="connsiteY6" fmla="*/ 724204 h 1446213"/>
              <a:gd name="connsiteX7" fmla="*/ 0 w 1446212"/>
              <a:gd name="connsiteY7" fmla="*/ 722009 h 1446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6212" h="1446213">
                <a:moveTo>
                  <a:pt x="722009" y="0"/>
                </a:moveTo>
                <a:lnTo>
                  <a:pt x="724204" y="0"/>
                </a:lnTo>
                <a:lnTo>
                  <a:pt x="1446212" y="722008"/>
                </a:lnTo>
                <a:lnTo>
                  <a:pt x="1446212" y="724205"/>
                </a:lnTo>
                <a:lnTo>
                  <a:pt x="724204" y="1446213"/>
                </a:lnTo>
                <a:lnTo>
                  <a:pt x="722009" y="1446213"/>
                </a:lnTo>
                <a:lnTo>
                  <a:pt x="0" y="724204"/>
                </a:lnTo>
                <a:lnTo>
                  <a:pt x="0" y="72200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7" name="Text Placeholder 39">
            <a:extLst>
              <a:ext uri="{FF2B5EF4-FFF2-40B4-BE49-F238E27FC236}">
                <a16:creationId xmlns:a16="http://schemas.microsoft.com/office/drawing/2014/main" id="{A243729E-794B-F3FC-2EE5-6E811EB5758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9311" y="3605138"/>
            <a:ext cx="2392258" cy="1099928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9">
            <a:extLst>
              <a:ext uri="{FF2B5EF4-FFF2-40B4-BE49-F238E27FC236}">
                <a16:creationId xmlns:a16="http://schemas.microsoft.com/office/drawing/2014/main" id="{E79D7EF1-E60A-43E0-B921-D0AC0A0F2A6C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44000" y="4772803"/>
            <a:ext cx="2386947" cy="1109791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 baseline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83CF7262-358F-3843-FE94-E35896348E1E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4017396" y="2092306"/>
            <a:ext cx="1446212" cy="1446213"/>
          </a:xfrm>
          <a:custGeom>
            <a:avLst/>
            <a:gdLst>
              <a:gd name="connsiteX0" fmla="*/ 722009 w 1446212"/>
              <a:gd name="connsiteY0" fmla="*/ 0 h 1446213"/>
              <a:gd name="connsiteX1" fmla="*/ 724204 w 1446212"/>
              <a:gd name="connsiteY1" fmla="*/ 0 h 1446213"/>
              <a:gd name="connsiteX2" fmla="*/ 1446212 w 1446212"/>
              <a:gd name="connsiteY2" fmla="*/ 722008 h 1446213"/>
              <a:gd name="connsiteX3" fmla="*/ 1446212 w 1446212"/>
              <a:gd name="connsiteY3" fmla="*/ 724205 h 1446213"/>
              <a:gd name="connsiteX4" fmla="*/ 724204 w 1446212"/>
              <a:gd name="connsiteY4" fmla="*/ 1446213 h 1446213"/>
              <a:gd name="connsiteX5" fmla="*/ 722009 w 1446212"/>
              <a:gd name="connsiteY5" fmla="*/ 1446213 h 1446213"/>
              <a:gd name="connsiteX6" fmla="*/ 0 w 1446212"/>
              <a:gd name="connsiteY6" fmla="*/ 724204 h 1446213"/>
              <a:gd name="connsiteX7" fmla="*/ 0 w 1446212"/>
              <a:gd name="connsiteY7" fmla="*/ 722009 h 1446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6212" h="1446213">
                <a:moveTo>
                  <a:pt x="722009" y="0"/>
                </a:moveTo>
                <a:lnTo>
                  <a:pt x="724204" y="0"/>
                </a:lnTo>
                <a:lnTo>
                  <a:pt x="1446212" y="722008"/>
                </a:lnTo>
                <a:lnTo>
                  <a:pt x="1446212" y="724205"/>
                </a:lnTo>
                <a:lnTo>
                  <a:pt x="724204" y="1446213"/>
                </a:lnTo>
                <a:lnTo>
                  <a:pt x="722009" y="1446213"/>
                </a:lnTo>
                <a:lnTo>
                  <a:pt x="0" y="724204"/>
                </a:lnTo>
                <a:lnTo>
                  <a:pt x="0" y="72200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9" name="Text Placeholder 39">
            <a:extLst>
              <a:ext uri="{FF2B5EF4-FFF2-40B4-BE49-F238E27FC236}">
                <a16:creationId xmlns:a16="http://schemas.microsoft.com/office/drawing/2014/main" id="{6A6BDC5C-C94C-D669-C0A1-8046D94C9CEB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544373" y="3605138"/>
            <a:ext cx="2392258" cy="1099928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9">
            <a:extLst>
              <a:ext uri="{FF2B5EF4-FFF2-40B4-BE49-F238E27FC236}">
                <a16:creationId xmlns:a16="http://schemas.microsoft.com/office/drawing/2014/main" id="{EFBB2384-D5C2-76A5-54F8-D4975868185E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3544373" y="4772803"/>
            <a:ext cx="2386947" cy="1109791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74F0AB46-B8F3-5FE8-7859-342D82B051DF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6723080" y="2092306"/>
            <a:ext cx="1446212" cy="1446213"/>
          </a:xfrm>
          <a:custGeom>
            <a:avLst/>
            <a:gdLst>
              <a:gd name="connsiteX0" fmla="*/ 722009 w 1446212"/>
              <a:gd name="connsiteY0" fmla="*/ 0 h 1446213"/>
              <a:gd name="connsiteX1" fmla="*/ 724204 w 1446212"/>
              <a:gd name="connsiteY1" fmla="*/ 0 h 1446213"/>
              <a:gd name="connsiteX2" fmla="*/ 1446212 w 1446212"/>
              <a:gd name="connsiteY2" fmla="*/ 722008 h 1446213"/>
              <a:gd name="connsiteX3" fmla="*/ 1446212 w 1446212"/>
              <a:gd name="connsiteY3" fmla="*/ 724205 h 1446213"/>
              <a:gd name="connsiteX4" fmla="*/ 724204 w 1446212"/>
              <a:gd name="connsiteY4" fmla="*/ 1446213 h 1446213"/>
              <a:gd name="connsiteX5" fmla="*/ 722009 w 1446212"/>
              <a:gd name="connsiteY5" fmla="*/ 1446213 h 1446213"/>
              <a:gd name="connsiteX6" fmla="*/ 0 w 1446212"/>
              <a:gd name="connsiteY6" fmla="*/ 724204 h 1446213"/>
              <a:gd name="connsiteX7" fmla="*/ 0 w 1446212"/>
              <a:gd name="connsiteY7" fmla="*/ 722009 h 1446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6212" h="1446213">
                <a:moveTo>
                  <a:pt x="722009" y="0"/>
                </a:moveTo>
                <a:lnTo>
                  <a:pt x="724204" y="0"/>
                </a:lnTo>
                <a:lnTo>
                  <a:pt x="1446212" y="722008"/>
                </a:lnTo>
                <a:lnTo>
                  <a:pt x="1446212" y="724205"/>
                </a:lnTo>
                <a:lnTo>
                  <a:pt x="724204" y="1446213"/>
                </a:lnTo>
                <a:lnTo>
                  <a:pt x="722009" y="1446213"/>
                </a:lnTo>
                <a:lnTo>
                  <a:pt x="0" y="724204"/>
                </a:lnTo>
                <a:lnTo>
                  <a:pt x="0" y="72200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1" name="Text Placeholder 39">
            <a:extLst>
              <a:ext uri="{FF2B5EF4-FFF2-40B4-BE49-F238E27FC236}">
                <a16:creationId xmlns:a16="http://schemas.microsoft.com/office/drawing/2014/main" id="{3FA7B3C5-2D24-52CE-FBFE-C6EAACA41E07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6250057" y="3605138"/>
            <a:ext cx="2392258" cy="1099928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9">
            <a:extLst>
              <a:ext uri="{FF2B5EF4-FFF2-40B4-BE49-F238E27FC236}">
                <a16:creationId xmlns:a16="http://schemas.microsoft.com/office/drawing/2014/main" id="{F8BBF672-0284-927B-49F1-92414840843B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6250057" y="4772803"/>
            <a:ext cx="2386947" cy="1109791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 baseline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5E473B2D-D5FC-0231-ACED-3B5D76DC20EF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9428764" y="2092306"/>
            <a:ext cx="1446212" cy="1446213"/>
          </a:xfrm>
          <a:custGeom>
            <a:avLst/>
            <a:gdLst>
              <a:gd name="connsiteX0" fmla="*/ 722009 w 1446212"/>
              <a:gd name="connsiteY0" fmla="*/ 0 h 1446213"/>
              <a:gd name="connsiteX1" fmla="*/ 724204 w 1446212"/>
              <a:gd name="connsiteY1" fmla="*/ 0 h 1446213"/>
              <a:gd name="connsiteX2" fmla="*/ 1446212 w 1446212"/>
              <a:gd name="connsiteY2" fmla="*/ 722008 h 1446213"/>
              <a:gd name="connsiteX3" fmla="*/ 1446212 w 1446212"/>
              <a:gd name="connsiteY3" fmla="*/ 724205 h 1446213"/>
              <a:gd name="connsiteX4" fmla="*/ 724204 w 1446212"/>
              <a:gd name="connsiteY4" fmla="*/ 1446213 h 1446213"/>
              <a:gd name="connsiteX5" fmla="*/ 722009 w 1446212"/>
              <a:gd name="connsiteY5" fmla="*/ 1446213 h 1446213"/>
              <a:gd name="connsiteX6" fmla="*/ 0 w 1446212"/>
              <a:gd name="connsiteY6" fmla="*/ 724204 h 1446213"/>
              <a:gd name="connsiteX7" fmla="*/ 0 w 1446212"/>
              <a:gd name="connsiteY7" fmla="*/ 722009 h 1446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6212" h="1446213">
                <a:moveTo>
                  <a:pt x="722009" y="0"/>
                </a:moveTo>
                <a:lnTo>
                  <a:pt x="724204" y="0"/>
                </a:lnTo>
                <a:lnTo>
                  <a:pt x="1446212" y="722008"/>
                </a:lnTo>
                <a:lnTo>
                  <a:pt x="1446212" y="724205"/>
                </a:lnTo>
                <a:lnTo>
                  <a:pt x="724204" y="1446213"/>
                </a:lnTo>
                <a:lnTo>
                  <a:pt x="722009" y="1446213"/>
                </a:lnTo>
                <a:lnTo>
                  <a:pt x="0" y="724204"/>
                </a:lnTo>
                <a:lnTo>
                  <a:pt x="0" y="72200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5" name="Text Placeholder 39">
            <a:extLst>
              <a:ext uri="{FF2B5EF4-FFF2-40B4-BE49-F238E27FC236}">
                <a16:creationId xmlns:a16="http://schemas.microsoft.com/office/drawing/2014/main" id="{F177614F-87ED-3516-10DB-3039AA6BC776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8955741" y="3605138"/>
            <a:ext cx="2392258" cy="1099928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9">
            <a:extLst>
              <a:ext uri="{FF2B5EF4-FFF2-40B4-BE49-F238E27FC236}">
                <a16:creationId xmlns:a16="http://schemas.microsoft.com/office/drawing/2014/main" id="{356691A8-4174-1932-EDAA-397B596ED22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955741" y="4772803"/>
            <a:ext cx="2386947" cy="1109791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reeform 10">
            <a:extLst>
              <a:ext uri="{FF2B5EF4-FFF2-40B4-BE49-F238E27FC236}">
                <a16:creationId xmlns:a16="http://schemas.microsoft.com/office/drawing/2014/main" id="{CAC714B0-0DDB-95CC-7C6E-830ED5777A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92000" y="5958000"/>
            <a:ext cx="900000" cy="900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3" name="Freeform 10">
            <a:extLst>
              <a:ext uri="{FF2B5EF4-FFF2-40B4-BE49-F238E27FC236}">
                <a16:creationId xmlns:a16="http://schemas.microsoft.com/office/drawing/2014/main" id="{6D6EDCD4-6F29-8A2D-6FBA-DEC8CC671E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900000" cy="900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C36B4D5-453F-A6E6-2385-5EAAF52C7FCC}"/>
              </a:ext>
            </a:extLst>
          </p:cNvPr>
          <p:cNvSpPr>
            <a:spLocks noGrp="1"/>
          </p:cNvSpPr>
          <p:nvPr>
            <p:ph type="dt" sz="half" idx="49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AF55EF6-623E-84A9-8176-644E1FF87D13}"/>
              </a:ext>
            </a:extLst>
          </p:cNvPr>
          <p:cNvSpPr>
            <a:spLocks noGrp="1"/>
          </p:cNvSpPr>
          <p:nvPr>
            <p:ph type="ftr" sz="quarter" idx="50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123EF00-8E89-3E0C-8654-5AFF3E936BA8}"/>
              </a:ext>
            </a:extLst>
          </p:cNvPr>
          <p:cNvSpPr>
            <a:spLocks noGrp="1"/>
          </p:cNvSpPr>
          <p:nvPr>
            <p:ph type="sldNum" sz="half" idx="51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22049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-item Lists,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86783"/>
            <a:ext cx="10504000" cy="1132258"/>
          </a:xfrm>
        </p:spPr>
        <p:txBody>
          <a:bodyPr lIns="0" tIns="0" rIns="0" bIns="0" anchor="ctr">
            <a:noAutofit/>
          </a:bodyPr>
          <a:lstStyle>
            <a:lvl1pPr algn="ctr">
              <a:defRPr sz="36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" name="Text Placeholder 39">
            <a:extLst>
              <a:ext uri="{FF2B5EF4-FFF2-40B4-BE49-F238E27FC236}">
                <a16:creationId xmlns:a16="http://schemas.microsoft.com/office/drawing/2014/main" id="{F414D2FC-8DED-1ACF-508C-2A0A9787B32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405952" y="2154648"/>
            <a:ext cx="3838002" cy="594981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9">
            <a:extLst>
              <a:ext uri="{FF2B5EF4-FFF2-40B4-BE49-F238E27FC236}">
                <a16:creationId xmlns:a16="http://schemas.microsoft.com/office/drawing/2014/main" id="{DFE930CB-82E2-EBCE-A8BD-BDC03B8F12A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405954" y="2874105"/>
            <a:ext cx="3838000" cy="1313002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9">
            <a:extLst>
              <a:ext uri="{FF2B5EF4-FFF2-40B4-BE49-F238E27FC236}">
                <a16:creationId xmlns:a16="http://schemas.microsoft.com/office/drawing/2014/main" id="{45AEDC33-87C5-CE28-FB7A-01BDD70379F2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1405954" y="4326807"/>
            <a:ext cx="3838002" cy="594981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9">
            <a:extLst>
              <a:ext uri="{FF2B5EF4-FFF2-40B4-BE49-F238E27FC236}">
                <a16:creationId xmlns:a16="http://schemas.microsoft.com/office/drawing/2014/main" id="{8F56F372-7735-E287-9377-D1E529646F59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1405954" y="5046264"/>
            <a:ext cx="3838000" cy="1313002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 baseline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9">
            <a:extLst>
              <a:ext uri="{FF2B5EF4-FFF2-40B4-BE49-F238E27FC236}">
                <a16:creationId xmlns:a16="http://schemas.microsoft.com/office/drawing/2014/main" id="{ABFA4713-481D-49E5-E182-F16C38EAC778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855395" y="2154648"/>
            <a:ext cx="3838002" cy="594981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39">
            <a:extLst>
              <a:ext uri="{FF2B5EF4-FFF2-40B4-BE49-F238E27FC236}">
                <a16:creationId xmlns:a16="http://schemas.microsoft.com/office/drawing/2014/main" id="{99D20002-2810-EE61-409A-623B7852683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855395" y="2874105"/>
            <a:ext cx="3838000" cy="1313002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 baseline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9DD21710-02F7-733A-65EB-77E95DB1EAB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855393" y="4443647"/>
            <a:ext cx="3930649" cy="1778549"/>
          </a:xfrm>
          <a:custGeom>
            <a:avLst/>
            <a:gdLst>
              <a:gd name="connsiteX0" fmla="*/ 0 w 3930649"/>
              <a:gd name="connsiteY0" fmla="*/ 0 h 1778549"/>
              <a:gd name="connsiteX1" fmla="*/ 3930649 w 3930649"/>
              <a:gd name="connsiteY1" fmla="*/ 0 h 1778549"/>
              <a:gd name="connsiteX2" fmla="*/ 3930649 w 3930649"/>
              <a:gd name="connsiteY2" fmla="*/ 1778549 h 1778549"/>
              <a:gd name="connsiteX3" fmla="*/ 0 w 3930649"/>
              <a:gd name="connsiteY3" fmla="*/ 1778549 h 1778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30649" h="1778549">
                <a:moveTo>
                  <a:pt x="0" y="0"/>
                </a:moveTo>
                <a:lnTo>
                  <a:pt x="3930649" y="0"/>
                </a:lnTo>
                <a:lnTo>
                  <a:pt x="3930649" y="1778549"/>
                </a:lnTo>
                <a:lnTo>
                  <a:pt x="0" y="177854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" name="Freeform 10">
            <a:extLst>
              <a:ext uri="{FF2B5EF4-FFF2-40B4-BE49-F238E27FC236}">
                <a16:creationId xmlns:a16="http://schemas.microsoft.com/office/drawing/2014/main" id="{6D6EDCD4-6F29-8A2D-6FBA-DEC8CC671E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58000"/>
            <a:ext cx="900000" cy="900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4" name="Freeform 10">
            <a:extLst>
              <a:ext uri="{FF2B5EF4-FFF2-40B4-BE49-F238E27FC236}">
                <a16:creationId xmlns:a16="http://schemas.microsoft.com/office/drawing/2014/main" id="{CAC714B0-0DDB-95CC-7C6E-830ED5777A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92000" y="0"/>
            <a:ext cx="900000" cy="900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F49EAC9-AC82-F9DD-E2C4-B40F4877BEE8}"/>
              </a:ext>
            </a:extLst>
          </p:cNvPr>
          <p:cNvSpPr>
            <a:spLocks noGrp="1"/>
          </p:cNvSpPr>
          <p:nvPr>
            <p:ph type="dt" sz="half" idx="38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73E71126-375B-BBFF-8783-D41C61864E2B}"/>
              </a:ext>
            </a:extLst>
          </p:cNvPr>
          <p:cNvSpPr>
            <a:spLocks noGrp="1"/>
          </p:cNvSpPr>
          <p:nvPr>
            <p:ph type="ftr" sz="quarter" idx="39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31CDE54-93FD-1D9C-35AF-6DE8ED74719A}"/>
              </a:ext>
            </a:extLst>
          </p:cNvPr>
          <p:cNvSpPr>
            <a:spLocks noGrp="1"/>
          </p:cNvSpPr>
          <p:nvPr>
            <p:ph type="sldNum" sz="half" idx="40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11180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86783"/>
            <a:ext cx="10504000" cy="1132258"/>
          </a:xfrm>
        </p:spPr>
        <p:txBody>
          <a:bodyPr lIns="0" tIns="0" rIns="0" bIns="0" anchor="ctr">
            <a:noAutofit/>
          </a:bodyPr>
          <a:lstStyle>
            <a:lvl1pPr algn="l">
              <a:defRPr sz="36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39">
            <a:extLst>
              <a:ext uri="{FF2B5EF4-FFF2-40B4-BE49-F238E27FC236}">
                <a16:creationId xmlns:a16="http://schemas.microsoft.com/office/drawing/2014/main" id="{0CDB7728-FEF6-A8C0-F28F-5A2A5044E62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4001" y="2064569"/>
            <a:ext cx="3241114" cy="776526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39">
            <a:extLst>
              <a:ext uri="{FF2B5EF4-FFF2-40B4-BE49-F238E27FC236}">
                <a16:creationId xmlns:a16="http://schemas.microsoft.com/office/drawing/2014/main" id="{49EE54AB-450B-722E-CF2E-43CD14D8805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44001" y="2966508"/>
            <a:ext cx="3241113" cy="1110012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 baseline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9">
            <a:extLst>
              <a:ext uri="{FF2B5EF4-FFF2-40B4-BE49-F238E27FC236}">
                <a16:creationId xmlns:a16="http://schemas.microsoft.com/office/drawing/2014/main" id="{E63A3898-F5B7-2B81-0A78-86E32E87971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44000" y="4159453"/>
            <a:ext cx="3241114" cy="776526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39">
            <a:extLst>
              <a:ext uri="{FF2B5EF4-FFF2-40B4-BE49-F238E27FC236}">
                <a16:creationId xmlns:a16="http://schemas.microsoft.com/office/drawing/2014/main" id="{BD7576FA-6EF0-5AA4-B90A-63BF2165D96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44001" y="5061042"/>
            <a:ext cx="3241113" cy="1110012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 baseline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9">
            <a:extLst>
              <a:ext uri="{FF2B5EF4-FFF2-40B4-BE49-F238E27FC236}">
                <a16:creationId xmlns:a16="http://schemas.microsoft.com/office/drawing/2014/main" id="{C323A180-A98F-AC1A-DCC2-E759F8459258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306882" y="2064569"/>
            <a:ext cx="3241114" cy="776526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39">
            <a:extLst>
              <a:ext uri="{FF2B5EF4-FFF2-40B4-BE49-F238E27FC236}">
                <a16:creationId xmlns:a16="http://schemas.microsoft.com/office/drawing/2014/main" id="{2E36B47F-54DF-FD45-C142-8BDBF1EA313E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306883" y="2966508"/>
            <a:ext cx="3241113" cy="1110012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 baseline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9">
            <a:extLst>
              <a:ext uri="{FF2B5EF4-FFF2-40B4-BE49-F238E27FC236}">
                <a16:creationId xmlns:a16="http://schemas.microsoft.com/office/drawing/2014/main" id="{A0B55E9E-7E9A-93B7-43B9-7B34C2532CB3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306882" y="4159453"/>
            <a:ext cx="3241114" cy="776526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9">
            <a:extLst>
              <a:ext uri="{FF2B5EF4-FFF2-40B4-BE49-F238E27FC236}">
                <a16:creationId xmlns:a16="http://schemas.microsoft.com/office/drawing/2014/main" id="{8E7E6D19-929F-FDF7-959E-32298D8173A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4306883" y="5061042"/>
            <a:ext cx="3241113" cy="1110012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 baseline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CFBF3E1B-B374-E67A-B307-E7808463B10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093484" y="2457906"/>
            <a:ext cx="3171870" cy="3713149"/>
          </a:xfrm>
          <a:custGeom>
            <a:avLst/>
            <a:gdLst>
              <a:gd name="connsiteX0" fmla="*/ 0 w 3171870"/>
              <a:gd name="connsiteY0" fmla="*/ 0 h 3713149"/>
              <a:gd name="connsiteX1" fmla="*/ 3171870 w 3171870"/>
              <a:gd name="connsiteY1" fmla="*/ 0 h 3713149"/>
              <a:gd name="connsiteX2" fmla="*/ 3171870 w 3171870"/>
              <a:gd name="connsiteY2" fmla="*/ 3713149 h 3713149"/>
              <a:gd name="connsiteX3" fmla="*/ 0 w 3171870"/>
              <a:gd name="connsiteY3" fmla="*/ 3713149 h 3713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71870" h="3713149">
                <a:moveTo>
                  <a:pt x="0" y="0"/>
                </a:moveTo>
                <a:lnTo>
                  <a:pt x="3171870" y="0"/>
                </a:lnTo>
                <a:lnTo>
                  <a:pt x="3171870" y="3713149"/>
                </a:lnTo>
                <a:lnTo>
                  <a:pt x="0" y="371314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7" name="Freeform 17">
            <a:extLst>
              <a:ext uri="{FF2B5EF4-FFF2-40B4-BE49-F238E27FC236}">
                <a16:creationId xmlns:a16="http://schemas.microsoft.com/office/drawing/2014/main" id="{6DDC3130-A3C3-7AE6-BC41-5676558A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7768799" y="6526800"/>
            <a:ext cx="4423201" cy="331200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09B643E-CE5D-1852-BB2C-C13807CF7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0"/>
            <a:ext cx="12191999" cy="331200"/>
          </a:xfrm>
          <a:custGeom>
            <a:avLst/>
            <a:gdLst>
              <a:gd name="connsiteX0" fmla="*/ 0 w 12191999"/>
              <a:gd name="connsiteY0" fmla="*/ 0 h 331200"/>
              <a:gd name="connsiteX1" fmla="*/ 12191999 w 12191999"/>
              <a:gd name="connsiteY1" fmla="*/ 0 h 331200"/>
              <a:gd name="connsiteX2" fmla="*/ 12191999 w 12191999"/>
              <a:gd name="connsiteY2" fmla="*/ 331200 h 331200"/>
              <a:gd name="connsiteX3" fmla="*/ 0 w 12191999"/>
              <a:gd name="connsiteY3" fmla="*/ 331200 h 33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331200">
                <a:moveTo>
                  <a:pt x="0" y="0"/>
                </a:moveTo>
                <a:lnTo>
                  <a:pt x="12191999" y="0"/>
                </a:lnTo>
                <a:lnTo>
                  <a:pt x="12191999" y="331200"/>
                </a:lnTo>
                <a:lnTo>
                  <a:pt x="0" y="33120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2" name="Freeform 17">
            <a:extLst>
              <a:ext uri="{FF2B5EF4-FFF2-40B4-BE49-F238E27FC236}">
                <a16:creationId xmlns:a16="http://schemas.microsoft.com/office/drawing/2014/main" id="{6C9DB915-08DF-0AC5-9A2A-F401116E05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0"/>
            <a:ext cx="4423201" cy="331200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9D6E9F3-F603-7F3B-A0F8-9EECCC65B573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53F5DB2C-485D-D8D2-8C1F-E4EA8040EE7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55A11E9E-D44F-E555-A2BB-14D6FE777822}"/>
              </a:ext>
            </a:extLst>
          </p:cNvPr>
          <p:cNvSpPr>
            <a:spLocks noGrp="1"/>
          </p:cNvSpPr>
          <p:nvPr>
            <p:ph type="sldNum" sz="half" idx="38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9431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8008" y="854239"/>
            <a:ext cx="7876287" cy="3592629"/>
          </a:xfrm>
        </p:spPr>
        <p:txBody>
          <a:bodyPr lIns="0" tIns="0" rIns="0" bIns="0" anchor="b">
            <a:noAutofit/>
          </a:bodyPr>
          <a:lstStyle>
            <a:lvl1pPr algn="l">
              <a:lnSpc>
                <a:spcPct val="100000"/>
              </a:lnSpc>
              <a:defRPr sz="54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8367" y="4617138"/>
            <a:ext cx="7835927" cy="1313762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aseline="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F866237-3EC3-0269-92E0-80E4D6E11C9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57225" y="6076543"/>
            <a:ext cx="2155825" cy="305614"/>
          </a:xfrm>
        </p:spPr>
        <p:txBody>
          <a:bodyPr lIns="0" tIns="0" rIns="0" bIns="0" anchor="b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/>
              <a:t>Presenter Name</a:t>
            </a:r>
          </a:p>
        </p:txBody>
      </p:sp>
      <p:sp>
        <p:nvSpPr>
          <p:cNvPr id="9" name="Freeform 10">
            <a:extLst>
              <a:ext uri="{FF2B5EF4-FFF2-40B4-BE49-F238E27FC236}">
                <a16:creationId xmlns:a16="http://schemas.microsoft.com/office/drawing/2014/main" id="{C97D63AA-10AF-817C-3FA8-C3C3CD7F0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664664" y="3164196"/>
            <a:ext cx="1947336" cy="618008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40785FC4-EF47-6A5D-4541-E329057831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947336" cy="618008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D0429B91-8BA2-60E1-F6A1-5A2359A9B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791576" y="0"/>
            <a:ext cx="3400423" cy="6858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C161778-1D47-03FB-2618-74C2B6261BF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CB1058D4-5B1B-F17E-835A-97462D0DF26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6910C1ED-0F4E-7284-E1D0-5D5DCFA95E9D}"/>
              </a:ext>
            </a:extLst>
          </p:cNvPr>
          <p:cNvSpPr>
            <a:spLocks noGrp="1"/>
          </p:cNvSpPr>
          <p:nvPr>
            <p:ph type="sldNum" sz="half" idx="16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43953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86783"/>
            <a:ext cx="10504000" cy="1132258"/>
          </a:xfrm>
        </p:spPr>
        <p:txBody>
          <a:bodyPr lIns="0" tIns="0" rIns="0" bIns="0" anchor="ctr">
            <a:noAutofit/>
          </a:bodyPr>
          <a:lstStyle>
            <a:lvl1pPr algn="ctr">
              <a:defRPr sz="36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4376F32-4FB3-093D-D835-4F9E3EF02953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1322334" y="2092306"/>
            <a:ext cx="1446212" cy="1446213"/>
          </a:xfrm>
          <a:custGeom>
            <a:avLst/>
            <a:gdLst>
              <a:gd name="connsiteX0" fmla="*/ 722009 w 1446212"/>
              <a:gd name="connsiteY0" fmla="*/ 0 h 1446213"/>
              <a:gd name="connsiteX1" fmla="*/ 724204 w 1446212"/>
              <a:gd name="connsiteY1" fmla="*/ 0 h 1446213"/>
              <a:gd name="connsiteX2" fmla="*/ 1446212 w 1446212"/>
              <a:gd name="connsiteY2" fmla="*/ 722008 h 1446213"/>
              <a:gd name="connsiteX3" fmla="*/ 1446212 w 1446212"/>
              <a:gd name="connsiteY3" fmla="*/ 724205 h 1446213"/>
              <a:gd name="connsiteX4" fmla="*/ 724204 w 1446212"/>
              <a:gd name="connsiteY4" fmla="*/ 1446213 h 1446213"/>
              <a:gd name="connsiteX5" fmla="*/ 722009 w 1446212"/>
              <a:gd name="connsiteY5" fmla="*/ 1446213 h 1446213"/>
              <a:gd name="connsiteX6" fmla="*/ 0 w 1446212"/>
              <a:gd name="connsiteY6" fmla="*/ 724204 h 1446213"/>
              <a:gd name="connsiteX7" fmla="*/ 0 w 1446212"/>
              <a:gd name="connsiteY7" fmla="*/ 722009 h 1446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6212" h="1446213">
                <a:moveTo>
                  <a:pt x="722009" y="0"/>
                </a:moveTo>
                <a:lnTo>
                  <a:pt x="724204" y="0"/>
                </a:lnTo>
                <a:lnTo>
                  <a:pt x="1446212" y="722008"/>
                </a:lnTo>
                <a:lnTo>
                  <a:pt x="1446212" y="724205"/>
                </a:lnTo>
                <a:lnTo>
                  <a:pt x="724204" y="1446213"/>
                </a:lnTo>
                <a:lnTo>
                  <a:pt x="722009" y="1446213"/>
                </a:lnTo>
                <a:lnTo>
                  <a:pt x="0" y="724204"/>
                </a:lnTo>
                <a:lnTo>
                  <a:pt x="0" y="72200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5" name="Text Placeholder 39">
            <a:extLst>
              <a:ext uri="{FF2B5EF4-FFF2-40B4-BE49-F238E27FC236}">
                <a16:creationId xmlns:a16="http://schemas.microsoft.com/office/drawing/2014/main" id="{05A2EEB6-D088-5DC9-20BF-BFB26FA5A5AD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9311" y="3605138"/>
            <a:ext cx="2392258" cy="1099928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9">
            <a:extLst>
              <a:ext uri="{FF2B5EF4-FFF2-40B4-BE49-F238E27FC236}">
                <a16:creationId xmlns:a16="http://schemas.microsoft.com/office/drawing/2014/main" id="{C4EE7C5F-791A-45FB-8A87-0764EC0F7EA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44000" y="4772803"/>
            <a:ext cx="2386947" cy="1109791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 baseline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0F278EE-C4BD-3786-017F-D093EE2465E3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4017396" y="2092306"/>
            <a:ext cx="1446212" cy="1446213"/>
          </a:xfrm>
          <a:custGeom>
            <a:avLst/>
            <a:gdLst>
              <a:gd name="connsiteX0" fmla="*/ 722009 w 1446212"/>
              <a:gd name="connsiteY0" fmla="*/ 0 h 1446213"/>
              <a:gd name="connsiteX1" fmla="*/ 724204 w 1446212"/>
              <a:gd name="connsiteY1" fmla="*/ 0 h 1446213"/>
              <a:gd name="connsiteX2" fmla="*/ 1446212 w 1446212"/>
              <a:gd name="connsiteY2" fmla="*/ 722008 h 1446213"/>
              <a:gd name="connsiteX3" fmla="*/ 1446212 w 1446212"/>
              <a:gd name="connsiteY3" fmla="*/ 724205 h 1446213"/>
              <a:gd name="connsiteX4" fmla="*/ 724204 w 1446212"/>
              <a:gd name="connsiteY4" fmla="*/ 1446213 h 1446213"/>
              <a:gd name="connsiteX5" fmla="*/ 722009 w 1446212"/>
              <a:gd name="connsiteY5" fmla="*/ 1446213 h 1446213"/>
              <a:gd name="connsiteX6" fmla="*/ 0 w 1446212"/>
              <a:gd name="connsiteY6" fmla="*/ 724204 h 1446213"/>
              <a:gd name="connsiteX7" fmla="*/ 0 w 1446212"/>
              <a:gd name="connsiteY7" fmla="*/ 722009 h 1446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6212" h="1446213">
                <a:moveTo>
                  <a:pt x="722009" y="0"/>
                </a:moveTo>
                <a:lnTo>
                  <a:pt x="724204" y="0"/>
                </a:lnTo>
                <a:lnTo>
                  <a:pt x="1446212" y="722008"/>
                </a:lnTo>
                <a:lnTo>
                  <a:pt x="1446212" y="724205"/>
                </a:lnTo>
                <a:lnTo>
                  <a:pt x="724204" y="1446213"/>
                </a:lnTo>
                <a:lnTo>
                  <a:pt x="722009" y="1446213"/>
                </a:lnTo>
                <a:lnTo>
                  <a:pt x="0" y="724204"/>
                </a:lnTo>
                <a:lnTo>
                  <a:pt x="0" y="72200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7" name="Text Placeholder 39">
            <a:extLst>
              <a:ext uri="{FF2B5EF4-FFF2-40B4-BE49-F238E27FC236}">
                <a16:creationId xmlns:a16="http://schemas.microsoft.com/office/drawing/2014/main" id="{E907BA94-FBBF-0166-CAA4-81B432510CA3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544373" y="3605138"/>
            <a:ext cx="2392258" cy="1099928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9">
            <a:extLst>
              <a:ext uri="{FF2B5EF4-FFF2-40B4-BE49-F238E27FC236}">
                <a16:creationId xmlns:a16="http://schemas.microsoft.com/office/drawing/2014/main" id="{41B9B884-D83C-E348-9F47-95210A1C58EF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3544373" y="4772803"/>
            <a:ext cx="2386947" cy="1109791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766D4AC7-BBFA-F617-DD11-9E649A104652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6723080" y="2092306"/>
            <a:ext cx="1446212" cy="1446213"/>
          </a:xfrm>
          <a:custGeom>
            <a:avLst/>
            <a:gdLst>
              <a:gd name="connsiteX0" fmla="*/ 722009 w 1446212"/>
              <a:gd name="connsiteY0" fmla="*/ 0 h 1446213"/>
              <a:gd name="connsiteX1" fmla="*/ 724204 w 1446212"/>
              <a:gd name="connsiteY1" fmla="*/ 0 h 1446213"/>
              <a:gd name="connsiteX2" fmla="*/ 1446212 w 1446212"/>
              <a:gd name="connsiteY2" fmla="*/ 722008 h 1446213"/>
              <a:gd name="connsiteX3" fmla="*/ 1446212 w 1446212"/>
              <a:gd name="connsiteY3" fmla="*/ 724205 h 1446213"/>
              <a:gd name="connsiteX4" fmla="*/ 724204 w 1446212"/>
              <a:gd name="connsiteY4" fmla="*/ 1446213 h 1446213"/>
              <a:gd name="connsiteX5" fmla="*/ 722009 w 1446212"/>
              <a:gd name="connsiteY5" fmla="*/ 1446213 h 1446213"/>
              <a:gd name="connsiteX6" fmla="*/ 0 w 1446212"/>
              <a:gd name="connsiteY6" fmla="*/ 724204 h 1446213"/>
              <a:gd name="connsiteX7" fmla="*/ 0 w 1446212"/>
              <a:gd name="connsiteY7" fmla="*/ 722009 h 1446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6212" h="1446213">
                <a:moveTo>
                  <a:pt x="722009" y="0"/>
                </a:moveTo>
                <a:lnTo>
                  <a:pt x="724204" y="0"/>
                </a:lnTo>
                <a:lnTo>
                  <a:pt x="1446212" y="722008"/>
                </a:lnTo>
                <a:lnTo>
                  <a:pt x="1446212" y="724205"/>
                </a:lnTo>
                <a:lnTo>
                  <a:pt x="724204" y="1446213"/>
                </a:lnTo>
                <a:lnTo>
                  <a:pt x="722009" y="1446213"/>
                </a:lnTo>
                <a:lnTo>
                  <a:pt x="0" y="724204"/>
                </a:lnTo>
                <a:lnTo>
                  <a:pt x="0" y="72200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9" name="Text Placeholder 39">
            <a:extLst>
              <a:ext uri="{FF2B5EF4-FFF2-40B4-BE49-F238E27FC236}">
                <a16:creationId xmlns:a16="http://schemas.microsoft.com/office/drawing/2014/main" id="{AD702C90-A059-E7DB-144B-1C0F8614AF9B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6250057" y="3605138"/>
            <a:ext cx="2392258" cy="1099928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9">
            <a:extLst>
              <a:ext uri="{FF2B5EF4-FFF2-40B4-BE49-F238E27FC236}">
                <a16:creationId xmlns:a16="http://schemas.microsoft.com/office/drawing/2014/main" id="{ED5D17F8-5B75-5980-3CDC-4B800A1D1142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6250057" y="4772803"/>
            <a:ext cx="2386947" cy="1109791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5520C32-89CC-39E4-5415-855B48F4B675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9428764" y="2092306"/>
            <a:ext cx="1446212" cy="1446213"/>
          </a:xfrm>
          <a:custGeom>
            <a:avLst/>
            <a:gdLst>
              <a:gd name="connsiteX0" fmla="*/ 722009 w 1446212"/>
              <a:gd name="connsiteY0" fmla="*/ 0 h 1446213"/>
              <a:gd name="connsiteX1" fmla="*/ 724204 w 1446212"/>
              <a:gd name="connsiteY1" fmla="*/ 0 h 1446213"/>
              <a:gd name="connsiteX2" fmla="*/ 1446212 w 1446212"/>
              <a:gd name="connsiteY2" fmla="*/ 722008 h 1446213"/>
              <a:gd name="connsiteX3" fmla="*/ 1446212 w 1446212"/>
              <a:gd name="connsiteY3" fmla="*/ 724205 h 1446213"/>
              <a:gd name="connsiteX4" fmla="*/ 724204 w 1446212"/>
              <a:gd name="connsiteY4" fmla="*/ 1446213 h 1446213"/>
              <a:gd name="connsiteX5" fmla="*/ 722009 w 1446212"/>
              <a:gd name="connsiteY5" fmla="*/ 1446213 h 1446213"/>
              <a:gd name="connsiteX6" fmla="*/ 0 w 1446212"/>
              <a:gd name="connsiteY6" fmla="*/ 724204 h 1446213"/>
              <a:gd name="connsiteX7" fmla="*/ 0 w 1446212"/>
              <a:gd name="connsiteY7" fmla="*/ 722009 h 1446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6212" h="1446213">
                <a:moveTo>
                  <a:pt x="722009" y="0"/>
                </a:moveTo>
                <a:lnTo>
                  <a:pt x="724204" y="0"/>
                </a:lnTo>
                <a:lnTo>
                  <a:pt x="1446212" y="722008"/>
                </a:lnTo>
                <a:lnTo>
                  <a:pt x="1446212" y="724205"/>
                </a:lnTo>
                <a:lnTo>
                  <a:pt x="724204" y="1446213"/>
                </a:lnTo>
                <a:lnTo>
                  <a:pt x="722009" y="1446213"/>
                </a:lnTo>
                <a:lnTo>
                  <a:pt x="0" y="724204"/>
                </a:lnTo>
                <a:lnTo>
                  <a:pt x="0" y="72200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2" name="Text Placeholder 39">
            <a:extLst>
              <a:ext uri="{FF2B5EF4-FFF2-40B4-BE49-F238E27FC236}">
                <a16:creationId xmlns:a16="http://schemas.microsoft.com/office/drawing/2014/main" id="{64E5BA67-245A-910F-EAEA-9B164985426F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8955741" y="3605138"/>
            <a:ext cx="2392258" cy="1099928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39">
            <a:extLst>
              <a:ext uri="{FF2B5EF4-FFF2-40B4-BE49-F238E27FC236}">
                <a16:creationId xmlns:a16="http://schemas.microsoft.com/office/drawing/2014/main" id="{51F6A6FF-8374-DF50-94EF-3C86220F1035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955741" y="4772803"/>
            <a:ext cx="2386947" cy="1109791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reeform 10">
            <a:extLst>
              <a:ext uri="{FF2B5EF4-FFF2-40B4-BE49-F238E27FC236}">
                <a16:creationId xmlns:a16="http://schemas.microsoft.com/office/drawing/2014/main" id="{677315A8-46EF-5456-554B-CFD019DDB1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9400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265D351-7CFF-ACCB-1499-5251773F349C}"/>
              </a:ext>
            </a:extLst>
          </p:cNvPr>
          <p:cNvSpPr>
            <a:spLocks noGrp="1"/>
          </p:cNvSpPr>
          <p:nvPr>
            <p:ph type="dt" sz="half" idx="49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C49C9E8-1A47-560D-4929-E524B64445A3}"/>
              </a:ext>
            </a:extLst>
          </p:cNvPr>
          <p:cNvSpPr>
            <a:spLocks noGrp="1"/>
          </p:cNvSpPr>
          <p:nvPr>
            <p:ph type="ftr" sz="quarter" idx="50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243AEA6-B1A4-1C35-904B-AE7DA7C24494}"/>
              </a:ext>
            </a:extLst>
          </p:cNvPr>
          <p:cNvSpPr>
            <a:spLocks noGrp="1"/>
          </p:cNvSpPr>
          <p:nvPr>
            <p:ph type="sldNum" sz="half" idx="51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6" name="Freeform 10">
            <a:extLst>
              <a:ext uri="{FF2B5EF4-FFF2-40B4-BE49-F238E27FC236}">
                <a16:creationId xmlns:a16="http://schemas.microsoft.com/office/drawing/2014/main" id="{38F4515C-99B9-2D48-1FDB-724091897A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28000" y="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</p:spTree>
    <p:extLst>
      <p:ext uri="{BB962C8B-B14F-4D97-AF65-F5344CB8AC3E}">
        <p14:creationId xmlns:p14="http://schemas.microsoft.com/office/powerpoint/2010/main" val="12319719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86783"/>
            <a:ext cx="10504000" cy="1132258"/>
          </a:xfrm>
        </p:spPr>
        <p:txBody>
          <a:bodyPr lIns="0" tIns="0" rIns="0" bIns="0" anchor="ctr">
            <a:noAutofit/>
          </a:bodyPr>
          <a:lstStyle>
            <a:lvl1pPr algn="ctr">
              <a:defRPr sz="36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04B793B-FE1B-6285-CB8E-8986809C3F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700000">
            <a:off x="1595440" y="2342604"/>
            <a:ext cx="900000" cy="90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AE8A8674-6A2C-78A3-885D-55C088B06985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1775855" y="2555875"/>
            <a:ext cx="538162" cy="471988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baseline="0"/>
            </a:lvl1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11" name="Text Placeholder 39">
            <a:extLst>
              <a:ext uri="{FF2B5EF4-FFF2-40B4-BE49-F238E27FC236}">
                <a16:creationId xmlns:a16="http://schemas.microsoft.com/office/drawing/2014/main" id="{E43A858A-91C9-3821-CE0E-B8560BABAAD0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9311" y="3605138"/>
            <a:ext cx="2392258" cy="1099928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9">
            <a:extLst>
              <a:ext uri="{FF2B5EF4-FFF2-40B4-BE49-F238E27FC236}">
                <a16:creationId xmlns:a16="http://schemas.microsoft.com/office/drawing/2014/main" id="{9CAF2C49-1346-8F16-115B-B7FF24FBBC29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44000" y="4772803"/>
            <a:ext cx="2386947" cy="1109791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 baseline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E9EF5B5-8530-E4D6-CF9A-48AD966AE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700000">
            <a:off x="4290502" y="2342604"/>
            <a:ext cx="900000" cy="90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9E3CF133-5941-82E8-E04A-DA0824EBD0E3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4471925" y="2555875"/>
            <a:ext cx="538162" cy="471988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/>
            </a:lvl1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13" name="Text Placeholder 39">
            <a:extLst>
              <a:ext uri="{FF2B5EF4-FFF2-40B4-BE49-F238E27FC236}">
                <a16:creationId xmlns:a16="http://schemas.microsoft.com/office/drawing/2014/main" id="{45B3CBFA-E3D3-AC2E-B510-A3E509B0C78B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544373" y="3605138"/>
            <a:ext cx="2392258" cy="1099928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9">
            <a:extLst>
              <a:ext uri="{FF2B5EF4-FFF2-40B4-BE49-F238E27FC236}">
                <a16:creationId xmlns:a16="http://schemas.microsoft.com/office/drawing/2014/main" id="{C4A03FA8-A059-D38F-9876-666DD0ECB57C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3544373" y="4772803"/>
            <a:ext cx="2386947" cy="1109791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 baseline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9CA5883-1BC2-4117-EA02-EC8AD2250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700000">
            <a:off x="6996186" y="2342604"/>
            <a:ext cx="900000" cy="90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 Placeholder 22">
            <a:extLst>
              <a:ext uri="{FF2B5EF4-FFF2-40B4-BE49-F238E27FC236}">
                <a16:creationId xmlns:a16="http://schemas.microsoft.com/office/drawing/2014/main" id="{E026FB72-13D2-A672-8054-B2DD723FDAFC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177609" y="2555875"/>
            <a:ext cx="538162" cy="471988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/>
            </a:lvl1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15" name="Text Placeholder 39">
            <a:extLst>
              <a:ext uri="{FF2B5EF4-FFF2-40B4-BE49-F238E27FC236}">
                <a16:creationId xmlns:a16="http://schemas.microsoft.com/office/drawing/2014/main" id="{7E338EE7-1C29-9EB1-7D4B-BE14FF1EF552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6250057" y="3605138"/>
            <a:ext cx="2392258" cy="1099928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9">
            <a:extLst>
              <a:ext uri="{FF2B5EF4-FFF2-40B4-BE49-F238E27FC236}">
                <a16:creationId xmlns:a16="http://schemas.microsoft.com/office/drawing/2014/main" id="{1A88B820-9E83-5831-8899-B32462660AF2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6250057" y="4772803"/>
            <a:ext cx="2386947" cy="1109791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0D94238-F4ED-1581-5C30-F99B2DD3B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700000">
            <a:off x="9701870" y="2342604"/>
            <a:ext cx="900000" cy="90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A8172AFA-E7F1-B55A-76C1-51D31BBCF2DA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883293" y="2555875"/>
            <a:ext cx="538162" cy="471988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/>
            </a:lvl1pPr>
          </a:lstStyle>
          <a:p>
            <a:pPr lvl="0"/>
            <a:r>
              <a:rPr lang="en-US"/>
              <a:t>04</a:t>
            </a:r>
          </a:p>
        </p:txBody>
      </p:sp>
      <p:sp>
        <p:nvSpPr>
          <p:cNvPr id="18" name="Text Placeholder 39">
            <a:extLst>
              <a:ext uri="{FF2B5EF4-FFF2-40B4-BE49-F238E27FC236}">
                <a16:creationId xmlns:a16="http://schemas.microsoft.com/office/drawing/2014/main" id="{742CB665-6EEC-FF01-F8B6-BFDD82A1C9B1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8955741" y="3605138"/>
            <a:ext cx="2392258" cy="1099928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39">
            <a:extLst>
              <a:ext uri="{FF2B5EF4-FFF2-40B4-BE49-F238E27FC236}">
                <a16:creationId xmlns:a16="http://schemas.microsoft.com/office/drawing/2014/main" id="{A0C05F80-E7A7-974F-11AE-37CA12917E41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955741" y="4772803"/>
            <a:ext cx="2386947" cy="1109791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reeform 10">
            <a:extLst>
              <a:ext uri="{FF2B5EF4-FFF2-40B4-BE49-F238E27FC236}">
                <a16:creationId xmlns:a16="http://schemas.microsoft.com/office/drawing/2014/main" id="{A92033DA-CD7B-15DF-86F6-0E2B9CC1B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28000" y="599400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3" name="Freeform 10">
            <a:extLst>
              <a:ext uri="{FF2B5EF4-FFF2-40B4-BE49-F238E27FC236}">
                <a16:creationId xmlns:a16="http://schemas.microsoft.com/office/drawing/2014/main" id="{42BBB4F4-DBE8-A871-F021-41C278F66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3B934A-5E56-386C-D8A1-F89B47535235}"/>
              </a:ext>
            </a:extLst>
          </p:cNvPr>
          <p:cNvSpPr>
            <a:spLocks noGrp="1"/>
          </p:cNvSpPr>
          <p:nvPr>
            <p:ph type="dt" sz="half" idx="57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01DED24-163D-B65F-BE20-40E3E89BA187}"/>
              </a:ext>
            </a:extLst>
          </p:cNvPr>
          <p:cNvSpPr>
            <a:spLocks noGrp="1"/>
          </p:cNvSpPr>
          <p:nvPr>
            <p:ph type="ftr" sz="quarter" idx="58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4EC2C11-1B85-1A51-4D3C-613DDEF59E4C}"/>
              </a:ext>
            </a:extLst>
          </p:cNvPr>
          <p:cNvSpPr>
            <a:spLocks noGrp="1"/>
          </p:cNvSpPr>
          <p:nvPr>
            <p:ph type="sldNum" sz="half" idx="59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81638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 1 (Ma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1" y="831919"/>
            <a:ext cx="10504000" cy="528186"/>
          </a:xfrm>
        </p:spPr>
        <p:txBody>
          <a:bodyPr lIns="0" tIns="0" rIns="0" bIns="0" anchor="ctr">
            <a:noAutofit/>
          </a:bodyPr>
          <a:lstStyle>
            <a:lvl1pPr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000" y="1474839"/>
            <a:ext cx="10504000" cy="4551241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reeform 10">
            <a:extLst>
              <a:ext uri="{FF2B5EF4-FFF2-40B4-BE49-F238E27FC236}">
                <a16:creationId xmlns:a16="http://schemas.microsoft.com/office/drawing/2014/main" id="{E7076EBE-8B9B-D80E-9D47-670E9B0CE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927775" y="6134100"/>
            <a:ext cx="1264225" cy="7239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7" name="Freeform 10">
            <a:extLst>
              <a:ext uri="{FF2B5EF4-FFF2-40B4-BE49-F238E27FC236}">
                <a16:creationId xmlns:a16="http://schemas.microsoft.com/office/drawing/2014/main" id="{4E827913-4E68-200E-74E6-BA627AD33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7294"/>
            <a:ext cx="2426216" cy="7239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87268E-5E3E-2AD7-B2AC-3E79A405D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FE119-0E16-F9DF-FDDF-999CD986B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75046-A216-B975-2CE2-CAC7ADC2F49E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00955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Only (Ma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-1325880"/>
            <a:ext cx="10515600" cy="1325880"/>
          </a:xfrm>
        </p:spPr>
        <p:txBody>
          <a:bodyPr lIns="0" tIns="0" rIns="0" bIns="0" anchor="ctr">
            <a:normAutofit/>
          </a:bodyPr>
          <a:lstStyle>
            <a:lvl1pPr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" y="367091"/>
            <a:ext cx="11924209" cy="6123818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F5E03-29BB-BE4A-E176-199F574D4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0FA5B-BE86-69EC-2B18-32D177B8C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A68EB-985E-2769-ED1E-68DF9609ABEE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51303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8"/>
            <a:ext cx="10504000" cy="848979"/>
          </a:xfrm>
        </p:spPr>
        <p:txBody>
          <a:bodyPr lIns="0" tIns="0" rIns="0" bIns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000" y="1945532"/>
            <a:ext cx="10504000" cy="4080548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EE4976D-B589-0C31-E7E9-4482138CF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6526800"/>
            <a:ext cx="12191999" cy="331200"/>
          </a:xfrm>
          <a:custGeom>
            <a:avLst/>
            <a:gdLst>
              <a:gd name="connsiteX0" fmla="*/ 0 w 12191999"/>
              <a:gd name="connsiteY0" fmla="*/ 0 h 331200"/>
              <a:gd name="connsiteX1" fmla="*/ 12191999 w 12191999"/>
              <a:gd name="connsiteY1" fmla="*/ 0 h 331200"/>
              <a:gd name="connsiteX2" fmla="*/ 12191999 w 12191999"/>
              <a:gd name="connsiteY2" fmla="*/ 331200 h 331200"/>
              <a:gd name="connsiteX3" fmla="*/ 0 w 12191999"/>
              <a:gd name="connsiteY3" fmla="*/ 331200 h 33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331200">
                <a:moveTo>
                  <a:pt x="0" y="0"/>
                </a:moveTo>
                <a:lnTo>
                  <a:pt x="12191999" y="0"/>
                </a:lnTo>
                <a:lnTo>
                  <a:pt x="12191999" y="331200"/>
                </a:lnTo>
                <a:lnTo>
                  <a:pt x="0" y="33120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8" name="Freeform 17">
            <a:extLst>
              <a:ext uri="{FF2B5EF4-FFF2-40B4-BE49-F238E27FC236}">
                <a16:creationId xmlns:a16="http://schemas.microsoft.com/office/drawing/2014/main" id="{69F5D76E-8F7F-EBB8-F6C2-59CB707B8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6526800"/>
            <a:ext cx="4423201" cy="331200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04/26/2025</a:t>
            </a:r>
            <a:fld id="{990E4242-8CA0-457D-B3B1-7D78B4164321}" type="datetime1">
              <a:rPr lang="en-US" smtClean="0"/>
              <a:t>27-Sep-25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1A527B57-46D4-DC53-E28F-8A420C84F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927775" y="0"/>
            <a:ext cx="1264225" cy="7239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</p:spTree>
    <p:extLst>
      <p:ext uri="{BB962C8B-B14F-4D97-AF65-F5344CB8AC3E}">
        <p14:creationId xmlns:p14="http://schemas.microsoft.com/office/powerpoint/2010/main" val="17710804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347" y="2385975"/>
            <a:ext cx="4325112" cy="2454796"/>
          </a:xfrm>
        </p:spPr>
        <p:txBody>
          <a:bodyPr lIns="0" tIns="0" rIns="0" bIns="0" anchor="ctr">
            <a:noAutofit/>
          </a:bodyPr>
          <a:lstStyle>
            <a:lvl1pPr>
              <a:defRPr sz="4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D633F00-464B-3088-812A-40496FD102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73800" y="2386584"/>
            <a:ext cx="4325112" cy="2459736"/>
          </a:xfr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400"/>
            </a:lvl1pPr>
            <a:lvl2pPr marL="228600" indent="0">
              <a:buNone/>
              <a:defRPr sz="1200"/>
            </a:lvl2pPr>
            <a:lvl3pPr marL="457200" indent="0">
              <a:buNone/>
              <a:defRPr sz="1100"/>
            </a:lvl3pPr>
            <a:lvl4pPr marL="685800" indent="0">
              <a:buNone/>
              <a:defRPr sz="1050"/>
            </a:lvl4pPr>
            <a:lvl5pPr marL="9144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reeform 10">
            <a:extLst>
              <a:ext uri="{FF2B5EF4-FFF2-40B4-BE49-F238E27FC236}">
                <a16:creationId xmlns:a16="http://schemas.microsoft.com/office/drawing/2014/main" id="{0012AECC-AEEF-9D31-81F0-BCB9078C0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960385"/>
            <a:ext cx="2426216" cy="7239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3" name="Freeform 10">
            <a:extLst>
              <a:ext uri="{FF2B5EF4-FFF2-40B4-BE49-F238E27FC236}">
                <a16:creationId xmlns:a16="http://schemas.microsoft.com/office/drawing/2014/main" id="{AA2FA1EE-FD32-9C64-3B6B-7AC3E3803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927775" y="0"/>
            <a:ext cx="1264225" cy="7239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658BB-96CD-AE22-0752-A04D94B9806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F16505-EF88-827D-E3AA-E760AC687EF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0F268-BF9C-C514-E532-F90259E6977A}"/>
              </a:ext>
            </a:extLst>
          </p:cNvPr>
          <p:cNvSpPr>
            <a:spLocks noGrp="1"/>
          </p:cNvSpPr>
          <p:nvPr>
            <p:ph type="sldNum" sz="half" idx="16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8781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347" y="2258568"/>
            <a:ext cx="3813048" cy="3557016"/>
          </a:xfrm>
        </p:spPr>
        <p:txBody>
          <a:bodyPr lIns="0" tIns="0" rIns="0" bIns="0">
            <a:noAutofit/>
          </a:bodyPr>
          <a:lstStyle>
            <a:lvl1pPr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42D62A0-8127-CE86-0633-0D65E1E136F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19738" y="2254250"/>
            <a:ext cx="4956175" cy="35560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Freeform 10">
            <a:extLst>
              <a:ext uri="{FF2B5EF4-FFF2-40B4-BE49-F238E27FC236}">
                <a16:creationId xmlns:a16="http://schemas.microsoft.com/office/drawing/2014/main" id="{7C2B6F59-ED68-51DC-A79B-DBB58FF84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7239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725C6-AC4C-0F93-49B1-C5DA56CFE1C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CF279C-C717-2E57-C2ED-3895123B51E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FD4253-87B4-E013-4CA9-52ACDA3F5117}"/>
              </a:ext>
            </a:extLst>
          </p:cNvPr>
          <p:cNvSpPr>
            <a:spLocks noGrp="1"/>
          </p:cNvSpPr>
          <p:nvPr>
            <p:ph type="sldNum" sz="half" idx="16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030898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1109587"/>
            <a:ext cx="4145582" cy="4638825"/>
          </a:xfrm>
        </p:spPr>
        <p:txBody>
          <a:bodyPr lIns="0" tIns="0" rIns="0" bIns="0">
            <a:noAutofit/>
          </a:bodyPr>
          <a:lstStyle>
            <a:lvl1pPr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FB4667A-FE47-8556-FD3A-55FDBA801D7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666338" y="1110022"/>
            <a:ext cx="5681662" cy="481806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reeform 10">
            <a:extLst>
              <a:ext uri="{FF2B5EF4-FFF2-40B4-BE49-F238E27FC236}">
                <a16:creationId xmlns:a16="http://schemas.microsoft.com/office/drawing/2014/main" id="{C90280B4-6872-BA31-B1E5-F2FAF9A85E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927775" y="6134100"/>
            <a:ext cx="1264225" cy="7239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3" name="Freeform 10">
            <a:extLst>
              <a:ext uri="{FF2B5EF4-FFF2-40B4-BE49-F238E27FC236}">
                <a16:creationId xmlns:a16="http://schemas.microsoft.com/office/drawing/2014/main" id="{BA2446B5-DBA6-557B-92E7-CE3595DF12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2426216" cy="7239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0271A-D627-7A0C-1E77-FD78A6DAAD1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AF3BBE-43FC-FA7F-3C5B-0FB78E695A2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7EC3EF-BAD7-BA7C-005E-1A7A28BAB384}"/>
              </a:ext>
            </a:extLst>
          </p:cNvPr>
          <p:cNvSpPr>
            <a:spLocks noGrp="1"/>
          </p:cNvSpPr>
          <p:nvPr>
            <p:ph type="sldNum" sz="half" idx="16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853326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77456"/>
            <a:ext cx="4142232" cy="4940661"/>
          </a:xfrm>
        </p:spPr>
        <p:txBody>
          <a:bodyPr lIns="0" tIns="0" rIns="0" bIns="0">
            <a:noAutofit/>
          </a:bodyPr>
          <a:lstStyle>
            <a:lvl1pPr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6F072A2-EBC7-B7EA-DA98-BAC0AA46E7A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188500" y="848720"/>
            <a:ext cx="6159500" cy="519416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Freeform 17">
            <a:extLst>
              <a:ext uri="{FF2B5EF4-FFF2-40B4-BE49-F238E27FC236}">
                <a16:creationId xmlns:a16="http://schemas.microsoft.com/office/drawing/2014/main" id="{F6B9B460-038F-94C6-5604-883BAEC673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6526800"/>
            <a:ext cx="12192000" cy="331199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7" name="Freeform 17">
            <a:extLst>
              <a:ext uri="{FF2B5EF4-FFF2-40B4-BE49-F238E27FC236}">
                <a16:creationId xmlns:a16="http://schemas.microsoft.com/office/drawing/2014/main" id="{68AEA442-11FE-1B85-7968-9FE21AEDB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6526800"/>
            <a:ext cx="4423201" cy="331200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9" name="Freeform 17">
            <a:extLst>
              <a:ext uri="{FF2B5EF4-FFF2-40B4-BE49-F238E27FC236}">
                <a16:creationId xmlns:a16="http://schemas.microsoft.com/office/drawing/2014/main" id="{F4D58676-1C6B-6FA9-251E-AC5FBEE2BB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12192000" cy="331199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10" name="Freeform 17">
            <a:extLst>
              <a:ext uri="{FF2B5EF4-FFF2-40B4-BE49-F238E27FC236}">
                <a16:creationId xmlns:a16="http://schemas.microsoft.com/office/drawing/2014/main" id="{527641C1-A183-119C-6C5B-7AA58CE871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7768799" y="-1"/>
            <a:ext cx="4423201" cy="331200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25243-1D75-D130-2A64-9D8D62A4DCD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0B224-2FF4-03EF-2985-70266625D01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CC9B9-1170-67B4-2F4C-55CFD0D4AB24}"/>
              </a:ext>
            </a:extLst>
          </p:cNvPr>
          <p:cNvSpPr>
            <a:spLocks noGrp="1"/>
          </p:cNvSpPr>
          <p:nvPr>
            <p:ph type="sldNum" sz="half" idx="16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113844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9"/>
            <a:ext cx="3494314" cy="5194161"/>
          </a:xfrm>
        </p:spPr>
        <p:txBody>
          <a:bodyPr lIns="0" tIns="0" rIns="0" bIns="0" anchor="ctr">
            <a:noAutofit/>
          </a:bodyPr>
          <a:lstStyle>
            <a:lvl1pPr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C71126E-AEFA-B45A-CD39-AC1315E0333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04268" y="831918"/>
            <a:ext cx="6843732" cy="5194161"/>
          </a:xfr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reeform 10">
            <a:extLst>
              <a:ext uri="{FF2B5EF4-FFF2-40B4-BE49-F238E27FC236}">
                <a16:creationId xmlns:a16="http://schemas.microsoft.com/office/drawing/2014/main" id="{00B57D9C-D3CB-6F60-3C0D-F86F2CA43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28000" y="599400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3" name="Freeform 10">
            <a:extLst>
              <a:ext uri="{FF2B5EF4-FFF2-40B4-BE49-F238E27FC236}">
                <a16:creationId xmlns:a16="http://schemas.microsoft.com/office/drawing/2014/main" id="{29B5B1B9-F2C2-0F1F-6AEF-2EA9DAC917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FCB0D2-1D8F-C04A-2E14-CAC12A0BB2A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9D95A-623C-662D-B8D6-C1FB0490506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DB802-9AEC-2C86-BFAB-9C94E5986B98}"/>
              </a:ext>
            </a:extLst>
          </p:cNvPr>
          <p:cNvSpPr>
            <a:spLocks noGrp="1"/>
          </p:cNvSpPr>
          <p:nvPr>
            <p:ph type="sldNum" sz="half" idx="16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8873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34579FB-0535-0E7B-EA0D-AE079FAFE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4627037" y="-706963"/>
            <a:ext cx="2937934" cy="12191992"/>
          </a:xfrm>
          <a:custGeom>
            <a:avLst/>
            <a:gdLst>
              <a:gd name="connsiteX0" fmla="*/ 2937934 w 2937934"/>
              <a:gd name="connsiteY0" fmla="*/ 0 h 12191992"/>
              <a:gd name="connsiteX1" fmla="*/ 2937934 w 2937934"/>
              <a:gd name="connsiteY1" fmla="*/ 12191992 h 12191992"/>
              <a:gd name="connsiteX2" fmla="*/ 0 w 2937934"/>
              <a:gd name="connsiteY2" fmla="*/ 12191992 h 12191992"/>
              <a:gd name="connsiteX3" fmla="*/ 0 w 2937934"/>
              <a:gd name="connsiteY3" fmla="*/ 0 h 12191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37934" h="12191992">
                <a:moveTo>
                  <a:pt x="2937934" y="0"/>
                </a:moveTo>
                <a:lnTo>
                  <a:pt x="2937934" y="12191992"/>
                </a:lnTo>
                <a:lnTo>
                  <a:pt x="0" y="1219199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/>
          <a:p>
            <a:endParaRPr lang="zh-CN" altLang="en-US" u="sn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1200" y="1140495"/>
            <a:ext cx="8229600" cy="2621154"/>
          </a:xfrm>
        </p:spPr>
        <p:txBody>
          <a:bodyPr lIns="0" tIns="0" rIns="0" bIns="0" anchor="b">
            <a:noAutofit/>
          </a:bodyPr>
          <a:lstStyle>
            <a:lvl1pPr algn="ctr">
              <a:lnSpc>
                <a:spcPct val="100000"/>
              </a:lnSpc>
              <a:defRPr sz="54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81201" y="4039647"/>
            <a:ext cx="8229600" cy="1414091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AA1B559-C04E-A343-2813-FE2DB1923DE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547105" y="5587422"/>
            <a:ext cx="3097790" cy="426362"/>
          </a:xfrm>
        </p:spPr>
        <p:txBody>
          <a:bodyPr lIns="0" tIns="0" rIns="0" bIns="0"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/>
              <a:t>Presenter Name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1A2608-63F3-731E-0A43-0E240CF5A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472000" y="3920066"/>
            <a:ext cx="720000" cy="72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E3CE49A-81F4-962F-8DCE-0F4B9D705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472000" y="3200066"/>
            <a:ext cx="720000" cy="7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635E175-A34B-F1FE-C21F-0191BB1621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49552"/>
            <a:ext cx="782320" cy="20015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B8042-5E77-A1E9-101E-5D1311F9F24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8161E-DF2B-A395-AB41-52FF8492D87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483ED-35CC-1B95-31BE-C835B41D6161}"/>
              </a:ext>
            </a:extLst>
          </p:cNvPr>
          <p:cNvSpPr>
            <a:spLocks noGrp="1"/>
          </p:cNvSpPr>
          <p:nvPr>
            <p:ph type="sldNum" sz="half" idx="16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71736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8"/>
            <a:ext cx="6241267" cy="1928214"/>
          </a:xfrm>
        </p:spPr>
        <p:txBody>
          <a:bodyPr lIns="0" tIns="0" rIns="0" bIns="0" anchor="b">
            <a:noAutofit/>
          </a:bodyPr>
          <a:lstStyle>
            <a:lvl1pPr>
              <a:defRPr sz="36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id="{AB1ED0A0-002B-4573-E3EC-257C72B42183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44000" y="2868150"/>
            <a:ext cx="6241267" cy="3157929"/>
          </a:xfr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57442" y="831919"/>
            <a:ext cx="3949885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id="{A1FBFB35-D32F-1F82-020A-29E90D232A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28000" y="599400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7" name="Freeform 10">
            <a:extLst>
              <a:ext uri="{FF2B5EF4-FFF2-40B4-BE49-F238E27FC236}">
                <a16:creationId xmlns:a16="http://schemas.microsoft.com/office/drawing/2014/main" id="{723F0D57-3F85-E12F-FF1C-ECD9B9505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2426216" cy="7239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16" name="Freeform 10">
            <a:extLst>
              <a:ext uri="{FF2B5EF4-FFF2-40B4-BE49-F238E27FC236}">
                <a16:creationId xmlns:a16="http://schemas.microsoft.com/office/drawing/2014/main" id="{EF127F55-1BB6-F04A-2011-F477F67E3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28000" y="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2FCA6-90E6-645C-83C5-2EA901E46D95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CF45059-914B-98BC-CE32-21B994C11C4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5144FF3-8F41-EA3B-3334-EAA4DFDC11B2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980670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8"/>
            <a:ext cx="6135624" cy="1928791"/>
          </a:xfrm>
        </p:spPr>
        <p:txBody>
          <a:bodyPr lIns="0" tIns="0" rIns="0" bIns="0" anchor="b">
            <a:noAutofit/>
          </a:bodyPr>
          <a:lstStyle>
            <a:lvl1pPr>
              <a:defRPr sz="36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id="{CE785EFA-A20E-34BD-1F43-41D71765644F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44000" y="2868150"/>
            <a:ext cx="6241267" cy="3157929"/>
          </a:xfr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00452" y="831918"/>
            <a:ext cx="4006875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Freeform 10">
            <a:extLst>
              <a:ext uri="{FF2B5EF4-FFF2-40B4-BE49-F238E27FC236}">
                <a16:creationId xmlns:a16="http://schemas.microsoft.com/office/drawing/2014/main" id="{87C69A9E-7322-5194-13E2-93C7D70025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28000" y="599400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15" name="Freeform 10">
            <a:extLst>
              <a:ext uri="{FF2B5EF4-FFF2-40B4-BE49-F238E27FC236}">
                <a16:creationId xmlns:a16="http://schemas.microsoft.com/office/drawing/2014/main" id="{8AB53FE1-7680-2C8E-70CF-D674972D38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134100"/>
            <a:ext cx="2426216" cy="7239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4" name="Freeform 10">
            <a:extLst>
              <a:ext uri="{FF2B5EF4-FFF2-40B4-BE49-F238E27FC236}">
                <a16:creationId xmlns:a16="http://schemas.microsoft.com/office/drawing/2014/main" id="{881753D4-DE4C-EA13-0F9D-BA98316261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28000" y="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59D4343-C33B-90EB-3F21-D8973A0B13F0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0B40BBD0-0F9D-182F-0831-B7C7987E4E9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9CAE5C7-3235-E1AC-C62B-F1DDE914BB46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071452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8"/>
            <a:ext cx="6135624" cy="1928791"/>
          </a:xfrm>
        </p:spPr>
        <p:txBody>
          <a:bodyPr lIns="0" tIns="0" rIns="0" bIns="0" anchor="b">
            <a:noAutofit/>
          </a:bodyPr>
          <a:lstStyle>
            <a:lvl1pPr algn="l">
              <a:defRPr sz="36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00452" y="831918"/>
            <a:ext cx="4006875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26" name="Freeform 17">
            <a:extLst>
              <a:ext uri="{FF2B5EF4-FFF2-40B4-BE49-F238E27FC236}">
                <a16:creationId xmlns:a16="http://schemas.microsoft.com/office/drawing/2014/main" id="{55EB0A70-04CD-26DE-BE20-EF655D8B75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6526801"/>
            <a:ext cx="12192000" cy="331199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27" name="Freeform 17">
            <a:extLst>
              <a:ext uri="{FF2B5EF4-FFF2-40B4-BE49-F238E27FC236}">
                <a16:creationId xmlns:a16="http://schemas.microsoft.com/office/drawing/2014/main" id="{7E4709C2-0D04-D67A-EAD6-46FA0B3DA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7768799" y="6526800"/>
            <a:ext cx="4423201" cy="331200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30" name="Freeform 10">
            <a:extLst>
              <a:ext uri="{FF2B5EF4-FFF2-40B4-BE49-F238E27FC236}">
                <a16:creationId xmlns:a16="http://schemas.microsoft.com/office/drawing/2014/main" id="{D2170013-17CD-7570-6413-53FD1A329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10420C-21EA-A137-94EA-7CB5AD5C289C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05FC22-F2D9-EF5B-0678-3678B4A14AC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A4AF99-6BCE-53B0-C2F9-75CDEE4E2A2F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35D202A1-D991-7D10-0C19-6BEEA58CEFF3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44000" y="2868150"/>
            <a:ext cx="6241267" cy="3157929"/>
          </a:xfr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3632984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C6104E6-797D-DE61-EBFD-7BF0502BC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25622"/>
            <a:ext cx="5906997" cy="1928790"/>
          </a:xfrm>
        </p:spPr>
        <p:txBody>
          <a:bodyPr lIns="0" tIns="0" rIns="0" bIns="0" anchor="b">
            <a:noAutofit/>
          </a:bodyPr>
          <a:lstStyle>
            <a:lvl1pPr>
              <a:defRPr sz="36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B0D848ED-ED73-86A8-A1FA-AF09CBE78399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844001" y="2868150"/>
            <a:ext cx="5906996" cy="3157929"/>
          </a:xfr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Picture Placeholder 10">
            <a:extLst>
              <a:ext uri="{FF2B5EF4-FFF2-40B4-BE49-F238E27FC236}">
                <a16:creationId xmlns:a16="http://schemas.microsoft.com/office/drawing/2014/main" id="{847007C7-5340-21AB-9C7D-DEAEEEC51F9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00452" y="831918"/>
            <a:ext cx="4006875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Freeform 17">
            <a:extLst>
              <a:ext uri="{FF2B5EF4-FFF2-40B4-BE49-F238E27FC236}">
                <a16:creationId xmlns:a16="http://schemas.microsoft.com/office/drawing/2014/main" id="{13CA70C1-F619-4E37-711E-3B0AD7A76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6526801"/>
            <a:ext cx="12192000" cy="331199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14" name="Freeform 17">
            <a:extLst>
              <a:ext uri="{FF2B5EF4-FFF2-40B4-BE49-F238E27FC236}">
                <a16:creationId xmlns:a16="http://schemas.microsoft.com/office/drawing/2014/main" id="{AFD330A2-1BB8-0E4E-4029-7943C275F8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7768799" y="6526800"/>
            <a:ext cx="4423201" cy="331200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15" name="Freeform 10">
            <a:extLst>
              <a:ext uri="{FF2B5EF4-FFF2-40B4-BE49-F238E27FC236}">
                <a16:creationId xmlns:a16="http://schemas.microsoft.com/office/drawing/2014/main" id="{2CA1D929-364A-512C-A838-1E811BAAA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39E46-5D7F-72A4-2992-9ED1BC2734D0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21D8C09-15AC-F77D-CB44-460449C518AA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9DACD80-A888-AB57-3EB1-6A05051158F8}"/>
              </a:ext>
            </a:extLst>
          </p:cNvPr>
          <p:cNvSpPr>
            <a:spLocks noGrp="1"/>
          </p:cNvSpPr>
          <p:nvPr>
            <p:ph type="sldNum" sz="half" idx="21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578054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8"/>
            <a:ext cx="6135623" cy="1922494"/>
          </a:xfrm>
        </p:spPr>
        <p:txBody>
          <a:bodyPr lIns="0" tIns="0" rIns="0" bIns="0" anchor="b">
            <a:noAutofit/>
          </a:bodyPr>
          <a:lstStyle>
            <a:lvl1pPr>
              <a:defRPr sz="36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00453" y="831918"/>
            <a:ext cx="4006874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04EB612-D143-1C59-FAC1-BE3F2604E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6526800"/>
            <a:ext cx="12191999" cy="331200"/>
          </a:xfrm>
          <a:custGeom>
            <a:avLst/>
            <a:gdLst>
              <a:gd name="connsiteX0" fmla="*/ 0 w 12191999"/>
              <a:gd name="connsiteY0" fmla="*/ 0 h 331200"/>
              <a:gd name="connsiteX1" fmla="*/ 12191999 w 12191999"/>
              <a:gd name="connsiteY1" fmla="*/ 0 h 331200"/>
              <a:gd name="connsiteX2" fmla="*/ 12191999 w 12191999"/>
              <a:gd name="connsiteY2" fmla="*/ 331200 h 331200"/>
              <a:gd name="connsiteX3" fmla="*/ 0 w 12191999"/>
              <a:gd name="connsiteY3" fmla="*/ 331200 h 33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331200">
                <a:moveTo>
                  <a:pt x="0" y="0"/>
                </a:moveTo>
                <a:lnTo>
                  <a:pt x="12191999" y="0"/>
                </a:lnTo>
                <a:lnTo>
                  <a:pt x="12191999" y="331200"/>
                </a:lnTo>
                <a:lnTo>
                  <a:pt x="0" y="33120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0" name="Freeform 17">
            <a:extLst>
              <a:ext uri="{FF2B5EF4-FFF2-40B4-BE49-F238E27FC236}">
                <a16:creationId xmlns:a16="http://schemas.microsoft.com/office/drawing/2014/main" id="{B5478D54-1F0E-F8E7-4B93-88A2EC96A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6526800"/>
            <a:ext cx="4423201" cy="331200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15" name="Freeform 10">
            <a:extLst>
              <a:ext uri="{FF2B5EF4-FFF2-40B4-BE49-F238E27FC236}">
                <a16:creationId xmlns:a16="http://schemas.microsoft.com/office/drawing/2014/main" id="{90152C41-78FB-BD6F-653B-DE9008C187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28000" y="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A5EEFF-C284-0BE0-EEBD-B7F7F2C34F80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B1E30B-BC94-1D52-B8BF-39973F2E4B4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C942BB-555B-9390-C818-BD6DE5FAFF72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id="{22DD0655-7FBE-20E6-B7D1-1148A340CD32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44000" y="2868150"/>
            <a:ext cx="6241267" cy="3157929"/>
          </a:xfr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3589672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B0E64AB3-51D9-9992-E51A-78ADA62E2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63" y="831918"/>
            <a:ext cx="4361688" cy="1527048"/>
          </a:xfrm>
        </p:spPr>
        <p:txBody>
          <a:bodyPr lIns="0" tIns="0" rIns="0" bIns="0" anchor="b">
            <a:noAutofit/>
          </a:bodyPr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992B4E0B-09D2-1770-AF0A-79593CF5C03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80428" y="831918"/>
            <a:ext cx="5767509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reeform 10">
            <a:extLst>
              <a:ext uri="{FF2B5EF4-FFF2-40B4-BE49-F238E27FC236}">
                <a16:creationId xmlns:a16="http://schemas.microsoft.com/office/drawing/2014/main" id="{45EDBA9A-BBB2-C38B-35AA-3332717F4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927775" y="6134100"/>
            <a:ext cx="1264225" cy="7239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3" name="Freeform 10">
            <a:extLst>
              <a:ext uri="{FF2B5EF4-FFF2-40B4-BE49-F238E27FC236}">
                <a16:creationId xmlns:a16="http://schemas.microsoft.com/office/drawing/2014/main" id="{34B859A9-1821-2589-D888-96C351D1AE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7294"/>
            <a:ext cx="2426216" cy="7239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5AB366C-F93E-3AFB-D35B-4BC82E7C6ADC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BE31A400-7DBA-6924-5C88-174738A75FC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3C60CDC-3D11-6ABE-B5A5-D820E8ED6608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58BA97A0-54BE-6E1F-F43D-7D7A45D74242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44000" y="2548648"/>
            <a:ext cx="4361689" cy="3477432"/>
          </a:xfr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3591204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5064" y="825622"/>
            <a:ext cx="4522936" cy="932688"/>
          </a:xfrm>
        </p:spPr>
        <p:txBody>
          <a:bodyPr lIns="0" tIns="0" rIns="0" bIns="0" anchor="b">
            <a:no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FF0220E-48F8-B4D9-19DE-7B457C3C221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830231" y="1970468"/>
            <a:ext cx="4512601" cy="405561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831918"/>
            <a:ext cx="5648242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3" name="Freeform 10">
            <a:extLst>
              <a:ext uri="{FF2B5EF4-FFF2-40B4-BE49-F238E27FC236}">
                <a16:creationId xmlns:a16="http://schemas.microsoft.com/office/drawing/2014/main" id="{1CDF053D-9E1A-5ADF-E378-BC1B594D57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134100"/>
            <a:ext cx="2426216" cy="7239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4" name="Freeform 10">
            <a:extLst>
              <a:ext uri="{FF2B5EF4-FFF2-40B4-BE49-F238E27FC236}">
                <a16:creationId xmlns:a16="http://schemas.microsoft.com/office/drawing/2014/main" id="{E3C03305-0727-063D-F65D-52727C590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927775" y="0"/>
            <a:ext cx="1264225" cy="7239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5F2C52-862C-D359-D97F-E2F4BD5C67CA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675291-1615-B740-A2A2-550AA0A8537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C1A756-7B83-B6D1-BB4B-EDA9B21DA39C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7345798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490" y="831919"/>
            <a:ext cx="4572000" cy="932688"/>
          </a:xfrm>
        </p:spPr>
        <p:txBody>
          <a:bodyPr lIns="0" tIns="0" rIns="0" bIns="0" anchor="b">
            <a:no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7AED59-1A26-9C13-8482-7857E7DEFE5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73616" y="1892623"/>
            <a:ext cx="4572000" cy="413345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17721" y="831919"/>
            <a:ext cx="5430280" cy="5194162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Freeform 17">
            <a:extLst>
              <a:ext uri="{FF2B5EF4-FFF2-40B4-BE49-F238E27FC236}">
                <a16:creationId xmlns:a16="http://schemas.microsoft.com/office/drawing/2014/main" id="{039F7129-301F-37A1-8705-D22FCF30E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6526801"/>
            <a:ext cx="12192000" cy="331199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13" name="Freeform 17">
            <a:extLst>
              <a:ext uri="{FF2B5EF4-FFF2-40B4-BE49-F238E27FC236}">
                <a16:creationId xmlns:a16="http://schemas.microsoft.com/office/drawing/2014/main" id="{498D78AA-FF02-2016-CF6A-C287F8BFB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7768799" y="6526800"/>
            <a:ext cx="4423201" cy="331200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3" name="Freeform 17">
            <a:extLst>
              <a:ext uri="{FF2B5EF4-FFF2-40B4-BE49-F238E27FC236}">
                <a16:creationId xmlns:a16="http://schemas.microsoft.com/office/drawing/2014/main" id="{731F5CAE-1167-CB4F-9EA2-587063BB8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2192000" cy="331199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4" name="Freeform 17">
            <a:extLst>
              <a:ext uri="{FF2B5EF4-FFF2-40B4-BE49-F238E27FC236}">
                <a16:creationId xmlns:a16="http://schemas.microsoft.com/office/drawing/2014/main" id="{C52FFC89-9C77-38D4-A1FD-0A2BAEA17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0"/>
            <a:ext cx="4423201" cy="331200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6BB193-0784-1AD4-B27A-84ED0D442753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E318F5-7A38-F682-11AA-AE09CA3B7A0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BA7C28-F8FB-B78B-439E-C789066057D6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892367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6432" y="831918"/>
            <a:ext cx="3401568" cy="1527048"/>
          </a:xfrm>
        </p:spPr>
        <p:txBody>
          <a:bodyPr lIns="0" tIns="0" rIns="0" bIns="0" anchor="b">
            <a:no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7AED59-1A26-9C13-8482-7857E7DEFE5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46432" y="2539814"/>
            <a:ext cx="3401568" cy="3486265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831918"/>
            <a:ext cx="6740144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Freeform 17">
            <a:extLst>
              <a:ext uri="{FF2B5EF4-FFF2-40B4-BE49-F238E27FC236}">
                <a16:creationId xmlns:a16="http://schemas.microsoft.com/office/drawing/2014/main" id="{097690AD-7FA4-0418-6C03-72D30D2EA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6526801"/>
            <a:ext cx="12192000" cy="331199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12" name="Freeform 17">
            <a:extLst>
              <a:ext uri="{FF2B5EF4-FFF2-40B4-BE49-F238E27FC236}">
                <a16:creationId xmlns:a16="http://schemas.microsoft.com/office/drawing/2014/main" id="{FC8158AE-2E1B-8E88-C942-74974BB4C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7768799" y="6526800"/>
            <a:ext cx="4423201" cy="331200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3" name="Freeform 10">
            <a:extLst>
              <a:ext uri="{FF2B5EF4-FFF2-40B4-BE49-F238E27FC236}">
                <a16:creationId xmlns:a16="http://schemas.microsoft.com/office/drawing/2014/main" id="{5ACE21C4-AC61-BA7B-3232-A517F53A3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C585C3-C0FA-D85B-2063-2C94D333BBD1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27039C9C-1C0E-8A85-3890-EF9EA31C575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8E6F8DA-CA80-94AC-BE08-CBBC8037FC6F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65213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9"/>
            <a:ext cx="3401568" cy="1527048"/>
          </a:xfrm>
        </p:spPr>
        <p:txBody>
          <a:bodyPr lIns="0" tIns="0" rIns="0" bIns="0" anchor="b">
            <a:no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7AED59-1A26-9C13-8482-7857E7DEFE5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4000" y="2538248"/>
            <a:ext cx="3401568" cy="34878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761781" y="831919"/>
            <a:ext cx="6586220" cy="519416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Freeform 17">
            <a:extLst>
              <a:ext uri="{FF2B5EF4-FFF2-40B4-BE49-F238E27FC236}">
                <a16:creationId xmlns:a16="http://schemas.microsoft.com/office/drawing/2014/main" id="{93CD1190-01A7-D05B-1964-F61E740CD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6526801"/>
            <a:ext cx="12192000" cy="331199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10" name="Freeform 17">
            <a:extLst>
              <a:ext uri="{FF2B5EF4-FFF2-40B4-BE49-F238E27FC236}">
                <a16:creationId xmlns:a16="http://schemas.microsoft.com/office/drawing/2014/main" id="{4A18FB04-9E36-8821-63A6-D2D4B3017E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6526800"/>
            <a:ext cx="4423201" cy="331200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4" name="Freeform 10">
            <a:extLst>
              <a:ext uri="{FF2B5EF4-FFF2-40B4-BE49-F238E27FC236}">
                <a16:creationId xmlns:a16="http://schemas.microsoft.com/office/drawing/2014/main" id="{2E234B26-4369-21D0-047C-F9011FF38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28000" y="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409FD1-17D3-3619-19C3-BB912570FEDE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7C7895-0784-619C-6257-88E7A3F26C4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92DFAC-502B-774F-51F2-AFC9F18FEACA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7452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5">
            <a:extLst>
              <a:ext uri="{FF2B5EF4-FFF2-40B4-BE49-F238E27FC236}">
                <a16:creationId xmlns:a16="http://schemas.microsoft.com/office/drawing/2014/main" id="{955E0A3A-BD31-2674-02EE-D5CC54C0DE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3428999"/>
            <a:ext cx="12192000" cy="1970618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760" y="3774116"/>
            <a:ext cx="11460480" cy="1590543"/>
          </a:xfrm>
        </p:spPr>
        <p:txBody>
          <a:bodyPr lIns="0" tIns="0" rIns="0" bIns="0" anchor="t">
            <a:normAutofit/>
          </a:bodyPr>
          <a:lstStyle>
            <a:lvl1pPr algn="l">
              <a:defRPr sz="54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5760" y="5563401"/>
            <a:ext cx="11460480" cy="756965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aseline="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1794CE9-E819-5EF2-87AA-CD888A593FED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8279019" y="6400800"/>
            <a:ext cx="2743200" cy="393700"/>
          </a:xfrm>
        </p:spPr>
        <p:txBody>
          <a:bodyPr lIns="0" tIns="0" rIns="0" bIns="0" anchor="b">
            <a:noAutofit/>
          </a:bodyPr>
          <a:lstStyle>
            <a:lvl1pPr marL="0" indent="0" algn="r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/>
              <a:t>Presenter Name</a:t>
            </a:r>
          </a:p>
        </p:txBody>
      </p:sp>
      <p:sp>
        <p:nvSpPr>
          <p:cNvPr id="15" name="Picture Placeholder 14" descr="One tall building modern style black and white.">
            <a:extLst>
              <a:ext uri="{FF2B5EF4-FFF2-40B4-BE49-F238E27FC236}">
                <a16:creationId xmlns:a16="http://schemas.microsoft.com/office/drawing/2014/main" id="{6E7C4A80-E63C-3031-27DB-BBE012F4109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2"/>
            <a:ext cx="12192000" cy="3687377"/>
          </a:xfrm>
          <a:custGeom>
            <a:avLst/>
            <a:gdLst>
              <a:gd name="connsiteX0" fmla="*/ 0 w 12192000"/>
              <a:gd name="connsiteY0" fmla="*/ 0 h 3687377"/>
              <a:gd name="connsiteX1" fmla="*/ 12192000 w 12192000"/>
              <a:gd name="connsiteY1" fmla="*/ 0 h 3687377"/>
              <a:gd name="connsiteX2" fmla="*/ 12192000 w 12192000"/>
              <a:gd name="connsiteY2" fmla="*/ 444499 h 3687377"/>
              <a:gd name="connsiteX3" fmla="*/ 11425238 w 12192000"/>
              <a:gd name="connsiteY3" fmla="*/ 444499 h 3687377"/>
              <a:gd name="connsiteX4" fmla="*/ 11425238 w 12192000"/>
              <a:gd name="connsiteY4" fmla="*/ 2391835 h 3687377"/>
              <a:gd name="connsiteX5" fmla="*/ 12192000 w 12192000"/>
              <a:gd name="connsiteY5" fmla="*/ 2391835 h 3687377"/>
              <a:gd name="connsiteX6" fmla="*/ 12192000 w 12192000"/>
              <a:gd name="connsiteY6" fmla="*/ 3687377 h 3687377"/>
              <a:gd name="connsiteX7" fmla="*/ 2426216 w 12192000"/>
              <a:gd name="connsiteY7" fmla="*/ 3687377 h 3687377"/>
              <a:gd name="connsiteX8" fmla="*/ 2426216 w 12192000"/>
              <a:gd name="connsiteY8" fmla="*/ 2963477 h 3687377"/>
              <a:gd name="connsiteX9" fmla="*/ 0 w 12192000"/>
              <a:gd name="connsiteY9" fmla="*/ 2963477 h 3687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3687377">
                <a:moveTo>
                  <a:pt x="0" y="0"/>
                </a:moveTo>
                <a:lnTo>
                  <a:pt x="12192000" y="0"/>
                </a:lnTo>
                <a:lnTo>
                  <a:pt x="12192000" y="444499"/>
                </a:lnTo>
                <a:lnTo>
                  <a:pt x="11425238" y="444499"/>
                </a:lnTo>
                <a:lnTo>
                  <a:pt x="11425238" y="2391835"/>
                </a:lnTo>
                <a:lnTo>
                  <a:pt x="12192000" y="2391835"/>
                </a:lnTo>
                <a:lnTo>
                  <a:pt x="12192000" y="3687377"/>
                </a:lnTo>
                <a:lnTo>
                  <a:pt x="2426216" y="3687377"/>
                </a:lnTo>
                <a:lnTo>
                  <a:pt x="2426216" y="2963477"/>
                </a:lnTo>
                <a:lnTo>
                  <a:pt x="0" y="2963477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5" name="Freeform 10">
            <a:extLst>
              <a:ext uri="{FF2B5EF4-FFF2-40B4-BE49-F238E27FC236}">
                <a16:creationId xmlns:a16="http://schemas.microsoft.com/office/drawing/2014/main" id="{264F984E-6A1B-A033-4FBC-3158758B9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963479"/>
            <a:ext cx="2426216" cy="7239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13" name="Freeform 10">
            <a:extLst>
              <a:ext uri="{FF2B5EF4-FFF2-40B4-BE49-F238E27FC236}">
                <a16:creationId xmlns:a16="http://schemas.microsoft.com/office/drawing/2014/main" id="{038D67BC-3BCF-76A8-9BF0-6064840729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798455" y="1014376"/>
            <a:ext cx="2020327" cy="766762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9C312-642F-DE98-976D-2DBE2EAC42E6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0AEAA7-DE9F-17B8-3F1D-002EC04537B6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A17B79-A16A-9D34-8092-50AE53A616D3}"/>
              </a:ext>
            </a:extLst>
          </p:cNvPr>
          <p:cNvSpPr>
            <a:spLocks noGrp="1"/>
          </p:cNvSpPr>
          <p:nvPr>
            <p:ph type="sldNum" sz="half" idx="22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1756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3454" y="831919"/>
            <a:ext cx="3273552" cy="2035696"/>
          </a:xfrm>
        </p:spPr>
        <p:txBody>
          <a:bodyPr lIns="0" tIns="0" rIns="0" bIns="0" anchor="b">
            <a:noAutofit/>
          </a:bodyPr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E0D00CE-C191-6DE5-9D82-7EFB59BC37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74448" y="2970092"/>
            <a:ext cx="3273552" cy="295351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/>
            </a:lvl1pPr>
            <a:lvl2pPr marL="228600" indent="0">
              <a:buNone/>
              <a:defRPr sz="1200"/>
            </a:lvl2pPr>
            <a:lvl3pPr marL="457200" indent="0">
              <a:buNone/>
              <a:defRPr sz="1100"/>
            </a:lvl3pPr>
            <a:lvl4pPr marL="685800" indent="0">
              <a:buNone/>
              <a:defRPr sz="1050"/>
            </a:lvl4pPr>
            <a:lvl5pPr marL="91440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831919"/>
            <a:ext cx="6937365" cy="509168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reeform 10">
            <a:extLst>
              <a:ext uri="{FF2B5EF4-FFF2-40B4-BE49-F238E27FC236}">
                <a16:creationId xmlns:a16="http://schemas.microsoft.com/office/drawing/2014/main" id="{BC616BFE-87E7-15B1-BE25-55D1A05BF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9400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9" name="Freeform 17">
            <a:extLst>
              <a:ext uri="{FF2B5EF4-FFF2-40B4-BE49-F238E27FC236}">
                <a16:creationId xmlns:a16="http://schemas.microsoft.com/office/drawing/2014/main" id="{53E786F4-E71D-CFC6-78CC-37D062171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7768799" y="0"/>
            <a:ext cx="4423201" cy="331200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77F430-E16C-DB47-2D12-A6B6A0A530FB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589D42-6067-52C1-64C7-175E6BC6EB5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61FAC5-DA8E-3118-188C-90203A7E238F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533721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998" y="4509559"/>
            <a:ext cx="4579339" cy="1516522"/>
          </a:xfrm>
        </p:spPr>
        <p:txBody>
          <a:bodyPr lIns="0" tIns="0" rIns="0" bIns="0" anchor="t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3D15418-1E32-0501-0E66-54FC2DD08E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691351" y="4508939"/>
            <a:ext cx="5651393" cy="1516522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/>
            </a:lvl1pPr>
            <a:lvl2pPr marL="228600" indent="0">
              <a:buFont typeface="Arial" panose="020B0604020202020204" pitchFamily="34" charset="0"/>
              <a:buNone/>
              <a:defRPr sz="1200"/>
            </a:lvl2pPr>
            <a:lvl3pPr marL="457200" indent="0">
              <a:buFont typeface="Arial" panose="020B0604020202020204" pitchFamily="34" charset="0"/>
              <a:buNone/>
              <a:defRPr sz="1100"/>
            </a:lvl3pPr>
            <a:lvl4pPr marL="685800" indent="0">
              <a:buFont typeface="Arial" panose="020B0604020202020204" pitchFamily="34" charset="0"/>
              <a:buNone/>
              <a:defRPr sz="1050"/>
            </a:lvl4pPr>
            <a:lvl5pPr marL="914400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831919"/>
            <a:ext cx="10504001" cy="3472067"/>
          </a:xfrm>
        </p:spPr>
        <p:txBody>
          <a:bodyPr/>
          <a:lstStyle/>
          <a:p>
            <a:endParaRPr lang="en-US"/>
          </a:p>
        </p:txBody>
      </p:sp>
      <p:sp>
        <p:nvSpPr>
          <p:cNvPr id="9" name="Freeform 17">
            <a:extLst>
              <a:ext uri="{FF2B5EF4-FFF2-40B4-BE49-F238E27FC236}">
                <a16:creationId xmlns:a16="http://schemas.microsoft.com/office/drawing/2014/main" id="{78D5D10E-35CF-5B74-29A6-11679EB8C8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7768799" y="6526800"/>
            <a:ext cx="4423201" cy="331200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4" name="Freeform 10">
            <a:extLst>
              <a:ext uri="{FF2B5EF4-FFF2-40B4-BE49-F238E27FC236}">
                <a16:creationId xmlns:a16="http://schemas.microsoft.com/office/drawing/2014/main" id="{59F69B48-F459-FF66-26A9-7EC00C9F7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991EAAD-5E54-2080-2B9B-B19E843B643E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A91084A-93AC-072A-7367-DE9AE048A7B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48BE4C08-656F-090F-ADE8-832DD695E70B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543541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999" y="3785800"/>
            <a:ext cx="2953618" cy="2240280"/>
          </a:xfrm>
        </p:spPr>
        <p:txBody>
          <a:bodyPr lIns="0" tIns="0" rIns="0" bIns="0" anchor="t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3D15418-1E32-0501-0E66-54FC2DD08E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972910" y="3785800"/>
            <a:ext cx="7366186" cy="2240280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/>
            </a:lvl1pPr>
            <a:lvl2pPr marL="228600" indent="0">
              <a:buFont typeface="Arial" panose="020B0604020202020204" pitchFamily="34" charset="0"/>
              <a:buNone/>
              <a:defRPr sz="1200"/>
            </a:lvl2pPr>
            <a:lvl3pPr marL="457200" indent="0">
              <a:buFont typeface="Arial" panose="020B0604020202020204" pitchFamily="34" charset="0"/>
              <a:buNone/>
              <a:defRPr sz="1100"/>
            </a:lvl3pPr>
            <a:lvl4pPr marL="685800" indent="0">
              <a:buFont typeface="Arial" panose="020B0604020202020204" pitchFamily="34" charset="0"/>
              <a:buNone/>
              <a:defRPr sz="1050"/>
            </a:lvl4pPr>
            <a:lvl5pPr marL="914400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865938"/>
            <a:ext cx="10504001" cy="2556004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reeform 10">
            <a:extLst>
              <a:ext uri="{FF2B5EF4-FFF2-40B4-BE49-F238E27FC236}">
                <a16:creationId xmlns:a16="http://schemas.microsoft.com/office/drawing/2014/main" id="{CA4C43E1-0073-A35D-0A04-ED32FA1BF8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9400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3" name="Freeform 10">
            <a:extLst>
              <a:ext uri="{FF2B5EF4-FFF2-40B4-BE49-F238E27FC236}">
                <a16:creationId xmlns:a16="http://schemas.microsoft.com/office/drawing/2014/main" id="{449555A3-9265-EF73-CF8C-45D64D56F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28000" y="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EBA73-01F9-86A4-00C2-B8F864FAFC2E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46286F-948B-A354-C39B-0CCDE3D271B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0247BB-0B45-F3B8-2827-87B286ED5D4F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343293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8"/>
            <a:ext cx="2953618" cy="2240279"/>
          </a:xfrm>
        </p:spPr>
        <p:txBody>
          <a:bodyPr lIns="0" tIns="0" rIns="0" bIns="0" anchor="t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3D15418-1E32-0501-0E66-54FC2DD08E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035972" y="839450"/>
            <a:ext cx="7312028" cy="2240280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/>
            </a:lvl1pPr>
            <a:lvl2pPr marL="228600" indent="0">
              <a:buFont typeface="Arial" panose="020B0604020202020204" pitchFamily="34" charset="0"/>
              <a:buNone/>
              <a:defRPr sz="1200"/>
            </a:lvl2pPr>
            <a:lvl3pPr marL="457200" indent="0">
              <a:buFont typeface="Arial" panose="020B0604020202020204" pitchFamily="34" charset="0"/>
              <a:buNone/>
              <a:defRPr sz="1100"/>
            </a:lvl3pPr>
            <a:lvl4pPr marL="685800" indent="0">
              <a:buFont typeface="Arial" panose="020B0604020202020204" pitchFamily="34" charset="0"/>
              <a:buNone/>
              <a:defRPr sz="1050"/>
            </a:lvl4pPr>
            <a:lvl5pPr marL="914400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3310759"/>
            <a:ext cx="10504001" cy="2722852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reeform 10">
            <a:extLst>
              <a:ext uri="{FF2B5EF4-FFF2-40B4-BE49-F238E27FC236}">
                <a16:creationId xmlns:a16="http://schemas.microsoft.com/office/drawing/2014/main" id="{DD85C6AE-2C4C-5E38-47AE-05318D667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28000" y="599400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3" name="Freeform 10">
            <a:extLst>
              <a:ext uri="{FF2B5EF4-FFF2-40B4-BE49-F238E27FC236}">
                <a16:creationId xmlns:a16="http://schemas.microsoft.com/office/drawing/2014/main" id="{3071C948-EB93-1CA0-72C9-A49862E4C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1D45D4-FE2B-EB10-39D7-EABDFE8EC6D1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6E03B1-F337-4DE6-A553-B870A5400C4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6CFA0A-FC5D-D0F9-EA38-A0E0E192373F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701766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963" y="858337"/>
            <a:ext cx="10504000" cy="970463"/>
          </a:xfrm>
        </p:spPr>
        <p:txBody>
          <a:bodyPr lIns="0" tIns="0" rIns="0" bIns="0" anchor="ctr">
            <a:noAutofit/>
          </a:bodyPr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73963" y="2081048"/>
            <a:ext cx="6157458" cy="3945032"/>
          </a:xfrm>
        </p:spPr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1897688-419F-6EB2-5CC1-DC14924E5FC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290520" y="2081048"/>
            <a:ext cx="4023360" cy="3918615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reeform 10">
            <a:extLst>
              <a:ext uri="{FF2B5EF4-FFF2-40B4-BE49-F238E27FC236}">
                <a16:creationId xmlns:a16="http://schemas.microsoft.com/office/drawing/2014/main" id="{B879A9D4-2DE0-F5AB-C643-7D6C624F51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9400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9" name="Freeform 10">
            <a:extLst>
              <a:ext uri="{FF2B5EF4-FFF2-40B4-BE49-F238E27FC236}">
                <a16:creationId xmlns:a16="http://schemas.microsoft.com/office/drawing/2014/main" id="{2D787054-1839-E686-38C1-14B884039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28000" y="2081048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85589B-ED64-F606-AD4D-82558DFE2F9D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EE6E25-8F36-46AA-7353-63CD48AEA3D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67EEA2-3419-D7B3-9621-57F8695BB18D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887227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52884"/>
            <a:ext cx="4672584" cy="1453896"/>
          </a:xfrm>
        </p:spPr>
        <p:txBody>
          <a:bodyPr lIns="0" tIns="0" rIns="0" bIns="0">
            <a:noAutofit/>
          </a:bodyPr>
          <a:lstStyle>
            <a:lvl1pPr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2459420"/>
            <a:ext cx="4672584" cy="3545695"/>
          </a:xfrm>
        </p:spPr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BAC3300-BF12-B200-9F06-8D5AC45CB7E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738648" y="831919"/>
            <a:ext cx="5609353" cy="519416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Freeform 17">
            <a:extLst>
              <a:ext uri="{FF2B5EF4-FFF2-40B4-BE49-F238E27FC236}">
                <a16:creationId xmlns:a16="http://schemas.microsoft.com/office/drawing/2014/main" id="{9B5DC763-7A3E-F543-D730-F1D0DB8E72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6526800"/>
            <a:ext cx="4423201" cy="331200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3" name="Freeform 10">
            <a:extLst>
              <a:ext uri="{FF2B5EF4-FFF2-40B4-BE49-F238E27FC236}">
                <a16:creationId xmlns:a16="http://schemas.microsoft.com/office/drawing/2014/main" id="{7BD5A08B-EED8-797D-F25E-F1027E0C20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28000" y="599400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4" name="Freeform 10">
            <a:extLst>
              <a:ext uri="{FF2B5EF4-FFF2-40B4-BE49-F238E27FC236}">
                <a16:creationId xmlns:a16="http://schemas.microsoft.com/office/drawing/2014/main" id="{890AF34F-C900-E182-C79E-F87C625DAD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400220-A3EA-A5A4-0CE3-CD8DBA62B9D8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A8548E-F7FA-ADF2-255A-A393995E048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C31298-3111-9F68-2490-97F4A8DB37EC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42631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73725"/>
            <a:ext cx="3657603" cy="1453896"/>
          </a:xfrm>
        </p:spPr>
        <p:txBody>
          <a:bodyPr lIns="0" tIns="0" rIns="0" bIns="0" anchor="t">
            <a:noAutofit/>
          </a:bodyPr>
          <a:lstStyle>
            <a:lvl1pPr>
              <a:defRPr sz="32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2490951"/>
            <a:ext cx="3657603" cy="3493323"/>
          </a:xfrm>
        </p:spPr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3F7B03F-5EDA-605B-1A2E-F48896E489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61186" y="831919"/>
            <a:ext cx="6586814" cy="5152355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Freeform 17">
            <a:extLst>
              <a:ext uri="{FF2B5EF4-FFF2-40B4-BE49-F238E27FC236}">
                <a16:creationId xmlns:a16="http://schemas.microsoft.com/office/drawing/2014/main" id="{05FFA936-7860-03EC-833F-6A837DCB4A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6526800"/>
            <a:ext cx="12192000" cy="331199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9" name="Freeform 17">
            <a:extLst>
              <a:ext uri="{FF2B5EF4-FFF2-40B4-BE49-F238E27FC236}">
                <a16:creationId xmlns:a16="http://schemas.microsoft.com/office/drawing/2014/main" id="{823AC08E-BB10-EDBA-C0E3-558A1F461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6526800"/>
            <a:ext cx="4423201" cy="331200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4" name="Freeform 10">
            <a:extLst>
              <a:ext uri="{FF2B5EF4-FFF2-40B4-BE49-F238E27FC236}">
                <a16:creationId xmlns:a16="http://schemas.microsoft.com/office/drawing/2014/main" id="{C362DB80-9F02-EB8E-FC5F-14EB115DD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28000" y="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EEC586-446A-7442-E39B-030A8C7850C0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4B311C-F361-BA00-37B8-7634DBDFA2F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591745-C6C1-1702-1C5A-3F5C1383BD8B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113958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ig Numb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4000" y="831918"/>
            <a:ext cx="10521992" cy="4069265"/>
          </a:xfrm>
        </p:spPr>
        <p:txBody>
          <a:bodyPr lIns="0" tIns="0" rIns="0" bIns="0" anchor="b">
            <a:noAutofit/>
          </a:bodyPr>
          <a:lstStyle>
            <a:lvl1pPr algn="l">
              <a:defRPr sz="23200">
                <a:solidFill>
                  <a:schemeClr val="tx1"/>
                </a:solidFill>
              </a:defRPr>
            </a:lvl1pPr>
          </a:lstStyle>
          <a:p>
            <a:r>
              <a:rPr lang="en-US"/>
              <a:t>##%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3999" y="5076496"/>
            <a:ext cx="7559021" cy="949583"/>
          </a:xfrm>
        </p:spPr>
        <p:txBody>
          <a:bodyPr lIns="0" tIns="0" rIns="0" bIns="0" anchor="t">
            <a:noAutofit/>
          </a:bodyPr>
          <a:lstStyle>
            <a:lvl1pPr marL="0" indent="0" algn="l">
              <a:buNone/>
              <a:defRPr sz="28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Freeform 10">
            <a:extLst>
              <a:ext uri="{FF2B5EF4-FFF2-40B4-BE49-F238E27FC236}">
                <a16:creationId xmlns:a16="http://schemas.microsoft.com/office/drawing/2014/main" id="{39E8EB8E-D63B-6AF9-B3A0-B05D41CD86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9400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7" name="Freeform 10">
            <a:extLst>
              <a:ext uri="{FF2B5EF4-FFF2-40B4-BE49-F238E27FC236}">
                <a16:creationId xmlns:a16="http://schemas.microsoft.com/office/drawing/2014/main" id="{048AF7A1-40D5-5DBA-10C9-828BAC169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28000" y="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EC1DE6-0C7C-1CAF-7C78-5D6093696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57C0A9-12CC-9AFC-8344-663133119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C7CCB-E1D6-437F-A321-AC311F055591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071686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ig Numb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61992" y="831918"/>
            <a:ext cx="10486008" cy="3977825"/>
          </a:xfrm>
        </p:spPr>
        <p:txBody>
          <a:bodyPr lIns="0" tIns="0" rIns="0" bIns="0" anchor="b">
            <a:noAutofit/>
          </a:bodyPr>
          <a:lstStyle>
            <a:lvl1pPr algn="ctr">
              <a:defRPr sz="23200">
                <a:solidFill>
                  <a:schemeClr val="tx1"/>
                </a:solidFill>
              </a:defRPr>
            </a:lvl1pPr>
          </a:lstStyle>
          <a:p>
            <a:r>
              <a:rPr lang="en-US"/>
              <a:t>##%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7440" y="4997668"/>
            <a:ext cx="7525512" cy="1028411"/>
          </a:xfrm>
        </p:spPr>
        <p:txBody>
          <a:bodyPr lIns="0" tIns="0" rIns="0" bIns="0" anchor="t">
            <a:noAutofit/>
          </a:bodyPr>
          <a:lstStyle>
            <a:lvl1pPr marL="0" indent="0" algn="ctr">
              <a:buNone/>
              <a:defRPr sz="28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Freeform 10">
            <a:extLst>
              <a:ext uri="{FF2B5EF4-FFF2-40B4-BE49-F238E27FC236}">
                <a16:creationId xmlns:a16="http://schemas.microsoft.com/office/drawing/2014/main" id="{90AE8DFC-9941-7AAD-BE59-0C47E3A3D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28000" y="599400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7" name="Freeform 10">
            <a:extLst>
              <a:ext uri="{FF2B5EF4-FFF2-40B4-BE49-F238E27FC236}">
                <a16:creationId xmlns:a16="http://schemas.microsoft.com/office/drawing/2014/main" id="{4D599065-206D-B396-91F8-07BD1D0B15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C41CC-3994-216B-257A-9EF40332D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14F33-A50F-76BC-E256-41A00023A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68ED4B-8927-6920-5B11-CF5655D44608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7498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Number 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93814EA-F598-EBFD-83D1-6782D7CBB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F4F8927-891C-4D7A-C2D3-6EB5EF6712F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61992" y="831918"/>
            <a:ext cx="10486008" cy="3977825"/>
          </a:xfrm>
        </p:spPr>
        <p:txBody>
          <a:bodyPr lIns="0" tIns="0" rIns="0" bIns="0" anchor="b">
            <a:noAutofit/>
          </a:bodyPr>
          <a:lstStyle>
            <a:lvl1pPr algn="ctr">
              <a:defRPr sz="23200">
                <a:solidFill>
                  <a:schemeClr val="bg2"/>
                </a:solidFill>
              </a:defRPr>
            </a:lvl1pPr>
          </a:lstStyle>
          <a:p>
            <a:r>
              <a:rPr lang="en-US"/>
              <a:t>##%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0489314B-CDC1-7F7E-C4DD-AAC0E5222B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7440" y="4997668"/>
            <a:ext cx="7525512" cy="1028411"/>
          </a:xfrm>
        </p:spPr>
        <p:txBody>
          <a:bodyPr lIns="0" tIns="0" rIns="0" bIns="0" anchor="t">
            <a:noAutofit/>
          </a:bodyPr>
          <a:lstStyle>
            <a:lvl1pPr marL="0" indent="0" algn="ctr">
              <a:buNone/>
              <a:defRPr sz="2800" cap="none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8B8163FF-4732-F569-E5D9-9B6A2B0CA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04/26/2025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3058DED8-3ECE-DBAC-089A-2CA6ED299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21E5DAD-47E7-5589-A6AC-9B13B86A10E0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25517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>
            <a:extLst>
              <a:ext uri="{FF2B5EF4-FFF2-40B4-BE49-F238E27FC236}">
                <a16:creationId xmlns:a16="http://schemas.microsoft.com/office/drawing/2014/main" id="{96624185-F7D1-FA60-1A95-7A114118DB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73559" y="1"/>
            <a:ext cx="8318441" cy="402844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59658" y="285071"/>
            <a:ext cx="6470926" cy="3606209"/>
          </a:xfrm>
        </p:spPr>
        <p:txBody>
          <a:bodyPr lIns="0" tIns="0" rIns="0" bIns="0" anchor="b">
            <a:noAutofit/>
          </a:bodyPr>
          <a:lstStyle>
            <a:lvl1pPr algn="l">
              <a:defRPr sz="5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59658" y="4226560"/>
            <a:ext cx="6470926" cy="149352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0" name="Picture Placeholder 19" descr="One tall building modern style black and white.">
            <a:extLst>
              <a:ext uri="{FF2B5EF4-FFF2-40B4-BE49-F238E27FC236}">
                <a16:creationId xmlns:a16="http://schemas.microsoft.com/office/drawing/2014/main" id="{B5F970DC-4D95-E856-C011-166EE410B02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2"/>
            <a:ext cx="4671295" cy="6857999"/>
          </a:xfrm>
          <a:custGeom>
            <a:avLst/>
            <a:gdLst>
              <a:gd name="connsiteX0" fmla="*/ 0 w 4671295"/>
              <a:gd name="connsiteY0" fmla="*/ 6134100 h 6857999"/>
              <a:gd name="connsiteX1" fmla="*/ 574 w 4671295"/>
              <a:gd name="connsiteY1" fmla="*/ 6134100 h 6857999"/>
              <a:gd name="connsiteX2" fmla="*/ 574 w 4671295"/>
              <a:gd name="connsiteY2" fmla="*/ 6857999 h 6857999"/>
              <a:gd name="connsiteX3" fmla="*/ 0 w 4671295"/>
              <a:gd name="connsiteY3" fmla="*/ 6857999 h 6857999"/>
              <a:gd name="connsiteX4" fmla="*/ 575 w 4671295"/>
              <a:gd name="connsiteY4" fmla="*/ 1729318 h 6857999"/>
              <a:gd name="connsiteX5" fmla="*/ 575 w 4671295"/>
              <a:gd name="connsiteY5" fmla="*/ 3676654 h 6857999"/>
              <a:gd name="connsiteX6" fmla="*/ 767337 w 4671295"/>
              <a:gd name="connsiteY6" fmla="*/ 3676654 h 6857999"/>
              <a:gd name="connsiteX7" fmla="*/ 767337 w 4671295"/>
              <a:gd name="connsiteY7" fmla="*/ 1729318 h 6857999"/>
              <a:gd name="connsiteX8" fmla="*/ 574 w 4671295"/>
              <a:gd name="connsiteY8" fmla="*/ 0 h 6857999"/>
              <a:gd name="connsiteX9" fmla="*/ 4671295 w 4671295"/>
              <a:gd name="connsiteY9" fmla="*/ 0 h 6857999"/>
              <a:gd name="connsiteX10" fmla="*/ 4671295 w 4671295"/>
              <a:gd name="connsiteY10" fmla="*/ 6857999 h 6857999"/>
              <a:gd name="connsiteX11" fmla="*/ 2426216 w 4671295"/>
              <a:gd name="connsiteY11" fmla="*/ 6857999 h 6857999"/>
              <a:gd name="connsiteX12" fmla="*/ 2426216 w 4671295"/>
              <a:gd name="connsiteY12" fmla="*/ 6134100 h 6857999"/>
              <a:gd name="connsiteX13" fmla="*/ 574 w 4671295"/>
              <a:gd name="connsiteY13" fmla="*/ 613410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671295" h="6857999">
                <a:moveTo>
                  <a:pt x="0" y="6134100"/>
                </a:moveTo>
                <a:lnTo>
                  <a:pt x="574" y="6134100"/>
                </a:lnTo>
                <a:lnTo>
                  <a:pt x="574" y="6857999"/>
                </a:lnTo>
                <a:lnTo>
                  <a:pt x="0" y="6857999"/>
                </a:lnTo>
                <a:close/>
                <a:moveTo>
                  <a:pt x="575" y="1729318"/>
                </a:moveTo>
                <a:lnTo>
                  <a:pt x="575" y="3676654"/>
                </a:lnTo>
                <a:lnTo>
                  <a:pt x="767337" y="3676654"/>
                </a:lnTo>
                <a:lnTo>
                  <a:pt x="767337" y="1729318"/>
                </a:lnTo>
                <a:close/>
                <a:moveTo>
                  <a:pt x="574" y="0"/>
                </a:moveTo>
                <a:lnTo>
                  <a:pt x="4671295" y="0"/>
                </a:lnTo>
                <a:lnTo>
                  <a:pt x="4671295" y="6857999"/>
                </a:lnTo>
                <a:lnTo>
                  <a:pt x="2426216" y="6857999"/>
                </a:lnTo>
                <a:lnTo>
                  <a:pt x="2426216" y="6134100"/>
                </a:lnTo>
                <a:lnTo>
                  <a:pt x="574" y="6134100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40ED42D-2092-EE19-1040-6CA890C1AA6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59658" y="6089333"/>
            <a:ext cx="2116137" cy="292994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600" baseline="0"/>
            </a:lvl1pPr>
          </a:lstStyle>
          <a:p>
            <a:pPr lvl="0"/>
            <a:r>
              <a:rPr lang="en-US" altLang="zh-CN"/>
              <a:t>Presenter Name</a:t>
            </a:r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E11187-86CB-6B4B-4F55-B8E4A09946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845820" y="5270500"/>
            <a:ext cx="741680" cy="2433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CC8F2F8-2E90-744F-370E-A1F3349F9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706880"/>
            <a:ext cx="782320" cy="20015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018F5-6938-C956-A700-3FB7BD456C92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B0C64-77F2-ABAA-2AE0-EAC05A006C94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5ABAF6-FA89-36E3-9418-68410C90775E}"/>
              </a:ext>
            </a:extLst>
          </p:cNvPr>
          <p:cNvSpPr>
            <a:spLocks noGrp="1"/>
          </p:cNvSpPr>
          <p:nvPr>
            <p:ph type="sldNum" sz="half" idx="20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3555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1133856"/>
          </a:xfrm>
        </p:spPr>
        <p:txBody>
          <a:bodyPr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8" y="630936"/>
            <a:ext cx="8266176" cy="5605272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5400" b="1"/>
            </a:lvl1pPr>
            <a:lvl2pPr marL="228600" indent="0">
              <a:lnSpc>
                <a:spcPct val="100000"/>
              </a:lnSpc>
              <a:buNone/>
              <a:defRPr sz="4800" b="1"/>
            </a:lvl2pPr>
            <a:lvl3pPr marL="457200" indent="0">
              <a:lnSpc>
                <a:spcPct val="100000"/>
              </a:lnSpc>
              <a:buNone/>
              <a:defRPr sz="4400" b="1"/>
            </a:lvl3pPr>
            <a:lvl4pPr marL="685800" indent="0">
              <a:lnSpc>
                <a:spcPct val="100000"/>
              </a:lnSpc>
              <a:buNone/>
              <a:defRPr sz="4000" b="1"/>
            </a:lvl4pPr>
            <a:lvl5pPr marL="914400" indent="0">
              <a:lnSpc>
                <a:spcPct val="100000"/>
              </a:lnSpc>
              <a:buNone/>
              <a:defRPr sz="3600" b="1"/>
            </a:lvl5pPr>
          </a:lstStyle>
          <a:p>
            <a:pPr lvl="0"/>
            <a:r>
              <a:rPr lang="en-US"/>
              <a:t>Click to edit Statement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reeform 10">
            <a:extLst>
              <a:ext uri="{FF2B5EF4-FFF2-40B4-BE49-F238E27FC236}">
                <a16:creationId xmlns:a16="http://schemas.microsoft.com/office/drawing/2014/main" id="{FC2F8FA1-07E9-4B86-7FE6-89A7130324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28000" y="599400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9" name="Freeform 10">
            <a:extLst>
              <a:ext uri="{FF2B5EF4-FFF2-40B4-BE49-F238E27FC236}">
                <a16:creationId xmlns:a16="http://schemas.microsoft.com/office/drawing/2014/main" id="{62EE4FA8-C14D-42BE-7F2F-3EC2A3256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28000" y="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2A21E5-0951-8C64-839E-74A736BB5DF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A661DC-AC19-7062-B8F5-8F4A2BB0F70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B27A9A-1BE2-BB2E-2CBA-D212DFEC3D75}"/>
              </a:ext>
            </a:extLst>
          </p:cNvPr>
          <p:cNvSpPr>
            <a:spLocks noGrp="1"/>
          </p:cNvSpPr>
          <p:nvPr>
            <p:ph type="sldNum" sz="half" idx="16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303527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1133856"/>
          </a:xfrm>
        </p:spPr>
        <p:txBody>
          <a:bodyPr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8" y="1929384"/>
            <a:ext cx="8266176" cy="4142232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5000" b="1"/>
            </a:lvl1pPr>
            <a:lvl2pPr marL="228600" indent="0">
              <a:lnSpc>
                <a:spcPct val="100000"/>
              </a:lnSpc>
              <a:buNone/>
              <a:defRPr sz="4400" b="1"/>
            </a:lvl2pPr>
            <a:lvl3pPr marL="457200" indent="0">
              <a:lnSpc>
                <a:spcPct val="100000"/>
              </a:lnSpc>
              <a:buNone/>
              <a:defRPr sz="4000" b="1"/>
            </a:lvl3pPr>
            <a:lvl4pPr marL="685800" indent="0">
              <a:lnSpc>
                <a:spcPct val="100000"/>
              </a:lnSpc>
              <a:buNone/>
              <a:defRPr sz="3600" b="1"/>
            </a:lvl4pPr>
            <a:lvl5pPr marL="914400" indent="0">
              <a:lnSpc>
                <a:spcPct val="100000"/>
              </a:lnSpc>
              <a:buNone/>
              <a:defRPr sz="3200" b="1"/>
            </a:lvl5pPr>
          </a:lstStyle>
          <a:p>
            <a:pPr lvl="0"/>
            <a:r>
              <a:rPr lang="en-US"/>
              <a:t>Click to edit Statement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reeform 10">
            <a:extLst>
              <a:ext uri="{FF2B5EF4-FFF2-40B4-BE49-F238E27FC236}">
                <a16:creationId xmlns:a16="http://schemas.microsoft.com/office/drawing/2014/main" id="{22D94787-2437-0D44-4DC0-5BF87C1E4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6134100"/>
            <a:ext cx="1853986" cy="7239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6" name="Freeform 10">
            <a:extLst>
              <a:ext uri="{FF2B5EF4-FFF2-40B4-BE49-F238E27FC236}">
                <a16:creationId xmlns:a16="http://schemas.microsoft.com/office/drawing/2014/main" id="{466DC4A4-5BC3-6A6B-8176-7BBAE4333D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616942" y="3638550"/>
            <a:ext cx="2426216" cy="7239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AC22A6-DAD3-172B-2EB3-FFCC78ECE83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E89CB7-4D3B-AFD6-E514-8785D7C6329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FF7D4F-E910-621B-FBA2-BE8B3CADEED9}"/>
              </a:ext>
            </a:extLst>
          </p:cNvPr>
          <p:cNvSpPr>
            <a:spLocks noGrp="1"/>
          </p:cNvSpPr>
          <p:nvPr>
            <p:ph type="sldNum" sz="half" idx="16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979123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1133856"/>
          </a:xfrm>
        </p:spPr>
        <p:txBody>
          <a:bodyPr lIns="0" tIns="0" rIns="0" bIns="0">
            <a:noAutofit/>
          </a:bodyPr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8" y="548640"/>
            <a:ext cx="8266176" cy="5605272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5000" b="1"/>
            </a:lvl1pPr>
            <a:lvl2pPr marL="228600" indent="0">
              <a:lnSpc>
                <a:spcPct val="100000"/>
              </a:lnSpc>
              <a:buNone/>
              <a:defRPr sz="4400" b="1"/>
            </a:lvl2pPr>
            <a:lvl3pPr marL="457200" indent="0">
              <a:lnSpc>
                <a:spcPct val="100000"/>
              </a:lnSpc>
              <a:buNone/>
              <a:defRPr sz="4000" b="1"/>
            </a:lvl3pPr>
            <a:lvl4pPr marL="685800" indent="0">
              <a:lnSpc>
                <a:spcPct val="100000"/>
              </a:lnSpc>
              <a:buNone/>
              <a:defRPr sz="3600" b="1"/>
            </a:lvl4pPr>
            <a:lvl5pPr marL="914400" indent="0">
              <a:lnSpc>
                <a:spcPct val="100000"/>
              </a:lnSpc>
              <a:buNone/>
              <a:defRPr sz="3200" b="1"/>
            </a:lvl5pPr>
          </a:lstStyle>
          <a:p>
            <a:pPr lvl="0"/>
            <a:r>
              <a:rPr lang="en-US"/>
              <a:t>Click to edit Statement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reeform 10">
            <a:extLst>
              <a:ext uri="{FF2B5EF4-FFF2-40B4-BE49-F238E27FC236}">
                <a16:creationId xmlns:a16="http://schemas.microsoft.com/office/drawing/2014/main" id="{EC75204E-6665-1741-E3D7-F49BC009A0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616942" y="1399798"/>
            <a:ext cx="2426216" cy="7239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8" name="Freeform 10">
            <a:extLst>
              <a:ext uri="{FF2B5EF4-FFF2-40B4-BE49-F238E27FC236}">
                <a16:creationId xmlns:a16="http://schemas.microsoft.com/office/drawing/2014/main" id="{D185E67F-DBF6-C265-5156-18A6640D0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937497" y="5430012"/>
            <a:ext cx="1254503" cy="7239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F634C7-BDBE-F74F-0DD6-497555F7400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5398AA-835E-B4A0-899B-7F8F1FB510A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2C05F7-BD8A-E7E0-8BC7-A2AA2C1F712A}"/>
              </a:ext>
            </a:extLst>
          </p:cNvPr>
          <p:cNvSpPr>
            <a:spLocks noGrp="1"/>
          </p:cNvSpPr>
          <p:nvPr>
            <p:ph type="sldNum" sz="half" idx="16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0189870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uo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99616" y="1188720"/>
            <a:ext cx="9198864" cy="3657600"/>
          </a:xfrm>
        </p:spPr>
        <p:txBody>
          <a:bodyPr lIns="0" tIns="0" rIns="0" bIns="0" anchor="ctr">
            <a:noAutofit/>
          </a:bodyPr>
          <a:lstStyle>
            <a:lvl1pPr algn="l">
              <a:lnSpc>
                <a:spcPct val="100000"/>
              </a:lnSpc>
              <a:defRPr sz="4000" b="0"/>
            </a:lvl1pPr>
          </a:lstStyle>
          <a:p>
            <a:r>
              <a:rPr lang="en-US"/>
              <a:t>Click to edit Quote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99616" y="5428752"/>
            <a:ext cx="9198864" cy="466344"/>
          </a:xfr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 sz="22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Quote Author</a:t>
            </a:r>
          </a:p>
        </p:txBody>
      </p:sp>
      <p:sp>
        <p:nvSpPr>
          <p:cNvPr id="9" name="Freeform 10">
            <a:extLst>
              <a:ext uri="{FF2B5EF4-FFF2-40B4-BE49-F238E27FC236}">
                <a16:creationId xmlns:a16="http://schemas.microsoft.com/office/drawing/2014/main" id="{F962006A-7A6E-64B1-877A-0C57CD5267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-851158" y="2655570"/>
            <a:ext cx="2426216" cy="7239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EBC863B5-260B-6940-CC7B-7FEF1C988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937497" y="5299974"/>
            <a:ext cx="1254503" cy="7239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B898FB-5C3D-C237-A1F3-7D1A698DE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9E07D4-DFB1-0BD8-ED01-8DBACA0B4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4C0288F-EB42-E0B4-4B02-6E89CDA9DD18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59268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uot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>
            <a:extLst>
              <a:ext uri="{FF2B5EF4-FFF2-40B4-BE49-F238E27FC236}">
                <a16:creationId xmlns:a16="http://schemas.microsoft.com/office/drawing/2014/main" id="{005E8BA8-BCB0-A21C-E1D5-6671C670E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99616" y="1344168"/>
            <a:ext cx="9198864" cy="3291840"/>
          </a:xfrm>
        </p:spPr>
        <p:txBody>
          <a:bodyPr lIns="0" tIns="0" rIns="0" bIns="0" anchor="ctr">
            <a:noAutofit/>
          </a:bodyPr>
          <a:lstStyle>
            <a:lvl1pPr algn="l">
              <a:lnSpc>
                <a:spcPct val="100000"/>
              </a:lnSpc>
              <a:defRPr sz="4000" b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Quote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99616" y="5349240"/>
            <a:ext cx="9198864" cy="466344"/>
          </a:xfr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 sz="2200" b="1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Quote Author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F67E0-E1D7-D3B1-13D7-00781534F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04/26/2025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54D3C5-6449-30B8-7A03-C30374179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957B6-1D68-2616-29D0-E0C8BAD6C60D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75612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uo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4000" y="1234440"/>
            <a:ext cx="8961120" cy="3169920"/>
          </a:xfrm>
        </p:spPr>
        <p:txBody>
          <a:bodyPr lIns="0" tIns="0" rIns="0" bIns="0" anchor="ctr">
            <a:noAutofit/>
          </a:bodyPr>
          <a:lstStyle>
            <a:lvl1pPr algn="l">
              <a:lnSpc>
                <a:spcPct val="100000"/>
              </a:lnSpc>
              <a:defRPr sz="4400" b="0"/>
            </a:lvl1pPr>
          </a:lstStyle>
          <a:p>
            <a:r>
              <a:rPr lang="en-US"/>
              <a:t>Click to edit Quote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41793" y="5540026"/>
            <a:ext cx="8961120" cy="466344"/>
          </a:xfr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 sz="22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Quote Author</a:t>
            </a:r>
          </a:p>
        </p:txBody>
      </p:sp>
      <p:sp>
        <p:nvSpPr>
          <p:cNvPr id="13" name="Freeform 17">
            <a:extLst>
              <a:ext uri="{FF2B5EF4-FFF2-40B4-BE49-F238E27FC236}">
                <a16:creationId xmlns:a16="http://schemas.microsoft.com/office/drawing/2014/main" id="{D6ABBB03-AFDB-81BD-70C3-D82D136C82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9704644" y="2904067"/>
            <a:ext cx="3924846" cy="1049867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4DF4FF-0F4F-E0DF-A8BE-06843DB7F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DC9C00-2D6F-F5A7-EBD5-B98FD68BB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F8A836-067A-6986-1DD8-8B993AF731B2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438562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1919"/>
            <a:ext cx="10515600" cy="1132258"/>
          </a:xfrm>
        </p:spPr>
        <p:txBody>
          <a:bodyPr lIns="0" tIns="0" rIns="0" bIns="0">
            <a:noAutofit/>
          </a:bodyPr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4DC103C-4E45-07FA-2734-5BAE2624DC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2147455"/>
            <a:ext cx="5181600" cy="3878625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88F1ED9-CE64-0191-F909-FDC002A7456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72200" y="2147455"/>
            <a:ext cx="5181600" cy="3878625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Freeform 10">
            <a:extLst>
              <a:ext uri="{FF2B5EF4-FFF2-40B4-BE49-F238E27FC236}">
                <a16:creationId xmlns:a16="http://schemas.microsoft.com/office/drawing/2014/main" id="{FEF54682-8F32-1FB8-5785-1FA2F6F71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616942" y="4451022"/>
            <a:ext cx="2426216" cy="7239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4" name="Freeform 10">
            <a:extLst>
              <a:ext uri="{FF2B5EF4-FFF2-40B4-BE49-F238E27FC236}">
                <a16:creationId xmlns:a16="http://schemas.microsoft.com/office/drawing/2014/main" id="{A3A95296-5CDA-E3B3-0B57-4566F9E12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-265301" y="1097222"/>
            <a:ext cx="1254503" cy="7239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19759082-3FD3-AD43-8FA5-565BDFB9ED34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8590839-8D9C-7FDA-3B8C-73E3E1A5E3C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C5657629-536B-9BFB-EC51-1247E178D54F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04208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374" y="838988"/>
            <a:ext cx="10461626" cy="1143292"/>
          </a:xfrm>
        </p:spPr>
        <p:txBody>
          <a:bodyPr lIns="0" tIns="0" rIns="0" bIns="0">
            <a:noAutofit/>
          </a:bodyPr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000" y="2142935"/>
            <a:ext cx="5157787" cy="559834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86E5640-DE07-46FE-2EFB-FCD8C5238D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4000" y="2844801"/>
            <a:ext cx="5157788" cy="317421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4812" y="2142935"/>
            <a:ext cx="5183188" cy="559834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0D5795C-6228-AA6F-1CF7-AD7010686BC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64812" y="2844801"/>
            <a:ext cx="5183188" cy="317421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reeform 17">
            <a:extLst>
              <a:ext uri="{FF2B5EF4-FFF2-40B4-BE49-F238E27FC236}">
                <a16:creationId xmlns:a16="http://schemas.microsoft.com/office/drawing/2014/main" id="{74B0C123-9686-1617-39D2-ADE5CB5864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6298167"/>
            <a:ext cx="12192000" cy="559834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6" name="Freeform 17">
            <a:extLst>
              <a:ext uri="{FF2B5EF4-FFF2-40B4-BE49-F238E27FC236}">
                <a16:creationId xmlns:a16="http://schemas.microsoft.com/office/drawing/2014/main" id="{E0D3B3C2-1BB1-17EC-DF54-658C48FEB3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7768799" y="6298164"/>
            <a:ext cx="4423201" cy="559836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85C3E60D-570F-0D6C-C377-531B3091F593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D937B375-5A3B-9658-B6A4-93F05EA8B18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A51FFEBF-4C88-45B8-F189-5E606F1BA5E8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143886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86783"/>
            <a:ext cx="10504000" cy="1132258"/>
          </a:xfrm>
        </p:spPr>
        <p:txBody>
          <a:bodyPr lIns="0" tIns="0" rIns="0" bIns="0" anchor="ctr">
            <a:noAutofit/>
          </a:bodyPr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Freeform 10">
            <a:extLst>
              <a:ext uri="{FF2B5EF4-FFF2-40B4-BE49-F238E27FC236}">
                <a16:creationId xmlns:a16="http://schemas.microsoft.com/office/drawing/2014/main" id="{A92033DA-CD7B-15DF-86F6-0E2B9CC1B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28000" y="599400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3" name="Freeform 10">
            <a:extLst>
              <a:ext uri="{FF2B5EF4-FFF2-40B4-BE49-F238E27FC236}">
                <a16:creationId xmlns:a16="http://schemas.microsoft.com/office/drawing/2014/main" id="{42BBB4F4-DBE8-A871-F021-41C278F66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732B1A8-9A4C-2F87-F5FE-86FAA84D5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776EF97-0947-9B9B-4BE7-6965904BD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0588A54-7EB8-6DB9-632B-D8EC53B90B7B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744206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E9E4D4-DECE-2646-7295-257467AA5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8F21E1-29AB-9E64-9FEA-A6D85C805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EA14B9-F25F-51D7-746A-023A6F0C0477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1306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80DD8D16-D0C7-F3D2-48A8-A579B2B28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18441" cy="4025314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760" y="285071"/>
            <a:ext cx="6841490" cy="3606209"/>
          </a:xfrm>
        </p:spPr>
        <p:txBody>
          <a:bodyPr lIns="0" tIns="0" rIns="0" bIns="0" anchor="b">
            <a:noAutofit/>
          </a:bodyPr>
          <a:lstStyle>
            <a:lvl1pPr algn="l">
              <a:defRPr sz="5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5760" y="4226560"/>
            <a:ext cx="6841490" cy="148209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96033C09-8FAE-F082-7CC9-7A1AC41094D2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365760" y="5990748"/>
            <a:ext cx="2574925" cy="251143"/>
          </a:xfrm>
        </p:spPr>
        <p:txBody>
          <a:bodyPr lIns="0" tIns="0" rIns="0" bIns="0" anchor="b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/>
              <a:t>Presenter Name</a:t>
            </a:r>
          </a:p>
        </p:txBody>
      </p:sp>
      <p:sp>
        <p:nvSpPr>
          <p:cNvPr id="4" name="Picture Placeholder 19" descr="One tall building modern style black and white.">
            <a:extLst>
              <a:ext uri="{FF2B5EF4-FFF2-40B4-BE49-F238E27FC236}">
                <a16:creationId xmlns:a16="http://schemas.microsoft.com/office/drawing/2014/main" id="{F7F5830D-261D-69B1-C97B-FDEBA7981C1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 flipH="1">
            <a:off x="7520705" y="2"/>
            <a:ext cx="4671295" cy="6857999"/>
          </a:xfrm>
          <a:custGeom>
            <a:avLst/>
            <a:gdLst>
              <a:gd name="connsiteX0" fmla="*/ 0 w 4671295"/>
              <a:gd name="connsiteY0" fmla="*/ 6134100 h 6857999"/>
              <a:gd name="connsiteX1" fmla="*/ 574 w 4671295"/>
              <a:gd name="connsiteY1" fmla="*/ 6134100 h 6857999"/>
              <a:gd name="connsiteX2" fmla="*/ 574 w 4671295"/>
              <a:gd name="connsiteY2" fmla="*/ 6857999 h 6857999"/>
              <a:gd name="connsiteX3" fmla="*/ 0 w 4671295"/>
              <a:gd name="connsiteY3" fmla="*/ 6857999 h 6857999"/>
              <a:gd name="connsiteX4" fmla="*/ 575 w 4671295"/>
              <a:gd name="connsiteY4" fmla="*/ 1729318 h 6857999"/>
              <a:gd name="connsiteX5" fmla="*/ 575 w 4671295"/>
              <a:gd name="connsiteY5" fmla="*/ 3676654 h 6857999"/>
              <a:gd name="connsiteX6" fmla="*/ 767337 w 4671295"/>
              <a:gd name="connsiteY6" fmla="*/ 3676654 h 6857999"/>
              <a:gd name="connsiteX7" fmla="*/ 767337 w 4671295"/>
              <a:gd name="connsiteY7" fmla="*/ 1729318 h 6857999"/>
              <a:gd name="connsiteX8" fmla="*/ 574 w 4671295"/>
              <a:gd name="connsiteY8" fmla="*/ 0 h 6857999"/>
              <a:gd name="connsiteX9" fmla="*/ 4671295 w 4671295"/>
              <a:gd name="connsiteY9" fmla="*/ 0 h 6857999"/>
              <a:gd name="connsiteX10" fmla="*/ 4671295 w 4671295"/>
              <a:gd name="connsiteY10" fmla="*/ 6857999 h 6857999"/>
              <a:gd name="connsiteX11" fmla="*/ 2426216 w 4671295"/>
              <a:gd name="connsiteY11" fmla="*/ 6857999 h 6857999"/>
              <a:gd name="connsiteX12" fmla="*/ 2426216 w 4671295"/>
              <a:gd name="connsiteY12" fmla="*/ 6134100 h 6857999"/>
              <a:gd name="connsiteX13" fmla="*/ 574 w 4671295"/>
              <a:gd name="connsiteY13" fmla="*/ 613410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671295" h="6857999">
                <a:moveTo>
                  <a:pt x="0" y="6134100"/>
                </a:moveTo>
                <a:lnTo>
                  <a:pt x="574" y="6134100"/>
                </a:lnTo>
                <a:lnTo>
                  <a:pt x="574" y="6857999"/>
                </a:lnTo>
                <a:lnTo>
                  <a:pt x="0" y="6857999"/>
                </a:lnTo>
                <a:close/>
                <a:moveTo>
                  <a:pt x="575" y="1729318"/>
                </a:moveTo>
                <a:lnTo>
                  <a:pt x="575" y="3676654"/>
                </a:lnTo>
                <a:lnTo>
                  <a:pt x="767337" y="3676654"/>
                </a:lnTo>
                <a:lnTo>
                  <a:pt x="767337" y="1729318"/>
                </a:lnTo>
                <a:close/>
                <a:moveTo>
                  <a:pt x="574" y="0"/>
                </a:moveTo>
                <a:lnTo>
                  <a:pt x="4671295" y="0"/>
                </a:lnTo>
                <a:lnTo>
                  <a:pt x="4671295" y="6857999"/>
                </a:lnTo>
                <a:lnTo>
                  <a:pt x="2426216" y="6857999"/>
                </a:lnTo>
                <a:lnTo>
                  <a:pt x="2426216" y="6134100"/>
                </a:lnTo>
                <a:lnTo>
                  <a:pt x="574" y="6134100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058F6DB-3386-E235-75C0-20558DA7F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604500" y="5270500"/>
            <a:ext cx="741680" cy="2433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CF2573-CDFF-C67F-9717-D82E104409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409680" y="1706880"/>
            <a:ext cx="782320" cy="20015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630A6E7F-019D-AAF3-66DD-164C8903B379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8BF79F-F386-2FE8-A63D-939B3DBAE828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AF997D7-33AE-2BAA-B4B7-6740782D11B1}"/>
              </a:ext>
            </a:extLst>
          </p:cNvPr>
          <p:cNvSpPr>
            <a:spLocks noGrp="1"/>
          </p:cNvSpPr>
          <p:nvPr>
            <p:ph type="sldNum" sz="half" idx="21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44815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9"/>
            <a:ext cx="3595634" cy="1757505"/>
          </a:xfrm>
        </p:spPr>
        <p:txBody>
          <a:bodyPr lIns="0" tIns="0" rIns="0" bIns="0" anchor="t">
            <a:no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4000" y="2724912"/>
            <a:ext cx="3595634" cy="3301168"/>
          </a:xfrm>
        </p:spPr>
        <p:txBody>
          <a:bodyPr lIns="0" tIns="0" rIns="0" bIns="0" anchor="t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7742" y="831919"/>
            <a:ext cx="6440258" cy="519416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reeform 10">
            <a:extLst>
              <a:ext uri="{FF2B5EF4-FFF2-40B4-BE49-F238E27FC236}">
                <a16:creationId xmlns:a16="http://schemas.microsoft.com/office/drawing/2014/main" id="{64C7D082-4357-BB5A-753E-4B6EA3EC4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65301" y="1097220"/>
            <a:ext cx="1254503" cy="7239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8" name="Freeform 10">
            <a:extLst>
              <a:ext uri="{FF2B5EF4-FFF2-40B4-BE49-F238E27FC236}">
                <a16:creationId xmlns:a16="http://schemas.microsoft.com/office/drawing/2014/main" id="{8BAC39D4-5856-D842-EA76-04E9A2EB7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616942" y="4451022"/>
            <a:ext cx="2426216" cy="7239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4024502-4354-E2B9-D897-9ED23267E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159B090B-7CBB-F1AA-D446-7393B6354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56D8E8D-6E50-B72D-9F2D-FDBED2DF7764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4310032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9"/>
            <a:ext cx="3595634" cy="2212313"/>
          </a:xfrm>
        </p:spPr>
        <p:txBody>
          <a:bodyPr lIns="0" tIns="0" rIns="0" bIns="0" anchor="t">
            <a:no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9024" y="3260034"/>
            <a:ext cx="3585586" cy="2766045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831919"/>
            <a:ext cx="6284681" cy="519416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Freeform 10">
            <a:extLst>
              <a:ext uri="{FF2B5EF4-FFF2-40B4-BE49-F238E27FC236}">
                <a16:creationId xmlns:a16="http://schemas.microsoft.com/office/drawing/2014/main" id="{527DE7F7-878C-3AF0-EA9B-1DE8C71EA4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65302" y="5036877"/>
            <a:ext cx="1254503" cy="7239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9" name="Freeform 10">
            <a:extLst>
              <a:ext uri="{FF2B5EF4-FFF2-40B4-BE49-F238E27FC236}">
                <a16:creationId xmlns:a16="http://schemas.microsoft.com/office/drawing/2014/main" id="{5699C92D-BDAD-4000-0449-3E584792C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10616942" y="851158"/>
            <a:ext cx="2426216" cy="7239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48647A-4BED-5556-E983-B52BA3C43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C79308FD-A67C-55A5-38D4-C826485F3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CDD0E670-C768-E39D-4354-EE022571C79B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277217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75" y="831919"/>
            <a:ext cx="7342307" cy="1791217"/>
          </a:xfrm>
        </p:spPr>
        <p:txBody>
          <a:bodyPr lIns="0" tIns="0" rIns="0" bIns="0" anchor="b">
            <a:noAutofit/>
          </a:bodyPr>
          <a:lstStyle>
            <a:lvl1pPr>
              <a:defRPr sz="6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7E1FCC9-2D1D-9C6B-8C9A-E3D0A77DBEF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60427" y="3280496"/>
            <a:ext cx="10504000" cy="274320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400"/>
            </a:lvl1pPr>
            <a:lvl2pPr marL="228600" indent="0">
              <a:buNone/>
              <a:defRPr sz="1200"/>
            </a:lvl2pPr>
            <a:lvl3pPr marL="457200" indent="0">
              <a:buNone/>
              <a:defRPr sz="1100"/>
            </a:lvl3pPr>
            <a:lvl4pPr marL="685800" indent="0">
              <a:buNone/>
              <a:defRPr sz="1050"/>
            </a:lvl4pPr>
            <a:lvl5pPr marL="9144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reeform 10">
            <a:extLst>
              <a:ext uri="{FF2B5EF4-FFF2-40B4-BE49-F238E27FC236}">
                <a16:creationId xmlns:a16="http://schemas.microsoft.com/office/drawing/2014/main" id="{3F34FB20-BE4A-0B89-93B2-F2C8BBD50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533660" y="1365579"/>
            <a:ext cx="1791219" cy="7239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5" name="Freeform 10">
            <a:extLst>
              <a:ext uri="{FF2B5EF4-FFF2-40B4-BE49-F238E27FC236}">
                <a16:creationId xmlns:a16="http://schemas.microsoft.com/office/drawing/2014/main" id="{77006229-5A5A-3798-EEFB-9570D3BCAC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10458450" y="4290146"/>
            <a:ext cx="2743200" cy="7239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426CCE-903F-787D-DC5C-FF2BF81B254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90D41AC-533B-8C43-568C-2D0673A144E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DAB259-04D2-2425-A747-8E7D71236A58}"/>
              </a:ext>
            </a:extLst>
          </p:cNvPr>
          <p:cNvSpPr>
            <a:spLocks noGrp="1"/>
          </p:cNvSpPr>
          <p:nvPr>
            <p:ph type="sldNum" sz="half" idx="16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38925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1627318"/>
            <a:ext cx="8430767" cy="1842020"/>
          </a:xfrm>
        </p:spPr>
        <p:txBody>
          <a:bodyPr lIns="0" tIns="0" rIns="0" bIns="0" anchor="b">
            <a:noAutofit/>
          </a:bodyPr>
          <a:lstStyle>
            <a:lvl1pPr>
              <a:defRPr sz="6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53FFEDA-E57B-DF13-2394-A1514E15F85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4128" y="3622674"/>
            <a:ext cx="8430639" cy="1279615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/>
            </a:lvl1pPr>
            <a:lvl2pPr marL="228600" indent="0">
              <a:buNone/>
              <a:defRPr sz="1200"/>
            </a:lvl2pPr>
            <a:lvl3pPr marL="457200" indent="0">
              <a:buNone/>
              <a:defRPr sz="1100"/>
            </a:lvl3pPr>
            <a:lvl4pPr marL="685800" indent="0">
              <a:buNone/>
              <a:defRPr sz="1050"/>
            </a:lvl4pPr>
            <a:lvl5pPr marL="91440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reeform 10">
            <a:extLst>
              <a:ext uri="{FF2B5EF4-FFF2-40B4-BE49-F238E27FC236}">
                <a16:creationId xmlns:a16="http://schemas.microsoft.com/office/drawing/2014/main" id="{8FDCED18-C414-F7C6-D98C-8B3AC35E6C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9751085" y="2789766"/>
            <a:ext cx="3603364" cy="1278467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6CD2F2-0F5F-A7AB-8F92-3AF43CD57F2B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8D6886-AD32-51ED-233D-D0CF6223084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20AA7E-90A7-E423-3DEE-3B4B57FE1198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75766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s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EC883F5-7BE7-D1A3-93C9-9C475A2CB8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845820" y="5270500"/>
            <a:ext cx="741680" cy="2433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34F1FF0-4427-86A3-4D78-0F719ED7FE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706880"/>
            <a:ext cx="782320" cy="20015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7601B0E6-3C72-DA7C-AABE-BEB976EAD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003800" y="0"/>
            <a:ext cx="7188200" cy="6858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28" name="Title 27">
            <a:extLst>
              <a:ext uri="{FF2B5EF4-FFF2-40B4-BE49-F238E27FC236}">
                <a16:creationId xmlns:a16="http://schemas.microsoft.com/office/drawing/2014/main" id="{B22DC1AD-104F-B2A9-0D6E-AADE2D550AB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31476" y="1153634"/>
            <a:ext cx="5184248" cy="455073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algn="ctr">
              <a:lnSpc>
                <a:spcPct val="100000"/>
              </a:lnSpc>
              <a:defRPr sz="6000" b="0" baseline="0">
                <a:solidFill>
                  <a:schemeClr val="tx1"/>
                </a:solidFill>
              </a:defRPr>
            </a:lvl1pPr>
          </a:lstStyle>
          <a:p>
            <a:r>
              <a:rPr lang="en-US" altLang="zh-CN" sz="7200"/>
              <a:t>CLICK TO EDIT MASTER TITLE STYLE</a:t>
            </a:r>
            <a:endParaRPr lang="zh-CN" alt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1F6A65A1-92CE-EE19-EEE3-1696F336C737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6256866" cy="6858000"/>
          </a:xfrm>
          <a:custGeom>
            <a:avLst/>
            <a:gdLst>
              <a:gd name="connsiteX0" fmla="*/ 0 w 6256866"/>
              <a:gd name="connsiteY0" fmla="*/ 0 h 6858000"/>
              <a:gd name="connsiteX1" fmla="*/ 5130265 w 6256866"/>
              <a:gd name="connsiteY1" fmla="*/ 0 h 6858000"/>
              <a:gd name="connsiteX2" fmla="*/ 5130265 w 6256866"/>
              <a:gd name="connsiteY2" fmla="*/ 3276600 h 6858000"/>
              <a:gd name="connsiteX3" fmla="*/ 6256866 w 6256866"/>
              <a:gd name="connsiteY3" fmla="*/ 3276600 h 6858000"/>
              <a:gd name="connsiteX4" fmla="*/ 6256866 w 6256866"/>
              <a:gd name="connsiteY4" fmla="*/ 4139648 h 6858000"/>
              <a:gd name="connsiteX5" fmla="*/ 5130265 w 6256866"/>
              <a:gd name="connsiteY5" fmla="*/ 4139648 h 6858000"/>
              <a:gd name="connsiteX6" fmla="*/ 5130265 w 6256866"/>
              <a:gd name="connsiteY6" fmla="*/ 6858000 h 6858000"/>
              <a:gd name="connsiteX7" fmla="*/ 2433320 w 6256866"/>
              <a:gd name="connsiteY7" fmla="*/ 6858000 h 6858000"/>
              <a:gd name="connsiteX8" fmla="*/ 2433320 w 6256866"/>
              <a:gd name="connsiteY8" fmla="*/ 6116320 h 6858000"/>
              <a:gd name="connsiteX9" fmla="*/ 0 w 6256866"/>
              <a:gd name="connsiteY9" fmla="*/ 6116320 h 6858000"/>
              <a:gd name="connsiteX10" fmla="*/ 0 w 6256866"/>
              <a:gd name="connsiteY10" fmla="*/ 3708400 h 6858000"/>
              <a:gd name="connsiteX11" fmla="*/ 782320 w 6256866"/>
              <a:gd name="connsiteY11" fmla="*/ 3708400 h 6858000"/>
              <a:gd name="connsiteX12" fmla="*/ 782320 w 6256866"/>
              <a:gd name="connsiteY12" fmla="*/ 1706880 h 6858000"/>
              <a:gd name="connsiteX13" fmla="*/ 0 w 6256866"/>
              <a:gd name="connsiteY13" fmla="*/ 170688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256866" h="6858000">
                <a:moveTo>
                  <a:pt x="0" y="0"/>
                </a:moveTo>
                <a:lnTo>
                  <a:pt x="5130265" y="0"/>
                </a:lnTo>
                <a:lnTo>
                  <a:pt x="5130265" y="3276600"/>
                </a:lnTo>
                <a:lnTo>
                  <a:pt x="6256866" y="3276600"/>
                </a:lnTo>
                <a:lnTo>
                  <a:pt x="6256866" y="4139648"/>
                </a:lnTo>
                <a:lnTo>
                  <a:pt x="5130265" y="4139648"/>
                </a:lnTo>
                <a:lnTo>
                  <a:pt x="5130265" y="6858000"/>
                </a:lnTo>
                <a:lnTo>
                  <a:pt x="2433320" y="6858000"/>
                </a:lnTo>
                <a:lnTo>
                  <a:pt x="2433320" y="6116320"/>
                </a:lnTo>
                <a:lnTo>
                  <a:pt x="0" y="6116320"/>
                </a:lnTo>
                <a:lnTo>
                  <a:pt x="0" y="3708400"/>
                </a:lnTo>
                <a:lnTo>
                  <a:pt x="782320" y="3708400"/>
                </a:lnTo>
                <a:lnTo>
                  <a:pt x="782320" y="1706880"/>
                </a:lnTo>
                <a:lnTo>
                  <a:pt x="0" y="1706880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D5DA1-025D-2C65-E8EE-CEE1E76E0530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4368DB-AB72-1EC3-A527-8C8E999154B5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6EC095-9480-514A-7E3D-3E2E2EF9CD27}"/>
              </a:ext>
            </a:extLst>
          </p:cNvPr>
          <p:cNvSpPr>
            <a:spLocks noGrp="1"/>
          </p:cNvSpPr>
          <p:nvPr>
            <p:ph type="sldNum" sz="half" idx="21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3087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, Photo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4105B0D-67F2-9812-52C4-70EF88F9F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6" y="436418"/>
            <a:ext cx="5896338" cy="4512397"/>
          </a:xfrm>
        </p:spPr>
        <p:txBody>
          <a:bodyPr lIns="0" tIns="0" rIns="0" bIns="0">
            <a:noAutofit/>
          </a:bodyPr>
          <a:lstStyle>
            <a:lvl1pPr>
              <a:defRPr sz="6000" b="0" baseline="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14507-3B87-3C37-7F16-5679671A064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57225" y="5152864"/>
            <a:ext cx="5889827" cy="1268718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4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zh-CN"/>
              <a:t>Click</a:t>
            </a:r>
            <a:r>
              <a:rPr lang="zh-CN" altLang="en-US"/>
              <a:t> </a:t>
            </a:r>
            <a:r>
              <a:rPr lang="en-US" altLang="zh-CN"/>
              <a:t>to edit Master subtitle style</a:t>
            </a:r>
            <a:endParaRPr lang="zh-CN" altLang="en-US"/>
          </a:p>
        </p:txBody>
      </p:sp>
      <p:sp>
        <p:nvSpPr>
          <p:cNvPr id="7" name="Picture Placeholder 6" descr="Closeup on person wearing glasses.">
            <a:extLst>
              <a:ext uri="{FF2B5EF4-FFF2-40B4-BE49-F238E27FC236}">
                <a16:creationId xmlns:a16="http://schemas.microsoft.com/office/drawing/2014/main" id="{0C52EA65-FC43-25C0-960D-AB8027D2420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883862" y="669510"/>
            <a:ext cx="3902491" cy="3902491"/>
          </a:xfrm>
          <a:custGeom>
            <a:avLst/>
            <a:gdLst>
              <a:gd name="connsiteX0" fmla="*/ 1951245 w 3902491"/>
              <a:gd name="connsiteY0" fmla="*/ 0 h 3902491"/>
              <a:gd name="connsiteX1" fmla="*/ 3902491 w 3902491"/>
              <a:gd name="connsiteY1" fmla="*/ 1951246 h 3902491"/>
              <a:gd name="connsiteX2" fmla="*/ 1951246 w 3902491"/>
              <a:gd name="connsiteY2" fmla="*/ 3902491 h 3902491"/>
              <a:gd name="connsiteX3" fmla="*/ 1951245 w 3902491"/>
              <a:gd name="connsiteY3" fmla="*/ 3902491 h 3902491"/>
              <a:gd name="connsiteX4" fmla="*/ 0 w 3902491"/>
              <a:gd name="connsiteY4" fmla="*/ 1951246 h 390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02491" h="3902491">
                <a:moveTo>
                  <a:pt x="1951245" y="0"/>
                </a:moveTo>
                <a:lnTo>
                  <a:pt x="3902491" y="1951246"/>
                </a:lnTo>
                <a:lnTo>
                  <a:pt x="1951246" y="3902491"/>
                </a:lnTo>
                <a:lnTo>
                  <a:pt x="1951245" y="3902491"/>
                </a:lnTo>
                <a:lnTo>
                  <a:pt x="0" y="1951246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3" name="Picture Placeholder 12" descr="One person clapping and smiling.">
            <a:extLst>
              <a:ext uri="{FF2B5EF4-FFF2-40B4-BE49-F238E27FC236}">
                <a16:creationId xmlns:a16="http://schemas.microsoft.com/office/drawing/2014/main" id="{60D97465-0A08-3AAC-3DDD-E6A85BBB657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052312" y="2833425"/>
            <a:ext cx="3139688" cy="3872174"/>
          </a:xfrm>
          <a:custGeom>
            <a:avLst/>
            <a:gdLst>
              <a:gd name="connsiteX0" fmla="*/ 1948799 w 3139688"/>
              <a:gd name="connsiteY0" fmla="*/ 0 h 3872174"/>
              <a:gd name="connsiteX1" fmla="*/ 3139688 w 3139688"/>
              <a:gd name="connsiteY1" fmla="*/ 1190889 h 3872174"/>
              <a:gd name="connsiteX2" fmla="*/ 3139688 w 3139688"/>
              <a:gd name="connsiteY2" fmla="*/ 2706710 h 3872174"/>
              <a:gd name="connsiteX3" fmla="*/ 1974223 w 3139688"/>
              <a:gd name="connsiteY3" fmla="*/ 3872174 h 3872174"/>
              <a:gd name="connsiteX4" fmla="*/ 1923375 w 3139688"/>
              <a:gd name="connsiteY4" fmla="*/ 3872174 h 3872174"/>
              <a:gd name="connsiteX5" fmla="*/ 0 w 3139688"/>
              <a:gd name="connsiteY5" fmla="*/ 1948799 h 3872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39688" h="3872174">
                <a:moveTo>
                  <a:pt x="1948799" y="0"/>
                </a:moveTo>
                <a:lnTo>
                  <a:pt x="3139688" y="1190889"/>
                </a:lnTo>
                <a:lnTo>
                  <a:pt x="3139688" y="2706710"/>
                </a:lnTo>
                <a:lnTo>
                  <a:pt x="1974223" y="3872174"/>
                </a:lnTo>
                <a:lnTo>
                  <a:pt x="1923375" y="3872174"/>
                </a:lnTo>
                <a:lnTo>
                  <a:pt x="0" y="1948799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5BD3FE9-403D-4D43-E51A-2A3EE4F13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8616950" y="0"/>
            <a:ext cx="3575051" cy="3612361"/>
          </a:xfrm>
          <a:custGeom>
            <a:avLst/>
            <a:gdLst>
              <a:gd name="connsiteX0" fmla="*/ 0 w 2869917"/>
              <a:gd name="connsiteY0" fmla="*/ 2899868 h 2899868"/>
              <a:gd name="connsiteX1" fmla="*/ 2869917 w 2869917"/>
              <a:gd name="connsiteY1" fmla="*/ 2899868 h 2899868"/>
              <a:gd name="connsiteX2" fmla="*/ 2869917 w 2869917"/>
              <a:gd name="connsiteY2" fmla="*/ 0 h 2899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69917" h="2899868">
                <a:moveTo>
                  <a:pt x="0" y="2899868"/>
                </a:moveTo>
                <a:lnTo>
                  <a:pt x="2869917" y="2899868"/>
                </a:lnTo>
                <a:lnTo>
                  <a:pt x="2869917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endParaRPr lang="zh-CN" altLang="en-US"/>
          </a:p>
        </p:txBody>
      </p:sp>
      <p:sp>
        <p:nvSpPr>
          <p:cNvPr id="25" name="Isosceles Triangle 3">
            <a:extLst>
              <a:ext uri="{FF2B5EF4-FFF2-40B4-BE49-F238E27FC236}">
                <a16:creationId xmlns:a16="http://schemas.microsoft.com/office/drawing/2014/main" id="{10D3FB60-F35E-34D2-31A5-29537BF7CB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7640892" y="3816350"/>
            <a:ext cx="3040598" cy="3041650"/>
          </a:xfrm>
          <a:prstGeom prst="triangle">
            <a:avLst>
              <a:gd name="adj" fmla="val 10000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3CC41857-42BF-61F4-ABBF-1DC106908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1297484" y="5963483"/>
            <a:ext cx="889873" cy="899160"/>
          </a:xfrm>
          <a:custGeom>
            <a:avLst/>
            <a:gdLst>
              <a:gd name="connsiteX0" fmla="*/ 0 w 2869917"/>
              <a:gd name="connsiteY0" fmla="*/ 2899868 h 2899868"/>
              <a:gd name="connsiteX1" fmla="*/ 2869917 w 2869917"/>
              <a:gd name="connsiteY1" fmla="*/ 2899868 h 2899868"/>
              <a:gd name="connsiteX2" fmla="*/ 2869917 w 2869917"/>
              <a:gd name="connsiteY2" fmla="*/ 0 h 2899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69917" h="2899868">
                <a:moveTo>
                  <a:pt x="0" y="2899868"/>
                </a:moveTo>
                <a:lnTo>
                  <a:pt x="2869917" y="2899868"/>
                </a:lnTo>
                <a:lnTo>
                  <a:pt x="2869917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endParaRPr lang="zh-CN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EED29B-54CB-26C0-4359-253529495A38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0C3D6A-66EC-B96A-272D-8E814CAB564A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1D61EB-A3CA-532A-94CE-BFB5EF2525A9}"/>
              </a:ext>
            </a:extLst>
          </p:cNvPr>
          <p:cNvSpPr>
            <a:spLocks noGrp="1"/>
          </p:cNvSpPr>
          <p:nvPr>
            <p:ph type="sldNum" sz="half" idx="22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0394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, Photo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0138" y="359917"/>
            <a:ext cx="6242770" cy="4588897"/>
          </a:xfrm>
        </p:spPr>
        <p:txBody>
          <a:bodyPr lIns="0" tIns="0" rIns="0" bIns="0" anchor="b">
            <a:noAutofit/>
          </a:bodyPr>
          <a:lstStyle>
            <a:lvl1pPr algn="l">
              <a:lnSpc>
                <a:spcPct val="100000"/>
              </a:lnSpc>
              <a:defRPr sz="60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0138" y="5152864"/>
            <a:ext cx="6233626" cy="1268718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Picture Placeholder 6" descr="Closeup on person wearing glasses.">
            <a:extLst>
              <a:ext uri="{FF2B5EF4-FFF2-40B4-BE49-F238E27FC236}">
                <a16:creationId xmlns:a16="http://schemas.microsoft.com/office/drawing/2014/main" id="{82E72972-EE2B-F497-1D5C-258895385D7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360741" y="634584"/>
            <a:ext cx="3902491" cy="3902491"/>
          </a:xfrm>
          <a:custGeom>
            <a:avLst/>
            <a:gdLst>
              <a:gd name="connsiteX0" fmla="*/ 1951245 w 3902491"/>
              <a:gd name="connsiteY0" fmla="*/ 0 h 3902491"/>
              <a:gd name="connsiteX1" fmla="*/ 3902491 w 3902491"/>
              <a:gd name="connsiteY1" fmla="*/ 1951246 h 3902491"/>
              <a:gd name="connsiteX2" fmla="*/ 1951246 w 3902491"/>
              <a:gd name="connsiteY2" fmla="*/ 3902491 h 3902491"/>
              <a:gd name="connsiteX3" fmla="*/ 1951245 w 3902491"/>
              <a:gd name="connsiteY3" fmla="*/ 3902491 h 3902491"/>
              <a:gd name="connsiteX4" fmla="*/ 0 w 3902491"/>
              <a:gd name="connsiteY4" fmla="*/ 1951246 h 390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02491" h="3902491">
                <a:moveTo>
                  <a:pt x="1951245" y="0"/>
                </a:moveTo>
                <a:lnTo>
                  <a:pt x="3902491" y="1951246"/>
                </a:lnTo>
                <a:lnTo>
                  <a:pt x="1951246" y="3902491"/>
                </a:lnTo>
                <a:lnTo>
                  <a:pt x="1951245" y="3902491"/>
                </a:lnTo>
                <a:lnTo>
                  <a:pt x="0" y="1951246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0" name="Picture Placeholder 12" descr="One person clapping and smiling.">
            <a:extLst>
              <a:ext uri="{FF2B5EF4-FFF2-40B4-BE49-F238E27FC236}">
                <a16:creationId xmlns:a16="http://schemas.microsoft.com/office/drawing/2014/main" id="{B208AAAC-B842-3E72-F9B0-65241B8AEA1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 flipH="1">
            <a:off x="0" y="2788976"/>
            <a:ext cx="3139688" cy="3872174"/>
          </a:xfrm>
          <a:custGeom>
            <a:avLst/>
            <a:gdLst>
              <a:gd name="connsiteX0" fmla="*/ 1948799 w 3139688"/>
              <a:gd name="connsiteY0" fmla="*/ 0 h 3872174"/>
              <a:gd name="connsiteX1" fmla="*/ 3139688 w 3139688"/>
              <a:gd name="connsiteY1" fmla="*/ 1190889 h 3872174"/>
              <a:gd name="connsiteX2" fmla="*/ 3139688 w 3139688"/>
              <a:gd name="connsiteY2" fmla="*/ 2706710 h 3872174"/>
              <a:gd name="connsiteX3" fmla="*/ 1974223 w 3139688"/>
              <a:gd name="connsiteY3" fmla="*/ 3872174 h 3872174"/>
              <a:gd name="connsiteX4" fmla="*/ 1923375 w 3139688"/>
              <a:gd name="connsiteY4" fmla="*/ 3872174 h 3872174"/>
              <a:gd name="connsiteX5" fmla="*/ 0 w 3139688"/>
              <a:gd name="connsiteY5" fmla="*/ 1948799 h 3872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39688" h="3872174">
                <a:moveTo>
                  <a:pt x="1948799" y="0"/>
                </a:moveTo>
                <a:lnTo>
                  <a:pt x="3139688" y="1190889"/>
                </a:lnTo>
                <a:lnTo>
                  <a:pt x="3139688" y="2706710"/>
                </a:lnTo>
                <a:lnTo>
                  <a:pt x="1974223" y="3872174"/>
                </a:lnTo>
                <a:lnTo>
                  <a:pt x="1923375" y="3872174"/>
                </a:lnTo>
                <a:lnTo>
                  <a:pt x="0" y="1948799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BEB5B2F-8E61-F43A-1D59-1F1F0DB37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 flipV="1">
            <a:off x="4644" y="5963483"/>
            <a:ext cx="889873" cy="899160"/>
          </a:xfrm>
          <a:custGeom>
            <a:avLst/>
            <a:gdLst>
              <a:gd name="connsiteX0" fmla="*/ 0 w 2869917"/>
              <a:gd name="connsiteY0" fmla="*/ 2899868 h 2899868"/>
              <a:gd name="connsiteX1" fmla="*/ 2869917 w 2869917"/>
              <a:gd name="connsiteY1" fmla="*/ 2899868 h 2899868"/>
              <a:gd name="connsiteX2" fmla="*/ 2869917 w 2869917"/>
              <a:gd name="connsiteY2" fmla="*/ 0 h 2899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69917" h="2899868">
                <a:moveTo>
                  <a:pt x="0" y="2899868"/>
                </a:moveTo>
                <a:lnTo>
                  <a:pt x="2869917" y="2899868"/>
                </a:lnTo>
                <a:lnTo>
                  <a:pt x="2869917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endParaRPr lang="zh-CN" alt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62A2476-1589-B9D9-5D0A-5553436AAA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0" y="0"/>
            <a:ext cx="3575051" cy="3612361"/>
          </a:xfrm>
          <a:custGeom>
            <a:avLst/>
            <a:gdLst>
              <a:gd name="connsiteX0" fmla="*/ 0 w 2869917"/>
              <a:gd name="connsiteY0" fmla="*/ 2899868 h 2899868"/>
              <a:gd name="connsiteX1" fmla="*/ 2869917 w 2869917"/>
              <a:gd name="connsiteY1" fmla="*/ 2899868 h 2899868"/>
              <a:gd name="connsiteX2" fmla="*/ 2869917 w 2869917"/>
              <a:gd name="connsiteY2" fmla="*/ 0 h 2899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69917" h="2899868">
                <a:moveTo>
                  <a:pt x="0" y="2899868"/>
                </a:moveTo>
                <a:lnTo>
                  <a:pt x="2869917" y="2899868"/>
                </a:lnTo>
                <a:lnTo>
                  <a:pt x="2869917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endParaRPr lang="zh-CN" altLang="en-US"/>
          </a:p>
        </p:txBody>
      </p:sp>
      <p:sp>
        <p:nvSpPr>
          <p:cNvPr id="18" name="Isosceles Triangle 3">
            <a:extLst>
              <a:ext uri="{FF2B5EF4-FFF2-40B4-BE49-F238E27FC236}">
                <a16:creationId xmlns:a16="http://schemas.microsoft.com/office/drawing/2014/main" id="{964A9B18-35DE-8478-ED82-3451640D6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360741" y="3816350"/>
            <a:ext cx="3040598" cy="3041650"/>
          </a:xfrm>
          <a:prstGeom prst="triangle">
            <a:avLst>
              <a:gd name="adj" fmla="val 10000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793E1B-71D7-81F6-2EA3-143FFFB55604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449580" y="6527800"/>
            <a:ext cx="2743200" cy="266700"/>
          </a:xfrm>
        </p:spPr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9336AE-C792-931C-745B-768B83BAB61C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93A66C-FF0F-B424-A72E-EB9BA06F2F06}"/>
              </a:ext>
            </a:extLst>
          </p:cNvPr>
          <p:cNvSpPr>
            <a:spLocks noGrp="1"/>
          </p:cNvSpPr>
          <p:nvPr>
            <p:ph type="sldNum" sz="half" idx="22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2235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47950" y="534677"/>
            <a:ext cx="6896100" cy="3884923"/>
          </a:xfrm>
        </p:spPr>
        <p:txBody>
          <a:bodyPr lIns="0" tIns="0" rIns="0" bIns="0" anchor="b">
            <a:noAutofit/>
          </a:bodyPr>
          <a:lstStyle>
            <a:lvl1pPr algn="ctr">
              <a:defRPr sz="5400" b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47950" y="4660900"/>
            <a:ext cx="6896100" cy="1315008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0" name="Isosceles Triangle 3">
            <a:extLst>
              <a:ext uri="{FF2B5EF4-FFF2-40B4-BE49-F238E27FC236}">
                <a16:creationId xmlns:a16="http://schemas.microsoft.com/office/drawing/2014/main" id="{73C6A8A3-9676-1270-FE11-AFA86441A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534400" y="3199135"/>
            <a:ext cx="3657600" cy="3658865"/>
          </a:xfrm>
          <a:prstGeom prst="triangle">
            <a:avLst>
              <a:gd name="adj" fmla="val 10000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98C2484B-7B39-764B-EB05-85CE011F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 flipV="1">
            <a:off x="6165" y="5670366"/>
            <a:ext cx="1181469" cy="1193799"/>
          </a:xfrm>
          <a:custGeom>
            <a:avLst/>
            <a:gdLst>
              <a:gd name="connsiteX0" fmla="*/ 0 w 2869917"/>
              <a:gd name="connsiteY0" fmla="*/ 2899868 h 2899868"/>
              <a:gd name="connsiteX1" fmla="*/ 2869917 w 2869917"/>
              <a:gd name="connsiteY1" fmla="*/ 2899868 h 2899868"/>
              <a:gd name="connsiteX2" fmla="*/ 2869917 w 2869917"/>
              <a:gd name="connsiteY2" fmla="*/ 0 h 2899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69917" h="2899868">
                <a:moveTo>
                  <a:pt x="0" y="2899868"/>
                </a:moveTo>
                <a:lnTo>
                  <a:pt x="2869917" y="2899868"/>
                </a:lnTo>
                <a:lnTo>
                  <a:pt x="2869917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endParaRPr lang="zh-CN" alt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FF2AAFB-B709-A48B-6919-72E9012D8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V="1">
            <a:off x="15300" y="-15304"/>
            <a:ext cx="2932731" cy="2963336"/>
          </a:xfrm>
          <a:custGeom>
            <a:avLst/>
            <a:gdLst>
              <a:gd name="connsiteX0" fmla="*/ 0 w 1577827"/>
              <a:gd name="connsiteY0" fmla="*/ 1594293 h 1594293"/>
              <a:gd name="connsiteX1" fmla="*/ 1577827 w 1577827"/>
              <a:gd name="connsiteY1" fmla="*/ 1594293 h 1594293"/>
              <a:gd name="connsiteX2" fmla="*/ 1577827 w 1577827"/>
              <a:gd name="connsiteY2" fmla="*/ 0 h 1594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77827" h="1594293">
                <a:moveTo>
                  <a:pt x="0" y="1594293"/>
                </a:moveTo>
                <a:lnTo>
                  <a:pt x="1577827" y="1594293"/>
                </a:lnTo>
                <a:lnTo>
                  <a:pt x="1577827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3269C-34B7-8793-B989-2AC815E50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1BAD6F-AF49-D89A-DB03-EAC0CD069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D02BA7-4544-93C7-B907-D369FB7AD7B9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7058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400" y="128587"/>
            <a:ext cx="10858500" cy="9001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47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400" y="1130300"/>
            <a:ext cx="10858500" cy="500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z="1470"/>
              <a:t>Click to edit Master text styles</a:t>
            </a:r>
            <a:endParaRPr lang="en-US"/>
          </a:p>
          <a:p>
            <a:pPr lvl="1"/>
            <a:r>
              <a:rPr lang="en-US" sz="1470"/>
              <a:t>Second level</a:t>
            </a:r>
          </a:p>
          <a:p>
            <a:pPr lvl="2"/>
            <a:r>
              <a:rPr lang="en-US" sz="1470"/>
              <a:t>Third level</a:t>
            </a:r>
          </a:p>
          <a:p>
            <a:pPr lvl="3"/>
            <a:r>
              <a:rPr lang="en-US" sz="1470"/>
              <a:t>Fourth level</a:t>
            </a:r>
          </a:p>
          <a:p>
            <a:pPr lvl="4"/>
            <a:r>
              <a:rPr lang="en-US" sz="1470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hasCustomPrompt="1"/>
          </p:nvPr>
        </p:nvSpPr>
        <p:spPr>
          <a:xfrm>
            <a:off x="657225" y="6527800"/>
            <a:ext cx="2743200" cy="266700"/>
          </a:xfrm>
        </p:spPr>
        <p:txBody>
          <a:bodyPr lIns="0" tIns="0" rIns="0" bIns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3/5/2025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hasCustomPrompt="1"/>
          </p:nvPr>
        </p:nvSpPr>
        <p:spPr>
          <a:xfrm>
            <a:off x="4267200" y="6527800"/>
            <a:ext cx="3657600" cy="266700"/>
          </a:xfrm>
        </p:spPr>
        <p:txBody>
          <a:bodyPr lIns="0" tIns="0" rIns="0" bIns="0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half" hasCustomPrompt="1"/>
          </p:nvPr>
        </p:nvSpPr>
        <p:spPr>
          <a:xfrm>
            <a:off x="9378949" y="6527800"/>
            <a:ext cx="2136775" cy="266700"/>
          </a:xfrm>
        </p:spPr>
        <p:txBody>
          <a:bodyPr lIns="0" tIns="0" rIns="0" bIns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654" r:id="rId7"/>
    <p:sldLayoutId id="2147483778" r:id="rId8"/>
    <p:sldLayoutId id="2147483779" r:id="rId9"/>
    <p:sldLayoutId id="2147483666" r:id="rId10"/>
    <p:sldLayoutId id="2147483782" r:id="rId11"/>
    <p:sldLayoutId id="2147483669" r:id="rId12"/>
    <p:sldLayoutId id="2147483701" r:id="rId13"/>
    <p:sldLayoutId id="2147483769" r:id="rId14"/>
    <p:sldLayoutId id="2147483770" r:id="rId15"/>
    <p:sldLayoutId id="2147483771" r:id="rId16"/>
    <p:sldLayoutId id="2147483772" r:id="rId17"/>
    <p:sldLayoutId id="2147483773" r:id="rId18"/>
    <p:sldLayoutId id="2147483774" r:id="rId19"/>
    <p:sldLayoutId id="2147483775" r:id="rId20"/>
    <p:sldLayoutId id="2147483776" r:id="rId21"/>
    <p:sldLayoutId id="2147483667" r:id="rId22"/>
    <p:sldLayoutId id="2147483668" r:id="rId23"/>
    <p:sldLayoutId id="2147483781" r:id="rId24"/>
    <p:sldLayoutId id="2147483670" r:id="rId25"/>
    <p:sldLayoutId id="2147483671" r:id="rId26"/>
    <p:sldLayoutId id="2147483672" r:id="rId27"/>
    <p:sldLayoutId id="2147483673" r:id="rId28"/>
    <p:sldLayoutId id="2147483674" r:id="rId29"/>
    <p:sldLayoutId id="2147483675" r:id="rId30"/>
    <p:sldLayoutId id="2147483676" r:id="rId31"/>
    <p:sldLayoutId id="2147483677" r:id="rId32"/>
    <p:sldLayoutId id="2147483678" r:id="rId33"/>
    <p:sldLayoutId id="2147483679" r:id="rId34"/>
    <p:sldLayoutId id="2147483680" r:id="rId35"/>
    <p:sldLayoutId id="2147483681" r:id="rId36"/>
    <p:sldLayoutId id="2147483682" r:id="rId37"/>
    <p:sldLayoutId id="2147483683" r:id="rId38"/>
    <p:sldLayoutId id="2147483684" r:id="rId39"/>
    <p:sldLayoutId id="2147483685" r:id="rId40"/>
    <p:sldLayoutId id="2147483686" r:id="rId41"/>
    <p:sldLayoutId id="2147483687" r:id="rId42"/>
    <p:sldLayoutId id="2147483688" r:id="rId43"/>
    <p:sldLayoutId id="2147483689" r:id="rId44"/>
    <p:sldLayoutId id="2147483690" r:id="rId45"/>
    <p:sldLayoutId id="2147483691" r:id="rId46"/>
    <p:sldLayoutId id="2147483692" r:id="rId47"/>
    <p:sldLayoutId id="2147483693" r:id="rId48"/>
    <p:sldLayoutId id="2147483694" r:id="rId49"/>
    <p:sldLayoutId id="2147483767" r:id="rId50"/>
    <p:sldLayoutId id="2147483768" r:id="rId51"/>
    <p:sldLayoutId id="2147483695" r:id="rId52"/>
    <p:sldLayoutId id="2147483696" r:id="rId53"/>
    <p:sldLayoutId id="2147483697" r:id="rId54"/>
    <p:sldLayoutId id="2147483698" r:id="rId55"/>
    <p:sldLayoutId id="2147483699" r:id="rId56"/>
    <p:sldLayoutId id="2147483700" r:id="rId57"/>
    <p:sldLayoutId id="2147483780" r:id="rId58"/>
    <p:sldLayoutId id="2147483702" r:id="rId59"/>
    <p:sldLayoutId id="2147483703" r:id="rId60"/>
    <p:sldLayoutId id="2147483704" r:id="rId61"/>
    <p:sldLayoutId id="2147483705" r:id="rId62"/>
    <p:sldLayoutId id="2147483706" r:id="rId63"/>
    <p:sldLayoutId id="2147483777" r:id="rId64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 userDrawn="1">
          <p15:clr>
            <a:srgbClr val="F26B43"/>
          </p15:clr>
        </p15:guide>
        <p15:guide id="2" pos="7256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386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insideairbnb.com/tokyo/" TargetMode="External"/><Relationship Id="rId1" Type="http://schemas.openxmlformats.org/officeDocument/2006/relationships/slideLayout" Target="../slideLayouts/slideLayout30.xml"/><Relationship Id="rId4" Type="http://schemas.openxmlformats.org/officeDocument/2006/relationships/hyperlink" Target="https://github.com/abdallaashi/Tokyo-Japan-Excel-Project-Airbnb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505C81-7592-A9B6-9A49-51C38F20A35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noProof="0" dirty="0"/>
              <a:t>Tokyo - Japan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8DCEE19-DDF9-070E-AB7A-EF04DFB3B8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Excel Project Airbnb</a:t>
            </a:r>
            <a:endParaRPr lang="zh-CN" altLang="en-US" dirty="0"/>
          </a:p>
        </p:txBody>
      </p:sp>
      <p:pic>
        <p:nvPicPr>
          <p:cNvPr id="2" name="Picture Placeholder 7" descr="AI-generated image of a modern architectural building with sharp angles and reflective glass windows.">
            <a:extLst>
              <a:ext uri="{FF2B5EF4-FFF2-40B4-BE49-F238E27FC236}">
                <a16:creationId xmlns:a16="http://schemas.microsoft.com/office/drawing/2014/main" id="{CCC8C5F3-0DDC-03C0-E03B-C85247D81CE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4671295" cy="6857999"/>
          </a:xfrm>
          <a:custGeom>
            <a:avLst/>
            <a:gdLst>
              <a:gd name="connsiteX0" fmla="*/ 0 w 4671295"/>
              <a:gd name="connsiteY0" fmla="*/ 6134100 h 6857999"/>
              <a:gd name="connsiteX1" fmla="*/ 574 w 4671295"/>
              <a:gd name="connsiteY1" fmla="*/ 6134100 h 6857999"/>
              <a:gd name="connsiteX2" fmla="*/ 574 w 4671295"/>
              <a:gd name="connsiteY2" fmla="*/ 6857999 h 6857999"/>
              <a:gd name="connsiteX3" fmla="*/ 0 w 4671295"/>
              <a:gd name="connsiteY3" fmla="*/ 6857999 h 6857999"/>
              <a:gd name="connsiteX4" fmla="*/ 575 w 4671295"/>
              <a:gd name="connsiteY4" fmla="*/ 1729318 h 6857999"/>
              <a:gd name="connsiteX5" fmla="*/ 575 w 4671295"/>
              <a:gd name="connsiteY5" fmla="*/ 3676654 h 6857999"/>
              <a:gd name="connsiteX6" fmla="*/ 767337 w 4671295"/>
              <a:gd name="connsiteY6" fmla="*/ 3676654 h 6857999"/>
              <a:gd name="connsiteX7" fmla="*/ 767337 w 4671295"/>
              <a:gd name="connsiteY7" fmla="*/ 1729318 h 6857999"/>
              <a:gd name="connsiteX8" fmla="*/ 574 w 4671295"/>
              <a:gd name="connsiteY8" fmla="*/ 0 h 6857999"/>
              <a:gd name="connsiteX9" fmla="*/ 4671295 w 4671295"/>
              <a:gd name="connsiteY9" fmla="*/ 0 h 6857999"/>
              <a:gd name="connsiteX10" fmla="*/ 4671295 w 4671295"/>
              <a:gd name="connsiteY10" fmla="*/ 6857999 h 6857999"/>
              <a:gd name="connsiteX11" fmla="*/ 2426216 w 4671295"/>
              <a:gd name="connsiteY11" fmla="*/ 6857999 h 6857999"/>
              <a:gd name="connsiteX12" fmla="*/ 2426216 w 4671295"/>
              <a:gd name="connsiteY12" fmla="*/ 6134100 h 6857999"/>
              <a:gd name="connsiteX13" fmla="*/ 574 w 4671295"/>
              <a:gd name="connsiteY13" fmla="*/ 613410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671295" h="6857999">
                <a:moveTo>
                  <a:pt x="0" y="6134100"/>
                </a:moveTo>
                <a:lnTo>
                  <a:pt x="574" y="6134100"/>
                </a:lnTo>
                <a:lnTo>
                  <a:pt x="574" y="6857999"/>
                </a:lnTo>
                <a:lnTo>
                  <a:pt x="0" y="6857999"/>
                </a:lnTo>
                <a:close/>
                <a:moveTo>
                  <a:pt x="575" y="1729318"/>
                </a:moveTo>
                <a:lnTo>
                  <a:pt x="575" y="3676654"/>
                </a:lnTo>
                <a:lnTo>
                  <a:pt x="767337" y="3676654"/>
                </a:lnTo>
                <a:lnTo>
                  <a:pt x="767337" y="1729318"/>
                </a:lnTo>
                <a:close/>
                <a:moveTo>
                  <a:pt x="574" y="0"/>
                </a:moveTo>
                <a:lnTo>
                  <a:pt x="4671295" y="0"/>
                </a:lnTo>
                <a:lnTo>
                  <a:pt x="4671295" y="6857999"/>
                </a:lnTo>
                <a:lnTo>
                  <a:pt x="2426216" y="6857999"/>
                </a:lnTo>
                <a:lnTo>
                  <a:pt x="2426216" y="6134100"/>
                </a:lnTo>
                <a:lnTo>
                  <a:pt x="574" y="6134100"/>
                </a:lnTo>
                <a:close/>
              </a:path>
            </a:pathLst>
          </a:custGeom>
          <a:noFill/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6E41FD-3593-DFB7-7AEF-19575C79071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Abdalla Osman</a:t>
            </a:r>
          </a:p>
        </p:txBody>
      </p:sp>
    </p:spTree>
    <p:extLst>
      <p:ext uri="{BB962C8B-B14F-4D97-AF65-F5344CB8AC3E}">
        <p14:creationId xmlns:p14="http://schemas.microsoft.com/office/powerpoint/2010/main" val="1596312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AD5A50-32D7-96A9-67B1-82BC8D9259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B048076-5D04-4762-B839-DEA32FE47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042" y="831919"/>
            <a:ext cx="3494314" cy="5194161"/>
          </a:xfrm>
        </p:spPr>
        <p:txBody>
          <a:bodyPr anchor="ctr"/>
          <a:lstStyle/>
          <a:p>
            <a:pPr lvl="0"/>
            <a:r>
              <a:rPr lang="en-US" dirty="0"/>
              <a:t>How much revenue do successful hosts generate?</a:t>
            </a: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AF366EFB-C726-62F1-4038-6440DCD941F2}"/>
              </a:ext>
            </a:extLst>
          </p:cNvPr>
          <p:cNvSpPr txBox="1">
            <a:spLocks/>
          </p:cNvSpPr>
          <p:nvPr/>
        </p:nvSpPr>
        <p:spPr>
          <a:xfrm>
            <a:off x="98042" y="0"/>
            <a:ext cx="672425" cy="83191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Q3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61116334-FC5A-9FAF-7278-4821C610EF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0713243"/>
              </p:ext>
            </p:extLst>
          </p:nvPr>
        </p:nvGraphicFramePr>
        <p:xfrm>
          <a:off x="2641599" y="236537"/>
          <a:ext cx="9452359" cy="64775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48523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DFCDD-F8AF-2581-733B-9BBCF17617E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86783"/>
            <a:ext cx="10504000" cy="1132258"/>
          </a:xfrm>
        </p:spPr>
        <p:txBody>
          <a:bodyPr/>
          <a:lstStyle/>
          <a:p>
            <a:r>
              <a:rPr lang="en-US" dirty="0"/>
              <a:t>Findings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929B037D-CB4B-8291-9EA3-365DD04737F7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1775855" y="2555875"/>
            <a:ext cx="538162" cy="471988"/>
          </a:xfrm>
        </p:spPr>
        <p:txBody>
          <a:bodyPr lIns="0" tIns="0" rIns="0" bIns="0"/>
          <a:lstStyle/>
          <a:p>
            <a:r>
              <a:rPr lang="en-US"/>
              <a:t>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BBEABA-0DCE-4B81-B9F7-4781C819587C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9311" y="3605138"/>
            <a:ext cx="2392258" cy="1099928"/>
          </a:xfrm>
        </p:spPr>
        <p:txBody>
          <a:bodyPr/>
          <a:lstStyle/>
          <a:p>
            <a:r>
              <a:rPr lang="en-US" altLang="zh-CN" dirty="0"/>
              <a:t>Out of 46 Neighborhoods, 68% of listings are in 4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810CDA-9672-5A56-DF3B-01613825BE9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44000" y="4772803"/>
            <a:ext cx="2386947" cy="1109791"/>
          </a:xfrm>
        </p:spPr>
        <p:txBody>
          <a:bodyPr/>
          <a:lstStyle/>
          <a:p>
            <a:pPr marL="342900" indent="-342900" algn="l">
              <a:buFont typeface="+mj-lt"/>
              <a:buAutoNum type="arabicPeriod"/>
            </a:pPr>
            <a:r>
              <a:rPr lang="en-US" dirty="0"/>
              <a:t>Shinjuku Ku – 22.48%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dirty="0"/>
              <a:t>Sumida Ku – 16.19%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dirty="0"/>
              <a:t>Taito Ku – 12.13%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dirty="0"/>
              <a:t>Toshima Ku – 11.39%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Shibuya Ku – 5.93%</a:t>
            </a:r>
          </a:p>
          <a:p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8B72E724-44B2-C2C7-8089-3022B37DD396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4471925" y="2555875"/>
            <a:ext cx="538162" cy="471988"/>
          </a:xfrm>
        </p:spPr>
        <p:txBody>
          <a:bodyPr lIns="0" tIns="0" rIns="0" bIns="0"/>
          <a:lstStyle/>
          <a:p>
            <a:r>
              <a:rPr lang="en-US"/>
              <a:t>02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BBE2CE-45DF-4825-1BED-9BD012FAB249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544373" y="3605138"/>
            <a:ext cx="2392258" cy="1099928"/>
          </a:xfrm>
        </p:spPr>
        <p:txBody>
          <a:bodyPr/>
          <a:lstStyle/>
          <a:p>
            <a:r>
              <a:rPr lang="en-US" altLang="zh-CN" dirty="0"/>
              <a:t>Regardless of location, all listings are having an average rating more than 4.5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4DB403A-8211-5863-05CC-BCECB0257643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3544373" y="4772803"/>
            <a:ext cx="2386947" cy="1109791"/>
          </a:xfrm>
        </p:spPr>
        <p:txBody>
          <a:bodyPr/>
          <a:lstStyle/>
          <a:p>
            <a:r>
              <a:rPr lang="en-US" altLang="zh-CN" dirty="0"/>
              <a:t>The Neighborhoods with high number of listings are typically in the range of 4.7-4.8 which indicates Tokyo is having high competition and standards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A023E4B3-874C-5E65-A9D6-58E93EC97F89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7177609" y="2555875"/>
            <a:ext cx="538162" cy="471988"/>
          </a:xfrm>
        </p:spPr>
        <p:txBody>
          <a:bodyPr lIns="0" tIns="0" rIns="0" bIns="0"/>
          <a:lstStyle/>
          <a:p>
            <a:r>
              <a:rPr lang="en-US"/>
              <a:t>03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D7320B1-F51B-12F4-9F3A-39300376639E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6250057" y="3605138"/>
            <a:ext cx="2572210" cy="1099928"/>
          </a:xfrm>
        </p:spPr>
        <p:txBody>
          <a:bodyPr/>
          <a:lstStyle/>
          <a:p>
            <a:r>
              <a:rPr lang="en-US" altLang="zh-CN" dirty="0"/>
              <a:t>With the exception of tents, the type of facility have no impact on the average rating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DEBE0E1-673B-CCFE-0CCB-D6914F86C557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6250057" y="4772803"/>
            <a:ext cx="2386947" cy="1109791"/>
          </a:xfrm>
        </p:spPr>
        <p:txBody>
          <a:bodyPr/>
          <a:lstStyle/>
          <a:p>
            <a:r>
              <a:rPr lang="en-US" altLang="zh-CN" dirty="0"/>
              <a:t>This again confirms that Tokyo have high standards and to compete, the investment must be of high standards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BB1A7610-8FEA-31DA-3DBC-B9A1BDE921FA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9883293" y="2555875"/>
            <a:ext cx="538162" cy="471988"/>
          </a:xfrm>
        </p:spPr>
        <p:txBody>
          <a:bodyPr lIns="0" tIns="0" rIns="0" bIns="0"/>
          <a:lstStyle/>
          <a:p>
            <a:r>
              <a:rPr lang="en-US"/>
              <a:t>04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BCE834F-6F71-52FE-7AAC-291620117EAB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8955741" y="3605138"/>
            <a:ext cx="2392258" cy="1099928"/>
          </a:xfrm>
        </p:spPr>
        <p:txBody>
          <a:bodyPr/>
          <a:lstStyle/>
          <a:p>
            <a:r>
              <a:rPr lang="en-US" altLang="zh-CN" dirty="0"/>
              <a:t>Owners with 20+ listings earn over 500K USD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9715309-A3C6-BDCC-65A3-9941C6962735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955741" y="4772803"/>
            <a:ext cx="2386947" cy="1109791"/>
          </a:xfrm>
        </p:spPr>
        <p:txBody>
          <a:bodyPr/>
          <a:lstStyle/>
          <a:p>
            <a:r>
              <a:rPr lang="en-US" altLang="zh-CN" b="1" dirty="0"/>
              <a:t>Shibuya Ku </a:t>
            </a:r>
            <a:r>
              <a:rPr lang="en-US" altLang="zh-CN" dirty="0"/>
              <a:t>have 6% of the total listings while having the highest average yearly revenue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599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7EED647-84CF-1A16-4D69-1DA7D6922B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31476" y="1153634"/>
            <a:ext cx="5184248" cy="4550732"/>
          </a:xfrm>
        </p:spPr>
        <p:txBody>
          <a:bodyPr/>
          <a:lstStyle/>
          <a:p>
            <a:r>
              <a:rPr lang="en-US" altLang="zh-CN"/>
              <a:t>Thank you</a:t>
            </a:r>
            <a:endParaRPr lang="en-US"/>
          </a:p>
        </p:txBody>
      </p:sp>
      <p:pic>
        <p:nvPicPr>
          <p:cNvPr id="5" name="Picture Placeholder 4" descr="Modern glass building in black and white.">
            <a:extLst>
              <a:ext uri="{FF2B5EF4-FFF2-40B4-BE49-F238E27FC236}">
                <a16:creationId xmlns:a16="http://schemas.microsoft.com/office/drawing/2014/main" id="{73988C3C-9CF5-8861-742A-E259DD36B96A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0" r="30"/>
          <a:stretch/>
        </p:blipFill>
        <p:spPr>
          <a:xfrm>
            <a:off x="0" y="0"/>
            <a:ext cx="6256866" cy="6858000"/>
          </a:xfrm>
        </p:spPr>
      </p:pic>
    </p:spTree>
    <p:extLst>
      <p:ext uri="{BB962C8B-B14F-4D97-AF65-F5344CB8AC3E}">
        <p14:creationId xmlns:p14="http://schemas.microsoft.com/office/powerpoint/2010/main" val="518133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25C3F-9600-BA1B-3AE6-404D35A7C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9"/>
            <a:ext cx="10504000" cy="1554480"/>
          </a:xfrm>
        </p:spPr>
        <p:txBody>
          <a:bodyPr/>
          <a:lstStyle/>
          <a:p>
            <a:r>
              <a:rPr lang="en-US" altLang="zh-CN" dirty="0"/>
              <a:t>Agenda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3A60CB-001E-8496-62D0-5D43CC95EAC4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281113" y="2814135"/>
            <a:ext cx="4143375" cy="541840"/>
          </a:xfrm>
        </p:spPr>
        <p:txBody>
          <a:bodyPr/>
          <a:lstStyle/>
          <a:p>
            <a:r>
              <a:rPr lang="en-US" dirty="0"/>
              <a:t>Data Handling Summary</a:t>
            </a:r>
            <a:endParaRPr lang="en-US" altLang="zh-C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E41B84-89BD-2B29-9220-AC06461FDE4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81113" y="3639663"/>
            <a:ext cx="4143375" cy="541840"/>
          </a:xfrm>
        </p:spPr>
        <p:txBody>
          <a:bodyPr/>
          <a:lstStyle/>
          <a:p>
            <a:r>
              <a:rPr lang="en-US" dirty="0"/>
              <a:t>Objective &amp; Approach</a:t>
            </a:r>
            <a:endParaRPr lang="en-US" altLang="zh-C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D44F4D-50C9-C0AA-0CD2-27EEDB73484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1281113" y="4435367"/>
            <a:ext cx="4143375" cy="541840"/>
          </a:xfrm>
        </p:spPr>
        <p:txBody>
          <a:bodyPr/>
          <a:lstStyle/>
          <a:p>
            <a:r>
              <a:rPr lang="en-US" altLang="zh-CN" dirty="0"/>
              <a:t>Analysis and Visualization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AAE4162-7818-C139-F244-D080B1E696C6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1281113" y="5256629"/>
            <a:ext cx="4143375" cy="541840"/>
          </a:xfrm>
        </p:spPr>
        <p:txBody>
          <a:bodyPr/>
          <a:lstStyle/>
          <a:p>
            <a:r>
              <a:rPr lang="en-US" altLang="zh-CN" dirty="0"/>
              <a:t>Findings</a:t>
            </a:r>
          </a:p>
        </p:txBody>
      </p:sp>
    </p:spTree>
    <p:extLst>
      <p:ext uri="{BB962C8B-B14F-4D97-AF65-F5344CB8AC3E}">
        <p14:creationId xmlns:p14="http://schemas.microsoft.com/office/powerpoint/2010/main" val="2573439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DF1BCE5-CF45-9BCE-9905-8E376F7BC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8"/>
            <a:ext cx="6241267" cy="1928214"/>
          </a:xfrm>
        </p:spPr>
        <p:txBody>
          <a:bodyPr/>
          <a:lstStyle/>
          <a:p>
            <a:r>
              <a:rPr lang="en-US" dirty="0"/>
              <a:t>Data Handling Summary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10CF5C-547D-33A5-D727-42704181C6C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44001" y="2868151"/>
            <a:ext cx="1899200" cy="1068656"/>
          </a:xfrm>
        </p:spPr>
        <p:txBody>
          <a:bodyPr lIns="0" tIns="0" rIns="0" bIns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>
                <a:hlinkClick r:id="rId2"/>
              </a:rPr>
              <a:t>Raw Data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Columns: 79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Rows: 25,298</a:t>
            </a:r>
          </a:p>
        </p:txBody>
      </p:sp>
      <p:pic>
        <p:nvPicPr>
          <p:cNvPr id="16" name="Picture Placeholder 15" descr="Low angle shot of three modern glass skyscrapers.">
            <a:extLst>
              <a:ext uri="{FF2B5EF4-FFF2-40B4-BE49-F238E27FC236}">
                <a16:creationId xmlns:a16="http://schemas.microsoft.com/office/drawing/2014/main" id="{B147720E-1C98-6E44-850F-81313654BE9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8" r="48"/>
          <a:stretch/>
        </p:blipFill>
        <p:spPr>
          <a:xfrm>
            <a:off x="7357442" y="831919"/>
            <a:ext cx="3949885" cy="5194161"/>
          </a:xfr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F856832-7AC6-275C-ABB1-E7AC8D7682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6530779"/>
              </p:ext>
            </p:extLst>
          </p:nvPr>
        </p:nvGraphicFramePr>
        <p:xfrm>
          <a:off x="884673" y="4003385"/>
          <a:ext cx="4618628" cy="21307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18628">
                  <a:extLst>
                    <a:ext uri="{9D8B030D-6E8A-4147-A177-3AD203B41FA5}">
                      <a16:colId xmlns:a16="http://schemas.microsoft.com/office/drawing/2014/main" val="3519966844"/>
                    </a:ext>
                  </a:extLst>
                </a:gridCol>
              </a:tblGrid>
              <a:tr h="1895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000" u="none" strike="noStrike" dirty="0">
                          <a:effectLst/>
                        </a:rPr>
                        <a:t>1- Changed format to Excel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27664146"/>
                  </a:ext>
                </a:extLst>
              </a:tr>
              <a:tr h="1895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000" u="none" strike="noStrike">
                          <a:effectLst/>
                        </a:rPr>
                        <a:t>2- Deleted Un-needed columns: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79899897"/>
                  </a:ext>
                </a:extLst>
              </a:tr>
              <a:tr h="1895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000" u="none" strike="noStrike">
                          <a:effectLst/>
                        </a:rPr>
                        <a:t>3- Deleted rows with null prices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86325006"/>
                  </a:ext>
                </a:extLst>
              </a:tr>
              <a:tr h="30696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000" u="none" strike="noStrike" dirty="0">
                          <a:effectLst/>
                        </a:rPr>
                        <a:t>4- Deleted rows with duplicate id - kept the newest only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47958539"/>
                  </a:ext>
                </a:extLst>
              </a:tr>
              <a:tr h="1895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000" u="none" strike="noStrike">
                          <a:effectLst/>
                        </a:rPr>
                        <a:t>5- Calculated the following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74793349"/>
                  </a:ext>
                </a:extLst>
              </a:tr>
              <a:tr h="1895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000" u="none" strike="noStrike" dirty="0">
                          <a:effectLst/>
                        </a:rPr>
                        <a:t>6- Duplicate Check column for the IDs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25890956"/>
                  </a:ext>
                </a:extLst>
              </a:tr>
              <a:tr h="1895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000" u="none" strike="noStrike" dirty="0">
                          <a:effectLst/>
                        </a:rPr>
                        <a:t>7- Created a column for bathroom type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70982080"/>
                  </a:ext>
                </a:extLst>
              </a:tr>
              <a:tr h="1895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000" u="none" strike="noStrike" dirty="0">
                          <a:effectLst/>
                        </a:rPr>
                        <a:t>8- </a:t>
                      </a:r>
                      <a:r>
                        <a:rPr lang="en-US" sz="1000" u="none" strike="noStrike" dirty="0" err="1">
                          <a:effectLst/>
                        </a:rPr>
                        <a:t>Formated</a:t>
                      </a:r>
                      <a:r>
                        <a:rPr lang="en-US" sz="1000" u="none" strike="noStrike" dirty="0">
                          <a:effectLst/>
                        </a:rPr>
                        <a:t> the price column to show the correct currency JPY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88297868"/>
                  </a:ext>
                </a:extLst>
              </a:tr>
              <a:tr h="1895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000" u="none" strike="noStrike" dirty="0">
                          <a:effectLst/>
                        </a:rPr>
                        <a:t>9- Created a column for price in USD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63666569"/>
                  </a:ext>
                </a:extLst>
              </a:tr>
              <a:tr h="30696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000" u="none" strike="noStrike" dirty="0">
                          <a:effectLst/>
                        </a:rPr>
                        <a:t>10- Created a column for revenue per year in USD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66815646"/>
                  </a:ext>
                </a:extLst>
              </a:tr>
            </a:tbl>
          </a:graphicData>
        </a:graphic>
      </p:graphicFrame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106C68B-4443-8EA4-7889-F0304397C448}"/>
              </a:ext>
            </a:extLst>
          </p:cNvPr>
          <p:cNvSpPr txBox="1">
            <a:spLocks/>
          </p:cNvSpPr>
          <p:nvPr/>
        </p:nvSpPr>
        <p:spPr>
          <a:xfrm>
            <a:off x="3327771" y="2847430"/>
            <a:ext cx="2175529" cy="106865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>
                <a:hlinkClick r:id="rId4"/>
              </a:rPr>
              <a:t>Cleaned Data - </a:t>
            </a:r>
            <a:r>
              <a:rPr lang="en-US" dirty="0" err="1">
                <a:hlinkClick r:id="rId4"/>
              </a:rPr>
              <a:t>Github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Columns: 59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Rows: 18,487</a:t>
            </a:r>
          </a:p>
        </p:txBody>
      </p:sp>
    </p:spTree>
    <p:extLst>
      <p:ext uri="{BB962C8B-B14F-4D97-AF65-F5344CB8AC3E}">
        <p14:creationId xmlns:p14="http://schemas.microsoft.com/office/powerpoint/2010/main" val="2916542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16FD9-165B-7011-3424-9AD1D0BFF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86783"/>
            <a:ext cx="10504000" cy="1132258"/>
          </a:xfrm>
        </p:spPr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763C5F-C72F-D73B-0AB4-6DADC99089A0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738206" y="2065422"/>
            <a:ext cx="8404415" cy="515847"/>
          </a:xfrm>
        </p:spPr>
        <p:txBody>
          <a:bodyPr/>
          <a:lstStyle/>
          <a:p>
            <a:r>
              <a:rPr lang="en-US" altLang="zh-CN" dirty="0"/>
              <a:t>Analyze the feasibility of investing in an Airbnb hotel in Tokyo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3A80904-1ABD-3AA9-07B2-DCFBEEE03852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138866" y="3899774"/>
            <a:ext cx="3914265" cy="1254664"/>
          </a:xfrm>
        </p:spPr>
        <p:txBody>
          <a:bodyPr/>
          <a:lstStyle/>
          <a:p>
            <a:pPr lvl="0"/>
            <a:r>
              <a:rPr lang="en-US" sz="1800" dirty="0"/>
              <a:t>Which neighborhoods host the most listings?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502BDF7-4AF6-F187-ABF1-23B2528ED971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1566673" y="4551169"/>
            <a:ext cx="3914265" cy="1254664"/>
          </a:xfrm>
        </p:spPr>
        <p:txBody>
          <a:bodyPr lIns="0" tIns="0" rIns="0" bIns="0"/>
          <a:lstStyle/>
          <a:p>
            <a:pPr lvl="0"/>
            <a:r>
              <a:rPr lang="en-US" sz="1800" dirty="0"/>
              <a:t>What property types receive the most positive reviews?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EAED071-DA08-CA75-D468-010AAEB3E269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711059" y="4524887"/>
            <a:ext cx="3914265" cy="1254664"/>
          </a:xfrm>
        </p:spPr>
        <p:txBody>
          <a:bodyPr/>
          <a:lstStyle/>
          <a:p>
            <a:pPr lvl="0"/>
            <a:r>
              <a:rPr lang="en-US" sz="1800" dirty="0"/>
              <a:t>How much revenue do successful hosts generate?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86BFE089-16AD-9529-CB01-0CE88CD9416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138867" y="2758814"/>
            <a:ext cx="3914265" cy="515847"/>
          </a:xfrm>
        </p:spPr>
        <p:txBody>
          <a:bodyPr/>
          <a:lstStyle/>
          <a:p>
            <a:r>
              <a:rPr lang="en-US" dirty="0"/>
              <a:t>Approach:</a:t>
            </a:r>
          </a:p>
        </p:txBody>
      </p:sp>
    </p:spTree>
    <p:extLst>
      <p:ext uri="{BB962C8B-B14F-4D97-AF65-F5344CB8AC3E}">
        <p14:creationId xmlns:p14="http://schemas.microsoft.com/office/powerpoint/2010/main" val="3539387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EB4036-D65C-7971-663C-7C1FD90D7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042" y="831919"/>
            <a:ext cx="3494314" cy="5194161"/>
          </a:xfrm>
        </p:spPr>
        <p:txBody>
          <a:bodyPr anchor="ctr"/>
          <a:lstStyle/>
          <a:p>
            <a:pPr lvl="0"/>
            <a:r>
              <a:rPr lang="en-US" dirty="0"/>
              <a:t>Which neighborhoods host the most listings?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A2491672-4DEF-8633-FE2F-6582F70066C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1112353"/>
              </p:ext>
            </p:extLst>
          </p:nvPr>
        </p:nvGraphicFramePr>
        <p:xfrm>
          <a:off x="3754763" y="349249"/>
          <a:ext cx="8197850" cy="65087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itle 2">
            <a:extLst>
              <a:ext uri="{FF2B5EF4-FFF2-40B4-BE49-F238E27FC236}">
                <a16:creationId xmlns:a16="http://schemas.microsoft.com/office/drawing/2014/main" id="{E03D496F-FF03-DF2C-B97D-F6B8DEC985C7}"/>
              </a:ext>
            </a:extLst>
          </p:cNvPr>
          <p:cNvSpPr txBox="1">
            <a:spLocks/>
          </p:cNvSpPr>
          <p:nvPr/>
        </p:nvSpPr>
        <p:spPr>
          <a:xfrm>
            <a:off x="98042" y="0"/>
            <a:ext cx="672425" cy="83191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Q1</a:t>
            </a:r>
          </a:p>
        </p:txBody>
      </p:sp>
    </p:spTree>
    <p:extLst>
      <p:ext uri="{BB962C8B-B14F-4D97-AF65-F5344CB8AC3E}">
        <p14:creationId xmlns:p14="http://schemas.microsoft.com/office/powerpoint/2010/main" val="4160222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13A479-5AB8-257D-FDAB-660DA597E5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3BED162-5680-0170-02A6-A5BB5EA4C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042" y="831919"/>
            <a:ext cx="3494314" cy="5194161"/>
          </a:xfrm>
        </p:spPr>
        <p:txBody>
          <a:bodyPr anchor="ctr"/>
          <a:lstStyle/>
          <a:p>
            <a:pPr lvl="0"/>
            <a:r>
              <a:rPr lang="en-US" dirty="0"/>
              <a:t>Which neighborhoods host the most listings?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16F2AF46-F10C-D2B3-29C1-9C41A98D90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0021320"/>
              </p:ext>
            </p:extLst>
          </p:nvPr>
        </p:nvGraphicFramePr>
        <p:xfrm>
          <a:off x="3676649" y="537633"/>
          <a:ext cx="8252883" cy="60494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itle 2">
            <a:extLst>
              <a:ext uri="{FF2B5EF4-FFF2-40B4-BE49-F238E27FC236}">
                <a16:creationId xmlns:a16="http://schemas.microsoft.com/office/drawing/2014/main" id="{8E386FCB-B72A-353F-CA69-C0D555EA86C9}"/>
              </a:ext>
            </a:extLst>
          </p:cNvPr>
          <p:cNvSpPr txBox="1">
            <a:spLocks/>
          </p:cNvSpPr>
          <p:nvPr/>
        </p:nvSpPr>
        <p:spPr>
          <a:xfrm>
            <a:off x="98042" y="0"/>
            <a:ext cx="672425" cy="83191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Q1</a:t>
            </a:r>
          </a:p>
        </p:txBody>
      </p:sp>
    </p:spTree>
    <p:extLst>
      <p:ext uri="{BB962C8B-B14F-4D97-AF65-F5344CB8AC3E}">
        <p14:creationId xmlns:p14="http://schemas.microsoft.com/office/powerpoint/2010/main" val="2630378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A63804-6CC6-CD6E-2F9B-07EFE8D0F6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0DAEB08-86E5-37B9-276B-A28CFAEFA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042" y="831919"/>
            <a:ext cx="3494314" cy="5194161"/>
          </a:xfrm>
        </p:spPr>
        <p:txBody>
          <a:bodyPr anchor="ctr"/>
          <a:lstStyle/>
          <a:p>
            <a:pPr lvl="0"/>
            <a:r>
              <a:rPr lang="en-US" dirty="0"/>
              <a:t>What property types receive the most positive reviews?</a:t>
            </a: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9190573C-A4CF-FE73-CE2F-9D9932E40F93}"/>
              </a:ext>
            </a:extLst>
          </p:cNvPr>
          <p:cNvSpPr txBox="1">
            <a:spLocks/>
          </p:cNvSpPr>
          <p:nvPr/>
        </p:nvSpPr>
        <p:spPr>
          <a:xfrm>
            <a:off x="98042" y="0"/>
            <a:ext cx="672425" cy="83191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Q2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ABE6C542-E7BC-5680-BBDF-E8D06B34B76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5516015"/>
              </p:ext>
            </p:extLst>
          </p:nvPr>
        </p:nvGraphicFramePr>
        <p:xfrm>
          <a:off x="3080808" y="236009"/>
          <a:ext cx="8366125" cy="61139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00458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A577C7-E729-6CE8-ECD7-56E0DC8283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CC7FE40-115E-384D-595A-5660AF2F6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042" y="831919"/>
            <a:ext cx="3494314" cy="5194161"/>
          </a:xfrm>
        </p:spPr>
        <p:txBody>
          <a:bodyPr anchor="ctr"/>
          <a:lstStyle/>
          <a:p>
            <a:r>
              <a:rPr lang="en-US" dirty="0"/>
              <a:t>What property types receive the most positive reviews?</a:t>
            </a:r>
            <a:endParaRPr lang="en-US" dirty="0">
              <a:effectLst/>
            </a:endParaRP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DBBE902E-566B-928C-C224-50CBD5CD8693}"/>
              </a:ext>
            </a:extLst>
          </p:cNvPr>
          <p:cNvSpPr txBox="1">
            <a:spLocks/>
          </p:cNvSpPr>
          <p:nvPr/>
        </p:nvSpPr>
        <p:spPr>
          <a:xfrm>
            <a:off x="98042" y="0"/>
            <a:ext cx="672425" cy="83191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Q2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DD4DB51B-948C-344B-CC4E-AFB46E82D4E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4541486"/>
              </p:ext>
            </p:extLst>
          </p:nvPr>
        </p:nvGraphicFramePr>
        <p:xfrm>
          <a:off x="3140075" y="465665"/>
          <a:ext cx="8953883" cy="5926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78544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258CCD-D779-FB37-471C-346EFD3018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0951471-2396-2F27-6509-5673B21B5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042" y="831919"/>
            <a:ext cx="3494314" cy="5194161"/>
          </a:xfrm>
        </p:spPr>
        <p:txBody>
          <a:bodyPr anchor="ctr"/>
          <a:lstStyle/>
          <a:p>
            <a:pPr lvl="0"/>
            <a:r>
              <a:rPr lang="en-US" dirty="0"/>
              <a:t>How much revenue do successful hosts generate?</a:t>
            </a: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070CEF2E-C56D-ED2A-9FFD-9355A0DAFA4B}"/>
              </a:ext>
            </a:extLst>
          </p:cNvPr>
          <p:cNvSpPr txBox="1">
            <a:spLocks/>
          </p:cNvSpPr>
          <p:nvPr/>
        </p:nvSpPr>
        <p:spPr>
          <a:xfrm>
            <a:off x="98042" y="0"/>
            <a:ext cx="672425" cy="83191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Q3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6AE184CD-0544-0C56-376F-6F7AC0EB66F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9449706"/>
              </p:ext>
            </p:extLst>
          </p:nvPr>
        </p:nvGraphicFramePr>
        <p:xfrm>
          <a:off x="2699754" y="107539"/>
          <a:ext cx="9085845" cy="64795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5849467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HEME" val="template.pptx"/>
</p:tagLst>
</file>

<file path=ppt/theme/theme1.xml><?xml version="1.0" encoding="utf-8"?>
<a:theme xmlns:a="http://schemas.openxmlformats.org/drawingml/2006/main" name="Custom">
  <a:themeElements>
    <a:clrScheme name="黄色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company overview001">
      <a:majorFont>
        <a:latin typeface="Franklin Gothic Heavy"/>
        <a:ea typeface=""/>
        <a:cs typeface=""/>
      </a:majorFont>
      <a:minorFont>
        <a:latin typeface="Arial"/>
        <a:ea typeface=""/>
        <a:cs typeface=""/>
      </a:minorFont>
    </a:fontScheme>
    <a:fmtScheme name="OfficePLUS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PLUS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rial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TaxCatchAll xmlns="38de0ec0-4312-429b-9ba4-a6f7899b86f2" xsi:nil="true"/>
    <_ip_UnifiedCompliancePolicyProperties xmlns="http://schemas.microsoft.com/sharepoint/v3" xsi:nil="true"/>
    <lcf76f155ced4ddcb4097134ff3c332f xmlns="21705155-b4ce-4c69-95dc-4fd6cb8c5571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867FBBEFD40724CA20725D6B3094130" ma:contentTypeVersion="14" ma:contentTypeDescription="Create a new document." ma:contentTypeScope="" ma:versionID="b563ecc397a77cd5d82b22a852f9d63c">
  <xsd:schema xmlns:xsd="http://www.w3.org/2001/XMLSchema" xmlns:xs="http://www.w3.org/2001/XMLSchema" xmlns:p="http://schemas.microsoft.com/office/2006/metadata/properties" xmlns:ns1="http://schemas.microsoft.com/sharepoint/v3" xmlns:ns2="21705155-b4ce-4c69-95dc-4fd6cb8c5571" xmlns:ns3="38de0ec0-4312-429b-9ba4-a6f7899b86f2" targetNamespace="http://schemas.microsoft.com/office/2006/metadata/properties" ma:root="true" ma:fieldsID="514fef1a96c1431b584933149cb0dc9f" ns1:_="" ns2:_="" ns3:_="">
    <xsd:import namespace="http://schemas.microsoft.com/sharepoint/v3"/>
    <xsd:import namespace="21705155-b4ce-4c69-95dc-4fd6cb8c5571"/>
    <xsd:import namespace="38de0ec0-4312-429b-9ba4-a6f7899b86f2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BillingMetadata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705155-b4ce-4c69-95dc-4fd6cb8c5571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BillingMetadata" ma:index="19" nillable="true" ma:displayName="MediaServiceBillingMetadata" ma:hidden="true" ma:internalName="MediaServiceBilling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de0ec0-4312-429b-9ba4-a6f7899b86f2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61ef2866-7176-4fd6-ae15-58358271bbbc}" ma:internalName="TaxCatchAll" ma:showField="CatchAllData" ma:web="38de0ec0-4312-429b-9ba4-a6f7899b86f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610C76C-AAF9-4815-AD6C-88260D28D40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38de0ec0-4312-429b-9ba4-a6f7899b86f2"/>
    <ds:schemaRef ds:uri="21705155-b4ce-4c69-95dc-4fd6cb8c5571"/>
  </ds:schemaRefs>
</ds:datastoreItem>
</file>

<file path=customXml/itemProps2.xml><?xml version="1.0" encoding="utf-8"?>
<ds:datastoreItem xmlns:ds="http://schemas.openxmlformats.org/officeDocument/2006/customXml" ds:itemID="{5AD106A9-355A-41E8-8BB0-D23731FC865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60D4B54-28E2-4923-AAAE-FE6B2DA9CEF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1705155-b4ce-4c69-95dc-4fd6cb8c5571"/>
    <ds:schemaRef ds:uri="38de0ec0-4312-429b-9ba4-a6f7899b86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356</Words>
  <Application>Microsoft Office PowerPoint</Application>
  <PresentationFormat>Widescreen</PresentationFormat>
  <Paragraphs>62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Arial</vt:lpstr>
      <vt:lpstr>Franklin Gothic Heavy</vt:lpstr>
      <vt:lpstr>Custom</vt:lpstr>
      <vt:lpstr>Tokyo - Japan</vt:lpstr>
      <vt:lpstr>Agenda</vt:lpstr>
      <vt:lpstr>Data Handling Summary</vt:lpstr>
      <vt:lpstr>Objective</vt:lpstr>
      <vt:lpstr>Which neighborhoods host the most listings?</vt:lpstr>
      <vt:lpstr>Which neighborhoods host the most listings?</vt:lpstr>
      <vt:lpstr>What property types receive the most positive reviews?</vt:lpstr>
      <vt:lpstr>What property types receive the most positive reviews?</vt:lpstr>
      <vt:lpstr>How much revenue do successful hosts generate?</vt:lpstr>
      <vt:lpstr>How much revenue do successful hosts generate?</vt:lpstr>
      <vt:lpstr>Findings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abdalla ashi</dc:creator>
  <cp:lastModifiedBy>abdalla ashi</cp:lastModifiedBy>
  <cp:revision>6</cp:revision>
  <dcterms:modified xsi:type="dcterms:W3CDTF">2025-09-27T20:49:01Z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0x0101001867FBBEFD40724CA20725D6B3094130</vt:lpwstr>
  </property>
</Properties>
</file>