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4"/>
  </p:notesMasterIdLst>
  <p:sldIdLst>
    <p:sldId id="256" r:id="rId2"/>
    <p:sldId id="257" r:id="rId3"/>
    <p:sldId id="259" r:id="rId4"/>
    <p:sldId id="324" r:id="rId5"/>
    <p:sldId id="267" r:id="rId6"/>
    <p:sldId id="260" r:id="rId7"/>
    <p:sldId id="261" r:id="rId8"/>
    <p:sldId id="285" r:id="rId9"/>
    <p:sldId id="323" r:id="rId10"/>
    <p:sldId id="322" r:id="rId11"/>
    <p:sldId id="325" r:id="rId12"/>
    <p:sldId id="326" r:id="rId13"/>
    <p:sldId id="264" r:id="rId14"/>
    <p:sldId id="311" r:id="rId15"/>
    <p:sldId id="262" r:id="rId16"/>
    <p:sldId id="282" r:id="rId17"/>
    <p:sldId id="330" r:id="rId18"/>
    <p:sldId id="331" r:id="rId19"/>
    <p:sldId id="332" r:id="rId20"/>
    <p:sldId id="333" r:id="rId21"/>
    <p:sldId id="328" r:id="rId22"/>
    <p:sldId id="327" r:id="rId23"/>
    <p:sldId id="269" r:id="rId24"/>
    <p:sldId id="318" r:id="rId25"/>
    <p:sldId id="319" r:id="rId26"/>
    <p:sldId id="321" r:id="rId27"/>
    <p:sldId id="329" r:id="rId28"/>
    <p:sldId id="320" r:id="rId29"/>
    <p:sldId id="312" r:id="rId30"/>
    <p:sldId id="266" r:id="rId31"/>
    <p:sldId id="268" r:id="rId32"/>
    <p:sldId id="263" r:id="rId33"/>
  </p:sldIdLst>
  <p:sldSz cx="9144000" cy="5143500" type="screen16x9"/>
  <p:notesSz cx="6858000" cy="9144000"/>
  <p:embeddedFontLst>
    <p:embeddedFont>
      <p:font typeface="Arimo" panose="020B0604020202020204" charset="0"/>
      <p:regular r:id="rId35"/>
    </p:embeddedFont>
    <p:embeddedFont>
      <p:font typeface="Arimo Bold" panose="020B0604020202020204" charset="0"/>
      <p:regular r:id="rId36"/>
    </p:embeddedFont>
    <p:embeddedFont>
      <p:font typeface="Bebas Neue" panose="020B0606020202050201" pitchFamily="34" charset="0"/>
      <p:regular r:id="rId37"/>
    </p:embeddedFont>
    <p:embeddedFont>
      <p:font typeface="Lato Bold" panose="020B0604020202020204" charset="0"/>
      <p:regular r:id="rId38"/>
    </p:embeddedFont>
    <p:embeddedFont>
      <p:font typeface="Nunito Light" pitchFamily="2" charset="0"/>
      <p:regular r:id="rId39"/>
      <p:italic r:id="rId40"/>
    </p:embeddedFont>
    <p:embeddedFont>
      <p:font typeface="Open Sans Bold" panose="020B0604020202020204" charset="0"/>
      <p:regular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Poppins SemiBold" panose="000007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3090"/>
    <a:srgbClr val="D9CDEF"/>
    <a:srgbClr val="CFC0EA"/>
    <a:srgbClr val="8D2C94"/>
    <a:srgbClr val="D3C5ED"/>
    <a:srgbClr val="C8B7E7"/>
    <a:srgbClr val="9675D1"/>
    <a:srgbClr val="DBDBDB"/>
    <a:srgbClr val="C5C5C5"/>
    <a:srgbClr val="C21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F9610E-0EBF-4AB6-BAA4-05CBC7B8F7CF}">
  <a:tblStyle styleId="{3FF9610E-0EBF-4AB6-BAA4-05CBC7B8F7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87109" autoAdjust="0"/>
  </p:normalViewPr>
  <p:slideViewPr>
    <p:cSldViewPr snapToGrid="0">
      <p:cViewPr varScale="1">
        <p:scale>
          <a:sx n="78" d="100"/>
          <a:sy n="78" d="100"/>
        </p:scale>
        <p:origin x="11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cdc6cee93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cdc6cee93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12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cdc6cee93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cdc6cee93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8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cdc6cee93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cdc6cee93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02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d4e97ef0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d4e97ef0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98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da052de2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da052de2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cdc6cee93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2cdc6cee93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cdc6cee93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2cdc6cee93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92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cdc6cee93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2cdc6cee93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734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cdc6cee93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2cdc6cee93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98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cdc6cee93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2cdc6cee93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63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cdc6cee93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cdc6cee93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834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cdc6cee93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cdc6cee93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170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da052de2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da052de2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da052de2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da052de2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365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da052de2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da052de2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488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da052de2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da052de2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117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da052de2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da052de2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138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da052de2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da052de2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033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20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da052de2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da052de2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da052de2e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da052de2e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da052de2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2da052de2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da052de2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da052de2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cdc6cee9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cdc6cee9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87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cdc6cee9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cdc6cee9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da052de2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da052de2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4e97ef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4e97ef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cdc6cee93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cdc6cee93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cdc6cee93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cdc6cee93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67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969750" y="3381325"/>
            <a:ext cx="3345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69750" y="1405475"/>
            <a:ext cx="7204500" cy="15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1765025" y="1571750"/>
            <a:ext cx="2393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1765025" y="1928450"/>
            <a:ext cx="2393700" cy="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2"/>
          </p:nvPr>
        </p:nvSpPr>
        <p:spPr>
          <a:xfrm>
            <a:off x="3901039" y="3122750"/>
            <a:ext cx="2393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3"/>
          </p:nvPr>
        </p:nvSpPr>
        <p:spPr>
          <a:xfrm>
            <a:off x="3901044" y="3479450"/>
            <a:ext cx="2393700" cy="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"/>
          </p:nvPr>
        </p:nvSpPr>
        <p:spPr>
          <a:xfrm>
            <a:off x="6037014" y="1571750"/>
            <a:ext cx="2393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5"/>
          </p:nvPr>
        </p:nvSpPr>
        <p:spPr>
          <a:xfrm>
            <a:off x="6037024" y="1928450"/>
            <a:ext cx="2393700" cy="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981300" y="46547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430775" y="41364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221675"/>
            <a:ext cx="4387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2925"/>
            <a:ext cx="11262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2899550"/>
            <a:ext cx="23694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67638" y="2711350"/>
            <a:ext cx="294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4933895" y="2711350"/>
            <a:ext cx="294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933895" y="3068050"/>
            <a:ext cx="29424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267638" y="3068050"/>
            <a:ext cx="29424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 flipH="1">
            <a:off x="0" y="0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777475" y="44246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915300" y="1481575"/>
            <a:ext cx="4515600" cy="18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89325" y="-10467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338275" y="1415713"/>
            <a:ext cx="50925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338275" y="2543688"/>
            <a:ext cx="50925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0800000" flipH="1">
            <a:off x="0" y="0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13225" y="1584850"/>
            <a:ext cx="43386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713225" y="2922025"/>
            <a:ext cx="43386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3706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406975" y="-95120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  <p:sldLayoutId id="2147483661" r:id="rId10"/>
    <p:sldLayoutId id="2147483667" r:id="rId11"/>
    <p:sldLayoutId id="2147483672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webp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/>
        </p:nvSpPr>
        <p:spPr>
          <a:xfrm>
            <a:off x="8038163" y="4541465"/>
            <a:ext cx="2605214" cy="167452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828133" y="3888027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1389428" y="-406712"/>
            <a:ext cx="1573151" cy="1478261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721775" y="249838"/>
            <a:ext cx="5497952" cy="694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1" spc="-83" dirty="0">
                <a:solidFill>
                  <a:srgbClr val="002060"/>
                </a:solidFill>
                <a:latin typeface="Open Sans Bold"/>
              </a:rPr>
              <a:t>Ministère de l'Enseignement Supérieur et de la Recherche Scientifique</a:t>
            </a:r>
          </a:p>
          <a:p>
            <a:pPr algn="ctr">
              <a:lnSpc>
                <a:spcPts val="2520"/>
              </a:lnSpc>
            </a:pPr>
            <a:r>
              <a:rPr lang="en-US" b="1" spc="-83" dirty="0">
                <a:solidFill>
                  <a:srgbClr val="002060"/>
                </a:solidFill>
                <a:latin typeface="Open Sans Bold"/>
              </a:rPr>
              <a:t>Université des Sciences et de la Technologie Houari Boumediene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4975" y="909744"/>
            <a:ext cx="1206579" cy="43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b="1" dirty="0">
                <a:solidFill>
                  <a:srgbClr val="1A2263"/>
                </a:solidFill>
                <a:latin typeface="Arimo Bold"/>
              </a:rPr>
              <a:t>Spécialité </a:t>
            </a:r>
            <a:r>
              <a:rPr lang="en-US" sz="1500" b="1" dirty="0">
                <a:solidFill>
                  <a:srgbClr val="1A2263"/>
                </a:solidFill>
                <a:latin typeface="Arimo Bold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4725" y="934947"/>
            <a:ext cx="3860495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1" dirty="0">
                <a:solidFill>
                  <a:srgbClr val="1A2263"/>
                </a:solidFill>
                <a:latin typeface="Arimo"/>
              </a:rPr>
              <a:t>Génie des télécommunications et réseaux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3809" y="1406247"/>
            <a:ext cx="4871411" cy="166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320"/>
              </a:lnSpc>
            </a:pPr>
            <a:r>
              <a:rPr lang="fr-FR" sz="2000" b="1" dirty="0">
                <a:solidFill>
                  <a:srgbClr val="1A2263"/>
                </a:solidFill>
                <a:latin typeface="Arimo Bold"/>
              </a:rPr>
              <a:t>Architecture réseaux pour le suivi et contrôle d’une maison intelligente à distance</a:t>
            </a:r>
            <a:endParaRPr lang="en-US" sz="2000" b="1" dirty="0">
              <a:solidFill>
                <a:srgbClr val="1A2263"/>
              </a:solidFill>
              <a:latin typeface="Arimo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4086" y="3371061"/>
            <a:ext cx="1359668" cy="417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79"/>
              </a:lnSpc>
            </a:pPr>
            <a:r>
              <a:rPr lang="en-US" sz="1600" dirty="0">
                <a:solidFill>
                  <a:srgbClr val="1A2263"/>
                </a:solidFill>
                <a:latin typeface="Arimo Bold"/>
              </a:rPr>
              <a:t>Présenté par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0166" y="3360675"/>
            <a:ext cx="2613216" cy="417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600" dirty="0">
                <a:solidFill>
                  <a:srgbClr val="1A2263"/>
                </a:solidFill>
                <a:latin typeface="Arimo Bold"/>
              </a:rPr>
              <a:t>Devant le jury composé 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15220" y="3371061"/>
            <a:ext cx="1359668" cy="417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79"/>
              </a:lnSpc>
            </a:pPr>
            <a:r>
              <a:rPr lang="en-US" sz="1600" dirty="0">
                <a:solidFill>
                  <a:srgbClr val="1A2263"/>
                </a:solidFill>
                <a:latin typeface="Arimo Bold"/>
              </a:rPr>
              <a:t>Entcadré par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5867" y="3867492"/>
            <a:ext cx="1866217" cy="415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500" b="1" dirty="0">
                <a:solidFill>
                  <a:srgbClr val="1A2263"/>
                </a:solidFill>
                <a:latin typeface="Arimo"/>
              </a:rPr>
              <a:t>     Daheur abdallah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0026" y="4296743"/>
            <a:ext cx="1702710" cy="415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500" b="1" dirty="0">
                <a:solidFill>
                  <a:srgbClr val="1A2263"/>
                </a:solidFill>
                <a:latin typeface="Arimo"/>
              </a:rPr>
              <a:t>     Lagab Hamza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7747" y="3845278"/>
            <a:ext cx="3336016" cy="4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500" b="1" dirty="0">
                <a:solidFill>
                  <a:srgbClr val="1A2263"/>
                </a:solidFill>
                <a:latin typeface="Arimo"/>
              </a:rPr>
              <a:t>ZAFOUNE YOUCEF  (</a:t>
            </a:r>
            <a:r>
              <a:rPr lang="en-US" sz="1600" b="1" dirty="0">
                <a:solidFill>
                  <a:srgbClr val="1A2263"/>
                </a:solidFill>
                <a:latin typeface="Arimo Bold"/>
              </a:rPr>
              <a:t>president)</a:t>
            </a:r>
            <a:endParaRPr lang="en-US" sz="1500" b="1" dirty="0">
              <a:solidFill>
                <a:srgbClr val="1A2263"/>
              </a:solidFill>
              <a:latin typeface="Arim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8922" y="4341072"/>
            <a:ext cx="3421184" cy="78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500" b="1" dirty="0">
                <a:solidFill>
                  <a:srgbClr val="1A2263"/>
                </a:solidFill>
                <a:latin typeface="Arimo"/>
              </a:rPr>
              <a:t>CHAOUI KHADIDJA   (</a:t>
            </a:r>
            <a:r>
              <a:rPr lang="en-US" sz="1600" b="1" dirty="0">
                <a:solidFill>
                  <a:srgbClr val="1A2263"/>
                </a:solidFill>
                <a:latin typeface="Arimo Bold"/>
              </a:rPr>
              <a:t>member)</a:t>
            </a:r>
          </a:p>
          <a:p>
            <a:pPr algn="ctr">
              <a:lnSpc>
                <a:spcPts val="2879"/>
              </a:lnSpc>
            </a:pPr>
            <a:endParaRPr lang="en-US" sz="1500" b="1" dirty="0">
              <a:solidFill>
                <a:srgbClr val="1A2263"/>
              </a:solidFill>
              <a:latin typeface="Arim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5129" y="4054246"/>
            <a:ext cx="2592376" cy="415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500" b="1" dirty="0">
                <a:solidFill>
                  <a:srgbClr val="1A2263"/>
                </a:solidFill>
                <a:latin typeface="Arimo"/>
              </a:rPr>
              <a:t>Tarik Zakaria BENMERRAR</a:t>
            </a:r>
          </a:p>
        </p:txBody>
      </p:sp>
      <p:sp>
        <p:nvSpPr>
          <p:cNvPr id="30" name="Freeform 7"/>
          <p:cNvSpPr/>
          <p:nvPr/>
        </p:nvSpPr>
        <p:spPr>
          <a:xfrm>
            <a:off x="405323" y="0"/>
            <a:ext cx="1203470" cy="1266770"/>
          </a:xfrm>
          <a:custGeom>
            <a:avLst/>
            <a:gdLst/>
            <a:ahLst/>
            <a:cxnLst/>
            <a:rect l="l" t="t" r="r" b="b"/>
            <a:pathLst>
              <a:path w="1529274" h="1377876">
                <a:moveTo>
                  <a:pt x="0" y="0"/>
                </a:moveTo>
                <a:lnTo>
                  <a:pt x="1529273" y="0"/>
                </a:lnTo>
                <a:lnTo>
                  <a:pt x="1529273" y="1377876"/>
                </a:lnTo>
                <a:lnTo>
                  <a:pt x="0" y="1377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3CF1A8C5-6325-7EC5-5BD4-C3EB05B8DE5E}"/>
              </a:ext>
            </a:extLst>
          </p:cNvPr>
          <p:cNvSpPr/>
          <p:nvPr/>
        </p:nvSpPr>
        <p:spPr>
          <a:xfrm>
            <a:off x="7671724" y="4711793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1/</a:t>
            </a:r>
            <a:r>
              <a:rPr lang="ar-DZ" sz="1800" b="1" dirty="0">
                <a:solidFill>
                  <a:srgbClr val="002060"/>
                </a:solidFill>
              </a:rPr>
              <a:t>32</a:t>
            </a:r>
            <a:endParaRPr lang="fr-FR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2"/>
          <p:cNvSpPr/>
          <p:nvPr/>
        </p:nvSpPr>
        <p:spPr>
          <a:xfrm>
            <a:off x="8056850" y="-4304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2"/>
          <p:cNvSpPr/>
          <p:nvPr/>
        </p:nvSpPr>
        <p:spPr>
          <a:xfrm>
            <a:off x="7933873" y="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F9BA926-D338-009D-685F-1B8B43A0D751}"/>
              </a:ext>
            </a:extLst>
          </p:cNvPr>
          <p:cNvGrpSpPr/>
          <p:nvPr/>
        </p:nvGrpSpPr>
        <p:grpSpPr>
          <a:xfrm>
            <a:off x="2630155" y="851787"/>
            <a:ext cx="3353956" cy="3439926"/>
            <a:chOff x="0" y="0"/>
            <a:chExt cx="6999600" cy="7002000"/>
          </a:xfrm>
          <a:solidFill>
            <a:srgbClr val="7030A0"/>
          </a:solidFill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19875A72-C621-B493-F382-2EB1B56D0372}"/>
                </a:ext>
              </a:extLst>
            </p:cNvPr>
            <p:cNvSpPr/>
            <p:nvPr/>
          </p:nvSpPr>
          <p:spPr>
            <a:xfrm>
              <a:off x="0" y="127"/>
              <a:ext cx="6999224" cy="7002145"/>
            </a:xfrm>
            <a:custGeom>
              <a:avLst/>
              <a:gdLst/>
              <a:ahLst/>
              <a:cxnLst/>
              <a:rect l="l" t="t" r="r" b="b"/>
              <a:pathLst>
                <a:path w="6999224" h="7002145">
                  <a:moveTo>
                    <a:pt x="1524" y="3398266"/>
                  </a:moveTo>
                  <a:cubicBezTo>
                    <a:pt x="2032" y="3381248"/>
                    <a:pt x="2667" y="3364230"/>
                    <a:pt x="3302" y="3347212"/>
                  </a:cubicBezTo>
                  <a:lnTo>
                    <a:pt x="54102" y="3349371"/>
                  </a:lnTo>
                  <a:cubicBezTo>
                    <a:pt x="53340" y="3366135"/>
                    <a:pt x="52832" y="3382899"/>
                    <a:pt x="52324" y="3399663"/>
                  </a:cubicBezTo>
                  <a:close/>
                  <a:moveTo>
                    <a:pt x="5969" y="3296158"/>
                  </a:moveTo>
                  <a:cubicBezTo>
                    <a:pt x="6985" y="3279013"/>
                    <a:pt x="8001" y="3261995"/>
                    <a:pt x="9271" y="3244977"/>
                  </a:cubicBezTo>
                  <a:lnTo>
                    <a:pt x="59944" y="3248660"/>
                  </a:lnTo>
                  <a:cubicBezTo>
                    <a:pt x="58674" y="3265424"/>
                    <a:pt x="57658" y="3282188"/>
                    <a:pt x="56642" y="3299079"/>
                  </a:cubicBezTo>
                  <a:close/>
                  <a:moveTo>
                    <a:pt x="13335" y="3194050"/>
                  </a:moveTo>
                  <a:cubicBezTo>
                    <a:pt x="14859" y="3177032"/>
                    <a:pt x="16383" y="3160141"/>
                    <a:pt x="18161" y="3143250"/>
                  </a:cubicBezTo>
                  <a:lnTo>
                    <a:pt x="68707" y="3148330"/>
                  </a:lnTo>
                  <a:cubicBezTo>
                    <a:pt x="67056" y="3164967"/>
                    <a:pt x="65405" y="3181604"/>
                    <a:pt x="64008" y="3198368"/>
                  </a:cubicBezTo>
                  <a:close/>
                  <a:moveTo>
                    <a:pt x="23622" y="3092196"/>
                  </a:moveTo>
                  <a:cubicBezTo>
                    <a:pt x="25654" y="3075178"/>
                    <a:pt x="27686" y="3058287"/>
                    <a:pt x="29845" y="3041396"/>
                  </a:cubicBezTo>
                  <a:lnTo>
                    <a:pt x="80264" y="3048000"/>
                  </a:lnTo>
                  <a:cubicBezTo>
                    <a:pt x="78105" y="3064637"/>
                    <a:pt x="76073" y="3081401"/>
                    <a:pt x="74041" y="3098038"/>
                  </a:cubicBezTo>
                  <a:close/>
                  <a:moveTo>
                    <a:pt x="36957" y="2990850"/>
                  </a:moveTo>
                  <a:cubicBezTo>
                    <a:pt x="39370" y="2973959"/>
                    <a:pt x="42037" y="2957068"/>
                    <a:pt x="44704" y="2940304"/>
                  </a:cubicBezTo>
                  <a:lnTo>
                    <a:pt x="94869" y="2948432"/>
                  </a:lnTo>
                  <a:cubicBezTo>
                    <a:pt x="92202" y="2965069"/>
                    <a:pt x="89662" y="2981579"/>
                    <a:pt x="87249" y="2998343"/>
                  </a:cubicBezTo>
                  <a:close/>
                  <a:moveTo>
                    <a:pt x="53213" y="2889758"/>
                  </a:moveTo>
                  <a:cubicBezTo>
                    <a:pt x="56134" y="2872994"/>
                    <a:pt x="59309" y="2856230"/>
                    <a:pt x="62484" y="2839466"/>
                  </a:cubicBezTo>
                  <a:lnTo>
                    <a:pt x="112395" y="2848991"/>
                  </a:lnTo>
                  <a:cubicBezTo>
                    <a:pt x="109220" y="2865501"/>
                    <a:pt x="106172" y="2882011"/>
                    <a:pt x="103251" y="2898521"/>
                  </a:cubicBezTo>
                  <a:close/>
                  <a:moveTo>
                    <a:pt x="72390" y="2789428"/>
                  </a:moveTo>
                  <a:cubicBezTo>
                    <a:pt x="75819" y="2772664"/>
                    <a:pt x="79375" y="2755900"/>
                    <a:pt x="83185" y="2739263"/>
                  </a:cubicBezTo>
                  <a:lnTo>
                    <a:pt x="132842" y="2750312"/>
                  </a:lnTo>
                  <a:cubicBezTo>
                    <a:pt x="129159" y="2766695"/>
                    <a:pt x="125730" y="2783205"/>
                    <a:pt x="122301" y="2799715"/>
                  </a:cubicBezTo>
                  <a:close/>
                  <a:moveTo>
                    <a:pt x="94615" y="2689352"/>
                  </a:moveTo>
                  <a:cubicBezTo>
                    <a:pt x="98552" y="2672715"/>
                    <a:pt x="102616" y="2656205"/>
                    <a:pt x="106807" y="2639695"/>
                  </a:cubicBezTo>
                  <a:lnTo>
                    <a:pt x="156083" y="2652141"/>
                  </a:lnTo>
                  <a:cubicBezTo>
                    <a:pt x="152019" y="2668397"/>
                    <a:pt x="147955" y="2684653"/>
                    <a:pt x="144145" y="2701036"/>
                  </a:cubicBezTo>
                  <a:close/>
                  <a:moveTo>
                    <a:pt x="119634" y="2590165"/>
                  </a:moveTo>
                  <a:cubicBezTo>
                    <a:pt x="124079" y="2573655"/>
                    <a:pt x="128651" y="2557145"/>
                    <a:pt x="133223" y="2540762"/>
                  </a:cubicBezTo>
                  <a:lnTo>
                    <a:pt x="182118" y="2554605"/>
                  </a:lnTo>
                  <a:cubicBezTo>
                    <a:pt x="177546" y="2570734"/>
                    <a:pt x="172974" y="2586990"/>
                    <a:pt x="168656" y="2603246"/>
                  </a:cubicBezTo>
                  <a:close/>
                  <a:moveTo>
                    <a:pt x="147574" y="2491740"/>
                  </a:moveTo>
                  <a:cubicBezTo>
                    <a:pt x="152527" y="2475357"/>
                    <a:pt x="157480" y="2459101"/>
                    <a:pt x="162687" y="2442845"/>
                  </a:cubicBezTo>
                  <a:lnTo>
                    <a:pt x="211074" y="2458212"/>
                  </a:lnTo>
                  <a:cubicBezTo>
                    <a:pt x="205994" y="2474214"/>
                    <a:pt x="201041" y="2490216"/>
                    <a:pt x="196215" y="2506345"/>
                  </a:cubicBezTo>
                  <a:close/>
                  <a:moveTo>
                    <a:pt x="178435" y="2394077"/>
                  </a:moveTo>
                  <a:cubicBezTo>
                    <a:pt x="183769" y="2377821"/>
                    <a:pt x="189357" y="2361692"/>
                    <a:pt x="194945" y="2345690"/>
                  </a:cubicBezTo>
                  <a:lnTo>
                    <a:pt x="242951" y="2362454"/>
                  </a:lnTo>
                  <a:cubicBezTo>
                    <a:pt x="237363" y="2378329"/>
                    <a:pt x="232029" y="2394204"/>
                    <a:pt x="226695" y="2410206"/>
                  </a:cubicBezTo>
                  <a:close/>
                  <a:moveTo>
                    <a:pt x="212090" y="2297557"/>
                  </a:moveTo>
                  <a:cubicBezTo>
                    <a:pt x="217932" y="2281555"/>
                    <a:pt x="223901" y="2265553"/>
                    <a:pt x="229997" y="2249551"/>
                  </a:cubicBezTo>
                  <a:lnTo>
                    <a:pt x="277495" y="2267712"/>
                  </a:lnTo>
                  <a:cubicBezTo>
                    <a:pt x="271526" y="2283460"/>
                    <a:pt x="265557" y="2299208"/>
                    <a:pt x="259842" y="2314956"/>
                  </a:cubicBezTo>
                  <a:close/>
                  <a:moveTo>
                    <a:pt x="248666" y="2201926"/>
                  </a:moveTo>
                  <a:cubicBezTo>
                    <a:pt x="255016" y="2186051"/>
                    <a:pt x="261493" y="2170303"/>
                    <a:pt x="267970" y="2154555"/>
                  </a:cubicBezTo>
                  <a:lnTo>
                    <a:pt x="314833" y="2174113"/>
                  </a:lnTo>
                  <a:cubicBezTo>
                    <a:pt x="308356" y="2189607"/>
                    <a:pt x="302006" y="2205101"/>
                    <a:pt x="295783" y="2220722"/>
                  </a:cubicBezTo>
                  <a:close/>
                  <a:moveTo>
                    <a:pt x="288036" y="2107438"/>
                  </a:moveTo>
                  <a:cubicBezTo>
                    <a:pt x="294894" y="2091817"/>
                    <a:pt x="301752" y="2076196"/>
                    <a:pt x="308737" y="2060575"/>
                  </a:cubicBezTo>
                  <a:lnTo>
                    <a:pt x="355092" y="2081530"/>
                  </a:lnTo>
                  <a:cubicBezTo>
                    <a:pt x="348234" y="2096897"/>
                    <a:pt x="341376" y="2112264"/>
                    <a:pt x="334645" y="2127631"/>
                  </a:cubicBezTo>
                  <a:close/>
                  <a:moveTo>
                    <a:pt x="330200" y="2014220"/>
                  </a:moveTo>
                  <a:cubicBezTo>
                    <a:pt x="337439" y="1998726"/>
                    <a:pt x="344805" y="1983359"/>
                    <a:pt x="352298" y="1968119"/>
                  </a:cubicBezTo>
                  <a:lnTo>
                    <a:pt x="398018" y="1990344"/>
                  </a:lnTo>
                  <a:cubicBezTo>
                    <a:pt x="390652" y="2005457"/>
                    <a:pt x="383413" y="2020570"/>
                    <a:pt x="376301" y="2035810"/>
                  </a:cubicBezTo>
                  <a:close/>
                  <a:moveTo>
                    <a:pt x="375031" y="1922272"/>
                  </a:moveTo>
                  <a:cubicBezTo>
                    <a:pt x="382778" y="1907032"/>
                    <a:pt x="390525" y="1891919"/>
                    <a:pt x="398399" y="1876806"/>
                  </a:cubicBezTo>
                  <a:lnTo>
                    <a:pt x="443357" y="1900428"/>
                  </a:lnTo>
                  <a:cubicBezTo>
                    <a:pt x="435610" y="1915287"/>
                    <a:pt x="427863" y="1930273"/>
                    <a:pt x="420243" y="1945259"/>
                  </a:cubicBezTo>
                  <a:close/>
                  <a:moveTo>
                    <a:pt x="422529" y="1831721"/>
                  </a:moveTo>
                  <a:cubicBezTo>
                    <a:pt x="430657" y="1816735"/>
                    <a:pt x="438912" y="1801749"/>
                    <a:pt x="447294" y="1786890"/>
                  </a:cubicBezTo>
                  <a:lnTo>
                    <a:pt x="491617" y="1811782"/>
                  </a:lnTo>
                  <a:cubicBezTo>
                    <a:pt x="483362" y="1826387"/>
                    <a:pt x="475234" y="1841119"/>
                    <a:pt x="467233" y="1855978"/>
                  </a:cubicBezTo>
                  <a:close/>
                  <a:moveTo>
                    <a:pt x="472694" y="1742440"/>
                  </a:moveTo>
                  <a:cubicBezTo>
                    <a:pt x="481330" y="1727708"/>
                    <a:pt x="489966" y="1712976"/>
                    <a:pt x="498729" y="1698371"/>
                  </a:cubicBezTo>
                  <a:lnTo>
                    <a:pt x="542290" y="1724533"/>
                  </a:lnTo>
                  <a:cubicBezTo>
                    <a:pt x="533654" y="1738884"/>
                    <a:pt x="525018" y="1753362"/>
                    <a:pt x="516636" y="1767967"/>
                  </a:cubicBezTo>
                  <a:close/>
                  <a:moveTo>
                    <a:pt x="525399" y="1654810"/>
                  </a:moveTo>
                  <a:cubicBezTo>
                    <a:pt x="534416" y="1640332"/>
                    <a:pt x="543560" y="1625854"/>
                    <a:pt x="552704" y="1611503"/>
                  </a:cubicBezTo>
                  <a:lnTo>
                    <a:pt x="595503" y="1638935"/>
                  </a:lnTo>
                  <a:cubicBezTo>
                    <a:pt x="586359" y="1653032"/>
                    <a:pt x="577469" y="1667256"/>
                    <a:pt x="568579" y="1681607"/>
                  </a:cubicBezTo>
                  <a:close/>
                  <a:moveTo>
                    <a:pt x="580644" y="1568704"/>
                  </a:moveTo>
                  <a:cubicBezTo>
                    <a:pt x="590042" y="1554480"/>
                    <a:pt x="599567" y="1540383"/>
                    <a:pt x="609219" y="1526286"/>
                  </a:cubicBezTo>
                  <a:lnTo>
                    <a:pt x="651129" y="1554988"/>
                  </a:lnTo>
                  <a:cubicBezTo>
                    <a:pt x="641604" y="1568831"/>
                    <a:pt x="632206" y="1582801"/>
                    <a:pt x="622935" y="1596771"/>
                  </a:cubicBezTo>
                  <a:close/>
                  <a:moveTo>
                    <a:pt x="638429" y="1484249"/>
                  </a:moveTo>
                  <a:cubicBezTo>
                    <a:pt x="648208" y="1470279"/>
                    <a:pt x="658241" y="1456436"/>
                    <a:pt x="668274" y="1442720"/>
                  </a:cubicBezTo>
                  <a:lnTo>
                    <a:pt x="709295" y="1472565"/>
                  </a:lnTo>
                  <a:cubicBezTo>
                    <a:pt x="699389" y="1486154"/>
                    <a:pt x="689610" y="1499870"/>
                    <a:pt x="679958" y="1513586"/>
                  </a:cubicBezTo>
                  <a:close/>
                  <a:moveTo>
                    <a:pt x="698627" y="1401572"/>
                  </a:moveTo>
                  <a:cubicBezTo>
                    <a:pt x="708914" y="1387983"/>
                    <a:pt x="719201" y="1374394"/>
                    <a:pt x="729615" y="1360805"/>
                  </a:cubicBezTo>
                  <a:lnTo>
                    <a:pt x="769747" y="1391920"/>
                  </a:lnTo>
                  <a:cubicBezTo>
                    <a:pt x="759460" y="1405255"/>
                    <a:pt x="749300" y="1418590"/>
                    <a:pt x="739140" y="1432052"/>
                  </a:cubicBezTo>
                  <a:close/>
                  <a:moveTo>
                    <a:pt x="761238" y="1320546"/>
                  </a:moveTo>
                  <a:cubicBezTo>
                    <a:pt x="771906" y="1307211"/>
                    <a:pt x="782574" y="1294003"/>
                    <a:pt x="793369" y="1280795"/>
                  </a:cubicBezTo>
                  <a:lnTo>
                    <a:pt x="832612" y="1313053"/>
                  </a:lnTo>
                  <a:cubicBezTo>
                    <a:pt x="821944" y="1326007"/>
                    <a:pt x="811403" y="1339088"/>
                    <a:pt x="800862" y="1352296"/>
                  </a:cubicBezTo>
                  <a:close/>
                  <a:moveTo>
                    <a:pt x="826135" y="1241425"/>
                  </a:moveTo>
                  <a:cubicBezTo>
                    <a:pt x="837184" y="1228344"/>
                    <a:pt x="848233" y="1215390"/>
                    <a:pt x="859409" y="1202563"/>
                  </a:cubicBezTo>
                  <a:lnTo>
                    <a:pt x="897763" y="1235964"/>
                  </a:lnTo>
                  <a:cubicBezTo>
                    <a:pt x="886714" y="1248664"/>
                    <a:pt x="875792" y="1261364"/>
                    <a:pt x="864870" y="1274191"/>
                  </a:cubicBezTo>
                  <a:close/>
                  <a:moveTo>
                    <a:pt x="893318" y="1164209"/>
                  </a:moveTo>
                  <a:cubicBezTo>
                    <a:pt x="904748" y="1151509"/>
                    <a:pt x="916178" y="1138936"/>
                    <a:pt x="927735" y="1126363"/>
                  </a:cubicBezTo>
                  <a:lnTo>
                    <a:pt x="965073" y="1160780"/>
                  </a:lnTo>
                  <a:cubicBezTo>
                    <a:pt x="953643" y="1173099"/>
                    <a:pt x="942340" y="1185545"/>
                    <a:pt x="931164" y="1198118"/>
                  </a:cubicBezTo>
                  <a:close/>
                  <a:moveTo>
                    <a:pt x="962787" y="1089025"/>
                  </a:moveTo>
                  <a:cubicBezTo>
                    <a:pt x="974598" y="1076706"/>
                    <a:pt x="986409" y="1064387"/>
                    <a:pt x="998347" y="1052195"/>
                  </a:cubicBezTo>
                  <a:lnTo>
                    <a:pt x="1034669" y="1087755"/>
                  </a:lnTo>
                  <a:cubicBezTo>
                    <a:pt x="1022858" y="1099820"/>
                    <a:pt x="1011301" y="1111885"/>
                    <a:pt x="999617" y="1124077"/>
                  </a:cubicBezTo>
                  <a:close/>
                  <a:moveTo>
                    <a:pt x="1034542" y="1015873"/>
                  </a:moveTo>
                  <a:cubicBezTo>
                    <a:pt x="1046607" y="1003808"/>
                    <a:pt x="1058799" y="991870"/>
                    <a:pt x="1071118" y="980059"/>
                  </a:cubicBezTo>
                  <a:lnTo>
                    <a:pt x="1106424" y="1016635"/>
                  </a:lnTo>
                  <a:cubicBezTo>
                    <a:pt x="1094359" y="1028319"/>
                    <a:pt x="1082294" y="1040003"/>
                    <a:pt x="1070356" y="1051941"/>
                  </a:cubicBezTo>
                  <a:close/>
                  <a:moveTo>
                    <a:pt x="1108202" y="944880"/>
                  </a:moveTo>
                  <a:cubicBezTo>
                    <a:pt x="1120648" y="933196"/>
                    <a:pt x="1133221" y="921639"/>
                    <a:pt x="1145794" y="910209"/>
                  </a:cubicBezTo>
                  <a:lnTo>
                    <a:pt x="1179957" y="947801"/>
                  </a:lnTo>
                  <a:cubicBezTo>
                    <a:pt x="1167511" y="959104"/>
                    <a:pt x="1155192" y="970534"/>
                    <a:pt x="1142873" y="981964"/>
                  </a:cubicBezTo>
                  <a:close/>
                  <a:moveTo>
                    <a:pt x="1183894" y="876046"/>
                  </a:moveTo>
                  <a:cubicBezTo>
                    <a:pt x="1196721" y="864743"/>
                    <a:pt x="1209548" y="853567"/>
                    <a:pt x="1222502" y="842391"/>
                  </a:cubicBezTo>
                  <a:lnTo>
                    <a:pt x="1255522" y="880999"/>
                  </a:lnTo>
                  <a:cubicBezTo>
                    <a:pt x="1242822" y="891921"/>
                    <a:pt x="1230122" y="902970"/>
                    <a:pt x="1217549" y="914146"/>
                  </a:cubicBezTo>
                  <a:close/>
                  <a:moveTo>
                    <a:pt x="1261618" y="809371"/>
                  </a:moveTo>
                  <a:cubicBezTo>
                    <a:pt x="1274699" y="798449"/>
                    <a:pt x="1287907" y="787654"/>
                    <a:pt x="1301115" y="776859"/>
                  </a:cubicBezTo>
                  <a:lnTo>
                    <a:pt x="1333119" y="816356"/>
                  </a:lnTo>
                  <a:cubicBezTo>
                    <a:pt x="1320038" y="826897"/>
                    <a:pt x="1307084" y="837565"/>
                    <a:pt x="1294130" y="848360"/>
                  </a:cubicBezTo>
                  <a:close/>
                  <a:moveTo>
                    <a:pt x="1341120" y="744982"/>
                  </a:moveTo>
                  <a:cubicBezTo>
                    <a:pt x="1354582" y="734441"/>
                    <a:pt x="1368044" y="724027"/>
                    <a:pt x="1381633" y="713740"/>
                  </a:cubicBezTo>
                  <a:lnTo>
                    <a:pt x="1412367" y="754126"/>
                  </a:lnTo>
                  <a:cubicBezTo>
                    <a:pt x="1399032" y="764286"/>
                    <a:pt x="1385697" y="774573"/>
                    <a:pt x="1372489" y="784987"/>
                  </a:cubicBezTo>
                  <a:close/>
                  <a:moveTo>
                    <a:pt x="1422527" y="683006"/>
                  </a:moveTo>
                  <a:cubicBezTo>
                    <a:pt x="1436243" y="672846"/>
                    <a:pt x="1450086" y="662813"/>
                    <a:pt x="1463929" y="652907"/>
                  </a:cubicBezTo>
                  <a:lnTo>
                    <a:pt x="1493520" y="694182"/>
                  </a:lnTo>
                  <a:cubicBezTo>
                    <a:pt x="1479804" y="703961"/>
                    <a:pt x="1466215" y="713867"/>
                    <a:pt x="1452753" y="723900"/>
                  </a:cubicBezTo>
                  <a:close/>
                  <a:moveTo>
                    <a:pt x="1505712" y="623443"/>
                  </a:moveTo>
                  <a:cubicBezTo>
                    <a:pt x="1519682" y="613664"/>
                    <a:pt x="1533779" y="604139"/>
                    <a:pt x="1548003" y="594487"/>
                  </a:cubicBezTo>
                  <a:lnTo>
                    <a:pt x="1576324" y="636651"/>
                  </a:lnTo>
                  <a:cubicBezTo>
                    <a:pt x="1562354" y="646049"/>
                    <a:pt x="1548511" y="655574"/>
                    <a:pt x="1534668" y="665099"/>
                  </a:cubicBezTo>
                  <a:close/>
                  <a:moveTo>
                    <a:pt x="1590548" y="566293"/>
                  </a:moveTo>
                  <a:cubicBezTo>
                    <a:pt x="1604772" y="557022"/>
                    <a:pt x="1619123" y="547751"/>
                    <a:pt x="1633601" y="538607"/>
                  </a:cubicBezTo>
                  <a:lnTo>
                    <a:pt x="1660779" y="581533"/>
                  </a:lnTo>
                  <a:cubicBezTo>
                    <a:pt x="1646555" y="590550"/>
                    <a:pt x="1632458" y="599567"/>
                    <a:pt x="1618361" y="608838"/>
                  </a:cubicBezTo>
                  <a:close/>
                  <a:moveTo>
                    <a:pt x="1677035" y="511683"/>
                  </a:moveTo>
                  <a:cubicBezTo>
                    <a:pt x="1691513" y="502793"/>
                    <a:pt x="1706245" y="494030"/>
                    <a:pt x="1720850" y="485267"/>
                  </a:cubicBezTo>
                  <a:lnTo>
                    <a:pt x="1746758" y="528955"/>
                  </a:lnTo>
                  <a:cubicBezTo>
                    <a:pt x="1732280" y="537464"/>
                    <a:pt x="1717929" y="546227"/>
                    <a:pt x="1703578" y="554990"/>
                  </a:cubicBezTo>
                  <a:close/>
                  <a:moveTo>
                    <a:pt x="1765046" y="459613"/>
                  </a:moveTo>
                  <a:cubicBezTo>
                    <a:pt x="1779905" y="451104"/>
                    <a:pt x="1794764" y="442722"/>
                    <a:pt x="1809623" y="434467"/>
                  </a:cubicBezTo>
                  <a:lnTo>
                    <a:pt x="1834134" y="478917"/>
                  </a:lnTo>
                  <a:cubicBezTo>
                    <a:pt x="1819402" y="487045"/>
                    <a:pt x="1804797" y="495300"/>
                    <a:pt x="1790192" y="503682"/>
                  </a:cubicBezTo>
                  <a:close/>
                  <a:moveTo>
                    <a:pt x="1854581" y="410083"/>
                  </a:moveTo>
                  <a:cubicBezTo>
                    <a:pt x="1869567" y="402082"/>
                    <a:pt x="1884680" y="394081"/>
                    <a:pt x="1899920" y="386334"/>
                  </a:cubicBezTo>
                  <a:lnTo>
                    <a:pt x="1923161" y="431546"/>
                  </a:lnTo>
                  <a:cubicBezTo>
                    <a:pt x="1908175" y="439293"/>
                    <a:pt x="1893316" y="447040"/>
                    <a:pt x="1878584" y="454914"/>
                  </a:cubicBezTo>
                  <a:close/>
                  <a:moveTo>
                    <a:pt x="1945513" y="363220"/>
                  </a:moveTo>
                  <a:cubicBezTo>
                    <a:pt x="1960753" y="355600"/>
                    <a:pt x="1976120" y="348107"/>
                    <a:pt x="1991487" y="340741"/>
                  </a:cubicBezTo>
                  <a:lnTo>
                    <a:pt x="2013458" y="386588"/>
                  </a:lnTo>
                  <a:cubicBezTo>
                    <a:pt x="1998218" y="393827"/>
                    <a:pt x="1983105" y="401193"/>
                    <a:pt x="1968119" y="408686"/>
                  </a:cubicBezTo>
                  <a:close/>
                  <a:moveTo>
                    <a:pt x="2037842" y="319024"/>
                  </a:moveTo>
                  <a:cubicBezTo>
                    <a:pt x="2053336" y="311912"/>
                    <a:pt x="2068830" y="304927"/>
                    <a:pt x="2084451" y="297942"/>
                  </a:cubicBezTo>
                  <a:lnTo>
                    <a:pt x="2105025" y="344424"/>
                  </a:lnTo>
                  <a:cubicBezTo>
                    <a:pt x="2089658" y="351282"/>
                    <a:pt x="2074291" y="358140"/>
                    <a:pt x="2059051" y="365125"/>
                  </a:cubicBezTo>
                  <a:close/>
                  <a:moveTo>
                    <a:pt x="2131441" y="277622"/>
                  </a:moveTo>
                  <a:cubicBezTo>
                    <a:pt x="2147062" y="271018"/>
                    <a:pt x="2162810" y="264414"/>
                    <a:pt x="2178685" y="257937"/>
                  </a:cubicBezTo>
                  <a:lnTo>
                    <a:pt x="2197862" y="304927"/>
                  </a:lnTo>
                  <a:cubicBezTo>
                    <a:pt x="2182368" y="311277"/>
                    <a:pt x="2166747" y="317754"/>
                    <a:pt x="2151380" y="324358"/>
                  </a:cubicBezTo>
                  <a:close/>
                  <a:moveTo>
                    <a:pt x="2226183" y="239014"/>
                  </a:moveTo>
                  <a:cubicBezTo>
                    <a:pt x="2242058" y="232791"/>
                    <a:pt x="2258060" y="226695"/>
                    <a:pt x="2274062" y="220726"/>
                  </a:cubicBezTo>
                  <a:lnTo>
                    <a:pt x="2291842" y="268351"/>
                  </a:lnTo>
                  <a:cubicBezTo>
                    <a:pt x="2276094" y="274193"/>
                    <a:pt x="2260346" y="280289"/>
                    <a:pt x="2244725" y="286385"/>
                  </a:cubicBezTo>
                  <a:close/>
                  <a:moveTo>
                    <a:pt x="2322068" y="203200"/>
                  </a:moveTo>
                  <a:cubicBezTo>
                    <a:pt x="2338070" y="197485"/>
                    <a:pt x="2354199" y="191897"/>
                    <a:pt x="2370328" y="186309"/>
                  </a:cubicBezTo>
                  <a:lnTo>
                    <a:pt x="2386711" y="234442"/>
                  </a:lnTo>
                  <a:cubicBezTo>
                    <a:pt x="2370836" y="239903"/>
                    <a:pt x="2354961" y="245364"/>
                    <a:pt x="2339213" y="251079"/>
                  </a:cubicBezTo>
                  <a:close/>
                  <a:moveTo>
                    <a:pt x="2418969" y="170180"/>
                  </a:moveTo>
                  <a:cubicBezTo>
                    <a:pt x="2435225" y="164973"/>
                    <a:pt x="2451481" y="159766"/>
                    <a:pt x="2467864" y="154686"/>
                  </a:cubicBezTo>
                  <a:lnTo>
                    <a:pt x="2482850" y="203073"/>
                  </a:lnTo>
                  <a:cubicBezTo>
                    <a:pt x="2466721" y="208026"/>
                    <a:pt x="2450719" y="213106"/>
                    <a:pt x="2434717" y="218313"/>
                  </a:cubicBezTo>
                  <a:close/>
                  <a:moveTo>
                    <a:pt x="2516759" y="140081"/>
                  </a:moveTo>
                  <a:cubicBezTo>
                    <a:pt x="2533142" y="135255"/>
                    <a:pt x="2549525" y="130683"/>
                    <a:pt x="2566035" y="126111"/>
                  </a:cubicBezTo>
                  <a:lnTo>
                    <a:pt x="2579624" y="175133"/>
                  </a:lnTo>
                  <a:cubicBezTo>
                    <a:pt x="2563368" y="179578"/>
                    <a:pt x="2547239" y="184150"/>
                    <a:pt x="2531110" y="188976"/>
                  </a:cubicBezTo>
                  <a:close/>
                  <a:moveTo>
                    <a:pt x="2615438" y="112776"/>
                  </a:moveTo>
                  <a:cubicBezTo>
                    <a:pt x="2631948" y="108458"/>
                    <a:pt x="2648458" y="104267"/>
                    <a:pt x="2664968" y="100203"/>
                  </a:cubicBezTo>
                  <a:lnTo>
                    <a:pt x="2677033" y="149606"/>
                  </a:lnTo>
                  <a:cubicBezTo>
                    <a:pt x="2660777" y="153543"/>
                    <a:pt x="2644394" y="157734"/>
                    <a:pt x="2628265" y="161925"/>
                  </a:cubicBezTo>
                  <a:close/>
                  <a:moveTo>
                    <a:pt x="2714752" y="88519"/>
                  </a:moveTo>
                  <a:cubicBezTo>
                    <a:pt x="2731389" y="84709"/>
                    <a:pt x="2748026" y="81026"/>
                    <a:pt x="2764790" y="77470"/>
                  </a:cubicBezTo>
                  <a:lnTo>
                    <a:pt x="2775458" y="127127"/>
                  </a:lnTo>
                  <a:cubicBezTo>
                    <a:pt x="2758948" y="130683"/>
                    <a:pt x="2742565" y="134239"/>
                    <a:pt x="2726182" y="138049"/>
                  </a:cubicBezTo>
                  <a:close/>
                  <a:moveTo>
                    <a:pt x="2814955" y="67056"/>
                  </a:moveTo>
                  <a:cubicBezTo>
                    <a:pt x="2831592" y="63754"/>
                    <a:pt x="2848356" y="60579"/>
                    <a:pt x="2865120" y="57531"/>
                  </a:cubicBezTo>
                  <a:lnTo>
                    <a:pt x="2874264" y="107442"/>
                  </a:lnTo>
                  <a:cubicBezTo>
                    <a:pt x="2857754" y="110490"/>
                    <a:pt x="2841244" y="113665"/>
                    <a:pt x="2824861" y="116840"/>
                  </a:cubicBezTo>
                  <a:close/>
                  <a:moveTo>
                    <a:pt x="2915539" y="48641"/>
                  </a:moveTo>
                  <a:cubicBezTo>
                    <a:pt x="2932430" y="45847"/>
                    <a:pt x="2949321" y="43053"/>
                    <a:pt x="2966212" y="40513"/>
                  </a:cubicBezTo>
                  <a:lnTo>
                    <a:pt x="2973959" y="90678"/>
                  </a:lnTo>
                  <a:cubicBezTo>
                    <a:pt x="2957322" y="93218"/>
                    <a:pt x="2940685" y="95885"/>
                    <a:pt x="2924048" y="98679"/>
                  </a:cubicBezTo>
                  <a:close/>
                  <a:moveTo>
                    <a:pt x="3016631" y="33147"/>
                  </a:moveTo>
                  <a:cubicBezTo>
                    <a:pt x="3033522" y="30861"/>
                    <a:pt x="3050413" y="28575"/>
                    <a:pt x="3067304" y="26543"/>
                  </a:cubicBezTo>
                  <a:lnTo>
                    <a:pt x="3073527" y="76962"/>
                  </a:lnTo>
                  <a:cubicBezTo>
                    <a:pt x="3056890" y="78994"/>
                    <a:pt x="3040126" y="81153"/>
                    <a:pt x="3023616" y="83439"/>
                  </a:cubicBezTo>
                  <a:close/>
                  <a:moveTo>
                    <a:pt x="3118231" y="20574"/>
                  </a:moveTo>
                  <a:cubicBezTo>
                    <a:pt x="3135122" y="18796"/>
                    <a:pt x="3152140" y="17018"/>
                    <a:pt x="3169158" y="15494"/>
                  </a:cubicBezTo>
                  <a:lnTo>
                    <a:pt x="3173857" y="66040"/>
                  </a:lnTo>
                  <a:cubicBezTo>
                    <a:pt x="3157093" y="67564"/>
                    <a:pt x="3140329" y="69342"/>
                    <a:pt x="3123692" y="71120"/>
                  </a:cubicBezTo>
                  <a:close/>
                  <a:moveTo>
                    <a:pt x="3219958" y="11049"/>
                  </a:moveTo>
                  <a:cubicBezTo>
                    <a:pt x="3236976" y="9652"/>
                    <a:pt x="3253994" y="8509"/>
                    <a:pt x="3271012" y="7366"/>
                  </a:cubicBezTo>
                  <a:lnTo>
                    <a:pt x="3274314" y="58039"/>
                  </a:lnTo>
                  <a:cubicBezTo>
                    <a:pt x="3257550" y="59182"/>
                    <a:pt x="3240659" y="60325"/>
                    <a:pt x="3224022" y="61595"/>
                  </a:cubicBezTo>
                  <a:close/>
                  <a:moveTo>
                    <a:pt x="3322320" y="4445"/>
                  </a:moveTo>
                  <a:cubicBezTo>
                    <a:pt x="3339211" y="3556"/>
                    <a:pt x="3356229" y="2921"/>
                    <a:pt x="3373247" y="2286"/>
                  </a:cubicBezTo>
                  <a:lnTo>
                    <a:pt x="3375025" y="53086"/>
                  </a:lnTo>
                  <a:cubicBezTo>
                    <a:pt x="3358261" y="53721"/>
                    <a:pt x="3341497" y="54356"/>
                    <a:pt x="3324860" y="55245"/>
                  </a:cubicBezTo>
                  <a:close/>
                  <a:moveTo>
                    <a:pt x="3424301" y="762"/>
                  </a:moveTo>
                  <a:cubicBezTo>
                    <a:pt x="3441319" y="381"/>
                    <a:pt x="3458464" y="127"/>
                    <a:pt x="3475609" y="0"/>
                  </a:cubicBezTo>
                  <a:lnTo>
                    <a:pt x="3475990" y="50800"/>
                  </a:lnTo>
                  <a:cubicBezTo>
                    <a:pt x="3459099" y="50927"/>
                    <a:pt x="3442208" y="51181"/>
                    <a:pt x="3425444" y="51562"/>
                  </a:cubicBezTo>
                  <a:close/>
                  <a:moveTo>
                    <a:pt x="3527044" y="127"/>
                  </a:moveTo>
                  <a:cubicBezTo>
                    <a:pt x="3544189" y="254"/>
                    <a:pt x="3561207" y="508"/>
                    <a:pt x="3578352" y="889"/>
                  </a:cubicBezTo>
                  <a:lnTo>
                    <a:pt x="3577209" y="51689"/>
                  </a:lnTo>
                  <a:cubicBezTo>
                    <a:pt x="3560445" y="51308"/>
                    <a:pt x="3543554" y="51054"/>
                    <a:pt x="3526663" y="50927"/>
                  </a:cubicBezTo>
                  <a:close/>
                  <a:moveTo>
                    <a:pt x="3629406" y="2413"/>
                  </a:moveTo>
                  <a:cubicBezTo>
                    <a:pt x="3646424" y="3048"/>
                    <a:pt x="3663442" y="3810"/>
                    <a:pt x="3680333" y="4699"/>
                  </a:cubicBezTo>
                  <a:lnTo>
                    <a:pt x="3677793" y="55372"/>
                  </a:lnTo>
                  <a:cubicBezTo>
                    <a:pt x="3661156" y="54483"/>
                    <a:pt x="3644392" y="53848"/>
                    <a:pt x="3627628" y="53213"/>
                  </a:cubicBezTo>
                  <a:close/>
                  <a:moveTo>
                    <a:pt x="3731641" y="7620"/>
                  </a:moveTo>
                  <a:cubicBezTo>
                    <a:pt x="3748659" y="8763"/>
                    <a:pt x="3765677" y="10033"/>
                    <a:pt x="3782695" y="11303"/>
                  </a:cubicBezTo>
                  <a:lnTo>
                    <a:pt x="3778631" y="61976"/>
                  </a:lnTo>
                  <a:cubicBezTo>
                    <a:pt x="3761867" y="60579"/>
                    <a:pt x="3745103" y="59436"/>
                    <a:pt x="3728339" y="58293"/>
                  </a:cubicBezTo>
                  <a:close/>
                  <a:moveTo>
                    <a:pt x="3833622" y="15748"/>
                  </a:moveTo>
                  <a:cubicBezTo>
                    <a:pt x="3850640" y="17399"/>
                    <a:pt x="3867658" y="19050"/>
                    <a:pt x="3884549" y="20955"/>
                  </a:cubicBezTo>
                  <a:lnTo>
                    <a:pt x="3878961" y="71501"/>
                  </a:lnTo>
                  <a:cubicBezTo>
                    <a:pt x="3862324" y="69723"/>
                    <a:pt x="3845560" y="67945"/>
                    <a:pt x="3828796" y="66421"/>
                  </a:cubicBezTo>
                  <a:close/>
                  <a:moveTo>
                    <a:pt x="3935476" y="26924"/>
                  </a:moveTo>
                  <a:cubicBezTo>
                    <a:pt x="3952367" y="29083"/>
                    <a:pt x="3969258" y="31242"/>
                    <a:pt x="3986149" y="33655"/>
                  </a:cubicBezTo>
                  <a:lnTo>
                    <a:pt x="3979164" y="83947"/>
                  </a:lnTo>
                  <a:cubicBezTo>
                    <a:pt x="3962527" y="81661"/>
                    <a:pt x="3945890" y="79502"/>
                    <a:pt x="3929253" y="77343"/>
                  </a:cubicBezTo>
                  <a:close/>
                  <a:moveTo>
                    <a:pt x="4036695" y="41021"/>
                  </a:moveTo>
                  <a:cubicBezTo>
                    <a:pt x="4053586" y="43688"/>
                    <a:pt x="4070477" y="46355"/>
                    <a:pt x="4087368" y="49149"/>
                  </a:cubicBezTo>
                  <a:lnTo>
                    <a:pt x="4078859" y="99187"/>
                  </a:lnTo>
                  <a:cubicBezTo>
                    <a:pt x="4062222" y="96393"/>
                    <a:pt x="4045585" y="93726"/>
                    <a:pt x="4028948" y="91186"/>
                  </a:cubicBezTo>
                  <a:close/>
                  <a:moveTo>
                    <a:pt x="4137787" y="58166"/>
                  </a:moveTo>
                  <a:cubicBezTo>
                    <a:pt x="4154551" y="61214"/>
                    <a:pt x="4171315" y="64516"/>
                    <a:pt x="4187952" y="67818"/>
                  </a:cubicBezTo>
                  <a:lnTo>
                    <a:pt x="4178046" y="117602"/>
                  </a:lnTo>
                  <a:cubicBezTo>
                    <a:pt x="4161663" y="114300"/>
                    <a:pt x="4145153" y="111125"/>
                    <a:pt x="4128643" y="108077"/>
                  </a:cubicBezTo>
                  <a:close/>
                  <a:moveTo>
                    <a:pt x="4238117" y="78232"/>
                  </a:moveTo>
                  <a:cubicBezTo>
                    <a:pt x="4254881" y="81788"/>
                    <a:pt x="4271518" y="85471"/>
                    <a:pt x="4288155" y="89408"/>
                  </a:cubicBezTo>
                  <a:lnTo>
                    <a:pt x="4276725" y="138938"/>
                  </a:lnTo>
                  <a:cubicBezTo>
                    <a:pt x="4260342" y="135128"/>
                    <a:pt x="4243959" y="131572"/>
                    <a:pt x="4227449" y="128016"/>
                  </a:cubicBezTo>
                  <a:close/>
                  <a:moveTo>
                    <a:pt x="4337812" y="101219"/>
                  </a:moveTo>
                  <a:cubicBezTo>
                    <a:pt x="4354322" y="105283"/>
                    <a:pt x="4370832" y="109474"/>
                    <a:pt x="4387342" y="113792"/>
                  </a:cubicBezTo>
                  <a:lnTo>
                    <a:pt x="4374515" y="162941"/>
                  </a:lnTo>
                  <a:cubicBezTo>
                    <a:pt x="4358259" y="158750"/>
                    <a:pt x="4342003" y="154559"/>
                    <a:pt x="4325747" y="150622"/>
                  </a:cubicBezTo>
                  <a:close/>
                  <a:moveTo>
                    <a:pt x="4436872" y="127127"/>
                  </a:moveTo>
                  <a:cubicBezTo>
                    <a:pt x="4453382" y="131699"/>
                    <a:pt x="4469765" y="136398"/>
                    <a:pt x="4486021" y="141224"/>
                  </a:cubicBezTo>
                  <a:lnTo>
                    <a:pt x="4471670" y="189992"/>
                  </a:lnTo>
                  <a:cubicBezTo>
                    <a:pt x="4455541" y="185293"/>
                    <a:pt x="4439412" y="180594"/>
                    <a:pt x="4423156" y="176149"/>
                  </a:cubicBezTo>
                  <a:close/>
                  <a:moveTo>
                    <a:pt x="4534916" y="155956"/>
                  </a:moveTo>
                  <a:cubicBezTo>
                    <a:pt x="4551299" y="161036"/>
                    <a:pt x="4567555" y="166116"/>
                    <a:pt x="4583811" y="171450"/>
                  </a:cubicBezTo>
                  <a:lnTo>
                    <a:pt x="4568063" y="219710"/>
                  </a:lnTo>
                  <a:cubicBezTo>
                    <a:pt x="4552061" y="214503"/>
                    <a:pt x="4536059" y="209423"/>
                    <a:pt x="4519930" y="204470"/>
                  </a:cubicBezTo>
                  <a:close/>
                  <a:moveTo>
                    <a:pt x="4632325" y="187706"/>
                  </a:moveTo>
                  <a:cubicBezTo>
                    <a:pt x="4648454" y="193167"/>
                    <a:pt x="4664583" y="198882"/>
                    <a:pt x="4680585" y="204597"/>
                  </a:cubicBezTo>
                  <a:lnTo>
                    <a:pt x="4663440" y="252476"/>
                  </a:lnTo>
                  <a:cubicBezTo>
                    <a:pt x="4647692" y="246761"/>
                    <a:pt x="4631817" y="241300"/>
                    <a:pt x="4615942" y="235839"/>
                  </a:cubicBezTo>
                  <a:close/>
                  <a:moveTo>
                    <a:pt x="4728591" y="222250"/>
                  </a:moveTo>
                  <a:cubicBezTo>
                    <a:pt x="4744593" y="228219"/>
                    <a:pt x="4760468" y="234315"/>
                    <a:pt x="4776470" y="240538"/>
                  </a:cubicBezTo>
                  <a:lnTo>
                    <a:pt x="4757928" y="287782"/>
                  </a:lnTo>
                  <a:cubicBezTo>
                    <a:pt x="4742307" y="281686"/>
                    <a:pt x="4726559" y="275590"/>
                    <a:pt x="4710811" y="269748"/>
                  </a:cubicBezTo>
                  <a:close/>
                  <a:moveTo>
                    <a:pt x="4823841" y="259588"/>
                  </a:moveTo>
                  <a:cubicBezTo>
                    <a:pt x="4839589" y="266065"/>
                    <a:pt x="4855337" y="272669"/>
                    <a:pt x="4870958" y="279273"/>
                  </a:cubicBezTo>
                  <a:lnTo>
                    <a:pt x="4851019" y="326009"/>
                  </a:lnTo>
                  <a:cubicBezTo>
                    <a:pt x="4835525" y="319405"/>
                    <a:pt x="4820031" y="312928"/>
                    <a:pt x="4804537" y="306578"/>
                  </a:cubicBezTo>
                  <a:close/>
                  <a:moveTo>
                    <a:pt x="4917948" y="299720"/>
                  </a:moveTo>
                  <a:cubicBezTo>
                    <a:pt x="4933569" y="306705"/>
                    <a:pt x="4949063" y="313690"/>
                    <a:pt x="4964557" y="320802"/>
                  </a:cubicBezTo>
                  <a:lnTo>
                    <a:pt x="4943221" y="366903"/>
                  </a:lnTo>
                  <a:cubicBezTo>
                    <a:pt x="4927981" y="359918"/>
                    <a:pt x="4912614" y="352933"/>
                    <a:pt x="4897247" y="346075"/>
                  </a:cubicBezTo>
                  <a:close/>
                  <a:moveTo>
                    <a:pt x="5010785" y="342646"/>
                  </a:moveTo>
                  <a:cubicBezTo>
                    <a:pt x="5026152" y="350012"/>
                    <a:pt x="5041519" y="357505"/>
                    <a:pt x="5056759" y="365125"/>
                  </a:cubicBezTo>
                  <a:lnTo>
                    <a:pt x="5034280" y="410083"/>
                  </a:lnTo>
                  <a:cubicBezTo>
                    <a:pt x="5019167" y="402590"/>
                    <a:pt x="5004054" y="395224"/>
                    <a:pt x="4988941" y="387985"/>
                  </a:cubicBezTo>
                  <a:close/>
                  <a:moveTo>
                    <a:pt x="5102479" y="388239"/>
                  </a:moveTo>
                  <a:cubicBezTo>
                    <a:pt x="5117592" y="396113"/>
                    <a:pt x="5132705" y="403987"/>
                    <a:pt x="5147691" y="411988"/>
                  </a:cubicBezTo>
                  <a:lnTo>
                    <a:pt x="5123688" y="456819"/>
                  </a:lnTo>
                  <a:cubicBezTo>
                    <a:pt x="5108829" y="448945"/>
                    <a:pt x="5093970" y="441071"/>
                    <a:pt x="5079111" y="433324"/>
                  </a:cubicBezTo>
                  <a:close/>
                  <a:moveTo>
                    <a:pt x="5192649" y="436499"/>
                  </a:moveTo>
                  <a:cubicBezTo>
                    <a:pt x="5207635" y="444754"/>
                    <a:pt x="5222494" y="453136"/>
                    <a:pt x="5237226" y="461645"/>
                  </a:cubicBezTo>
                  <a:lnTo>
                    <a:pt x="5211953" y="505714"/>
                  </a:lnTo>
                  <a:cubicBezTo>
                    <a:pt x="5197348" y="497332"/>
                    <a:pt x="5182743" y="489077"/>
                    <a:pt x="5168011" y="480949"/>
                  </a:cubicBezTo>
                  <a:close/>
                  <a:moveTo>
                    <a:pt x="5281422" y="487426"/>
                  </a:moveTo>
                  <a:cubicBezTo>
                    <a:pt x="5296154" y="496062"/>
                    <a:pt x="5310632" y="504952"/>
                    <a:pt x="5325237" y="513842"/>
                  </a:cubicBezTo>
                  <a:lnTo>
                    <a:pt x="5298694" y="557149"/>
                  </a:lnTo>
                  <a:cubicBezTo>
                    <a:pt x="5284343" y="548386"/>
                    <a:pt x="5269992" y="539750"/>
                    <a:pt x="5255514" y="531114"/>
                  </a:cubicBezTo>
                  <a:close/>
                  <a:moveTo>
                    <a:pt x="5368671" y="540893"/>
                  </a:moveTo>
                  <a:cubicBezTo>
                    <a:pt x="5383149" y="550037"/>
                    <a:pt x="5397373" y="559308"/>
                    <a:pt x="5411724" y="568579"/>
                  </a:cubicBezTo>
                  <a:lnTo>
                    <a:pt x="5383911" y="611124"/>
                  </a:lnTo>
                  <a:cubicBezTo>
                    <a:pt x="5369814" y="601980"/>
                    <a:pt x="5355717" y="592836"/>
                    <a:pt x="5341493" y="583819"/>
                  </a:cubicBezTo>
                  <a:close/>
                  <a:moveTo>
                    <a:pt x="5454269" y="596900"/>
                  </a:moveTo>
                  <a:cubicBezTo>
                    <a:pt x="5468366" y="606425"/>
                    <a:pt x="5482463" y="616077"/>
                    <a:pt x="5496433" y="625856"/>
                  </a:cubicBezTo>
                  <a:lnTo>
                    <a:pt x="5467350" y="667512"/>
                  </a:lnTo>
                  <a:cubicBezTo>
                    <a:pt x="5453507" y="657860"/>
                    <a:pt x="5439664" y="648335"/>
                    <a:pt x="5425694" y="638937"/>
                  </a:cubicBezTo>
                  <a:close/>
                  <a:moveTo>
                    <a:pt x="5538216" y="655447"/>
                  </a:moveTo>
                  <a:cubicBezTo>
                    <a:pt x="5552059" y="665353"/>
                    <a:pt x="5565902" y="675386"/>
                    <a:pt x="5579491" y="685546"/>
                  </a:cubicBezTo>
                  <a:lnTo>
                    <a:pt x="5549265" y="726313"/>
                  </a:lnTo>
                  <a:cubicBezTo>
                    <a:pt x="5535803" y="716280"/>
                    <a:pt x="5522214" y="706374"/>
                    <a:pt x="5508498" y="696595"/>
                  </a:cubicBezTo>
                  <a:close/>
                  <a:moveTo>
                    <a:pt x="5620512" y="716280"/>
                  </a:moveTo>
                  <a:cubicBezTo>
                    <a:pt x="5634101" y="726694"/>
                    <a:pt x="5647563" y="737108"/>
                    <a:pt x="5661025" y="747649"/>
                  </a:cubicBezTo>
                  <a:lnTo>
                    <a:pt x="5629656" y="787527"/>
                  </a:lnTo>
                  <a:cubicBezTo>
                    <a:pt x="5616448" y="777113"/>
                    <a:pt x="5603113" y="766826"/>
                    <a:pt x="5589778" y="756666"/>
                  </a:cubicBezTo>
                  <a:close/>
                  <a:moveTo>
                    <a:pt x="5700903" y="779526"/>
                  </a:moveTo>
                  <a:cubicBezTo>
                    <a:pt x="5714111" y="790321"/>
                    <a:pt x="5727319" y="801116"/>
                    <a:pt x="5740400" y="812038"/>
                  </a:cubicBezTo>
                  <a:lnTo>
                    <a:pt x="5707888" y="851027"/>
                  </a:lnTo>
                  <a:cubicBezTo>
                    <a:pt x="5694934" y="840232"/>
                    <a:pt x="5681980" y="829564"/>
                    <a:pt x="5668899" y="819023"/>
                  </a:cubicBezTo>
                  <a:close/>
                  <a:moveTo>
                    <a:pt x="5779516" y="845058"/>
                  </a:moveTo>
                  <a:cubicBezTo>
                    <a:pt x="5792470" y="856234"/>
                    <a:pt x="5805297" y="867410"/>
                    <a:pt x="5818124" y="878713"/>
                  </a:cubicBezTo>
                  <a:lnTo>
                    <a:pt x="5784469" y="916686"/>
                  </a:lnTo>
                  <a:cubicBezTo>
                    <a:pt x="5771896" y="905510"/>
                    <a:pt x="5759196" y="894461"/>
                    <a:pt x="5746496" y="883539"/>
                  </a:cubicBezTo>
                  <a:close/>
                  <a:moveTo>
                    <a:pt x="5856097" y="912876"/>
                  </a:moveTo>
                  <a:cubicBezTo>
                    <a:pt x="5868670" y="924306"/>
                    <a:pt x="5881243" y="935990"/>
                    <a:pt x="5893689" y="947674"/>
                  </a:cubicBezTo>
                  <a:lnTo>
                    <a:pt x="5858891" y="984758"/>
                  </a:lnTo>
                  <a:cubicBezTo>
                    <a:pt x="5846572" y="973201"/>
                    <a:pt x="5834253" y="961898"/>
                    <a:pt x="5821807" y="950468"/>
                  </a:cubicBezTo>
                  <a:close/>
                  <a:moveTo>
                    <a:pt x="5930773" y="982853"/>
                  </a:moveTo>
                  <a:cubicBezTo>
                    <a:pt x="5943092" y="994664"/>
                    <a:pt x="5955157" y="1006602"/>
                    <a:pt x="5967349" y="1018667"/>
                  </a:cubicBezTo>
                  <a:lnTo>
                    <a:pt x="5931535" y="1054735"/>
                  </a:lnTo>
                  <a:cubicBezTo>
                    <a:pt x="5919597" y="1042924"/>
                    <a:pt x="5907659" y="1031113"/>
                    <a:pt x="5895467" y="1019429"/>
                  </a:cubicBezTo>
                  <a:close/>
                  <a:moveTo>
                    <a:pt x="6003290" y="1054989"/>
                  </a:moveTo>
                  <a:cubicBezTo>
                    <a:pt x="6015228" y="1067181"/>
                    <a:pt x="6027039" y="1079500"/>
                    <a:pt x="6038723" y="1091819"/>
                  </a:cubicBezTo>
                  <a:lnTo>
                    <a:pt x="6001893" y="1126744"/>
                  </a:lnTo>
                  <a:cubicBezTo>
                    <a:pt x="5990336" y="1114552"/>
                    <a:pt x="5978652" y="1102487"/>
                    <a:pt x="5966968" y="1090422"/>
                  </a:cubicBezTo>
                  <a:close/>
                  <a:moveTo>
                    <a:pt x="6073775" y="1129284"/>
                  </a:moveTo>
                  <a:cubicBezTo>
                    <a:pt x="6085332" y="1141857"/>
                    <a:pt x="6096762" y="1154430"/>
                    <a:pt x="6108192" y="1167130"/>
                  </a:cubicBezTo>
                  <a:lnTo>
                    <a:pt x="6070346" y="1201039"/>
                  </a:lnTo>
                  <a:cubicBezTo>
                    <a:pt x="6059170" y="1188466"/>
                    <a:pt x="6047867" y="1176020"/>
                    <a:pt x="6036437" y="1163701"/>
                  </a:cubicBezTo>
                  <a:close/>
                  <a:moveTo>
                    <a:pt x="6141974" y="1205484"/>
                  </a:moveTo>
                  <a:cubicBezTo>
                    <a:pt x="6153150" y="1218311"/>
                    <a:pt x="6164199" y="1231265"/>
                    <a:pt x="6175248" y="1244346"/>
                  </a:cubicBezTo>
                  <a:lnTo>
                    <a:pt x="6136386" y="1277112"/>
                  </a:lnTo>
                  <a:cubicBezTo>
                    <a:pt x="6125591" y="1264285"/>
                    <a:pt x="6114669" y="1251458"/>
                    <a:pt x="6103620" y="1238758"/>
                  </a:cubicBezTo>
                  <a:close/>
                  <a:moveTo>
                    <a:pt x="6208014" y="1283716"/>
                  </a:moveTo>
                  <a:cubicBezTo>
                    <a:pt x="6218809" y="1296924"/>
                    <a:pt x="6229477" y="1310132"/>
                    <a:pt x="6240145" y="1323467"/>
                  </a:cubicBezTo>
                  <a:lnTo>
                    <a:pt x="6200394" y="1355090"/>
                  </a:lnTo>
                  <a:cubicBezTo>
                    <a:pt x="6189980" y="1341882"/>
                    <a:pt x="6179439" y="1328801"/>
                    <a:pt x="6168771" y="1315847"/>
                  </a:cubicBezTo>
                  <a:close/>
                  <a:moveTo>
                    <a:pt x="6271641" y="1363853"/>
                  </a:moveTo>
                  <a:cubicBezTo>
                    <a:pt x="6282055" y="1377315"/>
                    <a:pt x="6292342" y="1390904"/>
                    <a:pt x="6302629" y="1404620"/>
                  </a:cubicBezTo>
                  <a:lnTo>
                    <a:pt x="6261989" y="1435100"/>
                  </a:lnTo>
                  <a:cubicBezTo>
                    <a:pt x="6251956" y="1421638"/>
                    <a:pt x="6241669" y="1408303"/>
                    <a:pt x="6231509" y="1394968"/>
                  </a:cubicBezTo>
                  <a:close/>
                  <a:moveTo>
                    <a:pt x="6332982" y="1445768"/>
                  </a:moveTo>
                  <a:cubicBezTo>
                    <a:pt x="6343015" y="1459611"/>
                    <a:pt x="6352921" y="1473454"/>
                    <a:pt x="6362700" y="1487424"/>
                  </a:cubicBezTo>
                  <a:lnTo>
                    <a:pt x="6321171" y="1516634"/>
                  </a:lnTo>
                  <a:cubicBezTo>
                    <a:pt x="6311519" y="1502918"/>
                    <a:pt x="6301740" y="1489202"/>
                    <a:pt x="6291834" y="1475613"/>
                  </a:cubicBezTo>
                  <a:close/>
                  <a:moveTo>
                    <a:pt x="6391910" y="1529461"/>
                  </a:moveTo>
                  <a:cubicBezTo>
                    <a:pt x="6401562" y="1543558"/>
                    <a:pt x="6411087" y="1557655"/>
                    <a:pt x="6420485" y="1571879"/>
                  </a:cubicBezTo>
                  <a:lnTo>
                    <a:pt x="6378067" y="1599946"/>
                  </a:lnTo>
                  <a:cubicBezTo>
                    <a:pt x="6368796" y="1585976"/>
                    <a:pt x="6359398" y="1572006"/>
                    <a:pt x="6350000" y="1558163"/>
                  </a:cubicBezTo>
                  <a:close/>
                  <a:moveTo>
                    <a:pt x="6448298" y="1614805"/>
                  </a:moveTo>
                  <a:cubicBezTo>
                    <a:pt x="6457442" y="1629156"/>
                    <a:pt x="6466586" y="1643634"/>
                    <a:pt x="6475603" y="1658112"/>
                  </a:cubicBezTo>
                  <a:lnTo>
                    <a:pt x="6432423" y="1684909"/>
                  </a:lnTo>
                  <a:cubicBezTo>
                    <a:pt x="6423533" y="1670558"/>
                    <a:pt x="6414643" y="1656334"/>
                    <a:pt x="6405499" y="1642237"/>
                  </a:cubicBezTo>
                  <a:close/>
                  <a:moveTo>
                    <a:pt x="6502273" y="1701800"/>
                  </a:moveTo>
                  <a:cubicBezTo>
                    <a:pt x="6511036" y="1716405"/>
                    <a:pt x="6519672" y="1731137"/>
                    <a:pt x="6528308" y="1745869"/>
                  </a:cubicBezTo>
                  <a:lnTo>
                    <a:pt x="6484366" y="1771396"/>
                  </a:lnTo>
                  <a:cubicBezTo>
                    <a:pt x="6475984" y="1756918"/>
                    <a:pt x="6467348" y="1742440"/>
                    <a:pt x="6458712" y="1727962"/>
                  </a:cubicBezTo>
                  <a:close/>
                  <a:moveTo>
                    <a:pt x="6553581" y="1790319"/>
                  </a:moveTo>
                  <a:cubicBezTo>
                    <a:pt x="6561963" y="1805178"/>
                    <a:pt x="6570218" y="1820164"/>
                    <a:pt x="6578346" y="1835150"/>
                  </a:cubicBezTo>
                  <a:lnTo>
                    <a:pt x="6533642" y="1859407"/>
                  </a:lnTo>
                  <a:cubicBezTo>
                    <a:pt x="6525641" y="1844548"/>
                    <a:pt x="6517513" y="1829816"/>
                    <a:pt x="6509258" y="1815211"/>
                  </a:cubicBezTo>
                  <a:close/>
                  <a:moveTo>
                    <a:pt x="6602349" y="1880235"/>
                  </a:moveTo>
                  <a:cubicBezTo>
                    <a:pt x="6610223" y="1895348"/>
                    <a:pt x="6618097" y="1910461"/>
                    <a:pt x="6625717" y="1925701"/>
                  </a:cubicBezTo>
                  <a:lnTo>
                    <a:pt x="6580378" y="1948561"/>
                  </a:lnTo>
                  <a:cubicBezTo>
                    <a:pt x="6572758" y="1933575"/>
                    <a:pt x="6565138" y="1918589"/>
                    <a:pt x="6557391" y="1903730"/>
                  </a:cubicBezTo>
                  <a:close/>
                  <a:moveTo>
                    <a:pt x="6648450" y="1971675"/>
                  </a:moveTo>
                  <a:cubicBezTo>
                    <a:pt x="6655943" y="1987042"/>
                    <a:pt x="6663182" y="2002409"/>
                    <a:pt x="6670421" y="2017776"/>
                  </a:cubicBezTo>
                  <a:lnTo>
                    <a:pt x="6624447" y="2039366"/>
                  </a:lnTo>
                  <a:cubicBezTo>
                    <a:pt x="6617335" y="2024126"/>
                    <a:pt x="6610096" y="2009013"/>
                    <a:pt x="6602730" y="1993900"/>
                  </a:cubicBezTo>
                  <a:close/>
                  <a:moveTo>
                    <a:pt x="6691884" y="2064258"/>
                  </a:moveTo>
                  <a:cubicBezTo>
                    <a:pt x="6698869" y="2079752"/>
                    <a:pt x="6705727" y="2095373"/>
                    <a:pt x="6712585" y="2111121"/>
                  </a:cubicBezTo>
                  <a:lnTo>
                    <a:pt x="6665976" y="2131314"/>
                  </a:lnTo>
                  <a:cubicBezTo>
                    <a:pt x="6659245" y="2115820"/>
                    <a:pt x="6652514" y="2100453"/>
                    <a:pt x="6645529" y="2085213"/>
                  </a:cubicBezTo>
                  <a:close/>
                  <a:moveTo>
                    <a:pt x="6732524" y="2158238"/>
                  </a:moveTo>
                  <a:cubicBezTo>
                    <a:pt x="6739001" y="2173986"/>
                    <a:pt x="6745478" y="2189734"/>
                    <a:pt x="6751828" y="2205609"/>
                  </a:cubicBezTo>
                  <a:lnTo>
                    <a:pt x="6704584" y="2224405"/>
                  </a:lnTo>
                  <a:cubicBezTo>
                    <a:pt x="6698361" y="2208784"/>
                    <a:pt x="6692011" y="2193290"/>
                    <a:pt x="6685534" y="2177796"/>
                  </a:cubicBezTo>
                  <a:close/>
                  <a:moveTo>
                    <a:pt x="6770370" y="2253234"/>
                  </a:moveTo>
                  <a:cubicBezTo>
                    <a:pt x="6776466" y="2269236"/>
                    <a:pt x="6782435" y="2285238"/>
                    <a:pt x="6788277" y="2301240"/>
                  </a:cubicBezTo>
                  <a:lnTo>
                    <a:pt x="6740525" y="2318639"/>
                  </a:lnTo>
                  <a:cubicBezTo>
                    <a:pt x="6734810" y="2302764"/>
                    <a:pt x="6728841" y="2287016"/>
                    <a:pt x="6722872" y="2271395"/>
                  </a:cubicBezTo>
                  <a:close/>
                  <a:moveTo>
                    <a:pt x="6805422" y="2349373"/>
                  </a:moveTo>
                  <a:cubicBezTo>
                    <a:pt x="6811010" y="2365502"/>
                    <a:pt x="6816471" y="2381631"/>
                    <a:pt x="6821932" y="2397760"/>
                  </a:cubicBezTo>
                  <a:lnTo>
                    <a:pt x="6773672" y="2413762"/>
                  </a:lnTo>
                  <a:cubicBezTo>
                    <a:pt x="6768338" y="2397760"/>
                    <a:pt x="6763004" y="2381885"/>
                    <a:pt x="6757416" y="2366010"/>
                  </a:cubicBezTo>
                  <a:close/>
                  <a:moveTo>
                    <a:pt x="6837680" y="2446528"/>
                  </a:moveTo>
                  <a:cubicBezTo>
                    <a:pt x="6842760" y="2462784"/>
                    <a:pt x="6847840" y="2479040"/>
                    <a:pt x="6852666" y="2495423"/>
                  </a:cubicBezTo>
                  <a:lnTo>
                    <a:pt x="6804025" y="2510028"/>
                  </a:lnTo>
                  <a:cubicBezTo>
                    <a:pt x="6799199" y="2493899"/>
                    <a:pt x="6794246" y="2477897"/>
                    <a:pt x="6789166" y="2461895"/>
                  </a:cubicBezTo>
                  <a:close/>
                  <a:moveTo>
                    <a:pt x="6867017" y="2544445"/>
                  </a:moveTo>
                  <a:cubicBezTo>
                    <a:pt x="6871716" y="2560828"/>
                    <a:pt x="6876161" y="2577338"/>
                    <a:pt x="6880606" y="2593848"/>
                  </a:cubicBezTo>
                  <a:lnTo>
                    <a:pt x="6831584" y="2606929"/>
                  </a:lnTo>
                  <a:cubicBezTo>
                    <a:pt x="6827266" y="2590673"/>
                    <a:pt x="6822821" y="2574417"/>
                    <a:pt x="6818122" y="2558288"/>
                  </a:cubicBezTo>
                  <a:close/>
                  <a:moveTo>
                    <a:pt x="6893433" y="2643378"/>
                  </a:moveTo>
                  <a:cubicBezTo>
                    <a:pt x="6897624" y="2659888"/>
                    <a:pt x="6901561" y="2676398"/>
                    <a:pt x="6905498" y="2693035"/>
                  </a:cubicBezTo>
                  <a:lnTo>
                    <a:pt x="6856095" y="2704719"/>
                  </a:lnTo>
                  <a:cubicBezTo>
                    <a:pt x="6852285" y="2688336"/>
                    <a:pt x="6848221" y="2672080"/>
                    <a:pt x="6844157" y="2655824"/>
                  </a:cubicBezTo>
                  <a:close/>
                  <a:moveTo>
                    <a:pt x="6916928" y="2742946"/>
                  </a:moveTo>
                  <a:cubicBezTo>
                    <a:pt x="6920611" y="2759583"/>
                    <a:pt x="6924167" y="2776347"/>
                    <a:pt x="6927596" y="2793111"/>
                  </a:cubicBezTo>
                  <a:lnTo>
                    <a:pt x="6877812" y="2803271"/>
                  </a:lnTo>
                  <a:cubicBezTo>
                    <a:pt x="6874383" y="2786761"/>
                    <a:pt x="6870954" y="2770251"/>
                    <a:pt x="6867271" y="2753868"/>
                  </a:cubicBezTo>
                  <a:close/>
                  <a:moveTo>
                    <a:pt x="6937502" y="2843149"/>
                  </a:moveTo>
                  <a:cubicBezTo>
                    <a:pt x="6940677" y="2859913"/>
                    <a:pt x="6943725" y="2876677"/>
                    <a:pt x="6946646" y="2893441"/>
                  </a:cubicBezTo>
                  <a:lnTo>
                    <a:pt x="6896608" y="2902204"/>
                  </a:lnTo>
                  <a:cubicBezTo>
                    <a:pt x="6893687" y="2885694"/>
                    <a:pt x="6890639" y="2869057"/>
                    <a:pt x="6887591" y="2852674"/>
                  </a:cubicBezTo>
                  <a:close/>
                  <a:moveTo>
                    <a:pt x="6955155" y="2943987"/>
                  </a:moveTo>
                  <a:cubicBezTo>
                    <a:pt x="6957822" y="2960751"/>
                    <a:pt x="6960362" y="2977642"/>
                    <a:pt x="6962902" y="2994533"/>
                  </a:cubicBezTo>
                  <a:lnTo>
                    <a:pt x="6912610" y="3001772"/>
                  </a:lnTo>
                  <a:cubicBezTo>
                    <a:pt x="6910197" y="2985135"/>
                    <a:pt x="6907657" y="2968498"/>
                    <a:pt x="6904990" y="2951988"/>
                  </a:cubicBezTo>
                  <a:close/>
                  <a:moveTo>
                    <a:pt x="6969760" y="3045206"/>
                  </a:moveTo>
                  <a:cubicBezTo>
                    <a:pt x="6971919" y="3062097"/>
                    <a:pt x="6974078" y="3079115"/>
                    <a:pt x="6975983" y="3096006"/>
                  </a:cubicBezTo>
                  <a:lnTo>
                    <a:pt x="6925564" y="3101848"/>
                  </a:lnTo>
                  <a:cubicBezTo>
                    <a:pt x="6923659" y="3085084"/>
                    <a:pt x="6921627" y="3068447"/>
                    <a:pt x="6919468" y="3051810"/>
                  </a:cubicBezTo>
                  <a:close/>
                  <a:moveTo>
                    <a:pt x="6981444" y="3147060"/>
                  </a:moveTo>
                  <a:cubicBezTo>
                    <a:pt x="6983095" y="3163951"/>
                    <a:pt x="6984746" y="3180842"/>
                    <a:pt x="6986143" y="3197860"/>
                  </a:cubicBezTo>
                  <a:lnTo>
                    <a:pt x="6935470" y="3202178"/>
                  </a:lnTo>
                  <a:cubicBezTo>
                    <a:pt x="6934073" y="3185414"/>
                    <a:pt x="6932422" y="3168777"/>
                    <a:pt x="6930771" y="3152140"/>
                  </a:cubicBezTo>
                  <a:close/>
                  <a:moveTo>
                    <a:pt x="6990207" y="3248787"/>
                  </a:moveTo>
                  <a:cubicBezTo>
                    <a:pt x="6991477" y="3265805"/>
                    <a:pt x="6992493" y="3282823"/>
                    <a:pt x="6993509" y="3299968"/>
                  </a:cubicBezTo>
                  <a:lnTo>
                    <a:pt x="6942836" y="3302889"/>
                  </a:lnTo>
                  <a:cubicBezTo>
                    <a:pt x="6941820" y="3285998"/>
                    <a:pt x="6940804" y="3269234"/>
                    <a:pt x="6939661" y="3252470"/>
                  </a:cubicBezTo>
                  <a:close/>
                  <a:moveTo>
                    <a:pt x="6996049" y="3351022"/>
                  </a:moveTo>
                  <a:cubicBezTo>
                    <a:pt x="6996811" y="3368040"/>
                    <a:pt x="6997319" y="3385058"/>
                    <a:pt x="6997827" y="3402076"/>
                  </a:cubicBezTo>
                  <a:lnTo>
                    <a:pt x="6947027" y="3403473"/>
                  </a:lnTo>
                  <a:cubicBezTo>
                    <a:pt x="6946519" y="3386709"/>
                    <a:pt x="6946011" y="3369945"/>
                    <a:pt x="6945249" y="3353181"/>
                  </a:cubicBezTo>
                  <a:close/>
                  <a:moveTo>
                    <a:pt x="6998843" y="3453257"/>
                  </a:moveTo>
                  <a:cubicBezTo>
                    <a:pt x="6999097" y="3469259"/>
                    <a:pt x="6999224" y="3485134"/>
                    <a:pt x="6999224" y="3501136"/>
                  </a:cubicBezTo>
                  <a:lnTo>
                    <a:pt x="6973824" y="3501136"/>
                  </a:lnTo>
                  <a:lnTo>
                    <a:pt x="6999224" y="3501136"/>
                  </a:lnTo>
                  <a:cubicBezTo>
                    <a:pt x="6999224" y="3502279"/>
                    <a:pt x="6999224" y="3503422"/>
                    <a:pt x="6999224" y="3504565"/>
                  </a:cubicBezTo>
                  <a:lnTo>
                    <a:pt x="6948424" y="3504565"/>
                  </a:lnTo>
                  <a:cubicBezTo>
                    <a:pt x="6948424" y="3503422"/>
                    <a:pt x="6948424" y="3502279"/>
                    <a:pt x="6948424" y="3501136"/>
                  </a:cubicBezTo>
                  <a:cubicBezTo>
                    <a:pt x="6948424" y="3485388"/>
                    <a:pt x="6948297" y="3469640"/>
                    <a:pt x="6948170" y="3453892"/>
                  </a:cubicBezTo>
                  <a:close/>
                  <a:moveTo>
                    <a:pt x="6998716" y="3556000"/>
                  </a:moveTo>
                  <a:cubicBezTo>
                    <a:pt x="6998462" y="3573145"/>
                    <a:pt x="6998081" y="3590163"/>
                    <a:pt x="6997573" y="3607181"/>
                  </a:cubicBezTo>
                  <a:lnTo>
                    <a:pt x="6946773" y="3605657"/>
                  </a:lnTo>
                  <a:cubicBezTo>
                    <a:pt x="6947281" y="3588893"/>
                    <a:pt x="6947662" y="3572002"/>
                    <a:pt x="6947916" y="3555238"/>
                  </a:cubicBezTo>
                  <a:close/>
                  <a:moveTo>
                    <a:pt x="6995668" y="3658235"/>
                  </a:moveTo>
                  <a:cubicBezTo>
                    <a:pt x="6994906" y="3675253"/>
                    <a:pt x="6994017" y="3692398"/>
                    <a:pt x="6993001" y="3709289"/>
                  </a:cubicBezTo>
                  <a:lnTo>
                    <a:pt x="6942328" y="3706368"/>
                  </a:lnTo>
                  <a:cubicBezTo>
                    <a:pt x="6943344" y="3689604"/>
                    <a:pt x="6944233" y="3672840"/>
                    <a:pt x="6944868" y="3655949"/>
                  </a:cubicBezTo>
                  <a:close/>
                  <a:moveTo>
                    <a:pt x="6989699" y="3760470"/>
                  </a:moveTo>
                  <a:cubicBezTo>
                    <a:pt x="6988429" y="3777488"/>
                    <a:pt x="6987032" y="3794506"/>
                    <a:pt x="6985635" y="3811397"/>
                  </a:cubicBezTo>
                  <a:lnTo>
                    <a:pt x="6935089" y="3806952"/>
                  </a:lnTo>
                  <a:cubicBezTo>
                    <a:pt x="6936613" y="3790188"/>
                    <a:pt x="6937883" y="3773551"/>
                    <a:pt x="6939153" y="3756787"/>
                  </a:cubicBezTo>
                  <a:close/>
                  <a:moveTo>
                    <a:pt x="6980809" y="3862197"/>
                  </a:moveTo>
                  <a:cubicBezTo>
                    <a:pt x="6979031" y="3879215"/>
                    <a:pt x="6977253" y="3896233"/>
                    <a:pt x="6975221" y="3913251"/>
                  </a:cubicBezTo>
                  <a:lnTo>
                    <a:pt x="6924802" y="3907282"/>
                  </a:lnTo>
                  <a:cubicBezTo>
                    <a:pt x="6926707" y="3890518"/>
                    <a:pt x="6928612" y="3873754"/>
                    <a:pt x="6930263" y="3856990"/>
                  </a:cubicBezTo>
                  <a:close/>
                  <a:moveTo>
                    <a:pt x="6968871" y="3964051"/>
                  </a:moveTo>
                  <a:cubicBezTo>
                    <a:pt x="6966585" y="3980942"/>
                    <a:pt x="6964299" y="3997833"/>
                    <a:pt x="6961759" y="4014597"/>
                  </a:cubicBezTo>
                  <a:lnTo>
                    <a:pt x="6911467" y="4007231"/>
                  </a:lnTo>
                  <a:cubicBezTo>
                    <a:pt x="6913880" y="3990594"/>
                    <a:pt x="6916166" y="3974084"/>
                    <a:pt x="6918452" y="3957447"/>
                  </a:cubicBezTo>
                  <a:close/>
                  <a:moveTo>
                    <a:pt x="6954012" y="4065270"/>
                  </a:moveTo>
                  <a:cubicBezTo>
                    <a:pt x="6951218" y="4082161"/>
                    <a:pt x="6948424" y="4099052"/>
                    <a:pt x="6945503" y="4115816"/>
                  </a:cubicBezTo>
                  <a:lnTo>
                    <a:pt x="6895465" y="4106926"/>
                  </a:lnTo>
                  <a:cubicBezTo>
                    <a:pt x="6898386" y="4090416"/>
                    <a:pt x="6901180" y="4073779"/>
                    <a:pt x="6903847" y="4057142"/>
                  </a:cubicBezTo>
                  <a:close/>
                  <a:moveTo>
                    <a:pt x="6936232" y="4166108"/>
                  </a:moveTo>
                  <a:cubicBezTo>
                    <a:pt x="6933057" y="4182872"/>
                    <a:pt x="6929628" y="4199509"/>
                    <a:pt x="6926199" y="4216146"/>
                  </a:cubicBezTo>
                  <a:lnTo>
                    <a:pt x="6876415" y="4205859"/>
                  </a:lnTo>
                  <a:cubicBezTo>
                    <a:pt x="6879844" y="4189476"/>
                    <a:pt x="6883146" y="4172966"/>
                    <a:pt x="6886321" y="4156456"/>
                  </a:cubicBezTo>
                  <a:close/>
                  <a:moveTo>
                    <a:pt x="6915404" y="4266311"/>
                  </a:moveTo>
                  <a:cubicBezTo>
                    <a:pt x="6911721" y="4282948"/>
                    <a:pt x="6907911" y="4299585"/>
                    <a:pt x="6903847" y="4316222"/>
                  </a:cubicBezTo>
                  <a:lnTo>
                    <a:pt x="6854444" y="4304411"/>
                  </a:lnTo>
                  <a:cubicBezTo>
                    <a:pt x="6858381" y="4288028"/>
                    <a:pt x="6862064" y="4271645"/>
                    <a:pt x="6865747" y="4255262"/>
                  </a:cubicBezTo>
                  <a:close/>
                  <a:moveTo>
                    <a:pt x="6891655" y="4365752"/>
                  </a:moveTo>
                  <a:cubicBezTo>
                    <a:pt x="6887464" y="4382262"/>
                    <a:pt x="6883146" y="4398899"/>
                    <a:pt x="6878701" y="4415282"/>
                  </a:cubicBezTo>
                  <a:lnTo>
                    <a:pt x="6829679" y="4402074"/>
                  </a:lnTo>
                  <a:cubicBezTo>
                    <a:pt x="6833997" y="4385818"/>
                    <a:pt x="6838315" y="4369562"/>
                    <a:pt x="6842506" y="4353179"/>
                  </a:cubicBezTo>
                  <a:close/>
                  <a:moveTo>
                    <a:pt x="6864985" y="4464685"/>
                  </a:moveTo>
                  <a:cubicBezTo>
                    <a:pt x="6860286" y="4481068"/>
                    <a:pt x="6855460" y="4497451"/>
                    <a:pt x="6850634" y="4513707"/>
                  </a:cubicBezTo>
                  <a:lnTo>
                    <a:pt x="6801993" y="4499102"/>
                  </a:lnTo>
                  <a:cubicBezTo>
                    <a:pt x="6806819" y="4483100"/>
                    <a:pt x="6811518" y="4466971"/>
                    <a:pt x="6816217" y="4450715"/>
                  </a:cubicBezTo>
                  <a:close/>
                  <a:moveTo>
                    <a:pt x="6835521" y="4562602"/>
                  </a:moveTo>
                  <a:cubicBezTo>
                    <a:pt x="6830314" y="4578858"/>
                    <a:pt x="6825107" y="4595114"/>
                    <a:pt x="6819646" y="4611370"/>
                  </a:cubicBezTo>
                  <a:lnTo>
                    <a:pt x="6771513" y="4595241"/>
                  </a:lnTo>
                  <a:cubicBezTo>
                    <a:pt x="6776847" y="4579239"/>
                    <a:pt x="6782054" y="4563237"/>
                    <a:pt x="6787134" y="4547235"/>
                  </a:cubicBezTo>
                  <a:close/>
                  <a:moveTo>
                    <a:pt x="6803136" y="4659757"/>
                  </a:moveTo>
                  <a:cubicBezTo>
                    <a:pt x="6797548" y="4675886"/>
                    <a:pt x="6791706" y="4691888"/>
                    <a:pt x="6785864" y="4707890"/>
                  </a:cubicBezTo>
                  <a:lnTo>
                    <a:pt x="6738112" y="4690364"/>
                  </a:lnTo>
                  <a:cubicBezTo>
                    <a:pt x="6743827" y="4674616"/>
                    <a:pt x="6749542" y="4658868"/>
                    <a:pt x="6755130" y="4642993"/>
                  </a:cubicBezTo>
                  <a:close/>
                  <a:moveTo>
                    <a:pt x="6767830" y="4755769"/>
                  </a:moveTo>
                  <a:cubicBezTo>
                    <a:pt x="6761734" y="4771644"/>
                    <a:pt x="6755511" y="4787646"/>
                    <a:pt x="6749161" y="4803394"/>
                  </a:cubicBezTo>
                  <a:lnTo>
                    <a:pt x="6702044" y="4784471"/>
                  </a:lnTo>
                  <a:cubicBezTo>
                    <a:pt x="6708267" y="4768850"/>
                    <a:pt x="6714490" y="4753229"/>
                    <a:pt x="6720459" y="4737481"/>
                  </a:cubicBezTo>
                  <a:close/>
                  <a:moveTo>
                    <a:pt x="6729730" y="4850765"/>
                  </a:moveTo>
                  <a:cubicBezTo>
                    <a:pt x="6723126" y="4866513"/>
                    <a:pt x="6716395" y="4882261"/>
                    <a:pt x="6709664" y="4897882"/>
                  </a:cubicBezTo>
                  <a:lnTo>
                    <a:pt x="6663055" y="4877562"/>
                  </a:lnTo>
                  <a:cubicBezTo>
                    <a:pt x="6669786" y="4862195"/>
                    <a:pt x="6676390" y="4846701"/>
                    <a:pt x="6682867" y="4831207"/>
                  </a:cubicBezTo>
                  <a:close/>
                  <a:moveTo>
                    <a:pt x="6688836" y="4944618"/>
                  </a:moveTo>
                  <a:cubicBezTo>
                    <a:pt x="6681851" y="4960112"/>
                    <a:pt x="6674612" y="4975606"/>
                    <a:pt x="6667373" y="4991100"/>
                  </a:cubicBezTo>
                  <a:lnTo>
                    <a:pt x="6621399" y="4969510"/>
                  </a:lnTo>
                  <a:cubicBezTo>
                    <a:pt x="6628511" y="4954270"/>
                    <a:pt x="6635623" y="4939030"/>
                    <a:pt x="6642481" y="4923790"/>
                  </a:cubicBezTo>
                  <a:close/>
                  <a:moveTo>
                    <a:pt x="6645275" y="5037201"/>
                  </a:moveTo>
                  <a:cubicBezTo>
                    <a:pt x="6637782" y="5052568"/>
                    <a:pt x="6630162" y="5067808"/>
                    <a:pt x="6622415" y="5083048"/>
                  </a:cubicBezTo>
                  <a:lnTo>
                    <a:pt x="6577076" y="5060061"/>
                  </a:lnTo>
                  <a:cubicBezTo>
                    <a:pt x="6584696" y="5045075"/>
                    <a:pt x="6592189" y="5029962"/>
                    <a:pt x="6599555" y="5014849"/>
                  </a:cubicBezTo>
                  <a:close/>
                  <a:moveTo>
                    <a:pt x="6598920" y="5128514"/>
                  </a:moveTo>
                  <a:cubicBezTo>
                    <a:pt x="6591046" y="5143627"/>
                    <a:pt x="6582918" y="5158613"/>
                    <a:pt x="6574790" y="5173599"/>
                  </a:cubicBezTo>
                  <a:lnTo>
                    <a:pt x="6530213" y="5149342"/>
                  </a:lnTo>
                  <a:cubicBezTo>
                    <a:pt x="6538214" y="5134610"/>
                    <a:pt x="6546215" y="5119751"/>
                    <a:pt x="6553962" y="5104892"/>
                  </a:cubicBezTo>
                  <a:close/>
                  <a:moveTo>
                    <a:pt x="6550025" y="5218430"/>
                  </a:moveTo>
                  <a:cubicBezTo>
                    <a:pt x="6541643" y="5233289"/>
                    <a:pt x="6533134" y="5248148"/>
                    <a:pt x="6524625" y="5262880"/>
                  </a:cubicBezTo>
                  <a:lnTo>
                    <a:pt x="6480683" y="5237353"/>
                  </a:lnTo>
                  <a:cubicBezTo>
                    <a:pt x="6489192" y="5222875"/>
                    <a:pt x="6497447" y="5208270"/>
                    <a:pt x="6505829" y="5193665"/>
                  </a:cubicBezTo>
                  <a:close/>
                  <a:moveTo>
                    <a:pt x="6498463" y="5306822"/>
                  </a:moveTo>
                  <a:cubicBezTo>
                    <a:pt x="6489700" y="5321427"/>
                    <a:pt x="6480683" y="5336032"/>
                    <a:pt x="6471666" y="5350510"/>
                  </a:cubicBezTo>
                  <a:lnTo>
                    <a:pt x="6428486" y="5323713"/>
                  </a:lnTo>
                  <a:cubicBezTo>
                    <a:pt x="6437376" y="5309489"/>
                    <a:pt x="6446139" y="5295138"/>
                    <a:pt x="6454902" y="5280660"/>
                  </a:cubicBezTo>
                  <a:close/>
                  <a:moveTo>
                    <a:pt x="6444361" y="5393690"/>
                  </a:moveTo>
                  <a:cubicBezTo>
                    <a:pt x="6435090" y="5408041"/>
                    <a:pt x="6425819" y="5422265"/>
                    <a:pt x="6416421" y="5436489"/>
                  </a:cubicBezTo>
                  <a:lnTo>
                    <a:pt x="6374130" y="5408422"/>
                  </a:lnTo>
                  <a:cubicBezTo>
                    <a:pt x="6383401" y="5394452"/>
                    <a:pt x="6392672" y="5380355"/>
                    <a:pt x="6401689" y="5366258"/>
                  </a:cubicBezTo>
                  <a:close/>
                  <a:moveTo>
                    <a:pt x="6387719" y="5478907"/>
                  </a:moveTo>
                  <a:cubicBezTo>
                    <a:pt x="6378067" y="5493004"/>
                    <a:pt x="6368288" y="5506974"/>
                    <a:pt x="6358509" y="5520944"/>
                  </a:cubicBezTo>
                  <a:lnTo>
                    <a:pt x="6316980" y="5491607"/>
                  </a:lnTo>
                  <a:cubicBezTo>
                    <a:pt x="6326632" y="5477891"/>
                    <a:pt x="6336284" y="5464048"/>
                    <a:pt x="6345809" y="5450205"/>
                  </a:cubicBezTo>
                  <a:close/>
                  <a:moveTo>
                    <a:pt x="6328664" y="5562473"/>
                  </a:moveTo>
                  <a:cubicBezTo>
                    <a:pt x="6318631" y="5576316"/>
                    <a:pt x="6308471" y="5589905"/>
                    <a:pt x="6298184" y="5603621"/>
                  </a:cubicBezTo>
                  <a:lnTo>
                    <a:pt x="6257544" y="5573141"/>
                  </a:lnTo>
                  <a:cubicBezTo>
                    <a:pt x="6267577" y="5559679"/>
                    <a:pt x="6277610" y="5546217"/>
                    <a:pt x="6287516" y="5532628"/>
                  </a:cubicBezTo>
                  <a:close/>
                  <a:moveTo>
                    <a:pt x="6267196" y="5644261"/>
                  </a:moveTo>
                  <a:cubicBezTo>
                    <a:pt x="6256782" y="5657723"/>
                    <a:pt x="6246241" y="5671185"/>
                    <a:pt x="6235573" y="5684520"/>
                  </a:cubicBezTo>
                  <a:lnTo>
                    <a:pt x="6195822" y="5652770"/>
                  </a:lnTo>
                  <a:cubicBezTo>
                    <a:pt x="6206363" y="5639689"/>
                    <a:pt x="6216650" y="5626481"/>
                    <a:pt x="6226937" y="5613146"/>
                  </a:cubicBezTo>
                  <a:close/>
                  <a:moveTo>
                    <a:pt x="6203315" y="5724271"/>
                  </a:moveTo>
                  <a:cubicBezTo>
                    <a:pt x="6192520" y="5737479"/>
                    <a:pt x="6181598" y="5750560"/>
                    <a:pt x="6170549" y="5763514"/>
                  </a:cubicBezTo>
                  <a:lnTo>
                    <a:pt x="6131814" y="5730621"/>
                  </a:lnTo>
                  <a:cubicBezTo>
                    <a:pt x="6142736" y="5717794"/>
                    <a:pt x="6153404" y="5704840"/>
                    <a:pt x="6164072" y="5691886"/>
                  </a:cubicBezTo>
                  <a:close/>
                  <a:moveTo>
                    <a:pt x="6137148" y="5802376"/>
                  </a:moveTo>
                  <a:cubicBezTo>
                    <a:pt x="6125972" y="5815203"/>
                    <a:pt x="6114669" y="5828030"/>
                    <a:pt x="6103239" y="5840730"/>
                  </a:cubicBezTo>
                  <a:lnTo>
                    <a:pt x="6065393" y="5806821"/>
                  </a:lnTo>
                  <a:cubicBezTo>
                    <a:pt x="6076569" y="5794375"/>
                    <a:pt x="6087745" y="5781675"/>
                    <a:pt x="6098794" y="5769102"/>
                  </a:cubicBezTo>
                  <a:close/>
                  <a:moveTo>
                    <a:pt x="6068822" y="5878449"/>
                  </a:moveTo>
                  <a:cubicBezTo>
                    <a:pt x="6057265" y="5891022"/>
                    <a:pt x="6045581" y="5903468"/>
                    <a:pt x="6033770" y="5915787"/>
                  </a:cubicBezTo>
                  <a:lnTo>
                    <a:pt x="5996940" y="5880735"/>
                  </a:lnTo>
                  <a:cubicBezTo>
                    <a:pt x="6008497" y="5868543"/>
                    <a:pt x="6020054" y="5856351"/>
                    <a:pt x="6031484" y="5843905"/>
                  </a:cubicBezTo>
                  <a:close/>
                  <a:moveTo>
                    <a:pt x="5998210" y="5952617"/>
                  </a:moveTo>
                  <a:cubicBezTo>
                    <a:pt x="5986272" y="5964809"/>
                    <a:pt x="5974207" y="5976874"/>
                    <a:pt x="5962142" y="5988939"/>
                  </a:cubicBezTo>
                  <a:lnTo>
                    <a:pt x="5926328" y="5952871"/>
                  </a:lnTo>
                  <a:cubicBezTo>
                    <a:pt x="5938266" y="5941060"/>
                    <a:pt x="5950077" y="5929122"/>
                    <a:pt x="5961888" y="5917057"/>
                  </a:cubicBezTo>
                  <a:close/>
                  <a:moveTo>
                    <a:pt x="5925566" y="6024626"/>
                  </a:moveTo>
                  <a:cubicBezTo>
                    <a:pt x="5913247" y="6036437"/>
                    <a:pt x="5900928" y="6048248"/>
                    <a:pt x="5888482" y="6059805"/>
                  </a:cubicBezTo>
                  <a:lnTo>
                    <a:pt x="5853811" y="6022721"/>
                  </a:lnTo>
                  <a:cubicBezTo>
                    <a:pt x="5866130" y="6011291"/>
                    <a:pt x="5878322" y="5999734"/>
                    <a:pt x="5890387" y="5988050"/>
                  </a:cubicBezTo>
                  <a:close/>
                  <a:moveTo>
                    <a:pt x="5850763" y="6094476"/>
                  </a:moveTo>
                  <a:cubicBezTo>
                    <a:pt x="5838190" y="6105906"/>
                    <a:pt x="5825490" y="6117336"/>
                    <a:pt x="5812663" y="6128639"/>
                  </a:cubicBezTo>
                  <a:lnTo>
                    <a:pt x="5779008" y="6090539"/>
                  </a:lnTo>
                  <a:cubicBezTo>
                    <a:pt x="5791581" y="6079363"/>
                    <a:pt x="5804154" y="6068187"/>
                    <a:pt x="5816600" y="6056884"/>
                  </a:cubicBezTo>
                  <a:close/>
                  <a:moveTo>
                    <a:pt x="5774055" y="6162167"/>
                  </a:moveTo>
                  <a:cubicBezTo>
                    <a:pt x="5761101" y="6173216"/>
                    <a:pt x="5748020" y="6184265"/>
                    <a:pt x="5734939" y="6195187"/>
                  </a:cubicBezTo>
                  <a:lnTo>
                    <a:pt x="5702427" y="6156071"/>
                  </a:lnTo>
                  <a:cubicBezTo>
                    <a:pt x="5715381" y="6145276"/>
                    <a:pt x="5728208" y="6134481"/>
                    <a:pt x="5741035" y="6123559"/>
                  </a:cubicBezTo>
                  <a:close/>
                  <a:moveTo>
                    <a:pt x="5695315" y="6227572"/>
                  </a:moveTo>
                  <a:cubicBezTo>
                    <a:pt x="5682107" y="6238240"/>
                    <a:pt x="5668645" y="6248908"/>
                    <a:pt x="5655310" y="6259449"/>
                  </a:cubicBezTo>
                  <a:lnTo>
                    <a:pt x="5623941" y="6219444"/>
                  </a:lnTo>
                  <a:cubicBezTo>
                    <a:pt x="5637149" y="6209030"/>
                    <a:pt x="5650357" y="6198616"/>
                    <a:pt x="5663438" y="6188075"/>
                  </a:cubicBezTo>
                  <a:close/>
                  <a:moveTo>
                    <a:pt x="5614797" y="6290691"/>
                  </a:moveTo>
                  <a:cubicBezTo>
                    <a:pt x="5601208" y="6300978"/>
                    <a:pt x="5587619" y="6311265"/>
                    <a:pt x="5573776" y="6321298"/>
                  </a:cubicBezTo>
                  <a:lnTo>
                    <a:pt x="5543677" y="6280404"/>
                  </a:lnTo>
                  <a:cubicBezTo>
                    <a:pt x="5557266" y="6270371"/>
                    <a:pt x="5570601" y="6260338"/>
                    <a:pt x="5584063" y="6250178"/>
                  </a:cubicBezTo>
                  <a:close/>
                  <a:moveTo>
                    <a:pt x="5532501" y="6351397"/>
                  </a:moveTo>
                  <a:cubicBezTo>
                    <a:pt x="5518658" y="6361303"/>
                    <a:pt x="5504688" y="6371082"/>
                    <a:pt x="5490718" y="6380861"/>
                  </a:cubicBezTo>
                  <a:lnTo>
                    <a:pt x="5461762" y="6339078"/>
                  </a:lnTo>
                  <a:cubicBezTo>
                    <a:pt x="5475605" y="6329553"/>
                    <a:pt x="5489321" y="6319774"/>
                    <a:pt x="5503037" y="6309995"/>
                  </a:cubicBezTo>
                  <a:close/>
                  <a:moveTo>
                    <a:pt x="5448427" y="6409690"/>
                  </a:moveTo>
                  <a:cubicBezTo>
                    <a:pt x="5434330" y="6419215"/>
                    <a:pt x="5420106" y="6428613"/>
                    <a:pt x="5405755" y="6437884"/>
                  </a:cubicBezTo>
                  <a:lnTo>
                    <a:pt x="5378069" y="6395339"/>
                  </a:lnTo>
                  <a:cubicBezTo>
                    <a:pt x="5392166" y="6386195"/>
                    <a:pt x="5406136" y="6376924"/>
                    <a:pt x="5420106" y="6367526"/>
                  </a:cubicBezTo>
                  <a:close/>
                  <a:moveTo>
                    <a:pt x="5362702" y="6465443"/>
                  </a:moveTo>
                  <a:cubicBezTo>
                    <a:pt x="5348224" y="6474587"/>
                    <a:pt x="5333746" y="6483477"/>
                    <a:pt x="5319141" y="6492367"/>
                  </a:cubicBezTo>
                  <a:lnTo>
                    <a:pt x="5292725" y="6449060"/>
                  </a:lnTo>
                  <a:cubicBezTo>
                    <a:pt x="5307076" y="6440297"/>
                    <a:pt x="5321427" y="6431407"/>
                    <a:pt x="5335651" y="6422517"/>
                  </a:cubicBezTo>
                  <a:close/>
                  <a:moveTo>
                    <a:pt x="5275326" y="6518783"/>
                  </a:moveTo>
                  <a:cubicBezTo>
                    <a:pt x="5260594" y="6527419"/>
                    <a:pt x="5245862" y="6536055"/>
                    <a:pt x="5231130" y="6544437"/>
                  </a:cubicBezTo>
                  <a:lnTo>
                    <a:pt x="5205984" y="6500368"/>
                  </a:lnTo>
                  <a:cubicBezTo>
                    <a:pt x="5220589" y="6491986"/>
                    <a:pt x="5235067" y="6483604"/>
                    <a:pt x="5249545" y="6475095"/>
                  </a:cubicBezTo>
                  <a:close/>
                  <a:moveTo>
                    <a:pt x="5186426" y="6569456"/>
                  </a:moveTo>
                  <a:cubicBezTo>
                    <a:pt x="5171440" y="6577711"/>
                    <a:pt x="5156454" y="6585839"/>
                    <a:pt x="5141468" y="6593840"/>
                  </a:cubicBezTo>
                  <a:lnTo>
                    <a:pt x="5117592" y="6549009"/>
                  </a:lnTo>
                  <a:cubicBezTo>
                    <a:pt x="5132451" y="6541135"/>
                    <a:pt x="5147183" y="6533134"/>
                    <a:pt x="5161915" y="6525006"/>
                  </a:cubicBezTo>
                  <a:close/>
                  <a:moveTo>
                    <a:pt x="5096129" y="6617589"/>
                  </a:moveTo>
                  <a:cubicBezTo>
                    <a:pt x="5081016" y="6625336"/>
                    <a:pt x="5065776" y="6633083"/>
                    <a:pt x="5050409" y="6640703"/>
                  </a:cubicBezTo>
                  <a:lnTo>
                    <a:pt x="5027803" y="6595237"/>
                  </a:lnTo>
                  <a:cubicBezTo>
                    <a:pt x="5042916" y="6587744"/>
                    <a:pt x="5057902" y="6580251"/>
                    <a:pt x="5072888" y="6572504"/>
                  </a:cubicBezTo>
                  <a:close/>
                  <a:moveTo>
                    <a:pt x="5004435" y="6663055"/>
                  </a:moveTo>
                  <a:cubicBezTo>
                    <a:pt x="4989068" y="6670421"/>
                    <a:pt x="4973574" y="6677660"/>
                    <a:pt x="4958080" y="6684772"/>
                  </a:cubicBezTo>
                  <a:lnTo>
                    <a:pt x="4936871" y="6638671"/>
                  </a:lnTo>
                  <a:cubicBezTo>
                    <a:pt x="4952111" y="6631686"/>
                    <a:pt x="4967351" y="6624574"/>
                    <a:pt x="4982464" y="6617335"/>
                  </a:cubicBezTo>
                  <a:close/>
                  <a:moveTo>
                    <a:pt x="4911471" y="6705727"/>
                  </a:moveTo>
                  <a:cubicBezTo>
                    <a:pt x="4895850" y="6712585"/>
                    <a:pt x="4880229" y="6719443"/>
                    <a:pt x="4864481" y="6726047"/>
                  </a:cubicBezTo>
                  <a:lnTo>
                    <a:pt x="4844669" y="6679311"/>
                  </a:lnTo>
                  <a:cubicBezTo>
                    <a:pt x="4860163" y="6672707"/>
                    <a:pt x="4875657" y="6666103"/>
                    <a:pt x="4891024" y="6659245"/>
                  </a:cubicBezTo>
                  <a:close/>
                  <a:moveTo>
                    <a:pt x="4817237" y="6745732"/>
                  </a:moveTo>
                  <a:cubicBezTo>
                    <a:pt x="4801489" y="6752209"/>
                    <a:pt x="4785614" y="6758432"/>
                    <a:pt x="4769739" y="6764655"/>
                  </a:cubicBezTo>
                  <a:lnTo>
                    <a:pt x="4751324" y="6717284"/>
                  </a:lnTo>
                  <a:cubicBezTo>
                    <a:pt x="4766945" y="6711188"/>
                    <a:pt x="4782566" y="6704965"/>
                    <a:pt x="4798187" y="6698615"/>
                  </a:cubicBezTo>
                  <a:close/>
                  <a:moveTo>
                    <a:pt x="4721860" y="6782943"/>
                  </a:moveTo>
                  <a:cubicBezTo>
                    <a:pt x="4705858" y="6788912"/>
                    <a:pt x="4689856" y="6794754"/>
                    <a:pt x="4673854" y="6800469"/>
                  </a:cubicBezTo>
                  <a:lnTo>
                    <a:pt x="4656836" y="6752590"/>
                  </a:lnTo>
                  <a:cubicBezTo>
                    <a:pt x="4672711" y="6747002"/>
                    <a:pt x="4688459" y="6741160"/>
                    <a:pt x="4704207" y="6735318"/>
                  </a:cubicBezTo>
                  <a:close/>
                  <a:moveTo>
                    <a:pt x="4625467" y="6817233"/>
                  </a:moveTo>
                  <a:cubicBezTo>
                    <a:pt x="4609338" y="6822694"/>
                    <a:pt x="4593082" y="6828028"/>
                    <a:pt x="4576826" y="6833362"/>
                  </a:cubicBezTo>
                  <a:lnTo>
                    <a:pt x="4561205" y="6784975"/>
                  </a:lnTo>
                  <a:cubicBezTo>
                    <a:pt x="4577207" y="6779768"/>
                    <a:pt x="4593209" y="6774561"/>
                    <a:pt x="4609084" y="6769100"/>
                  </a:cubicBezTo>
                  <a:close/>
                  <a:moveTo>
                    <a:pt x="4528058" y="6848729"/>
                  </a:moveTo>
                  <a:cubicBezTo>
                    <a:pt x="4511802" y="6853682"/>
                    <a:pt x="4495419" y="6858635"/>
                    <a:pt x="4479163" y="6863334"/>
                  </a:cubicBezTo>
                  <a:lnTo>
                    <a:pt x="4464939" y="6814566"/>
                  </a:lnTo>
                  <a:cubicBezTo>
                    <a:pt x="4481068" y="6809867"/>
                    <a:pt x="4497197" y="6805041"/>
                    <a:pt x="4513199" y="6800088"/>
                  </a:cubicBezTo>
                  <a:close/>
                  <a:moveTo>
                    <a:pt x="4429887" y="6877304"/>
                  </a:moveTo>
                  <a:cubicBezTo>
                    <a:pt x="4413377" y="6881876"/>
                    <a:pt x="4396867" y="6886194"/>
                    <a:pt x="4380357" y="6890512"/>
                  </a:cubicBezTo>
                  <a:lnTo>
                    <a:pt x="4367657" y="6841363"/>
                  </a:lnTo>
                  <a:cubicBezTo>
                    <a:pt x="4383913" y="6837172"/>
                    <a:pt x="4400296" y="6832727"/>
                    <a:pt x="4416425" y="6828282"/>
                  </a:cubicBezTo>
                  <a:close/>
                  <a:moveTo>
                    <a:pt x="4330827" y="6902958"/>
                  </a:moveTo>
                  <a:cubicBezTo>
                    <a:pt x="4314317" y="6907022"/>
                    <a:pt x="4297680" y="6910959"/>
                    <a:pt x="4281043" y="6914642"/>
                  </a:cubicBezTo>
                  <a:lnTo>
                    <a:pt x="4269740" y="6865112"/>
                  </a:lnTo>
                  <a:cubicBezTo>
                    <a:pt x="4286123" y="6861429"/>
                    <a:pt x="4302506" y="6857492"/>
                    <a:pt x="4318762" y="6853555"/>
                  </a:cubicBezTo>
                  <a:close/>
                  <a:moveTo>
                    <a:pt x="4231005" y="6925691"/>
                  </a:moveTo>
                  <a:cubicBezTo>
                    <a:pt x="4214368" y="6929247"/>
                    <a:pt x="4197604" y="6932676"/>
                    <a:pt x="4180840" y="6935978"/>
                  </a:cubicBezTo>
                  <a:lnTo>
                    <a:pt x="4171061" y="6886194"/>
                  </a:lnTo>
                  <a:cubicBezTo>
                    <a:pt x="4187571" y="6882892"/>
                    <a:pt x="4204081" y="6879590"/>
                    <a:pt x="4220464" y="6876034"/>
                  </a:cubicBezTo>
                  <a:close/>
                  <a:moveTo>
                    <a:pt x="4130675" y="6945503"/>
                  </a:moveTo>
                  <a:cubicBezTo>
                    <a:pt x="4113911" y="6948551"/>
                    <a:pt x="4097147" y="6951472"/>
                    <a:pt x="4080256" y="6954266"/>
                  </a:cubicBezTo>
                  <a:lnTo>
                    <a:pt x="4071874" y="6904101"/>
                  </a:lnTo>
                  <a:cubicBezTo>
                    <a:pt x="4088511" y="6901307"/>
                    <a:pt x="4105021" y="6898386"/>
                    <a:pt x="4121531" y="6895465"/>
                  </a:cubicBezTo>
                  <a:close/>
                  <a:moveTo>
                    <a:pt x="4029583" y="6962394"/>
                  </a:moveTo>
                  <a:cubicBezTo>
                    <a:pt x="4012819" y="6964934"/>
                    <a:pt x="3995928" y="6967347"/>
                    <a:pt x="3979037" y="6969633"/>
                  </a:cubicBezTo>
                  <a:lnTo>
                    <a:pt x="3972179" y="6919341"/>
                  </a:lnTo>
                  <a:cubicBezTo>
                    <a:pt x="3988816" y="6917055"/>
                    <a:pt x="4005453" y="6914642"/>
                    <a:pt x="4021963" y="6912102"/>
                  </a:cubicBezTo>
                  <a:close/>
                  <a:moveTo>
                    <a:pt x="3928364" y="6976237"/>
                  </a:moveTo>
                  <a:cubicBezTo>
                    <a:pt x="3911473" y="6978269"/>
                    <a:pt x="3894455" y="6980301"/>
                    <a:pt x="3877437" y="6982079"/>
                  </a:cubicBezTo>
                  <a:lnTo>
                    <a:pt x="3871976" y="6931533"/>
                  </a:lnTo>
                  <a:cubicBezTo>
                    <a:pt x="3888740" y="6929755"/>
                    <a:pt x="3905504" y="6927850"/>
                    <a:pt x="3922141" y="6925818"/>
                  </a:cubicBezTo>
                  <a:close/>
                  <a:moveTo>
                    <a:pt x="3826510" y="6987159"/>
                  </a:moveTo>
                  <a:cubicBezTo>
                    <a:pt x="3809619" y="6988683"/>
                    <a:pt x="3792601" y="6990207"/>
                    <a:pt x="3775583" y="6991477"/>
                  </a:cubicBezTo>
                  <a:lnTo>
                    <a:pt x="3771646" y="6940804"/>
                  </a:lnTo>
                  <a:cubicBezTo>
                    <a:pt x="3788410" y="6939534"/>
                    <a:pt x="3805174" y="6938010"/>
                    <a:pt x="3821811" y="6936486"/>
                  </a:cubicBezTo>
                  <a:close/>
                  <a:moveTo>
                    <a:pt x="3724529" y="6995160"/>
                  </a:moveTo>
                  <a:cubicBezTo>
                    <a:pt x="3707511" y="6996303"/>
                    <a:pt x="3690366" y="6997192"/>
                    <a:pt x="3673348" y="6998081"/>
                  </a:cubicBezTo>
                  <a:lnTo>
                    <a:pt x="3670808" y="6947281"/>
                  </a:lnTo>
                  <a:cubicBezTo>
                    <a:pt x="3687699" y="6946519"/>
                    <a:pt x="3704463" y="6945503"/>
                    <a:pt x="3721354" y="6944487"/>
                  </a:cubicBezTo>
                  <a:close/>
                  <a:moveTo>
                    <a:pt x="3622421" y="7000113"/>
                  </a:moveTo>
                  <a:cubicBezTo>
                    <a:pt x="3605403" y="7000748"/>
                    <a:pt x="3588385" y="7001129"/>
                    <a:pt x="3571240" y="7001510"/>
                  </a:cubicBezTo>
                  <a:lnTo>
                    <a:pt x="3570224" y="6950710"/>
                  </a:lnTo>
                  <a:cubicBezTo>
                    <a:pt x="3586988" y="6950329"/>
                    <a:pt x="3603879" y="6949948"/>
                    <a:pt x="3620643" y="6949313"/>
                  </a:cubicBezTo>
                  <a:close/>
                  <a:moveTo>
                    <a:pt x="3520059" y="7002145"/>
                  </a:moveTo>
                  <a:cubicBezTo>
                    <a:pt x="3513201" y="7002145"/>
                    <a:pt x="3506343" y="7002145"/>
                    <a:pt x="3499612" y="7002145"/>
                  </a:cubicBezTo>
                  <a:lnTo>
                    <a:pt x="3499612" y="6976745"/>
                  </a:lnTo>
                  <a:lnTo>
                    <a:pt x="3499612" y="7002145"/>
                  </a:lnTo>
                  <a:cubicBezTo>
                    <a:pt x="3489325" y="7002145"/>
                    <a:pt x="3479038" y="7002145"/>
                    <a:pt x="3468751" y="7002018"/>
                  </a:cubicBezTo>
                  <a:lnTo>
                    <a:pt x="3469132" y="6951218"/>
                  </a:lnTo>
                  <a:cubicBezTo>
                    <a:pt x="3479292" y="6951345"/>
                    <a:pt x="3489452" y="6951345"/>
                    <a:pt x="3499612" y="6951345"/>
                  </a:cubicBezTo>
                  <a:cubicBezTo>
                    <a:pt x="3506343" y="6951345"/>
                    <a:pt x="3513074" y="6951345"/>
                    <a:pt x="3519805" y="6951345"/>
                  </a:cubicBezTo>
                  <a:close/>
                  <a:moveTo>
                    <a:pt x="3417443" y="7001256"/>
                  </a:moveTo>
                  <a:cubicBezTo>
                    <a:pt x="3400425" y="7000875"/>
                    <a:pt x="3383407" y="7000367"/>
                    <a:pt x="3366389" y="6999732"/>
                  </a:cubicBezTo>
                  <a:lnTo>
                    <a:pt x="3368294" y="6948932"/>
                  </a:lnTo>
                  <a:cubicBezTo>
                    <a:pt x="3385058" y="6949567"/>
                    <a:pt x="3401822" y="6950075"/>
                    <a:pt x="3418586" y="6950456"/>
                  </a:cubicBezTo>
                  <a:close/>
                  <a:moveTo>
                    <a:pt x="3315462" y="6997446"/>
                  </a:moveTo>
                  <a:cubicBezTo>
                    <a:pt x="3298317" y="6996557"/>
                    <a:pt x="3281299" y="6995541"/>
                    <a:pt x="3264154" y="6994398"/>
                  </a:cubicBezTo>
                  <a:lnTo>
                    <a:pt x="3267583" y="6943725"/>
                  </a:lnTo>
                  <a:cubicBezTo>
                    <a:pt x="3284347" y="6944868"/>
                    <a:pt x="3301238" y="6945884"/>
                    <a:pt x="3318129" y="6946773"/>
                  </a:cubicBezTo>
                  <a:close/>
                  <a:moveTo>
                    <a:pt x="3213100" y="6990588"/>
                  </a:moveTo>
                  <a:cubicBezTo>
                    <a:pt x="3196082" y="6989191"/>
                    <a:pt x="3179191" y="6987667"/>
                    <a:pt x="3162300" y="6986143"/>
                  </a:cubicBezTo>
                  <a:lnTo>
                    <a:pt x="3167126" y="6935597"/>
                  </a:lnTo>
                  <a:cubicBezTo>
                    <a:pt x="3183763" y="6937248"/>
                    <a:pt x="3200527" y="6938645"/>
                    <a:pt x="3217291" y="6940042"/>
                  </a:cubicBezTo>
                  <a:close/>
                  <a:moveTo>
                    <a:pt x="3111373" y="6980809"/>
                  </a:moveTo>
                  <a:cubicBezTo>
                    <a:pt x="3094355" y="6978904"/>
                    <a:pt x="3077464" y="6976872"/>
                    <a:pt x="3060446" y="6974840"/>
                  </a:cubicBezTo>
                  <a:lnTo>
                    <a:pt x="3066796" y="6924421"/>
                  </a:lnTo>
                  <a:cubicBezTo>
                    <a:pt x="3083433" y="6926453"/>
                    <a:pt x="3100197" y="6928485"/>
                    <a:pt x="3116961" y="6930390"/>
                  </a:cubicBezTo>
                  <a:close/>
                  <a:moveTo>
                    <a:pt x="3009773" y="6968109"/>
                  </a:moveTo>
                  <a:cubicBezTo>
                    <a:pt x="2992882" y="6965696"/>
                    <a:pt x="2976118" y="6963283"/>
                    <a:pt x="2959227" y="6960616"/>
                  </a:cubicBezTo>
                  <a:lnTo>
                    <a:pt x="2966974" y="6910451"/>
                  </a:lnTo>
                  <a:cubicBezTo>
                    <a:pt x="2983484" y="6912991"/>
                    <a:pt x="3000121" y="6915404"/>
                    <a:pt x="3016758" y="6917817"/>
                  </a:cubicBezTo>
                  <a:close/>
                  <a:moveTo>
                    <a:pt x="2908681" y="6952361"/>
                  </a:moveTo>
                  <a:cubicBezTo>
                    <a:pt x="2891790" y="6949440"/>
                    <a:pt x="2875026" y="6946519"/>
                    <a:pt x="2858262" y="6943344"/>
                  </a:cubicBezTo>
                  <a:lnTo>
                    <a:pt x="2867533" y="6893433"/>
                  </a:lnTo>
                  <a:cubicBezTo>
                    <a:pt x="2884043" y="6896481"/>
                    <a:pt x="2900553" y="6899402"/>
                    <a:pt x="2917190" y="6902196"/>
                  </a:cubicBezTo>
                  <a:close/>
                  <a:moveTo>
                    <a:pt x="2808097" y="6933692"/>
                  </a:moveTo>
                  <a:cubicBezTo>
                    <a:pt x="2791333" y="6930390"/>
                    <a:pt x="2774569" y="6926834"/>
                    <a:pt x="2757932" y="6923278"/>
                  </a:cubicBezTo>
                  <a:lnTo>
                    <a:pt x="2768600" y="6873621"/>
                  </a:lnTo>
                  <a:cubicBezTo>
                    <a:pt x="2784983" y="6877177"/>
                    <a:pt x="2801493" y="6880606"/>
                    <a:pt x="2818003" y="6883908"/>
                  </a:cubicBezTo>
                  <a:close/>
                  <a:moveTo>
                    <a:pt x="2708021" y="6912102"/>
                  </a:moveTo>
                  <a:cubicBezTo>
                    <a:pt x="2691384" y="6908292"/>
                    <a:pt x="2674874" y="6904355"/>
                    <a:pt x="2658364" y="6900164"/>
                  </a:cubicBezTo>
                  <a:lnTo>
                    <a:pt x="2670556" y="6850888"/>
                  </a:lnTo>
                  <a:cubicBezTo>
                    <a:pt x="2686812" y="6854952"/>
                    <a:pt x="2703195" y="6858762"/>
                    <a:pt x="2719578" y="6862572"/>
                  </a:cubicBezTo>
                  <a:close/>
                  <a:moveTo>
                    <a:pt x="2608707" y="6887591"/>
                  </a:moveTo>
                  <a:cubicBezTo>
                    <a:pt x="2592197" y="6883273"/>
                    <a:pt x="2575687" y="6878828"/>
                    <a:pt x="2559177" y="6874256"/>
                  </a:cubicBezTo>
                  <a:lnTo>
                    <a:pt x="2572766" y="6825361"/>
                  </a:lnTo>
                  <a:cubicBezTo>
                    <a:pt x="2589022" y="6829933"/>
                    <a:pt x="2605278" y="6834251"/>
                    <a:pt x="2621534" y="6838569"/>
                  </a:cubicBezTo>
                  <a:close/>
                  <a:moveTo>
                    <a:pt x="2510028" y="6860159"/>
                  </a:moveTo>
                  <a:cubicBezTo>
                    <a:pt x="2493645" y="6855333"/>
                    <a:pt x="2477389" y="6850380"/>
                    <a:pt x="2461133" y="6845427"/>
                  </a:cubicBezTo>
                  <a:lnTo>
                    <a:pt x="2476246" y="6796913"/>
                  </a:lnTo>
                  <a:cubicBezTo>
                    <a:pt x="2492248" y="6801866"/>
                    <a:pt x="2508250" y="6806692"/>
                    <a:pt x="2524379" y="6811518"/>
                  </a:cubicBezTo>
                  <a:close/>
                  <a:moveTo>
                    <a:pt x="2412365" y="6829806"/>
                  </a:moveTo>
                  <a:cubicBezTo>
                    <a:pt x="2396109" y="6824472"/>
                    <a:pt x="2379980" y="6819138"/>
                    <a:pt x="2363851" y="6813550"/>
                  </a:cubicBezTo>
                  <a:lnTo>
                    <a:pt x="2380361" y="6765544"/>
                  </a:lnTo>
                  <a:cubicBezTo>
                    <a:pt x="2396236" y="6771005"/>
                    <a:pt x="2412238" y="6776339"/>
                    <a:pt x="2428240" y="6781546"/>
                  </a:cubicBezTo>
                  <a:close/>
                  <a:moveTo>
                    <a:pt x="2315591" y="6796659"/>
                  </a:moveTo>
                  <a:cubicBezTo>
                    <a:pt x="2299462" y="6790944"/>
                    <a:pt x="2283460" y="6784975"/>
                    <a:pt x="2267585" y="6779006"/>
                  </a:cubicBezTo>
                  <a:lnTo>
                    <a:pt x="2285492" y="6731508"/>
                  </a:lnTo>
                  <a:cubicBezTo>
                    <a:pt x="2301240" y="6737477"/>
                    <a:pt x="2316988" y="6743192"/>
                    <a:pt x="2332863" y="6748907"/>
                  </a:cubicBezTo>
                  <a:close/>
                  <a:moveTo>
                    <a:pt x="2219706" y="6760591"/>
                  </a:moveTo>
                  <a:cubicBezTo>
                    <a:pt x="2203831" y="6754368"/>
                    <a:pt x="2187956" y="6748018"/>
                    <a:pt x="2172208" y="6741541"/>
                  </a:cubicBezTo>
                  <a:lnTo>
                    <a:pt x="2191512" y="6694551"/>
                  </a:lnTo>
                  <a:cubicBezTo>
                    <a:pt x="2207006" y="6700901"/>
                    <a:pt x="2222627" y="6707124"/>
                    <a:pt x="2238248" y="6713347"/>
                  </a:cubicBezTo>
                  <a:close/>
                  <a:moveTo>
                    <a:pt x="2125091" y="6721729"/>
                  </a:moveTo>
                  <a:cubicBezTo>
                    <a:pt x="2109343" y="6714998"/>
                    <a:pt x="2093722" y="6708140"/>
                    <a:pt x="2078101" y="6701282"/>
                  </a:cubicBezTo>
                  <a:lnTo>
                    <a:pt x="2098802" y="6654927"/>
                  </a:lnTo>
                  <a:cubicBezTo>
                    <a:pt x="2114169" y="6661785"/>
                    <a:pt x="2129536" y="6668516"/>
                    <a:pt x="2145030" y="6675120"/>
                  </a:cubicBezTo>
                  <a:close/>
                  <a:moveTo>
                    <a:pt x="2031492" y="6680073"/>
                  </a:moveTo>
                  <a:cubicBezTo>
                    <a:pt x="2015998" y="6672961"/>
                    <a:pt x="2000631" y="6665595"/>
                    <a:pt x="1985264" y="6658229"/>
                  </a:cubicBezTo>
                  <a:lnTo>
                    <a:pt x="2007235" y="6612509"/>
                  </a:lnTo>
                  <a:cubicBezTo>
                    <a:pt x="2022348" y="6619748"/>
                    <a:pt x="2037588" y="6626987"/>
                    <a:pt x="2052828" y="6633972"/>
                  </a:cubicBezTo>
                  <a:close/>
                  <a:moveTo>
                    <a:pt x="1939290" y="6635750"/>
                  </a:moveTo>
                  <a:cubicBezTo>
                    <a:pt x="1924050" y="6628130"/>
                    <a:pt x="1908810" y="6620383"/>
                    <a:pt x="1893697" y="6612509"/>
                  </a:cubicBezTo>
                  <a:lnTo>
                    <a:pt x="1917065" y="6567424"/>
                  </a:lnTo>
                  <a:cubicBezTo>
                    <a:pt x="1932051" y="6575171"/>
                    <a:pt x="1947037" y="6582791"/>
                    <a:pt x="1962023" y="6590284"/>
                  </a:cubicBezTo>
                  <a:close/>
                  <a:moveTo>
                    <a:pt x="1848485" y="6588760"/>
                  </a:moveTo>
                  <a:cubicBezTo>
                    <a:pt x="1833499" y="6580632"/>
                    <a:pt x="1818513" y="6572504"/>
                    <a:pt x="1803527" y="6564249"/>
                  </a:cubicBezTo>
                  <a:lnTo>
                    <a:pt x="1828165" y="6519799"/>
                  </a:lnTo>
                  <a:cubicBezTo>
                    <a:pt x="1842897" y="6527927"/>
                    <a:pt x="1857629" y="6536055"/>
                    <a:pt x="1872488" y="6543929"/>
                  </a:cubicBezTo>
                  <a:close/>
                  <a:moveTo>
                    <a:pt x="1758950" y="6539103"/>
                  </a:moveTo>
                  <a:cubicBezTo>
                    <a:pt x="1744218" y="6530594"/>
                    <a:pt x="1729486" y="6521958"/>
                    <a:pt x="1714754" y="6513322"/>
                  </a:cubicBezTo>
                  <a:lnTo>
                    <a:pt x="1740662" y="6469634"/>
                  </a:lnTo>
                  <a:cubicBezTo>
                    <a:pt x="1755140" y="6478270"/>
                    <a:pt x="1769618" y="6486652"/>
                    <a:pt x="1784223" y="6495034"/>
                  </a:cubicBezTo>
                  <a:close/>
                  <a:moveTo>
                    <a:pt x="1671066" y="6486906"/>
                  </a:moveTo>
                  <a:cubicBezTo>
                    <a:pt x="1656461" y="6478016"/>
                    <a:pt x="1641983" y="6468872"/>
                    <a:pt x="1627632" y="6459855"/>
                  </a:cubicBezTo>
                  <a:lnTo>
                    <a:pt x="1654810" y="6416929"/>
                  </a:lnTo>
                  <a:cubicBezTo>
                    <a:pt x="1669034" y="6425946"/>
                    <a:pt x="1683258" y="6434836"/>
                    <a:pt x="1697609" y="6443599"/>
                  </a:cubicBezTo>
                  <a:close/>
                  <a:moveTo>
                    <a:pt x="1584579" y="6432042"/>
                  </a:moveTo>
                  <a:cubicBezTo>
                    <a:pt x="1570355" y="6422644"/>
                    <a:pt x="1556131" y="6413246"/>
                    <a:pt x="1542034" y="6403721"/>
                  </a:cubicBezTo>
                  <a:lnTo>
                    <a:pt x="1570482" y="6361684"/>
                  </a:lnTo>
                  <a:cubicBezTo>
                    <a:pt x="1584452" y="6371082"/>
                    <a:pt x="1598422" y="6380353"/>
                    <a:pt x="1612392" y="6389624"/>
                  </a:cubicBezTo>
                  <a:close/>
                  <a:moveTo>
                    <a:pt x="1499870" y="6374765"/>
                  </a:moveTo>
                  <a:cubicBezTo>
                    <a:pt x="1485900" y="6364986"/>
                    <a:pt x="1471930" y="6355080"/>
                    <a:pt x="1458087" y="6345174"/>
                  </a:cubicBezTo>
                  <a:lnTo>
                    <a:pt x="1487805" y="6303899"/>
                  </a:lnTo>
                  <a:cubicBezTo>
                    <a:pt x="1501394" y="6313678"/>
                    <a:pt x="1515110" y="6323457"/>
                    <a:pt x="1528953" y="6333109"/>
                  </a:cubicBezTo>
                  <a:close/>
                  <a:moveTo>
                    <a:pt x="1416812" y="6314948"/>
                  </a:moveTo>
                  <a:cubicBezTo>
                    <a:pt x="1403096" y="6304788"/>
                    <a:pt x="1389507" y="6294501"/>
                    <a:pt x="1375918" y="6284214"/>
                  </a:cubicBezTo>
                  <a:lnTo>
                    <a:pt x="1406779" y="6243828"/>
                  </a:lnTo>
                  <a:cubicBezTo>
                    <a:pt x="1420114" y="6253988"/>
                    <a:pt x="1433576" y="6264148"/>
                    <a:pt x="1447038" y="6274181"/>
                  </a:cubicBezTo>
                  <a:close/>
                  <a:moveTo>
                    <a:pt x="1335532" y="6252718"/>
                  </a:moveTo>
                  <a:cubicBezTo>
                    <a:pt x="1322197" y="6242177"/>
                    <a:pt x="1308862" y="6231509"/>
                    <a:pt x="1295527" y="6220714"/>
                  </a:cubicBezTo>
                  <a:lnTo>
                    <a:pt x="1327531" y="6181217"/>
                  </a:lnTo>
                  <a:cubicBezTo>
                    <a:pt x="1340612" y="6191758"/>
                    <a:pt x="1353693" y="6202299"/>
                    <a:pt x="1366901" y="6212713"/>
                  </a:cubicBezTo>
                  <a:close/>
                  <a:moveTo>
                    <a:pt x="1256157" y="6188202"/>
                  </a:moveTo>
                  <a:cubicBezTo>
                    <a:pt x="1243076" y="6177280"/>
                    <a:pt x="1230122" y="6166231"/>
                    <a:pt x="1217168" y="6155055"/>
                  </a:cubicBezTo>
                  <a:lnTo>
                    <a:pt x="1250315" y="6116574"/>
                  </a:lnTo>
                  <a:cubicBezTo>
                    <a:pt x="1263015" y="6127496"/>
                    <a:pt x="1275842" y="6138418"/>
                    <a:pt x="1288796" y="6149213"/>
                  </a:cubicBezTo>
                  <a:close/>
                  <a:moveTo>
                    <a:pt x="1178560" y="6121400"/>
                  </a:moveTo>
                  <a:cubicBezTo>
                    <a:pt x="1165860" y="6110097"/>
                    <a:pt x="1153160" y="6098667"/>
                    <a:pt x="1140587" y="6087110"/>
                  </a:cubicBezTo>
                  <a:lnTo>
                    <a:pt x="1174877" y="6049645"/>
                  </a:lnTo>
                  <a:cubicBezTo>
                    <a:pt x="1187323" y="6060948"/>
                    <a:pt x="1199769" y="6072251"/>
                    <a:pt x="1212342" y="6083427"/>
                  </a:cubicBezTo>
                  <a:close/>
                  <a:moveTo>
                    <a:pt x="1102995" y="6052439"/>
                  </a:moveTo>
                  <a:cubicBezTo>
                    <a:pt x="1090549" y="6040755"/>
                    <a:pt x="1078230" y="6028944"/>
                    <a:pt x="1066038" y="6017133"/>
                  </a:cubicBezTo>
                  <a:lnTo>
                    <a:pt x="1101344" y="5980684"/>
                  </a:lnTo>
                  <a:cubicBezTo>
                    <a:pt x="1113409" y="5992368"/>
                    <a:pt x="1125601" y="6003925"/>
                    <a:pt x="1137793" y="6015482"/>
                  </a:cubicBezTo>
                  <a:close/>
                  <a:moveTo>
                    <a:pt x="1029462" y="5981319"/>
                  </a:moveTo>
                  <a:cubicBezTo>
                    <a:pt x="1017397" y="5969254"/>
                    <a:pt x="1005332" y="5957189"/>
                    <a:pt x="993521" y="5944997"/>
                  </a:cubicBezTo>
                  <a:lnTo>
                    <a:pt x="1029843" y="5909564"/>
                  </a:lnTo>
                  <a:cubicBezTo>
                    <a:pt x="1041527" y="5921629"/>
                    <a:pt x="1053338" y="5933567"/>
                    <a:pt x="1065276" y="5945378"/>
                  </a:cubicBezTo>
                  <a:close/>
                  <a:moveTo>
                    <a:pt x="958088" y="5908040"/>
                  </a:moveTo>
                  <a:cubicBezTo>
                    <a:pt x="946404" y="5895594"/>
                    <a:pt x="934720" y="5883148"/>
                    <a:pt x="923163" y="5870575"/>
                  </a:cubicBezTo>
                  <a:lnTo>
                    <a:pt x="960501" y="5836158"/>
                  </a:lnTo>
                  <a:cubicBezTo>
                    <a:pt x="971931" y="5848477"/>
                    <a:pt x="983361" y="5860796"/>
                    <a:pt x="994918" y="5872988"/>
                  </a:cubicBezTo>
                  <a:close/>
                  <a:moveTo>
                    <a:pt x="888873" y="5832729"/>
                  </a:moveTo>
                  <a:cubicBezTo>
                    <a:pt x="877570" y="5820029"/>
                    <a:pt x="866267" y="5807202"/>
                    <a:pt x="855091" y="5794375"/>
                  </a:cubicBezTo>
                  <a:lnTo>
                    <a:pt x="893445" y="5761101"/>
                  </a:lnTo>
                  <a:cubicBezTo>
                    <a:pt x="904494" y="5773801"/>
                    <a:pt x="915543" y="5786374"/>
                    <a:pt x="926719" y="5798947"/>
                  </a:cubicBezTo>
                  <a:close/>
                  <a:moveTo>
                    <a:pt x="821817" y="5755386"/>
                  </a:moveTo>
                  <a:cubicBezTo>
                    <a:pt x="810895" y="5742305"/>
                    <a:pt x="799973" y="5729224"/>
                    <a:pt x="789178" y="5716016"/>
                  </a:cubicBezTo>
                  <a:lnTo>
                    <a:pt x="828548" y="5683885"/>
                  </a:lnTo>
                  <a:cubicBezTo>
                    <a:pt x="839216" y="5696839"/>
                    <a:pt x="849884" y="5709793"/>
                    <a:pt x="860806" y="5722747"/>
                  </a:cubicBezTo>
                  <a:close/>
                  <a:moveTo>
                    <a:pt x="757047" y="5676138"/>
                  </a:moveTo>
                  <a:cubicBezTo>
                    <a:pt x="746506" y="5662803"/>
                    <a:pt x="735965" y="5649341"/>
                    <a:pt x="725551" y="5635879"/>
                  </a:cubicBezTo>
                  <a:lnTo>
                    <a:pt x="765810" y="5604891"/>
                  </a:lnTo>
                  <a:cubicBezTo>
                    <a:pt x="776097" y="5618226"/>
                    <a:pt x="786384" y="5631434"/>
                    <a:pt x="796925" y="5644642"/>
                  </a:cubicBezTo>
                  <a:close/>
                  <a:moveTo>
                    <a:pt x="694563" y="5594985"/>
                  </a:moveTo>
                  <a:cubicBezTo>
                    <a:pt x="684403" y="5581269"/>
                    <a:pt x="674243" y="5567553"/>
                    <a:pt x="664210" y="5553837"/>
                  </a:cubicBezTo>
                  <a:lnTo>
                    <a:pt x="705358" y="5523992"/>
                  </a:lnTo>
                  <a:cubicBezTo>
                    <a:pt x="715264" y="5537581"/>
                    <a:pt x="725170" y="5551170"/>
                    <a:pt x="735203" y="5564632"/>
                  </a:cubicBezTo>
                  <a:close/>
                  <a:moveTo>
                    <a:pt x="634492" y="5512181"/>
                  </a:moveTo>
                  <a:cubicBezTo>
                    <a:pt x="624713" y="5498211"/>
                    <a:pt x="614934" y="5484241"/>
                    <a:pt x="605409" y="5470144"/>
                  </a:cubicBezTo>
                  <a:lnTo>
                    <a:pt x="647446" y="5441569"/>
                  </a:lnTo>
                  <a:cubicBezTo>
                    <a:pt x="656971" y="5455412"/>
                    <a:pt x="666496" y="5469255"/>
                    <a:pt x="676148" y="5483098"/>
                  </a:cubicBezTo>
                  <a:close/>
                  <a:moveTo>
                    <a:pt x="576834" y="5427599"/>
                  </a:moveTo>
                  <a:cubicBezTo>
                    <a:pt x="567436" y="5413375"/>
                    <a:pt x="558165" y="5399024"/>
                    <a:pt x="549021" y="5384673"/>
                  </a:cubicBezTo>
                  <a:lnTo>
                    <a:pt x="591820" y="5357368"/>
                  </a:lnTo>
                  <a:cubicBezTo>
                    <a:pt x="600837" y="5371592"/>
                    <a:pt x="609981" y="5385562"/>
                    <a:pt x="619252" y="5399659"/>
                  </a:cubicBezTo>
                  <a:close/>
                  <a:moveTo>
                    <a:pt x="521716" y="5341366"/>
                  </a:moveTo>
                  <a:cubicBezTo>
                    <a:pt x="512699" y="5326888"/>
                    <a:pt x="503936" y="5312283"/>
                    <a:pt x="495046" y="5297678"/>
                  </a:cubicBezTo>
                  <a:lnTo>
                    <a:pt x="538607" y="5271643"/>
                  </a:lnTo>
                  <a:cubicBezTo>
                    <a:pt x="547243" y="5286121"/>
                    <a:pt x="556006" y="5300472"/>
                    <a:pt x="564769" y="5314696"/>
                  </a:cubicBezTo>
                  <a:close/>
                  <a:moveTo>
                    <a:pt x="469138" y="5253609"/>
                  </a:moveTo>
                  <a:cubicBezTo>
                    <a:pt x="460629" y="5238877"/>
                    <a:pt x="452120" y="5224018"/>
                    <a:pt x="443865" y="5209159"/>
                  </a:cubicBezTo>
                  <a:lnTo>
                    <a:pt x="488188" y="5184394"/>
                  </a:lnTo>
                  <a:cubicBezTo>
                    <a:pt x="496443" y="5199126"/>
                    <a:pt x="504698" y="5213731"/>
                    <a:pt x="513207" y="5228209"/>
                  </a:cubicBezTo>
                  <a:close/>
                  <a:moveTo>
                    <a:pt x="419100" y="5164328"/>
                  </a:moveTo>
                  <a:cubicBezTo>
                    <a:pt x="410972" y="5149342"/>
                    <a:pt x="402971" y="5134356"/>
                    <a:pt x="395097" y="5119243"/>
                  </a:cubicBezTo>
                  <a:lnTo>
                    <a:pt x="440182" y="5095748"/>
                  </a:lnTo>
                  <a:cubicBezTo>
                    <a:pt x="447929" y="5110607"/>
                    <a:pt x="455803" y="5125466"/>
                    <a:pt x="463804" y="5140198"/>
                  </a:cubicBezTo>
                  <a:close/>
                  <a:moveTo>
                    <a:pt x="371729" y="5073650"/>
                  </a:moveTo>
                  <a:cubicBezTo>
                    <a:pt x="364109" y="5058410"/>
                    <a:pt x="356489" y="5043043"/>
                    <a:pt x="348996" y="5027676"/>
                  </a:cubicBezTo>
                  <a:lnTo>
                    <a:pt x="394716" y="5005451"/>
                  </a:lnTo>
                  <a:cubicBezTo>
                    <a:pt x="402082" y="5020564"/>
                    <a:pt x="409575" y="5035677"/>
                    <a:pt x="417068" y="5050663"/>
                  </a:cubicBezTo>
                  <a:close/>
                  <a:moveTo>
                    <a:pt x="327025" y="4981575"/>
                  </a:moveTo>
                  <a:cubicBezTo>
                    <a:pt x="319786" y="4966081"/>
                    <a:pt x="312674" y="4950587"/>
                    <a:pt x="305689" y="4935093"/>
                  </a:cubicBezTo>
                  <a:lnTo>
                    <a:pt x="352044" y="4914265"/>
                  </a:lnTo>
                  <a:cubicBezTo>
                    <a:pt x="358902" y="4929632"/>
                    <a:pt x="365887" y="4944872"/>
                    <a:pt x="372999" y="4960112"/>
                  </a:cubicBezTo>
                  <a:close/>
                  <a:moveTo>
                    <a:pt x="285115" y="4888230"/>
                  </a:moveTo>
                  <a:cubicBezTo>
                    <a:pt x="278384" y="4872609"/>
                    <a:pt x="271653" y="4856861"/>
                    <a:pt x="265176" y="4841113"/>
                  </a:cubicBezTo>
                  <a:lnTo>
                    <a:pt x="312166" y="4821682"/>
                  </a:lnTo>
                  <a:cubicBezTo>
                    <a:pt x="318643" y="4837176"/>
                    <a:pt x="325120" y="4852670"/>
                    <a:pt x="331851" y="4868164"/>
                  </a:cubicBezTo>
                  <a:close/>
                  <a:moveTo>
                    <a:pt x="245999" y="4793742"/>
                  </a:moveTo>
                  <a:cubicBezTo>
                    <a:pt x="239649" y="4777867"/>
                    <a:pt x="233553" y="4761992"/>
                    <a:pt x="227457" y="4745990"/>
                  </a:cubicBezTo>
                  <a:lnTo>
                    <a:pt x="274955" y="4727956"/>
                  </a:lnTo>
                  <a:cubicBezTo>
                    <a:pt x="280924" y="4743704"/>
                    <a:pt x="287020" y="4759325"/>
                    <a:pt x="293243" y="4774946"/>
                  </a:cubicBezTo>
                  <a:close/>
                  <a:moveTo>
                    <a:pt x="209550" y="4697984"/>
                  </a:moveTo>
                  <a:cubicBezTo>
                    <a:pt x="203708" y="4681982"/>
                    <a:pt x="197993" y="4665980"/>
                    <a:pt x="192405" y="4649851"/>
                  </a:cubicBezTo>
                  <a:lnTo>
                    <a:pt x="240411" y="4633214"/>
                  </a:lnTo>
                  <a:cubicBezTo>
                    <a:pt x="245872" y="4649089"/>
                    <a:pt x="251587" y="4664837"/>
                    <a:pt x="257302" y="4680712"/>
                  </a:cubicBezTo>
                  <a:close/>
                  <a:moveTo>
                    <a:pt x="176022" y="4601337"/>
                  </a:moveTo>
                  <a:cubicBezTo>
                    <a:pt x="170688" y="4585081"/>
                    <a:pt x="165481" y="4568825"/>
                    <a:pt x="160274" y="4552569"/>
                  </a:cubicBezTo>
                  <a:lnTo>
                    <a:pt x="208788" y="4537329"/>
                  </a:lnTo>
                  <a:cubicBezTo>
                    <a:pt x="213868" y="4553458"/>
                    <a:pt x="218948" y="4569460"/>
                    <a:pt x="224282" y="4585335"/>
                  </a:cubicBezTo>
                  <a:close/>
                  <a:moveTo>
                    <a:pt x="145288" y="4503674"/>
                  </a:moveTo>
                  <a:cubicBezTo>
                    <a:pt x="140462" y="4487291"/>
                    <a:pt x="135636" y="4471035"/>
                    <a:pt x="131064" y="4454525"/>
                  </a:cubicBezTo>
                  <a:lnTo>
                    <a:pt x="179959" y="4440682"/>
                  </a:lnTo>
                  <a:cubicBezTo>
                    <a:pt x="184531" y="4456811"/>
                    <a:pt x="189230" y="4472940"/>
                    <a:pt x="194056" y="4489069"/>
                  </a:cubicBezTo>
                  <a:close/>
                  <a:moveTo>
                    <a:pt x="117475" y="4405122"/>
                  </a:moveTo>
                  <a:cubicBezTo>
                    <a:pt x="113030" y="4388612"/>
                    <a:pt x="108839" y="4372102"/>
                    <a:pt x="104648" y="4355592"/>
                  </a:cubicBezTo>
                  <a:lnTo>
                    <a:pt x="153924" y="4343273"/>
                  </a:lnTo>
                  <a:cubicBezTo>
                    <a:pt x="157988" y="4359656"/>
                    <a:pt x="162179" y="4375912"/>
                    <a:pt x="166497" y="4392168"/>
                  </a:cubicBezTo>
                  <a:close/>
                  <a:moveTo>
                    <a:pt x="92583" y="4305935"/>
                  </a:moveTo>
                  <a:cubicBezTo>
                    <a:pt x="88646" y="4289298"/>
                    <a:pt x="84836" y="4272661"/>
                    <a:pt x="81280" y="4256024"/>
                  </a:cubicBezTo>
                  <a:lnTo>
                    <a:pt x="130937" y="4245102"/>
                  </a:lnTo>
                  <a:cubicBezTo>
                    <a:pt x="134493" y="4261485"/>
                    <a:pt x="138303" y="4277995"/>
                    <a:pt x="142113" y="4294251"/>
                  </a:cubicBezTo>
                  <a:close/>
                  <a:moveTo>
                    <a:pt x="70612" y="4205859"/>
                  </a:moveTo>
                  <a:cubicBezTo>
                    <a:pt x="67183" y="4189222"/>
                    <a:pt x="63881" y="4172458"/>
                    <a:pt x="60706" y="4155821"/>
                  </a:cubicBezTo>
                  <a:lnTo>
                    <a:pt x="110617" y="4146423"/>
                  </a:lnTo>
                  <a:cubicBezTo>
                    <a:pt x="113792" y="4162933"/>
                    <a:pt x="116967" y="4179316"/>
                    <a:pt x="120269" y="4195826"/>
                  </a:cubicBezTo>
                  <a:close/>
                  <a:moveTo>
                    <a:pt x="51689" y="4105402"/>
                  </a:moveTo>
                  <a:cubicBezTo>
                    <a:pt x="48768" y="4088638"/>
                    <a:pt x="45974" y="4071747"/>
                    <a:pt x="43307" y="4054856"/>
                  </a:cubicBezTo>
                  <a:lnTo>
                    <a:pt x="93472" y="4046855"/>
                  </a:lnTo>
                  <a:cubicBezTo>
                    <a:pt x="96139" y="4063492"/>
                    <a:pt x="98933" y="4080129"/>
                    <a:pt x="101727" y="4096639"/>
                  </a:cubicBezTo>
                  <a:close/>
                  <a:moveTo>
                    <a:pt x="35560" y="4004310"/>
                  </a:moveTo>
                  <a:cubicBezTo>
                    <a:pt x="33147" y="3987419"/>
                    <a:pt x="30861" y="3970655"/>
                    <a:pt x="28702" y="3953637"/>
                  </a:cubicBezTo>
                  <a:lnTo>
                    <a:pt x="79121" y="3947160"/>
                  </a:lnTo>
                  <a:cubicBezTo>
                    <a:pt x="81280" y="3963797"/>
                    <a:pt x="83566" y="3980434"/>
                    <a:pt x="85979" y="3997071"/>
                  </a:cubicBezTo>
                  <a:close/>
                  <a:moveTo>
                    <a:pt x="22733" y="3902583"/>
                  </a:moveTo>
                  <a:cubicBezTo>
                    <a:pt x="20828" y="3885565"/>
                    <a:pt x="18923" y="3868674"/>
                    <a:pt x="17272" y="3851529"/>
                  </a:cubicBezTo>
                  <a:lnTo>
                    <a:pt x="67818" y="3846449"/>
                  </a:lnTo>
                  <a:cubicBezTo>
                    <a:pt x="69469" y="3863213"/>
                    <a:pt x="71247" y="3879977"/>
                    <a:pt x="73152" y="3896741"/>
                  </a:cubicBezTo>
                  <a:close/>
                  <a:moveTo>
                    <a:pt x="12700" y="3800856"/>
                  </a:moveTo>
                  <a:cubicBezTo>
                    <a:pt x="11303" y="3783838"/>
                    <a:pt x="9906" y="3766947"/>
                    <a:pt x="8763" y="3749802"/>
                  </a:cubicBezTo>
                  <a:lnTo>
                    <a:pt x="59436" y="3746246"/>
                  </a:lnTo>
                  <a:cubicBezTo>
                    <a:pt x="60579" y="3763010"/>
                    <a:pt x="61976" y="3779774"/>
                    <a:pt x="63373" y="3796538"/>
                  </a:cubicBezTo>
                  <a:close/>
                  <a:moveTo>
                    <a:pt x="5461" y="3698621"/>
                  </a:moveTo>
                  <a:cubicBezTo>
                    <a:pt x="4572" y="3681603"/>
                    <a:pt x="3683" y="3664585"/>
                    <a:pt x="3048" y="3647567"/>
                  </a:cubicBezTo>
                  <a:lnTo>
                    <a:pt x="53848" y="3645535"/>
                  </a:lnTo>
                  <a:cubicBezTo>
                    <a:pt x="54483" y="3662299"/>
                    <a:pt x="55372" y="3679063"/>
                    <a:pt x="56261" y="3695827"/>
                  </a:cubicBezTo>
                  <a:close/>
                  <a:moveTo>
                    <a:pt x="1270" y="3596513"/>
                  </a:moveTo>
                  <a:cubicBezTo>
                    <a:pt x="762" y="3579495"/>
                    <a:pt x="508" y="3562350"/>
                    <a:pt x="254" y="3545332"/>
                  </a:cubicBezTo>
                  <a:lnTo>
                    <a:pt x="51054" y="3544697"/>
                  </a:lnTo>
                  <a:cubicBezTo>
                    <a:pt x="51308" y="3561588"/>
                    <a:pt x="51562" y="3578352"/>
                    <a:pt x="52070" y="3595243"/>
                  </a:cubicBezTo>
                  <a:close/>
                  <a:moveTo>
                    <a:pt x="0" y="3500882"/>
                  </a:moveTo>
                  <a:cubicBezTo>
                    <a:pt x="0" y="3483737"/>
                    <a:pt x="127" y="3466592"/>
                    <a:pt x="381" y="3449574"/>
                  </a:cubicBezTo>
                  <a:lnTo>
                    <a:pt x="51181" y="3450336"/>
                  </a:lnTo>
                  <a:cubicBezTo>
                    <a:pt x="50927" y="3467227"/>
                    <a:pt x="50800" y="3484118"/>
                    <a:pt x="50800" y="35010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Freeform 14">
            <a:extLst>
              <a:ext uri="{FF2B5EF4-FFF2-40B4-BE49-F238E27FC236}">
                <a16:creationId xmlns:a16="http://schemas.microsoft.com/office/drawing/2014/main" id="{731276D3-F5A2-4CF2-5BD7-1BAC813E16B9}"/>
              </a:ext>
            </a:extLst>
          </p:cNvPr>
          <p:cNvSpPr/>
          <p:nvPr/>
        </p:nvSpPr>
        <p:spPr>
          <a:xfrm>
            <a:off x="3936622" y="3894437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3D9DAB0D-1A4F-D870-742C-4F6E75A5C6D4}"/>
              </a:ext>
            </a:extLst>
          </p:cNvPr>
          <p:cNvSpPr/>
          <p:nvPr/>
        </p:nvSpPr>
        <p:spPr>
          <a:xfrm>
            <a:off x="3936623" y="454440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3F7D4034-88DE-46B0-B031-C5BD1B86B32C}"/>
              </a:ext>
            </a:extLst>
          </p:cNvPr>
          <p:cNvSpPr/>
          <p:nvPr/>
        </p:nvSpPr>
        <p:spPr>
          <a:xfrm>
            <a:off x="5531700" y="2093513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174EF2B2-DDBD-F9F0-3F12-81D0DEDDD2D7}"/>
              </a:ext>
            </a:extLst>
          </p:cNvPr>
          <p:cNvSpPr/>
          <p:nvPr/>
        </p:nvSpPr>
        <p:spPr>
          <a:xfrm>
            <a:off x="2259735" y="2174536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F9D8A406-78CC-689A-011F-A20CD4C3766F}"/>
              </a:ext>
            </a:extLst>
          </p:cNvPr>
          <p:cNvSpPr/>
          <p:nvPr/>
        </p:nvSpPr>
        <p:spPr>
          <a:xfrm flipV="1">
            <a:off x="4677461" y="689607"/>
            <a:ext cx="740839" cy="162045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2DBDDC0C-7F8B-D7DC-6EA8-FFA45900568B}"/>
              </a:ext>
            </a:extLst>
          </p:cNvPr>
          <p:cNvSpPr/>
          <p:nvPr/>
        </p:nvSpPr>
        <p:spPr>
          <a:xfrm flipV="1">
            <a:off x="6279552" y="2276573"/>
            <a:ext cx="604714" cy="214154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FBF25468-A49E-128D-A709-6B6F7D0A17CC}"/>
              </a:ext>
            </a:extLst>
          </p:cNvPr>
          <p:cNvSpPr/>
          <p:nvPr/>
        </p:nvSpPr>
        <p:spPr>
          <a:xfrm flipH="1" flipV="1">
            <a:off x="1483029" y="2276573"/>
            <a:ext cx="740840" cy="278422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B729A25D-4240-4607-872A-7FC443E07188}"/>
              </a:ext>
            </a:extLst>
          </p:cNvPr>
          <p:cNvSpPr/>
          <p:nvPr/>
        </p:nvSpPr>
        <p:spPr>
          <a:xfrm flipH="1">
            <a:off x="3180787" y="4291649"/>
            <a:ext cx="740840" cy="234051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5011D3-0FAC-261A-3CBF-57433F74770E}"/>
              </a:ext>
            </a:extLst>
          </p:cNvPr>
          <p:cNvSpPr txBox="1"/>
          <p:nvPr/>
        </p:nvSpPr>
        <p:spPr>
          <a:xfrm>
            <a:off x="6891279" y="1944547"/>
            <a:ext cx="210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7ECE3-9AB0-B775-12D6-55E746B53FEB}"/>
              </a:ext>
            </a:extLst>
          </p:cNvPr>
          <p:cNvSpPr txBox="1"/>
          <p:nvPr/>
        </p:nvSpPr>
        <p:spPr>
          <a:xfrm>
            <a:off x="1667456" y="4291649"/>
            <a:ext cx="183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395FE3-7DAA-3B57-CB29-A36E02E1EFE6}"/>
              </a:ext>
            </a:extLst>
          </p:cNvPr>
          <p:cNvSpPr txBox="1"/>
          <p:nvPr/>
        </p:nvSpPr>
        <p:spPr>
          <a:xfrm>
            <a:off x="306209" y="1944547"/>
            <a:ext cx="130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2060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2D52C69-13A4-AA8B-A7F4-A6F201981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992" y="1484035"/>
            <a:ext cx="2136423" cy="213642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635037-A420-FB08-46DF-84F9B8E71635}"/>
              </a:ext>
            </a:extLst>
          </p:cNvPr>
          <p:cNvSpPr txBox="1"/>
          <p:nvPr/>
        </p:nvSpPr>
        <p:spPr>
          <a:xfrm>
            <a:off x="5418299" y="312516"/>
            <a:ext cx="241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Balayage, connexion et déconnexion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C17FE45-408F-6E8E-A25C-CBCF9AB4EFAA}"/>
              </a:ext>
            </a:extLst>
          </p:cNvPr>
          <p:cNvSpPr txBox="1"/>
          <p:nvPr/>
        </p:nvSpPr>
        <p:spPr>
          <a:xfrm>
            <a:off x="26904" y="2020172"/>
            <a:ext cx="18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La lecture des valeurs sur les caractéristiques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9CA36-FC82-C6FC-00A6-F43184674708}"/>
              </a:ext>
            </a:extLst>
          </p:cNvPr>
          <p:cNvSpPr txBox="1"/>
          <p:nvPr/>
        </p:nvSpPr>
        <p:spPr>
          <a:xfrm>
            <a:off x="6793873" y="1970003"/>
            <a:ext cx="252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Écriture des valeurs sur les caractéristiques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3D84078-0700-9FC2-7A0D-BDD280F2C059}"/>
              </a:ext>
            </a:extLst>
          </p:cNvPr>
          <p:cNvSpPr txBox="1"/>
          <p:nvPr/>
        </p:nvSpPr>
        <p:spPr>
          <a:xfrm>
            <a:off x="839809" y="4460926"/>
            <a:ext cx="259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Gestion des notifications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0C49FC5F-0F3E-C516-24EF-8ECE4A4D530D}"/>
              </a:ext>
            </a:extLst>
          </p:cNvPr>
          <p:cNvSpPr/>
          <p:nvPr/>
        </p:nvSpPr>
        <p:spPr>
          <a:xfrm>
            <a:off x="7942404" y="4630203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</a:t>
            </a:r>
            <a:r>
              <a:rPr lang="fr-FR" sz="1800" b="1" dirty="0">
                <a:solidFill>
                  <a:schemeClr val="tx1"/>
                </a:solidFill>
              </a:rPr>
              <a:t>1</a:t>
            </a:r>
            <a:r>
              <a:rPr lang="ar-DZ" sz="1800" b="1" dirty="0">
                <a:solidFill>
                  <a:schemeClr val="tx1"/>
                </a:solidFill>
              </a:rPr>
              <a:t>0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10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 animBg="1"/>
      <p:bldP spid="853" grpId="0" animBg="1"/>
      <p:bldP spid="9" grpId="0" animBg="1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E670641-DF06-4E42-0D0E-63FAC2742914}"/>
              </a:ext>
            </a:extLst>
          </p:cNvPr>
          <p:cNvCxnSpPr>
            <a:cxnSpLocks/>
          </p:cNvCxnSpPr>
          <p:nvPr/>
        </p:nvCxnSpPr>
        <p:spPr>
          <a:xfrm>
            <a:off x="1607444" y="642649"/>
            <a:ext cx="7181" cy="450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3065E0D-9B64-1D79-919C-D93D4C6920A9}"/>
              </a:ext>
            </a:extLst>
          </p:cNvPr>
          <p:cNvCxnSpPr>
            <a:cxnSpLocks/>
          </p:cNvCxnSpPr>
          <p:nvPr/>
        </p:nvCxnSpPr>
        <p:spPr>
          <a:xfrm>
            <a:off x="3983621" y="642649"/>
            <a:ext cx="0" cy="450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D8A4C36-C164-D011-0A02-24CF915091B3}"/>
              </a:ext>
            </a:extLst>
          </p:cNvPr>
          <p:cNvCxnSpPr>
            <a:cxnSpLocks/>
          </p:cNvCxnSpPr>
          <p:nvPr/>
        </p:nvCxnSpPr>
        <p:spPr>
          <a:xfrm>
            <a:off x="6647727" y="632998"/>
            <a:ext cx="0" cy="451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BCAD895-AFBA-C41A-CED1-4374AFC85C69}"/>
              </a:ext>
            </a:extLst>
          </p:cNvPr>
          <p:cNvSpPr txBox="1"/>
          <p:nvPr/>
        </p:nvSpPr>
        <p:spPr>
          <a:xfrm>
            <a:off x="943331" y="261216"/>
            <a:ext cx="1660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Point 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FE50BA-C4C9-8B64-5429-A4C6F79C4AE6}"/>
              </a:ext>
            </a:extLst>
          </p:cNvPr>
          <p:cNvSpPr txBox="1"/>
          <p:nvPr/>
        </p:nvSpPr>
        <p:spPr>
          <a:xfrm>
            <a:off x="3460838" y="119429"/>
            <a:ext cx="133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Broker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23D5E2-F374-CF9E-8361-BCA06F52B253}"/>
              </a:ext>
            </a:extLst>
          </p:cNvPr>
          <p:cNvSpPr txBox="1"/>
          <p:nvPr/>
        </p:nvSpPr>
        <p:spPr>
          <a:xfrm>
            <a:off x="6128802" y="227150"/>
            <a:ext cx="1400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Point B</a:t>
            </a:r>
          </a:p>
        </p:txBody>
      </p:sp>
      <p:sp>
        <p:nvSpPr>
          <p:cNvPr id="2" name="Flèche : courbe vers la gauche 1">
            <a:extLst>
              <a:ext uri="{FF2B5EF4-FFF2-40B4-BE49-F238E27FC236}">
                <a16:creationId xmlns:a16="http://schemas.microsoft.com/office/drawing/2014/main" id="{E2DB403C-916D-EC31-1EA6-56D69155D06F}"/>
              </a:ext>
            </a:extLst>
          </p:cNvPr>
          <p:cNvSpPr/>
          <p:nvPr/>
        </p:nvSpPr>
        <p:spPr>
          <a:xfrm>
            <a:off x="1608871" y="901063"/>
            <a:ext cx="333731" cy="4579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Flèche : courbe vers la gauche 2">
            <a:extLst>
              <a:ext uri="{FF2B5EF4-FFF2-40B4-BE49-F238E27FC236}">
                <a16:creationId xmlns:a16="http://schemas.microsoft.com/office/drawing/2014/main" id="{5EC7DFC8-E0D8-68EF-2264-C5305F359C72}"/>
              </a:ext>
            </a:extLst>
          </p:cNvPr>
          <p:cNvSpPr/>
          <p:nvPr/>
        </p:nvSpPr>
        <p:spPr>
          <a:xfrm>
            <a:off x="1630076" y="1416125"/>
            <a:ext cx="333731" cy="4579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BE9C193-1FF1-A569-A5B3-CD7392BD2881}"/>
              </a:ext>
            </a:extLst>
          </p:cNvPr>
          <p:cNvCxnSpPr>
            <a:cxnSpLocks/>
          </p:cNvCxnSpPr>
          <p:nvPr/>
        </p:nvCxnSpPr>
        <p:spPr>
          <a:xfrm>
            <a:off x="1630076" y="2189475"/>
            <a:ext cx="2353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3988BE8-086B-199C-F8F5-2B1C03A307D0}"/>
              </a:ext>
            </a:extLst>
          </p:cNvPr>
          <p:cNvSpPr txBox="1"/>
          <p:nvPr/>
        </p:nvSpPr>
        <p:spPr>
          <a:xfrm>
            <a:off x="1963807" y="1394107"/>
            <a:ext cx="1342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choisir le port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7D82DD-904A-EBBE-ABA9-E46A871E9CB1}"/>
              </a:ext>
            </a:extLst>
          </p:cNvPr>
          <p:cNvSpPr txBox="1"/>
          <p:nvPr/>
        </p:nvSpPr>
        <p:spPr>
          <a:xfrm>
            <a:off x="1963807" y="750667"/>
            <a:ext cx="149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chiffrement des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6494C8-878F-EA59-C833-824D1977F8C0}"/>
              </a:ext>
            </a:extLst>
          </p:cNvPr>
          <p:cNvSpPr txBox="1"/>
          <p:nvPr/>
        </p:nvSpPr>
        <p:spPr>
          <a:xfrm>
            <a:off x="1871389" y="1881698"/>
            <a:ext cx="2041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envoyer les données</a:t>
            </a:r>
          </a:p>
        </p:txBody>
      </p:sp>
      <p:sp>
        <p:nvSpPr>
          <p:cNvPr id="12" name="Flèche : courbe vers la gauche 11">
            <a:extLst>
              <a:ext uri="{FF2B5EF4-FFF2-40B4-BE49-F238E27FC236}">
                <a16:creationId xmlns:a16="http://schemas.microsoft.com/office/drawing/2014/main" id="{1CE8422E-18B1-70BA-B740-C9654A6446FB}"/>
              </a:ext>
            </a:extLst>
          </p:cNvPr>
          <p:cNvSpPr/>
          <p:nvPr/>
        </p:nvSpPr>
        <p:spPr>
          <a:xfrm>
            <a:off x="3985543" y="2259292"/>
            <a:ext cx="333731" cy="4579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BEBEF5-36D4-49E1-72D8-2D49C143AA8A}"/>
              </a:ext>
            </a:extLst>
          </p:cNvPr>
          <p:cNvSpPr txBox="1"/>
          <p:nvPr/>
        </p:nvSpPr>
        <p:spPr>
          <a:xfrm>
            <a:off x="4305767" y="2102274"/>
            <a:ext cx="149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vérifie les permissions</a:t>
            </a:r>
          </a:p>
        </p:txBody>
      </p:sp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0221F3CF-63D2-AE71-ADC9-AC9B6E70E332}"/>
              </a:ext>
            </a:extLst>
          </p:cNvPr>
          <p:cNvSpPr/>
          <p:nvPr/>
        </p:nvSpPr>
        <p:spPr>
          <a:xfrm>
            <a:off x="4007682" y="2805099"/>
            <a:ext cx="333731" cy="4579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25EE42-8485-06CE-BFE9-A8FE46DBDF75}"/>
              </a:ext>
            </a:extLst>
          </p:cNvPr>
          <p:cNvSpPr txBox="1"/>
          <p:nvPr/>
        </p:nvSpPr>
        <p:spPr>
          <a:xfrm>
            <a:off x="4319274" y="2709161"/>
            <a:ext cx="149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décide de la destination</a:t>
            </a:r>
          </a:p>
        </p:txBody>
      </p:sp>
      <p:sp>
        <p:nvSpPr>
          <p:cNvPr id="17" name="Flèche : courbe vers la gauche 16">
            <a:extLst>
              <a:ext uri="{FF2B5EF4-FFF2-40B4-BE49-F238E27FC236}">
                <a16:creationId xmlns:a16="http://schemas.microsoft.com/office/drawing/2014/main" id="{F66B7C11-85FB-0ED4-8926-F92FB933CBEE}"/>
              </a:ext>
            </a:extLst>
          </p:cNvPr>
          <p:cNvSpPr/>
          <p:nvPr/>
        </p:nvSpPr>
        <p:spPr>
          <a:xfrm>
            <a:off x="4013485" y="3363428"/>
            <a:ext cx="333731" cy="4579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5DB125-8D0F-CFBD-5C2C-FACBB9477129}"/>
              </a:ext>
            </a:extLst>
          </p:cNvPr>
          <p:cNvSpPr txBox="1"/>
          <p:nvPr/>
        </p:nvSpPr>
        <p:spPr>
          <a:xfrm>
            <a:off x="4319274" y="3310143"/>
            <a:ext cx="149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chiffrement des données</a:t>
            </a:r>
          </a:p>
        </p:txBody>
      </p:sp>
      <p:sp>
        <p:nvSpPr>
          <p:cNvPr id="19" name="Flèche : courbe vers la gauche 18">
            <a:extLst>
              <a:ext uri="{FF2B5EF4-FFF2-40B4-BE49-F238E27FC236}">
                <a16:creationId xmlns:a16="http://schemas.microsoft.com/office/drawing/2014/main" id="{F192FB7E-896D-B1AB-8ABC-2D1E304EB90D}"/>
              </a:ext>
            </a:extLst>
          </p:cNvPr>
          <p:cNvSpPr/>
          <p:nvPr/>
        </p:nvSpPr>
        <p:spPr>
          <a:xfrm>
            <a:off x="4007682" y="3874614"/>
            <a:ext cx="333731" cy="4579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2021D1A-ECCE-CEBE-6D67-97465D136860}"/>
              </a:ext>
            </a:extLst>
          </p:cNvPr>
          <p:cNvSpPr txBox="1"/>
          <p:nvPr/>
        </p:nvSpPr>
        <p:spPr>
          <a:xfrm>
            <a:off x="4341413" y="3886648"/>
            <a:ext cx="1342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choisir le port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E6FED8-4B63-AF9F-F1AE-AE62608DC178}"/>
              </a:ext>
            </a:extLst>
          </p:cNvPr>
          <p:cNvCxnSpPr>
            <a:cxnSpLocks/>
          </p:cNvCxnSpPr>
          <p:nvPr/>
        </p:nvCxnSpPr>
        <p:spPr>
          <a:xfrm>
            <a:off x="4007682" y="4541065"/>
            <a:ext cx="264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2280AA0-1E9C-3D5A-3B0C-8F0EC208AE7B}"/>
              </a:ext>
            </a:extLst>
          </p:cNvPr>
          <p:cNvSpPr txBox="1"/>
          <p:nvPr/>
        </p:nvSpPr>
        <p:spPr>
          <a:xfrm>
            <a:off x="4278730" y="4534505"/>
            <a:ext cx="2041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envoyer les données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7BB85113-4B41-D1D1-A5EE-F908C25D5B5D}"/>
              </a:ext>
            </a:extLst>
          </p:cNvPr>
          <p:cNvSpPr/>
          <p:nvPr/>
        </p:nvSpPr>
        <p:spPr>
          <a:xfrm>
            <a:off x="7958295" y="4634757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1</a:t>
            </a:r>
            <a:r>
              <a:rPr lang="ar-DZ" sz="1800" b="1" dirty="0">
                <a:solidFill>
                  <a:schemeClr val="tx1"/>
                </a:solidFill>
              </a:rPr>
              <a:t>1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993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8" grpId="0"/>
      <p:bldP spid="2" grpId="0" animBg="1"/>
      <p:bldP spid="3" grpId="0" animBg="1"/>
      <p:bldP spid="7" grpId="0"/>
      <p:bldP spid="9" grpId="0"/>
      <p:bldP spid="10" grpId="0"/>
      <p:bldP spid="12" grpId="0" animBg="1"/>
      <p:bldP spid="13" grpId="0"/>
      <p:bldP spid="14" grpId="0" animBg="1"/>
      <p:bldP spid="16" grpId="0"/>
      <p:bldP spid="17" grpId="0" animBg="1"/>
      <p:bldP spid="18" grpId="0"/>
      <p:bldP spid="19" grpId="0" animBg="1"/>
      <p:bldP spid="26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8C5C30C-5060-35F7-51BD-A069D2B21911}"/>
              </a:ext>
            </a:extLst>
          </p:cNvPr>
          <p:cNvCxnSpPr>
            <a:cxnSpLocks/>
          </p:cNvCxnSpPr>
          <p:nvPr/>
        </p:nvCxnSpPr>
        <p:spPr>
          <a:xfrm>
            <a:off x="2138435" y="542966"/>
            <a:ext cx="0" cy="414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0AFD4D-3261-4395-F7D2-C9890BDA05E1}"/>
              </a:ext>
            </a:extLst>
          </p:cNvPr>
          <p:cNvCxnSpPr>
            <a:cxnSpLocks/>
          </p:cNvCxnSpPr>
          <p:nvPr/>
        </p:nvCxnSpPr>
        <p:spPr>
          <a:xfrm flipH="1">
            <a:off x="6629413" y="713170"/>
            <a:ext cx="27961" cy="397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8C050CC-B25D-2F9B-9F40-96B530EEDC5C}"/>
              </a:ext>
            </a:extLst>
          </p:cNvPr>
          <p:cNvSpPr txBox="1"/>
          <p:nvPr/>
        </p:nvSpPr>
        <p:spPr>
          <a:xfrm>
            <a:off x="1608881" y="235189"/>
            <a:ext cx="1412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Contrôleur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0E2A4A-014A-C58F-5506-3BD90CFAA2CF}"/>
              </a:ext>
            </a:extLst>
          </p:cNvPr>
          <p:cNvSpPr txBox="1"/>
          <p:nvPr/>
        </p:nvSpPr>
        <p:spPr>
          <a:xfrm>
            <a:off x="6261904" y="219919"/>
            <a:ext cx="188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Appareille BLE</a:t>
            </a:r>
          </a:p>
        </p:txBody>
      </p:sp>
      <p:sp>
        <p:nvSpPr>
          <p:cNvPr id="21" name="Flèche : courbe vers la droite 20">
            <a:extLst>
              <a:ext uri="{FF2B5EF4-FFF2-40B4-BE49-F238E27FC236}">
                <a16:creationId xmlns:a16="http://schemas.microsoft.com/office/drawing/2014/main" id="{B727C01C-2AAD-0E3D-3820-E7DD87A5672E}"/>
              </a:ext>
            </a:extLst>
          </p:cNvPr>
          <p:cNvSpPr/>
          <p:nvPr/>
        </p:nvSpPr>
        <p:spPr>
          <a:xfrm>
            <a:off x="1713066" y="713170"/>
            <a:ext cx="439827" cy="652643"/>
          </a:xfrm>
          <a:prstGeom prst="curved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98A7A4-F646-6F16-6224-D2BADDEE7489}"/>
              </a:ext>
            </a:extLst>
          </p:cNvPr>
          <p:cNvSpPr txBox="1"/>
          <p:nvPr/>
        </p:nvSpPr>
        <p:spPr>
          <a:xfrm>
            <a:off x="731173" y="812075"/>
            <a:ext cx="108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Balayage 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933653E-14DD-6F14-BFE1-EC03F35E36E7}"/>
              </a:ext>
            </a:extLst>
          </p:cNvPr>
          <p:cNvCxnSpPr>
            <a:cxnSpLocks/>
          </p:cNvCxnSpPr>
          <p:nvPr/>
        </p:nvCxnSpPr>
        <p:spPr>
          <a:xfrm>
            <a:off x="2152893" y="1388962"/>
            <a:ext cx="450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612994C-8DB3-49DC-AA64-11AC3F8EAC7C}"/>
              </a:ext>
            </a:extLst>
          </p:cNvPr>
          <p:cNvSpPr txBox="1"/>
          <p:nvPr/>
        </p:nvSpPr>
        <p:spPr>
          <a:xfrm>
            <a:off x="2721017" y="1005677"/>
            <a:ext cx="37386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Demander une connexion</a:t>
            </a:r>
          </a:p>
        </p:txBody>
      </p:sp>
      <p:sp>
        <p:nvSpPr>
          <p:cNvPr id="30" name="Flèche : courbe vers la gauche 29">
            <a:extLst>
              <a:ext uri="{FF2B5EF4-FFF2-40B4-BE49-F238E27FC236}">
                <a16:creationId xmlns:a16="http://schemas.microsoft.com/office/drawing/2014/main" id="{E3AE6ADF-22CE-71A8-6D16-9129FD3E4B31}"/>
              </a:ext>
            </a:extLst>
          </p:cNvPr>
          <p:cNvSpPr/>
          <p:nvPr/>
        </p:nvSpPr>
        <p:spPr>
          <a:xfrm>
            <a:off x="6657374" y="1792314"/>
            <a:ext cx="333731" cy="4579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2522C05-3D6F-BDE4-67E4-AD723DE737F4}"/>
              </a:ext>
            </a:extLst>
          </p:cNvPr>
          <p:cNvCxnSpPr/>
          <p:nvPr/>
        </p:nvCxnSpPr>
        <p:spPr>
          <a:xfrm flipH="1">
            <a:off x="2152893" y="1794076"/>
            <a:ext cx="450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1E06D80-13D9-121A-3BA2-CC1E059A19A6}"/>
              </a:ext>
            </a:extLst>
          </p:cNvPr>
          <p:cNvSpPr txBox="1"/>
          <p:nvPr/>
        </p:nvSpPr>
        <p:spPr>
          <a:xfrm>
            <a:off x="2721017" y="1484538"/>
            <a:ext cx="37386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Connexion établie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494465F-D1D5-75BB-3079-F6BEB9D0014D}"/>
              </a:ext>
            </a:extLst>
          </p:cNvPr>
          <p:cNvSpPr txBox="1"/>
          <p:nvPr/>
        </p:nvSpPr>
        <p:spPr>
          <a:xfrm>
            <a:off x="6991105" y="1792314"/>
            <a:ext cx="2558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Définir la valeur de la caractéristique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A4F7CF4-662F-4C92-DB52-861C2A1603BE}"/>
              </a:ext>
            </a:extLst>
          </p:cNvPr>
          <p:cNvCxnSpPr>
            <a:cxnSpLocks/>
          </p:cNvCxnSpPr>
          <p:nvPr/>
        </p:nvCxnSpPr>
        <p:spPr>
          <a:xfrm>
            <a:off x="2152892" y="2329635"/>
            <a:ext cx="450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2187115C-454C-2B29-479E-EDB2E7E18905}"/>
              </a:ext>
            </a:extLst>
          </p:cNvPr>
          <p:cNvSpPr txBox="1"/>
          <p:nvPr/>
        </p:nvSpPr>
        <p:spPr>
          <a:xfrm>
            <a:off x="2721017" y="1989566"/>
            <a:ext cx="37386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Lire les données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CBB0A3B-2DE7-CDF5-2059-B44AA580EBA8}"/>
              </a:ext>
            </a:extLst>
          </p:cNvPr>
          <p:cNvCxnSpPr/>
          <p:nvPr/>
        </p:nvCxnSpPr>
        <p:spPr>
          <a:xfrm flipH="1">
            <a:off x="2152893" y="2733796"/>
            <a:ext cx="450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878654C7-4C5F-F33D-1E7D-D880F79354CA}"/>
              </a:ext>
            </a:extLst>
          </p:cNvPr>
          <p:cNvSpPr txBox="1"/>
          <p:nvPr/>
        </p:nvSpPr>
        <p:spPr>
          <a:xfrm>
            <a:off x="2619747" y="2461573"/>
            <a:ext cx="37386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Réponse avec des données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C079C3D-6CA0-E9C8-77DE-F716210BA063}"/>
              </a:ext>
            </a:extLst>
          </p:cNvPr>
          <p:cNvCxnSpPr>
            <a:cxnSpLocks/>
          </p:cNvCxnSpPr>
          <p:nvPr/>
        </p:nvCxnSpPr>
        <p:spPr>
          <a:xfrm>
            <a:off x="2152892" y="3210393"/>
            <a:ext cx="450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FA1D0B3-66FB-24E0-5B52-93D572F3751E}"/>
              </a:ext>
            </a:extLst>
          </p:cNvPr>
          <p:cNvSpPr txBox="1"/>
          <p:nvPr/>
        </p:nvSpPr>
        <p:spPr>
          <a:xfrm>
            <a:off x="2702688" y="2889113"/>
            <a:ext cx="373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Écrire des données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B4095AB-DC3D-9045-6E96-81D72BCD5C80}"/>
              </a:ext>
            </a:extLst>
          </p:cNvPr>
          <p:cNvCxnSpPr>
            <a:cxnSpLocks/>
          </p:cNvCxnSpPr>
          <p:nvPr/>
        </p:nvCxnSpPr>
        <p:spPr>
          <a:xfrm>
            <a:off x="2124932" y="3787069"/>
            <a:ext cx="450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57C30100-A902-6FA2-1C6B-C1939122BB28}"/>
              </a:ext>
            </a:extLst>
          </p:cNvPr>
          <p:cNvSpPr txBox="1"/>
          <p:nvPr/>
        </p:nvSpPr>
        <p:spPr>
          <a:xfrm>
            <a:off x="2667007" y="3507767"/>
            <a:ext cx="350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S'abonner aux notifications</a:t>
            </a:r>
          </a:p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4" name="Flèche : courbe vers la gauche 53">
            <a:extLst>
              <a:ext uri="{FF2B5EF4-FFF2-40B4-BE49-F238E27FC236}">
                <a16:creationId xmlns:a16="http://schemas.microsoft.com/office/drawing/2014/main" id="{6780FEBF-6798-9BE2-A415-AB9388B1C96D}"/>
              </a:ext>
            </a:extLst>
          </p:cNvPr>
          <p:cNvSpPr/>
          <p:nvPr/>
        </p:nvSpPr>
        <p:spPr>
          <a:xfrm>
            <a:off x="6643393" y="3249409"/>
            <a:ext cx="333731" cy="4579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2E46F34-0E53-28EF-F514-5584D0825534}"/>
              </a:ext>
            </a:extLst>
          </p:cNvPr>
          <p:cNvCxnSpPr>
            <a:cxnSpLocks/>
          </p:cNvCxnSpPr>
          <p:nvPr/>
        </p:nvCxnSpPr>
        <p:spPr>
          <a:xfrm flipH="1">
            <a:off x="2124932" y="4463032"/>
            <a:ext cx="450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288BFBC6-E637-7FF3-FC4A-2830428A1573}"/>
              </a:ext>
            </a:extLst>
          </p:cNvPr>
          <p:cNvSpPr txBox="1"/>
          <p:nvPr/>
        </p:nvSpPr>
        <p:spPr>
          <a:xfrm>
            <a:off x="6953502" y="3173526"/>
            <a:ext cx="203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Ecrire  la valeur dans  la caractéristique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5CB2BE0-E04B-8E32-99CF-BEC0A9D324D2}"/>
              </a:ext>
            </a:extLst>
          </p:cNvPr>
          <p:cNvSpPr txBox="1"/>
          <p:nvPr/>
        </p:nvSpPr>
        <p:spPr>
          <a:xfrm>
            <a:off x="2962647" y="4147547"/>
            <a:ext cx="2870516" cy="31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Envoyer une notification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2127943-6695-506E-29A6-53A19BCCE3C9}"/>
              </a:ext>
            </a:extLst>
          </p:cNvPr>
          <p:cNvSpPr/>
          <p:nvPr/>
        </p:nvSpPr>
        <p:spPr>
          <a:xfrm>
            <a:off x="8008454" y="4508531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1</a:t>
            </a:r>
            <a:r>
              <a:rPr lang="ar-DZ" sz="1800" b="1" dirty="0">
                <a:solidFill>
                  <a:schemeClr val="tx1"/>
                </a:solidFill>
              </a:rPr>
              <a:t>2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  <p:sp>
        <p:nvSpPr>
          <p:cNvPr id="3" name="Flèche : courbe vers la gauche 2">
            <a:extLst>
              <a:ext uri="{FF2B5EF4-FFF2-40B4-BE49-F238E27FC236}">
                <a16:creationId xmlns:a16="http://schemas.microsoft.com/office/drawing/2014/main" id="{DC984E46-17A0-B9F9-81A0-498DB431D4C6}"/>
              </a:ext>
            </a:extLst>
          </p:cNvPr>
          <p:cNvSpPr/>
          <p:nvPr/>
        </p:nvSpPr>
        <p:spPr>
          <a:xfrm>
            <a:off x="6657373" y="4005131"/>
            <a:ext cx="333731" cy="4579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C96E49-A861-DBFB-C375-431DD19FD5D1}"/>
              </a:ext>
            </a:extLst>
          </p:cNvPr>
          <p:cNvSpPr txBox="1"/>
          <p:nvPr/>
        </p:nvSpPr>
        <p:spPr>
          <a:xfrm>
            <a:off x="7005565" y="3907931"/>
            <a:ext cx="203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Change la valeur de la caractéristique</a:t>
            </a:r>
          </a:p>
        </p:txBody>
      </p:sp>
    </p:spTree>
    <p:extLst>
      <p:ext uri="{BB962C8B-B14F-4D97-AF65-F5344CB8AC3E}">
        <p14:creationId xmlns:p14="http://schemas.microsoft.com/office/powerpoint/2010/main" val="220812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 animBg="1"/>
      <p:bldP spid="22" grpId="0"/>
      <p:bldP spid="25" grpId="0"/>
      <p:bldP spid="30" grpId="0" animBg="1"/>
      <p:bldP spid="42" grpId="0"/>
      <p:bldP spid="43" grpId="0"/>
      <p:bldP spid="46" grpId="0"/>
      <p:bldP spid="48" grpId="0"/>
      <p:bldP spid="50" grpId="0"/>
      <p:bldP spid="52" grpId="0"/>
      <p:bldP spid="54" grpId="0" animBg="1"/>
      <p:bldP spid="56" grpId="0"/>
      <p:bldP spid="58" grpId="0"/>
      <p:bldP spid="3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/>
          <p:nvPr/>
        </p:nvSpPr>
        <p:spPr>
          <a:xfrm>
            <a:off x="8217653" y="-718597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F74F3D-D3CD-7140-D4AF-9CCFB337632F}"/>
              </a:ext>
            </a:extLst>
          </p:cNvPr>
          <p:cNvSpPr txBox="1"/>
          <p:nvPr/>
        </p:nvSpPr>
        <p:spPr>
          <a:xfrm>
            <a:off x="2123554" y="2949044"/>
            <a:ext cx="4858438" cy="84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3600" b="1" dirty="0">
                <a:solidFill>
                  <a:srgbClr val="1A22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Architecture globale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54A4693D-D3DC-0C3F-C79C-F0239A98AF08}"/>
              </a:ext>
            </a:extLst>
          </p:cNvPr>
          <p:cNvGrpSpPr/>
          <p:nvPr/>
        </p:nvGrpSpPr>
        <p:grpSpPr>
          <a:xfrm>
            <a:off x="80921" y="2774578"/>
            <a:ext cx="1392239" cy="1427449"/>
            <a:chOff x="0" y="0"/>
            <a:chExt cx="2322322" cy="2322449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296BA961-C972-B4C5-22D9-577ABB704DF6}"/>
                </a:ext>
              </a:extLst>
            </p:cNvPr>
            <p:cNvSpPr/>
            <p:nvPr/>
          </p:nvSpPr>
          <p:spPr>
            <a:xfrm>
              <a:off x="143794" y="156785"/>
              <a:ext cx="2034732" cy="2008877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DBDBDB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E1FA3BC9-32A4-C0C6-7797-B2F475E7E74B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8D2C94">
                <a:alpha val="48627"/>
              </a:srgbClr>
            </a:solidFill>
          </p:spPr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37DCE8F8-7071-2340-7A84-35DC3EC7754B}"/>
              </a:ext>
            </a:extLst>
          </p:cNvPr>
          <p:cNvGrpSpPr/>
          <p:nvPr/>
        </p:nvGrpSpPr>
        <p:grpSpPr>
          <a:xfrm>
            <a:off x="2198911" y="622830"/>
            <a:ext cx="1392239" cy="1427449"/>
            <a:chOff x="0" y="0"/>
            <a:chExt cx="2322322" cy="2322449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2B9BE09-C3E3-7EBE-94A5-1CE0338B30CB}"/>
                </a:ext>
              </a:extLst>
            </p:cNvPr>
            <p:cNvSpPr/>
            <p:nvPr/>
          </p:nvSpPr>
          <p:spPr>
            <a:xfrm>
              <a:off x="143794" y="156785"/>
              <a:ext cx="2034732" cy="2008877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DBDBDB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D9DB40C-09DB-9AB3-E1F4-3C8B57F6BFC7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8D2C94">
                <a:alpha val="48627"/>
              </a:srgbClr>
            </a:solidFill>
          </p:spPr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F18D4F-FA05-A908-647A-7BD3401AE4F7}"/>
              </a:ext>
            </a:extLst>
          </p:cNvPr>
          <p:cNvGrpSpPr/>
          <p:nvPr/>
        </p:nvGrpSpPr>
        <p:grpSpPr>
          <a:xfrm>
            <a:off x="6117664" y="527178"/>
            <a:ext cx="1392239" cy="1427449"/>
            <a:chOff x="0" y="0"/>
            <a:chExt cx="2322322" cy="2322449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04BDC1-3FD4-37B5-03AD-4D1D6CC8FFDC}"/>
                </a:ext>
              </a:extLst>
            </p:cNvPr>
            <p:cNvSpPr/>
            <p:nvPr/>
          </p:nvSpPr>
          <p:spPr>
            <a:xfrm>
              <a:off x="143794" y="156785"/>
              <a:ext cx="2034732" cy="2008877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DBDBDB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8B330C8-2C0F-41A2-2FBD-78DADABE1D88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8D2C94">
                <a:alpha val="48627"/>
              </a:srgbClr>
            </a:solidFill>
          </p:spPr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A82604A2-74C1-1D12-C62B-CB7A92262EB5}"/>
              </a:ext>
            </a:extLst>
          </p:cNvPr>
          <p:cNvGrpSpPr/>
          <p:nvPr/>
        </p:nvGrpSpPr>
        <p:grpSpPr>
          <a:xfrm>
            <a:off x="7560410" y="3085972"/>
            <a:ext cx="1392239" cy="1427449"/>
            <a:chOff x="0" y="0"/>
            <a:chExt cx="2322322" cy="2322449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5B69811-88B8-FE24-D5D1-1A8301724BF3}"/>
                </a:ext>
              </a:extLst>
            </p:cNvPr>
            <p:cNvSpPr/>
            <p:nvPr/>
          </p:nvSpPr>
          <p:spPr>
            <a:xfrm>
              <a:off x="143794" y="156785"/>
              <a:ext cx="2034732" cy="2008877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DBDBDB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780DCF5-AFB5-CA01-EC22-40B9782DF779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8D2C94">
                <a:alpha val="48627"/>
              </a:srgbClr>
            </a:solidFill>
          </p:spPr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27E48223-E75F-E36A-B8BE-0B955695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786" y="765718"/>
            <a:ext cx="950370" cy="9503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CBC5371-B29A-2D34-345D-60AB9808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042" y="3321742"/>
            <a:ext cx="856195" cy="856195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55E9408B-DD67-F3C0-A1C5-344157800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3525" y="937009"/>
            <a:ext cx="830164" cy="830164"/>
          </a:xfrm>
          <a:prstGeom prst="rect">
            <a:avLst/>
          </a:prstGeom>
        </p:spPr>
      </p:pic>
      <p:sp>
        <p:nvSpPr>
          <p:cNvPr id="25" name="Freeform 28">
            <a:extLst>
              <a:ext uri="{FF2B5EF4-FFF2-40B4-BE49-F238E27FC236}">
                <a16:creationId xmlns:a16="http://schemas.microsoft.com/office/drawing/2014/main" id="{A6C3BFBF-CCC1-D1EC-1F18-2AC00F86BA92}"/>
              </a:ext>
            </a:extLst>
          </p:cNvPr>
          <p:cNvSpPr/>
          <p:nvPr/>
        </p:nvSpPr>
        <p:spPr>
          <a:xfrm rot="3456718">
            <a:off x="6548203" y="2299354"/>
            <a:ext cx="1633590" cy="666094"/>
          </a:xfrm>
          <a:custGeom>
            <a:avLst/>
            <a:gdLst/>
            <a:ahLst/>
            <a:cxnLst/>
            <a:rect l="l" t="t" r="r" b="b"/>
            <a:pathLst>
              <a:path w="2322441" h="2322441">
                <a:moveTo>
                  <a:pt x="0" y="0"/>
                </a:moveTo>
                <a:lnTo>
                  <a:pt x="2322441" y="0"/>
                </a:lnTo>
                <a:lnTo>
                  <a:pt x="2322441" y="2322441"/>
                </a:lnTo>
                <a:lnTo>
                  <a:pt x="0" y="23224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322A98A3-E50B-0C53-A32B-02A5FD8F689A}"/>
              </a:ext>
            </a:extLst>
          </p:cNvPr>
          <p:cNvSpPr/>
          <p:nvPr/>
        </p:nvSpPr>
        <p:spPr>
          <a:xfrm>
            <a:off x="3746107" y="1178342"/>
            <a:ext cx="2400648" cy="747153"/>
          </a:xfrm>
          <a:custGeom>
            <a:avLst/>
            <a:gdLst/>
            <a:ahLst/>
            <a:cxnLst/>
            <a:rect l="l" t="t" r="r" b="b"/>
            <a:pathLst>
              <a:path w="2322441" h="2322441">
                <a:moveTo>
                  <a:pt x="0" y="0"/>
                </a:moveTo>
                <a:lnTo>
                  <a:pt x="2322441" y="0"/>
                </a:lnTo>
                <a:lnTo>
                  <a:pt x="2322441" y="2322441"/>
                </a:lnTo>
                <a:lnTo>
                  <a:pt x="0" y="23224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27" name="Freeform 28">
            <a:extLst>
              <a:ext uri="{FF2B5EF4-FFF2-40B4-BE49-F238E27FC236}">
                <a16:creationId xmlns:a16="http://schemas.microsoft.com/office/drawing/2014/main" id="{F1751E00-22C5-94D2-132A-BB99CD1B7DAF}"/>
              </a:ext>
            </a:extLst>
          </p:cNvPr>
          <p:cNvSpPr/>
          <p:nvPr/>
        </p:nvSpPr>
        <p:spPr>
          <a:xfrm rot="19460434">
            <a:off x="1039922" y="2144639"/>
            <a:ext cx="1722885" cy="666094"/>
          </a:xfrm>
          <a:custGeom>
            <a:avLst/>
            <a:gdLst/>
            <a:ahLst/>
            <a:cxnLst/>
            <a:rect l="l" t="t" r="r" b="b"/>
            <a:pathLst>
              <a:path w="2322441" h="2322441">
                <a:moveTo>
                  <a:pt x="0" y="0"/>
                </a:moveTo>
                <a:lnTo>
                  <a:pt x="2322441" y="0"/>
                </a:lnTo>
                <a:lnTo>
                  <a:pt x="2322441" y="2322441"/>
                </a:lnTo>
                <a:lnTo>
                  <a:pt x="0" y="23224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7F0E62BC-FC70-FD35-436D-3D3C11B8232F}"/>
              </a:ext>
            </a:extLst>
          </p:cNvPr>
          <p:cNvSpPr/>
          <p:nvPr/>
        </p:nvSpPr>
        <p:spPr>
          <a:xfrm rot="10800000">
            <a:off x="3504943" y="719195"/>
            <a:ext cx="2641811" cy="666094"/>
          </a:xfrm>
          <a:custGeom>
            <a:avLst/>
            <a:gdLst/>
            <a:ahLst/>
            <a:cxnLst/>
            <a:rect l="l" t="t" r="r" b="b"/>
            <a:pathLst>
              <a:path w="2322441" h="2322441">
                <a:moveTo>
                  <a:pt x="0" y="0"/>
                </a:moveTo>
                <a:lnTo>
                  <a:pt x="2322441" y="0"/>
                </a:lnTo>
                <a:lnTo>
                  <a:pt x="2322441" y="2322441"/>
                </a:lnTo>
                <a:lnTo>
                  <a:pt x="0" y="23224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0F178BD-1431-DE0A-F812-97697306F5DF}"/>
              </a:ext>
            </a:extLst>
          </p:cNvPr>
          <p:cNvSpPr/>
          <p:nvPr/>
        </p:nvSpPr>
        <p:spPr>
          <a:xfrm rot="8724129">
            <a:off x="308216" y="1786614"/>
            <a:ext cx="2081587" cy="666094"/>
          </a:xfrm>
          <a:custGeom>
            <a:avLst/>
            <a:gdLst/>
            <a:ahLst/>
            <a:cxnLst/>
            <a:rect l="l" t="t" r="r" b="b"/>
            <a:pathLst>
              <a:path w="2322441" h="2322441">
                <a:moveTo>
                  <a:pt x="0" y="0"/>
                </a:moveTo>
                <a:lnTo>
                  <a:pt x="2322441" y="0"/>
                </a:lnTo>
                <a:lnTo>
                  <a:pt x="2322441" y="2322441"/>
                </a:lnTo>
                <a:lnTo>
                  <a:pt x="0" y="23224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FEE96163-B375-8C38-835E-F8F6872A8931}"/>
              </a:ext>
            </a:extLst>
          </p:cNvPr>
          <p:cNvSpPr/>
          <p:nvPr/>
        </p:nvSpPr>
        <p:spPr>
          <a:xfrm rot="14171945">
            <a:off x="7072589" y="2015822"/>
            <a:ext cx="1574367" cy="666094"/>
          </a:xfrm>
          <a:custGeom>
            <a:avLst/>
            <a:gdLst/>
            <a:ahLst/>
            <a:cxnLst/>
            <a:rect l="l" t="t" r="r" b="b"/>
            <a:pathLst>
              <a:path w="2322441" h="2322441">
                <a:moveTo>
                  <a:pt x="0" y="0"/>
                </a:moveTo>
                <a:lnTo>
                  <a:pt x="2322441" y="0"/>
                </a:lnTo>
                <a:lnTo>
                  <a:pt x="2322441" y="2322441"/>
                </a:lnTo>
                <a:lnTo>
                  <a:pt x="0" y="23224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E90F006-A0E0-0DE5-8F02-4FD5FA024BEA}"/>
              </a:ext>
            </a:extLst>
          </p:cNvPr>
          <p:cNvSpPr txBox="1"/>
          <p:nvPr/>
        </p:nvSpPr>
        <p:spPr>
          <a:xfrm rot="19507667">
            <a:off x="1403680" y="2647982"/>
            <a:ext cx="154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Envoi de valeur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B5C4126-A1F6-87FE-159E-2CBED03872F9}"/>
              </a:ext>
            </a:extLst>
          </p:cNvPr>
          <p:cNvSpPr txBox="1"/>
          <p:nvPr/>
        </p:nvSpPr>
        <p:spPr>
          <a:xfrm>
            <a:off x="3463588" y="1739523"/>
            <a:ext cx="300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Acheminement de la valeur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4204D79-01F8-CE55-A0A8-EE2E27DEE5AF}"/>
              </a:ext>
            </a:extLst>
          </p:cNvPr>
          <p:cNvSpPr txBox="1"/>
          <p:nvPr/>
        </p:nvSpPr>
        <p:spPr>
          <a:xfrm rot="3572117">
            <a:off x="6075215" y="2721636"/>
            <a:ext cx="1982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L'écriture de la valeur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6088792-0DB4-465F-42D7-D9B0861AFA59}"/>
              </a:ext>
            </a:extLst>
          </p:cNvPr>
          <p:cNvSpPr txBox="1"/>
          <p:nvPr/>
        </p:nvSpPr>
        <p:spPr>
          <a:xfrm rot="3439952">
            <a:off x="7326169" y="2247452"/>
            <a:ext cx="209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Notification de valeur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607641-6FF7-B933-7303-BBBFAF0A0983}"/>
              </a:ext>
            </a:extLst>
          </p:cNvPr>
          <p:cNvSpPr txBox="1"/>
          <p:nvPr/>
        </p:nvSpPr>
        <p:spPr>
          <a:xfrm>
            <a:off x="3375193" y="555598"/>
            <a:ext cx="3142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Acheminement de la valeur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664CF6-34F8-58F9-BDC2-4CE6E5617640}"/>
              </a:ext>
            </a:extLst>
          </p:cNvPr>
          <p:cNvSpPr txBox="1"/>
          <p:nvPr/>
        </p:nvSpPr>
        <p:spPr>
          <a:xfrm rot="19506735">
            <a:off x="126957" y="1545586"/>
            <a:ext cx="2132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Retour avec Valeur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1EA5E10-CAEE-BC37-8A09-C1E98A77F118}"/>
              </a:ext>
            </a:extLst>
          </p:cNvPr>
          <p:cNvSpPr txBox="1"/>
          <p:nvPr/>
        </p:nvSpPr>
        <p:spPr>
          <a:xfrm>
            <a:off x="-203382" y="3928481"/>
            <a:ext cx="1960844" cy="59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99"/>
              </a:lnSpc>
            </a:pPr>
            <a:r>
              <a:rPr lang="fr-FR" b="1" dirty="0">
                <a:solidFill>
                  <a:srgbClr val="002060"/>
                </a:solidFill>
              </a:rPr>
              <a:t>Serveur web </a:t>
            </a:r>
            <a:endParaRPr lang="en-US" b="1" dirty="0">
              <a:solidFill>
                <a:srgbClr val="002060"/>
              </a:solidFill>
              <a:latin typeface="Arimo Bold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13268B-B679-C2DE-B80B-48B6E4B8B00F}"/>
              </a:ext>
            </a:extLst>
          </p:cNvPr>
          <p:cNvSpPr txBox="1"/>
          <p:nvPr/>
        </p:nvSpPr>
        <p:spPr>
          <a:xfrm rot="2249173">
            <a:off x="6953700" y="239264"/>
            <a:ext cx="121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Contrôleur de maison</a:t>
            </a:r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7359E90-51A4-230B-A47F-F60ECF1725EE}"/>
              </a:ext>
            </a:extLst>
          </p:cNvPr>
          <p:cNvSpPr txBox="1"/>
          <p:nvPr/>
        </p:nvSpPr>
        <p:spPr>
          <a:xfrm>
            <a:off x="6598157" y="4501417"/>
            <a:ext cx="152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Appareil BLE</a:t>
            </a:r>
          </a:p>
        </p:txBody>
      </p:sp>
      <p:cxnSp>
        <p:nvCxnSpPr>
          <p:cNvPr id="45" name="Google Shape;284;p36">
            <a:extLst>
              <a:ext uri="{FF2B5EF4-FFF2-40B4-BE49-F238E27FC236}">
                <a16:creationId xmlns:a16="http://schemas.microsoft.com/office/drawing/2014/main" id="{6F1769BA-9E47-D50A-5BC6-194FACAFE2A8}"/>
              </a:ext>
            </a:extLst>
          </p:cNvPr>
          <p:cNvCxnSpPr>
            <a:cxnSpLocks/>
          </p:cNvCxnSpPr>
          <p:nvPr/>
        </p:nvCxnSpPr>
        <p:spPr>
          <a:xfrm>
            <a:off x="2486868" y="3844577"/>
            <a:ext cx="4177753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C89C4C76-E8B3-C360-38FB-8A68A224BF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619" y="3035912"/>
            <a:ext cx="829266" cy="82926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A87FF8B-4543-0BB9-1C00-9ADDEBE78027}"/>
              </a:ext>
            </a:extLst>
          </p:cNvPr>
          <p:cNvSpPr txBox="1"/>
          <p:nvPr/>
        </p:nvSpPr>
        <p:spPr>
          <a:xfrm>
            <a:off x="1630369" y="234953"/>
            <a:ext cx="138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Broker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CC575C-EDD4-0522-0775-F2CBB4C18B7A}"/>
              </a:ext>
            </a:extLst>
          </p:cNvPr>
          <p:cNvSpPr txBox="1"/>
          <p:nvPr/>
        </p:nvSpPr>
        <p:spPr>
          <a:xfrm>
            <a:off x="1348304" y="310894"/>
            <a:ext cx="170542" cy="31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32ED23A0-816F-9414-2D75-3696F50E7671}"/>
              </a:ext>
            </a:extLst>
          </p:cNvPr>
          <p:cNvSpPr/>
          <p:nvPr/>
        </p:nvSpPr>
        <p:spPr>
          <a:xfrm>
            <a:off x="8002215" y="4621313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ar-DZ" sz="1800" b="1" dirty="0">
                <a:solidFill>
                  <a:schemeClr val="tx1"/>
                </a:solidFill>
              </a:rPr>
              <a:t>13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-1607075" y="34169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2;p36">
            <a:extLst>
              <a:ext uri="{FF2B5EF4-FFF2-40B4-BE49-F238E27FC236}">
                <a16:creationId xmlns:a16="http://schemas.microsoft.com/office/drawing/2014/main" id="{3F59D865-B72B-D1D8-7924-D722DA5B6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182" y="1916292"/>
            <a:ext cx="4362263" cy="1512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4320"/>
              </a:lnSpc>
            </a:pPr>
            <a:r>
              <a:rPr lang="en-US" sz="6400" b="1" dirty="0">
                <a:solidFill>
                  <a:srgbClr val="002060"/>
                </a:solidFill>
                <a:latin typeface="Open Sans Bold"/>
              </a:rPr>
              <a:t>Réalisation</a:t>
            </a:r>
          </a:p>
        </p:txBody>
      </p:sp>
      <p:cxnSp>
        <p:nvCxnSpPr>
          <p:cNvPr id="3" name="Google Shape;284;p36">
            <a:extLst>
              <a:ext uri="{FF2B5EF4-FFF2-40B4-BE49-F238E27FC236}">
                <a16:creationId xmlns:a16="http://schemas.microsoft.com/office/drawing/2014/main" id="{8C9E30F6-B72A-8584-A23C-D53D36DFDB54}"/>
              </a:ext>
            </a:extLst>
          </p:cNvPr>
          <p:cNvCxnSpPr>
            <a:cxnSpLocks/>
          </p:cNvCxnSpPr>
          <p:nvPr/>
        </p:nvCxnSpPr>
        <p:spPr>
          <a:xfrm>
            <a:off x="602993" y="3160648"/>
            <a:ext cx="4177753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7">
            <a:extLst>
              <a:ext uri="{FF2B5EF4-FFF2-40B4-BE49-F238E27FC236}">
                <a16:creationId xmlns:a16="http://schemas.microsoft.com/office/drawing/2014/main" id="{0F17FC27-C436-B3AF-D807-06E59C52C0CB}"/>
              </a:ext>
            </a:extLst>
          </p:cNvPr>
          <p:cNvGrpSpPr/>
          <p:nvPr/>
        </p:nvGrpSpPr>
        <p:grpSpPr>
          <a:xfrm>
            <a:off x="2691870" y="3787831"/>
            <a:ext cx="1279254" cy="1259976"/>
            <a:chOff x="-609480" y="140182"/>
            <a:chExt cx="3505455" cy="3505453"/>
          </a:xfrm>
          <a:solidFill>
            <a:srgbClr val="5328A8"/>
          </a:solidFill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1DAB4874-7B5B-8BAD-34FC-171301B19A8E}"/>
                </a:ext>
              </a:extLst>
            </p:cNvPr>
            <p:cNvSpPr/>
            <p:nvPr/>
          </p:nvSpPr>
          <p:spPr>
            <a:xfrm>
              <a:off x="-609480" y="140182"/>
              <a:ext cx="3505455" cy="3505453"/>
            </a:xfrm>
            <a:custGeom>
              <a:avLst/>
              <a:gdLst/>
              <a:ahLst/>
              <a:cxnLst/>
              <a:rect l="l" t="t" r="r" b="b"/>
              <a:pathLst>
                <a:path w="3505454" h="3505454">
                  <a:moveTo>
                    <a:pt x="0" y="1752727"/>
                  </a:moveTo>
                  <a:cubicBezTo>
                    <a:pt x="0" y="784733"/>
                    <a:pt x="784733" y="0"/>
                    <a:pt x="1752727" y="0"/>
                  </a:cubicBezTo>
                  <a:lnTo>
                    <a:pt x="1752727" y="12700"/>
                  </a:lnTo>
                  <a:lnTo>
                    <a:pt x="1752727" y="0"/>
                  </a:lnTo>
                  <a:cubicBezTo>
                    <a:pt x="2720721" y="0"/>
                    <a:pt x="3505454" y="784733"/>
                    <a:pt x="3505454" y="1752727"/>
                  </a:cubicBezTo>
                  <a:cubicBezTo>
                    <a:pt x="3505454" y="2720721"/>
                    <a:pt x="2720721" y="3505454"/>
                    <a:pt x="1752727" y="3505454"/>
                  </a:cubicBezTo>
                  <a:lnTo>
                    <a:pt x="1752727" y="3492754"/>
                  </a:lnTo>
                  <a:lnTo>
                    <a:pt x="1752727" y="3505454"/>
                  </a:lnTo>
                  <a:cubicBezTo>
                    <a:pt x="784733" y="3505454"/>
                    <a:pt x="0" y="2720721"/>
                    <a:pt x="0" y="1752727"/>
                  </a:cubicBezTo>
                  <a:lnTo>
                    <a:pt x="12700" y="1752727"/>
                  </a:lnTo>
                  <a:lnTo>
                    <a:pt x="23368" y="1759585"/>
                  </a:lnTo>
                  <a:cubicBezTo>
                    <a:pt x="20320" y="1764284"/>
                    <a:pt x="14478" y="1766570"/>
                    <a:pt x="9144" y="1764919"/>
                  </a:cubicBezTo>
                  <a:cubicBezTo>
                    <a:pt x="3810" y="1763268"/>
                    <a:pt x="0" y="1758315"/>
                    <a:pt x="0" y="1752727"/>
                  </a:cubicBezTo>
                  <a:moveTo>
                    <a:pt x="25400" y="1752727"/>
                  </a:moveTo>
                  <a:lnTo>
                    <a:pt x="12700" y="1752727"/>
                  </a:lnTo>
                  <a:lnTo>
                    <a:pt x="2032" y="1745869"/>
                  </a:lnTo>
                  <a:cubicBezTo>
                    <a:pt x="5080" y="1741170"/>
                    <a:pt x="10922" y="1738884"/>
                    <a:pt x="16256" y="1740535"/>
                  </a:cubicBezTo>
                  <a:cubicBezTo>
                    <a:pt x="21590" y="1742186"/>
                    <a:pt x="25400" y="1747139"/>
                    <a:pt x="25400" y="1752727"/>
                  </a:cubicBezTo>
                  <a:cubicBezTo>
                    <a:pt x="25400" y="2706751"/>
                    <a:pt x="798703" y="3480054"/>
                    <a:pt x="1752727" y="3480054"/>
                  </a:cubicBezTo>
                  <a:cubicBezTo>
                    <a:pt x="2706751" y="3480054"/>
                    <a:pt x="3480054" y="2706751"/>
                    <a:pt x="3480054" y="1752727"/>
                  </a:cubicBezTo>
                  <a:lnTo>
                    <a:pt x="3492754" y="1752727"/>
                  </a:lnTo>
                  <a:lnTo>
                    <a:pt x="3480054" y="1752727"/>
                  </a:lnTo>
                  <a:cubicBezTo>
                    <a:pt x="3480054" y="798703"/>
                    <a:pt x="2706624" y="25400"/>
                    <a:pt x="1752727" y="25400"/>
                  </a:cubicBezTo>
                  <a:lnTo>
                    <a:pt x="1752727" y="12700"/>
                  </a:lnTo>
                  <a:lnTo>
                    <a:pt x="1752727" y="25400"/>
                  </a:lnTo>
                  <a:cubicBezTo>
                    <a:pt x="798703" y="25400"/>
                    <a:pt x="25400" y="798703"/>
                    <a:pt x="25400" y="1752727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B2AA75F2-CFD8-0C94-FEFF-9BF01D5613BE}"/>
              </a:ext>
            </a:extLst>
          </p:cNvPr>
          <p:cNvSpPr txBox="1"/>
          <p:nvPr/>
        </p:nvSpPr>
        <p:spPr>
          <a:xfrm>
            <a:off x="2906069" y="4033098"/>
            <a:ext cx="1115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8" name="Google Shape;285;p36">
            <a:extLst>
              <a:ext uri="{FF2B5EF4-FFF2-40B4-BE49-F238E27FC236}">
                <a16:creationId xmlns:a16="http://schemas.microsoft.com/office/drawing/2014/main" id="{1A381FEA-EBC0-1123-9AEB-1B8D59B50D1B}"/>
              </a:ext>
            </a:extLst>
          </p:cNvPr>
          <p:cNvSpPr/>
          <p:nvPr/>
        </p:nvSpPr>
        <p:spPr>
          <a:xfrm>
            <a:off x="3520252" y="3674155"/>
            <a:ext cx="357267" cy="3589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5;p36">
            <a:extLst>
              <a:ext uri="{FF2B5EF4-FFF2-40B4-BE49-F238E27FC236}">
                <a16:creationId xmlns:a16="http://schemas.microsoft.com/office/drawing/2014/main" id="{1D557C44-E140-004B-FD08-8FEE9A5FA50E}"/>
              </a:ext>
            </a:extLst>
          </p:cNvPr>
          <p:cNvSpPr/>
          <p:nvPr/>
        </p:nvSpPr>
        <p:spPr>
          <a:xfrm>
            <a:off x="3799932" y="4098894"/>
            <a:ext cx="357267" cy="3589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5;p36">
            <a:extLst>
              <a:ext uri="{FF2B5EF4-FFF2-40B4-BE49-F238E27FC236}">
                <a16:creationId xmlns:a16="http://schemas.microsoft.com/office/drawing/2014/main" id="{28B6294F-467F-4AA9-E9AB-E93C722BF88E}"/>
              </a:ext>
            </a:extLst>
          </p:cNvPr>
          <p:cNvSpPr/>
          <p:nvPr/>
        </p:nvSpPr>
        <p:spPr>
          <a:xfrm>
            <a:off x="3639151" y="4637311"/>
            <a:ext cx="357267" cy="3589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2C96F23-198A-2587-178C-37709F6D9010}"/>
              </a:ext>
            </a:extLst>
          </p:cNvPr>
          <p:cNvSpPr/>
          <p:nvPr/>
        </p:nvSpPr>
        <p:spPr>
          <a:xfrm>
            <a:off x="7943572" y="4528331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14/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8475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6" grpId="0" animBg="1"/>
      <p:bldP spid="307" grpId="0" animBg="1"/>
      <p:bldP spid="2" grpId="0"/>
      <p:bldP spid="7" grpId="0"/>
      <p:bldP spid="8" grpId="0" animBg="1"/>
      <p:bldP spid="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/>
          <p:nvPr/>
        </p:nvSpPr>
        <p:spPr>
          <a:xfrm>
            <a:off x="8142938" y="-97605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8050036" y="26334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-206280" y="4588906"/>
            <a:ext cx="674566" cy="73481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F57214-31A3-7AAB-8F90-2E19B4A77660}"/>
              </a:ext>
            </a:extLst>
          </p:cNvPr>
          <p:cNvSpPr txBox="1"/>
          <p:nvPr/>
        </p:nvSpPr>
        <p:spPr>
          <a:xfrm>
            <a:off x="1402418" y="-93438"/>
            <a:ext cx="5932967" cy="83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Technologies utilisées</a:t>
            </a: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C7C4C3FC-AE42-128A-372F-3C19F3A1DD97}"/>
              </a:ext>
            </a:extLst>
          </p:cNvPr>
          <p:cNvGrpSpPr/>
          <p:nvPr/>
        </p:nvGrpSpPr>
        <p:grpSpPr>
          <a:xfrm>
            <a:off x="468286" y="1091083"/>
            <a:ext cx="1618968" cy="1606378"/>
            <a:chOff x="0" y="0"/>
            <a:chExt cx="2322400" cy="2322400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1AD91DA2-B148-4856-2C27-29D38510DD8F}"/>
                </a:ext>
              </a:extLst>
            </p:cNvPr>
            <p:cNvSpPr/>
            <p:nvPr/>
          </p:nvSpPr>
          <p:spPr>
            <a:xfrm>
              <a:off x="101600" y="101600"/>
              <a:ext cx="2119122" cy="2119122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C5C5C5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52C5398-0A83-CDE4-503B-72CA6DF32006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</p:sp>
      </p:grpSp>
      <p:sp>
        <p:nvSpPr>
          <p:cNvPr id="22" name="Freeform 20">
            <a:extLst>
              <a:ext uri="{FF2B5EF4-FFF2-40B4-BE49-F238E27FC236}">
                <a16:creationId xmlns:a16="http://schemas.microsoft.com/office/drawing/2014/main" id="{583E5A77-0766-B691-CB34-F91A5FC91A94}"/>
              </a:ext>
            </a:extLst>
          </p:cNvPr>
          <p:cNvSpPr/>
          <p:nvPr/>
        </p:nvSpPr>
        <p:spPr>
          <a:xfrm>
            <a:off x="699249" y="1505181"/>
            <a:ext cx="1156985" cy="794734"/>
          </a:xfrm>
          <a:custGeom>
            <a:avLst/>
            <a:gdLst/>
            <a:ahLst/>
            <a:cxnLst/>
            <a:rect l="l" t="t" r="r" b="b"/>
            <a:pathLst>
              <a:path w="2861035" h="1742451">
                <a:moveTo>
                  <a:pt x="0" y="0"/>
                </a:moveTo>
                <a:lnTo>
                  <a:pt x="2861035" y="0"/>
                </a:lnTo>
                <a:lnTo>
                  <a:pt x="2861035" y="1742452"/>
                </a:lnTo>
                <a:lnTo>
                  <a:pt x="0" y="17424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6" b="-216"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3" name="Group 13">
            <a:extLst>
              <a:ext uri="{FF2B5EF4-FFF2-40B4-BE49-F238E27FC236}">
                <a16:creationId xmlns:a16="http://schemas.microsoft.com/office/drawing/2014/main" id="{13E4F220-17F9-D733-D198-673942E87D7A}"/>
              </a:ext>
            </a:extLst>
          </p:cNvPr>
          <p:cNvGrpSpPr/>
          <p:nvPr/>
        </p:nvGrpSpPr>
        <p:grpSpPr>
          <a:xfrm>
            <a:off x="2464481" y="3129462"/>
            <a:ext cx="1551393" cy="1490567"/>
            <a:chOff x="0" y="0"/>
            <a:chExt cx="2322400" cy="2322400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E9CB6D27-3216-E371-1776-5A0628F23035}"/>
                </a:ext>
              </a:extLst>
            </p:cNvPr>
            <p:cNvSpPr/>
            <p:nvPr/>
          </p:nvSpPr>
          <p:spPr>
            <a:xfrm>
              <a:off x="101600" y="101600"/>
              <a:ext cx="2119122" cy="2119122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C5C5C5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6C06ED95-B395-A938-13EC-544FCDB568D8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5C8C8472-20AC-599B-7FCA-F4D886528977}"/>
              </a:ext>
            </a:extLst>
          </p:cNvPr>
          <p:cNvSpPr txBox="1"/>
          <p:nvPr/>
        </p:nvSpPr>
        <p:spPr>
          <a:xfrm>
            <a:off x="600039" y="2399708"/>
            <a:ext cx="1191885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1600" dirty="0">
                <a:solidFill>
                  <a:srgbClr val="1A2263"/>
                </a:solidFill>
                <a:latin typeface="Arimo"/>
              </a:rPr>
              <a:t>Node.js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73B6CB74-FDA7-2E04-027E-AD707F27E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580" y="3413388"/>
            <a:ext cx="1924885" cy="962443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3810CF32-7489-8CAD-561A-33FFB6D0667F}"/>
              </a:ext>
            </a:extLst>
          </p:cNvPr>
          <p:cNvSpPr txBox="1"/>
          <p:nvPr/>
        </p:nvSpPr>
        <p:spPr>
          <a:xfrm>
            <a:off x="2588079" y="4343901"/>
            <a:ext cx="1304144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1600" dirty="0">
                <a:solidFill>
                  <a:srgbClr val="1A2263"/>
                </a:solidFill>
                <a:latin typeface="Arimo"/>
              </a:rPr>
              <a:t>mosquitto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A3239E0E-161A-2064-F9C3-B335A6B01774}"/>
              </a:ext>
            </a:extLst>
          </p:cNvPr>
          <p:cNvGrpSpPr/>
          <p:nvPr/>
        </p:nvGrpSpPr>
        <p:grpSpPr>
          <a:xfrm>
            <a:off x="7267389" y="1156292"/>
            <a:ext cx="1551393" cy="1490567"/>
            <a:chOff x="0" y="0"/>
            <a:chExt cx="2322400" cy="2322400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5081D2EE-B155-4E92-01B2-1FD4637B44F0}"/>
                </a:ext>
              </a:extLst>
            </p:cNvPr>
            <p:cNvSpPr/>
            <p:nvPr/>
          </p:nvSpPr>
          <p:spPr>
            <a:xfrm>
              <a:off x="101600" y="101600"/>
              <a:ext cx="2119122" cy="2119122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C5C5C5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88095EFA-CE34-35C9-A6F0-E079B99714E2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0B9D8512-D4B4-76C5-0C00-44C9BA6D03A1}"/>
              </a:ext>
            </a:extLst>
          </p:cNvPr>
          <p:cNvGrpSpPr/>
          <p:nvPr/>
        </p:nvGrpSpPr>
        <p:grpSpPr>
          <a:xfrm>
            <a:off x="4908495" y="1148961"/>
            <a:ext cx="1551393" cy="1490567"/>
            <a:chOff x="0" y="0"/>
            <a:chExt cx="2322400" cy="2322400"/>
          </a:xfrm>
        </p:grpSpPr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2762B3E4-A419-9624-E37B-4250065A3B11}"/>
                </a:ext>
              </a:extLst>
            </p:cNvPr>
            <p:cNvSpPr/>
            <p:nvPr/>
          </p:nvSpPr>
          <p:spPr>
            <a:xfrm>
              <a:off x="101600" y="101600"/>
              <a:ext cx="2119122" cy="2119122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C5C5C5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CDA47C9A-C975-A86E-5911-EE6CE58FFFA8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</p:sp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AB75F85F-D15D-AE6E-2815-E7EC7973B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385" y="1458649"/>
            <a:ext cx="1415601" cy="871139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866C53F-B80F-199D-9B0A-4D47588DD3A1}"/>
              </a:ext>
            </a:extLst>
          </p:cNvPr>
          <p:cNvSpPr txBox="1"/>
          <p:nvPr/>
        </p:nvSpPr>
        <p:spPr>
          <a:xfrm>
            <a:off x="7406715" y="2633064"/>
            <a:ext cx="134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PostgreSQL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6BCFF32-8358-512C-7549-8CC30D297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728" y="1319631"/>
            <a:ext cx="855245" cy="101716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6157C7A6-4072-3C0A-80DC-2B7B3A6DB36E}"/>
              </a:ext>
            </a:extLst>
          </p:cNvPr>
          <p:cNvSpPr txBox="1"/>
          <p:nvPr/>
        </p:nvSpPr>
        <p:spPr>
          <a:xfrm>
            <a:off x="5299314" y="2658943"/>
            <a:ext cx="143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Prisma</a:t>
            </a:r>
          </a:p>
        </p:txBody>
      </p:sp>
      <p:grpSp>
        <p:nvGrpSpPr>
          <p:cNvPr id="44" name="Group 13">
            <a:extLst>
              <a:ext uri="{FF2B5EF4-FFF2-40B4-BE49-F238E27FC236}">
                <a16:creationId xmlns:a16="http://schemas.microsoft.com/office/drawing/2014/main" id="{58120DDF-6BA0-113B-E48D-5914E39A9EE9}"/>
              </a:ext>
            </a:extLst>
          </p:cNvPr>
          <p:cNvGrpSpPr/>
          <p:nvPr/>
        </p:nvGrpSpPr>
        <p:grpSpPr>
          <a:xfrm>
            <a:off x="5292048" y="3033333"/>
            <a:ext cx="1551393" cy="1490567"/>
            <a:chOff x="0" y="0"/>
            <a:chExt cx="2322400" cy="2322400"/>
          </a:xfrm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45632E0-CD7F-B018-F20F-1B8BB6D590DB}"/>
                </a:ext>
              </a:extLst>
            </p:cNvPr>
            <p:cNvSpPr/>
            <p:nvPr/>
          </p:nvSpPr>
          <p:spPr>
            <a:xfrm>
              <a:off x="101600" y="101600"/>
              <a:ext cx="2119122" cy="2119122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C5C5C5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2ED826B5-DAB4-7F14-C82C-41A504F7CD54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</p:sp>
      </p:grpSp>
      <p:pic>
        <p:nvPicPr>
          <p:cNvPr id="49" name="Image 48">
            <a:extLst>
              <a:ext uri="{FF2B5EF4-FFF2-40B4-BE49-F238E27FC236}">
                <a16:creationId xmlns:a16="http://schemas.microsoft.com/office/drawing/2014/main" id="{E923D46C-7FCC-4CA4-05D3-2CC8862E6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165" y="3413388"/>
            <a:ext cx="770627" cy="770627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5266EF5C-64BE-CBF6-FF57-CAF7A46E9B9F}"/>
              </a:ext>
            </a:extLst>
          </p:cNvPr>
          <p:cNvSpPr txBox="1"/>
          <p:nvPr/>
        </p:nvSpPr>
        <p:spPr>
          <a:xfrm>
            <a:off x="5626581" y="4480020"/>
            <a:ext cx="143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nRF App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3C6FAA53-7E5A-E6F7-5F87-F4AB080D5D63}"/>
              </a:ext>
            </a:extLst>
          </p:cNvPr>
          <p:cNvGrpSpPr/>
          <p:nvPr/>
        </p:nvGrpSpPr>
        <p:grpSpPr>
          <a:xfrm>
            <a:off x="2429148" y="1091083"/>
            <a:ext cx="1551393" cy="1490567"/>
            <a:chOff x="0" y="0"/>
            <a:chExt cx="2322400" cy="2322400"/>
          </a:xfrm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434223B-DEB6-47E0-E7AE-1E140D1BA2DF}"/>
                </a:ext>
              </a:extLst>
            </p:cNvPr>
            <p:cNvSpPr/>
            <p:nvPr/>
          </p:nvSpPr>
          <p:spPr>
            <a:xfrm>
              <a:off x="101600" y="101600"/>
              <a:ext cx="2119122" cy="2119122"/>
            </a:xfrm>
            <a:custGeom>
              <a:avLst/>
              <a:gdLst/>
              <a:ahLst/>
              <a:cxnLst/>
              <a:rect l="l" t="t" r="r" b="b"/>
              <a:pathLst>
                <a:path w="2119122" h="2119122">
                  <a:moveTo>
                    <a:pt x="0" y="1059561"/>
                  </a:moveTo>
                  <a:cubicBezTo>
                    <a:pt x="0" y="474345"/>
                    <a:pt x="474345" y="0"/>
                    <a:pt x="1059561" y="0"/>
                  </a:cubicBezTo>
                  <a:cubicBezTo>
                    <a:pt x="1644777" y="0"/>
                    <a:pt x="2119122" y="474345"/>
                    <a:pt x="2119122" y="1059561"/>
                  </a:cubicBezTo>
                  <a:cubicBezTo>
                    <a:pt x="2119122" y="1644777"/>
                    <a:pt x="1644777" y="2119122"/>
                    <a:pt x="1059561" y="2119122"/>
                  </a:cubicBezTo>
                  <a:cubicBezTo>
                    <a:pt x="474345" y="2119122"/>
                    <a:pt x="0" y="1644777"/>
                    <a:pt x="0" y="1059561"/>
                  </a:cubicBezTo>
                  <a:close/>
                </a:path>
              </a:pathLst>
            </a:custGeom>
            <a:solidFill>
              <a:srgbClr val="C5C5C5">
                <a:alpha val="48627"/>
              </a:srgbClr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BB3921C-4D3B-6B68-A347-BD97153B5AAF}"/>
                </a:ext>
              </a:extLst>
            </p:cNvPr>
            <p:cNvSpPr/>
            <p:nvPr/>
          </p:nvSpPr>
          <p:spPr>
            <a:xfrm>
              <a:off x="0" y="0"/>
              <a:ext cx="2322322" cy="2322449"/>
            </a:xfrm>
            <a:custGeom>
              <a:avLst/>
              <a:gdLst/>
              <a:ahLst/>
              <a:cxnLst/>
              <a:rect l="l" t="t" r="r" b="b"/>
              <a:pathLst>
                <a:path w="2322322" h="2322449">
                  <a:moveTo>
                    <a:pt x="0" y="1161161"/>
                  </a:moveTo>
                  <a:cubicBezTo>
                    <a:pt x="0" y="519938"/>
                    <a:pt x="519938" y="0"/>
                    <a:pt x="1161161" y="0"/>
                  </a:cubicBezTo>
                  <a:lnTo>
                    <a:pt x="1161161" y="101600"/>
                  </a:lnTo>
                  <a:lnTo>
                    <a:pt x="1161161" y="0"/>
                  </a:lnTo>
                  <a:cubicBezTo>
                    <a:pt x="1802511" y="0"/>
                    <a:pt x="2322322" y="519938"/>
                    <a:pt x="2322322" y="1161161"/>
                  </a:cubicBezTo>
                  <a:lnTo>
                    <a:pt x="2220722" y="1161161"/>
                  </a:lnTo>
                  <a:lnTo>
                    <a:pt x="2322322" y="1161161"/>
                  </a:lnTo>
                  <a:cubicBezTo>
                    <a:pt x="2322322" y="1802511"/>
                    <a:pt x="1802384" y="2322322"/>
                    <a:pt x="1161161" y="2322322"/>
                  </a:cubicBezTo>
                  <a:lnTo>
                    <a:pt x="1161161" y="2220722"/>
                  </a:lnTo>
                  <a:lnTo>
                    <a:pt x="1161161" y="2322322"/>
                  </a:lnTo>
                  <a:cubicBezTo>
                    <a:pt x="519938" y="2322449"/>
                    <a:pt x="0" y="1802511"/>
                    <a:pt x="0" y="1161161"/>
                  </a:cubicBezTo>
                  <a:lnTo>
                    <a:pt x="101600" y="1161161"/>
                  </a:lnTo>
                  <a:lnTo>
                    <a:pt x="203200" y="1161161"/>
                  </a:lnTo>
                  <a:lnTo>
                    <a:pt x="101600" y="1161161"/>
                  </a:lnTo>
                  <a:lnTo>
                    <a:pt x="0" y="1161161"/>
                  </a:lnTo>
                  <a:moveTo>
                    <a:pt x="203200" y="1161161"/>
                  </a:moveTo>
                  <a:cubicBezTo>
                    <a:pt x="203200" y="1217295"/>
                    <a:pt x="157734" y="1262761"/>
                    <a:pt x="101600" y="1262761"/>
                  </a:cubicBezTo>
                  <a:cubicBezTo>
                    <a:pt x="45466" y="1262761"/>
                    <a:pt x="0" y="1217295"/>
                    <a:pt x="0" y="1161161"/>
                  </a:cubicBezTo>
                  <a:cubicBezTo>
                    <a:pt x="0" y="1105027"/>
                    <a:pt x="45466" y="1059561"/>
                    <a:pt x="101600" y="1059561"/>
                  </a:cubicBezTo>
                  <a:cubicBezTo>
                    <a:pt x="157734" y="1059561"/>
                    <a:pt x="203200" y="1105027"/>
                    <a:pt x="203200" y="1161161"/>
                  </a:cubicBezTo>
                  <a:cubicBezTo>
                    <a:pt x="203200" y="1690243"/>
                    <a:pt x="632079" y="2119122"/>
                    <a:pt x="1161161" y="2119122"/>
                  </a:cubicBezTo>
                  <a:cubicBezTo>
                    <a:pt x="1690243" y="2119122"/>
                    <a:pt x="2119122" y="1690243"/>
                    <a:pt x="2119122" y="1161161"/>
                  </a:cubicBezTo>
                  <a:cubicBezTo>
                    <a:pt x="2119122" y="632079"/>
                    <a:pt x="1690243" y="203200"/>
                    <a:pt x="1161161" y="203200"/>
                  </a:cubicBezTo>
                  <a:lnTo>
                    <a:pt x="1161161" y="101600"/>
                  </a:lnTo>
                  <a:lnTo>
                    <a:pt x="1161161" y="203200"/>
                  </a:lnTo>
                  <a:cubicBezTo>
                    <a:pt x="632079" y="203200"/>
                    <a:pt x="203200" y="632079"/>
                    <a:pt x="203200" y="1161161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</p:sp>
      </p:grpSp>
      <p:pic>
        <p:nvPicPr>
          <p:cNvPr id="41" name="Image 40">
            <a:extLst>
              <a:ext uri="{FF2B5EF4-FFF2-40B4-BE49-F238E27FC236}">
                <a16:creationId xmlns:a16="http://schemas.microsoft.com/office/drawing/2014/main" id="{0DF337DF-8915-B930-301E-74A625D8C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240" y="1502278"/>
            <a:ext cx="937224" cy="70812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629BE0E9-E5F0-8A5E-B190-11DD84A3C10D}"/>
              </a:ext>
            </a:extLst>
          </p:cNvPr>
          <p:cNvSpPr txBox="1"/>
          <p:nvPr/>
        </p:nvSpPr>
        <p:spPr>
          <a:xfrm>
            <a:off x="2510172" y="2352777"/>
            <a:ext cx="1505702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1600" dirty="0">
                <a:solidFill>
                  <a:srgbClr val="1A2263"/>
                </a:solidFill>
                <a:latin typeface="Arimo"/>
              </a:rPr>
              <a:t>web socket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0DB945C-BE82-639D-B16F-72A19B8D9FA9}"/>
              </a:ext>
            </a:extLst>
          </p:cNvPr>
          <p:cNvSpPr/>
          <p:nvPr/>
        </p:nvSpPr>
        <p:spPr>
          <a:xfrm>
            <a:off x="7956274" y="4480020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15/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/>
      <p:bldP spid="45" grpId="0"/>
      <p:bldP spid="31" grpId="0"/>
      <p:bldP spid="42" grpId="0"/>
      <p:bldP spid="50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/>
          <p:nvPr/>
        </p:nvSpPr>
        <p:spPr>
          <a:xfrm>
            <a:off x="8351711" y="406215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9"/>
          <p:cNvSpPr/>
          <p:nvPr/>
        </p:nvSpPr>
        <p:spPr>
          <a:xfrm>
            <a:off x="8710325" y="3158002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59"/>
          <p:cNvSpPr/>
          <p:nvPr/>
        </p:nvSpPr>
        <p:spPr>
          <a:xfrm>
            <a:off x="1780025" y="79857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83DF7A-5912-072C-C310-BF1C59A9CBAB}"/>
              </a:ext>
            </a:extLst>
          </p:cNvPr>
          <p:cNvSpPr txBox="1"/>
          <p:nvPr/>
        </p:nvSpPr>
        <p:spPr>
          <a:xfrm>
            <a:off x="2320375" y="453575"/>
            <a:ext cx="530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anose="020B0604020202020204" charset="0"/>
                <a:cs typeface="Arimo" panose="020B0604020202020204" charset="0"/>
              </a:rPr>
              <a:t>Système Embarqué Utilisé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9E8B57-567F-E53F-83DE-DC677955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9" y="1682750"/>
            <a:ext cx="4687747" cy="26567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5D2AB4-3A58-62E6-FA77-CA2028CCE485}"/>
              </a:ext>
            </a:extLst>
          </p:cNvPr>
          <p:cNvSpPr txBox="1"/>
          <p:nvPr/>
        </p:nvSpPr>
        <p:spPr>
          <a:xfrm>
            <a:off x="5791200" y="1682750"/>
            <a:ext cx="29191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</a:rPr>
              <a:t>Raspberry Pi 4 Computer </a:t>
            </a:r>
          </a:p>
          <a:p>
            <a:r>
              <a:rPr lang="fr-FR" sz="3200" dirty="0">
                <a:solidFill>
                  <a:srgbClr val="002060"/>
                </a:solidFill>
              </a:rPr>
              <a:t>Model B  8GB RAM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E9A67CC3-36CC-F0D0-87A7-8682C569D127}"/>
              </a:ext>
            </a:extLst>
          </p:cNvPr>
          <p:cNvSpPr/>
          <p:nvPr/>
        </p:nvSpPr>
        <p:spPr>
          <a:xfrm>
            <a:off x="7853837" y="4551249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16/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" grpId="0" animBg="1"/>
      <p:bldP spid="761" grpId="0" animBg="1"/>
      <p:bldP spid="76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/>
          <p:nvPr/>
        </p:nvSpPr>
        <p:spPr>
          <a:xfrm>
            <a:off x="8722101" y="4363091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E9A67CC3-36CC-F0D0-87A7-8682C569D127}"/>
              </a:ext>
            </a:extLst>
          </p:cNvPr>
          <p:cNvSpPr/>
          <p:nvPr/>
        </p:nvSpPr>
        <p:spPr>
          <a:xfrm>
            <a:off x="7934860" y="4539674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17/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6EF8EA-57DD-9574-183E-8F35C30C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88" y="292378"/>
            <a:ext cx="3541043" cy="45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/>
          <p:nvPr/>
        </p:nvSpPr>
        <p:spPr>
          <a:xfrm>
            <a:off x="8722101" y="4363091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E9A67CC3-36CC-F0D0-87A7-8682C569D127}"/>
              </a:ext>
            </a:extLst>
          </p:cNvPr>
          <p:cNvSpPr/>
          <p:nvPr/>
        </p:nvSpPr>
        <p:spPr>
          <a:xfrm>
            <a:off x="7934860" y="4539674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18/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B7CE00-3BB8-F53B-1D83-C80E2D4B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49" y="486137"/>
            <a:ext cx="7262804" cy="40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/>
          <p:nvPr/>
        </p:nvSpPr>
        <p:spPr>
          <a:xfrm>
            <a:off x="8722101" y="4363091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E9A67CC3-36CC-F0D0-87A7-8682C569D127}"/>
              </a:ext>
            </a:extLst>
          </p:cNvPr>
          <p:cNvSpPr/>
          <p:nvPr/>
        </p:nvSpPr>
        <p:spPr>
          <a:xfrm>
            <a:off x="7934860" y="4539674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19/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21E95D-E122-3DD0-BE7F-ABFCE38E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29" y="461288"/>
            <a:ext cx="5238389" cy="41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713250" y="1017700"/>
            <a:ext cx="77175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706550" y="4147800"/>
            <a:ext cx="35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4854989" y="4147800"/>
            <a:ext cx="35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7813025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80309" y="1497400"/>
            <a:ext cx="2152321" cy="16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2000" b="1" dirty="0">
                <a:solidFill>
                  <a:srgbClr val="1A22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Plan de la présentation​</a:t>
            </a:r>
          </a:p>
        </p:txBody>
      </p:sp>
      <p:sp>
        <p:nvSpPr>
          <p:cNvPr id="58" name="Freeform 17"/>
          <p:cNvSpPr/>
          <p:nvPr/>
        </p:nvSpPr>
        <p:spPr>
          <a:xfrm>
            <a:off x="1601664" y="616688"/>
            <a:ext cx="1335104" cy="3509112"/>
          </a:xfrm>
          <a:custGeom>
            <a:avLst/>
            <a:gdLst/>
            <a:ahLst/>
            <a:cxnLst/>
            <a:rect l="l" t="t" r="r" b="b"/>
            <a:pathLst>
              <a:path w="2664324" h="5261386">
                <a:moveTo>
                  <a:pt x="0" y="0"/>
                </a:moveTo>
                <a:lnTo>
                  <a:pt x="2664324" y="0"/>
                </a:lnTo>
                <a:lnTo>
                  <a:pt x="2664324" y="5261386"/>
                </a:lnTo>
                <a:lnTo>
                  <a:pt x="0" y="5261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9" name="AutoShape 34"/>
          <p:cNvSpPr/>
          <p:nvPr/>
        </p:nvSpPr>
        <p:spPr>
          <a:xfrm rot="9273859">
            <a:off x="2575007" y="587965"/>
            <a:ext cx="2062439" cy="583288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0" name="Group 14"/>
          <p:cNvGrpSpPr/>
          <p:nvPr/>
        </p:nvGrpSpPr>
        <p:grpSpPr>
          <a:xfrm>
            <a:off x="4601757" y="309326"/>
            <a:ext cx="2944798" cy="915200"/>
            <a:chOff x="0" y="0"/>
            <a:chExt cx="10654400" cy="2108800"/>
          </a:xfrm>
          <a:solidFill>
            <a:srgbClr val="D149CE"/>
          </a:solidFill>
        </p:grpSpPr>
        <p:sp>
          <p:nvSpPr>
            <p:cNvPr id="61" name="Freeform 15"/>
            <p:cNvSpPr/>
            <p:nvPr/>
          </p:nvSpPr>
          <p:spPr>
            <a:xfrm>
              <a:off x="0" y="0"/>
              <a:ext cx="10654411" cy="2108835"/>
            </a:xfrm>
            <a:custGeom>
              <a:avLst/>
              <a:gdLst/>
              <a:ahLst/>
              <a:cxnLst/>
              <a:rect l="l" t="t" r="r" b="b"/>
              <a:pathLst>
                <a:path w="10654411" h="2108835">
                  <a:moveTo>
                    <a:pt x="0" y="1054354"/>
                  </a:moveTo>
                  <a:cubicBezTo>
                    <a:pt x="0" y="472059"/>
                    <a:pt x="472059" y="0"/>
                    <a:pt x="1054354" y="0"/>
                  </a:cubicBezTo>
                  <a:lnTo>
                    <a:pt x="9600057" y="0"/>
                  </a:lnTo>
                  <a:cubicBezTo>
                    <a:pt x="10182351" y="0"/>
                    <a:pt x="10654411" y="472059"/>
                    <a:pt x="10654411" y="1054354"/>
                  </a:cubicBezTo>
                  <a:cubicBezTo>
                    <a:pt x="10654411" y="1636649"/>
                    <a:pt x="10182351" y="2108708"/>
                    <a:pt x="9600057" y="2108708"/>
                  </a:cubicBezTo>
                  <a:lnTo>
                    <a:pt x="1054354" y="2108708"/>
                  </a:lnTo>
                  <a:cubicBezTo>
                    <a:pt x="472059" y="2108835"/>
                    <a:pt x="0" y="1636776"/>
                    <a:pt x="0" y="1054354"/>
                  </a:cubicBezTo>
                  <a:close/>
                </a:path>
              </a:pathLst>
            </a:custGeom>
            <a:noFill/>
            <a:ln>
              <a:solidFill>
                <a:schemeClr val="tx2"/>
              </a:solidFill>
            </a:ln>
          </p:spPr>
        </p:sp>
      </p:grpSp>
      <p:grpSp>
        <p:nvGrpSpPr>
          <p:cNvPr id="62" name="Group 14"/>
          <p:cNvGrpSpPr/>
          <p:nvPr/>
        </p:nvGrpSpPr>
        <p:grpSpPr>
          <a:xfrm>
            <a:off x="4641155" y="1365096"/>
            <a:ext cx="2944798" cy="915200"/>
            <a:chOff x="0" y="0"/>
            <a:chExt cx="10654400" cy="2108800"/>
          </a:xfrm>
          <a:noFill/>
        </p:grpSpPr>
        <p:sp>
          <p:nvSpPr>
            <p:cNvPr id="63" name="Freeform 15"/>
            <p:cNvSpPr/>
            <p:nvPr/>
          </p:nvSpPr>
          <p:spPr>
            <a:xfrm>
              <a:off x="0" y="0"/>
              <a:ext cx="10654411" cy="2108835"/>
            </a:xfrm>
            <a:custGeom>
              <a:avLst/>
              <a:gdLst/>
              <a:ahLst/>
              <a:cxnLst/>
              <a:rect l="l" t="t" r="r" b="b"/>
              <a:pathLst>
                <a:path w="10654411" h="2108835">
                  <a:moveTo>
                    <a:pt x="0" y="1054354"/>
                  </a:moveTo>
                  <a:cubicBezTo>
                    <a:pt x="0" y="472059"/>
                    <a:pt x="472059" y="0"/>
                    <a:pt x="1054354" y="0"/>
                  </a:cubicBezTo>
                  <a:lnTo>
                    <a:pt x="9600057" y="0"/>
                  </a:lnTo>
                  <a:cubicBezTo>
                    <a:pt x="10182351" y="0"/>
                    <a:pt x="10654411" y="472059"/>
                    <a:pt x="10654411" y="1054354"/>
                  </a:cubicBezTo>
                  <a:cubicBezTo>
                    <a:pt x="10654411" y="1636649"/>
                    <a:pt x="10182351" y="2108708"/>
                    <a:pt x="9600057" y="2108708"/>
                  </a:cubicBezTo>
                  <a:lnTo>
                    <a:pt x="1054354" y="2108708"/>
                  </a:lnTo>
                  <a:cubicBezTo>
                    <a:pt x="472059" y="2108835"/>
                    <a:pt x="0" y="1636776"/>
                    <a:pt x="0" y="1054354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</p:sp>
      </p:grpSp>
      <p:grpSp>
        <p:nvGrpSpPr>
          <p:cNvPr id="64" name="Group 14"/>
          <p:cNvGrpSpPr/>
          <p:nvPr/>
        </p:nvGrpSpPr>
        <p:grpSpPr>
          <a:xfrm>
            <a:off x="4619553" y="2453490"/>
            <a:ext cx="2944798" cy="915200"/>
            <a:chOff x="0" y="0"/>
            <a:chExt cx="10654400" cy="2108800"/>
          </a:xfrm>
          <a:solidFill>
            <a:schemeClr val="tx1"/>
          </a:solidFill>
        </p:grpSpPr>
        <p:sp>
          <p:nvSpPr>
            <p:cNvPr id="65" name="Freeform 15"/>
            <p:cNvSpPr/>
            <p:nvPr/>
          </p:nvSpPr>
          <p:spPr>
            <a:xfrm>
              <a:off x="0" y="0"/>
              <a:ext cx="10654411" cy="2108835"/>
            </a:xfrm>
            <a:custGeom>
              <a:avLst/>
              <a:gdLst/>
              <a:ahLst/>
              <a:cxnLst/>
              <a:rect l="l" t="t" r="r" b="b"/>
              <a:pathLst>
                <a:path w="10654411" h="2108835">
                  <a:moveTo>
                    <a:pt x="0" y="1054354"/>
                  </a:moveTo>
                  <a:cubicBezTo>
                    <a:pt x="0" y="472059"/>
                    <a:pt x="472059" y="0"/>
                    <a:pt x="1054354" y="0"/>
                  </a:cubicBezTo>
                  <a:lnTo>
                    <a:pt x="9600057" y="0"/>
                  </a:lnTo>
                  <a:cubicBezTo>
                    <a:pt x="10182351" y="0"/>
                    <a:pt x="10654411" y="472059"/>
                    <a:pt x="10654411" y="1054354"/>
                  </a:cubicBezTo>
                  <a:cubicBezTo>
                    <a:pt x="10654411" y="1636649"/>
                    <a:pt x="10182351" y="2108708"/>
                    <a:pt x="9600057" y="2108708"/>
                  </a:cubicBezTo>
                  <a:lnTo>
                    <a:pt x="1054354" y="2108708"/>
                  </a:lnTo>
                  <a:cubicBezTo>
                    <a:pt x="472059" y="2108835"/>
                    <a:pt x="0" y="1636776"/>
                    <a:pt x="0" y="1054354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66" name="Group 14"/>
          <p:cNvGrpSpPr/>
          <p:nvPr/>
        </p:nvGrpSpPr>
        <p:grpSpPr>
          <a:xfrm>
            <a:off x="4606783" y="3537953"/>
            <a:ext cx="3013544" cy="915200"/>
            <a:chOff x="0" y="0"/>
            <a:chExt cx="10654400" cy="2108800"/>
          </a:xfrm>
          <a:solidFill>
            <a:schemeClr val="tx1"/>
          </a:solidFill>
        </p:grpSpPr>
        <p:sp>
          <p:nvSpPr>
            <p:cNvPr id="67" name="Freeform 15"/>
            <p:cNvSpPr/>
            <p:nvPr/>
          </p:nvSpPr>
          <p:spPr>
            <a:xfrm>
              <a:off x="0" y="0"/>
              <a:ext cx="10654411" cy="2108835"/>
            </a:xfrm>
            <a:custGeom>
              <a:avLst/>
              <a:gdLst/>
              <a:ahLst/>
              <a:cxnLst/>
              <a:rect l="l" t="t" r="r" b="b"/>
              <a:pathLst>
                <a:path w="10654411" h="2108835">
                  <a:moveTo>
                    <a:pt x="0" y="1054354"/>
                  </a:moveTo>
                  <a:cubicBezTo>
                    <a:pt x="0" y="472059"/>
                    <a:pt x="472059" y="0"/>
                    <a:pt x="1054354" y="0"/>
                  </a:cubicBezTo>
                  <a:lnTo>
                    <a:pt x="9600057" y="0"/>
                  </a:lnTo>
                  <a:cubicBezTo>
                    <a:pt x="10182351" y="0"/>
                    <a:pt x="10654411" y="472059"/>
                    <a:pt x="10654411" y="1054354"/>
                  </a:cubicBezTo>
                  <a:cubicBezTo>
                    <a:pt x="10654411" y="1636649"/>
                    <a:pt x="10182351" y="2108708"/>
                    <a:pt x="9600057" y="2108708"/>
                  </a:cubicBezTo>
                  <a:lnTo>
                    <a:pt x="1054354" y="2108708"/>
                  </a:lnTo>
                  <a:cubicBezTo>
                    <a:pt x="472059" y="2108835"/>
                    <a:pt x="0" y="1636776"/>
                    <a:pt x="0" y="1054354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</p:sp>
      </p:grpSp>
      <p:sp>
        <p:nvSpPr>
          <p:cNvPr id="68" name="AutoShape 34"/>
          <p:cNvSpPr/>
          <p:nvPr/>
        </p:nvSpPr>
        <p:spPr>
          <a:xfrm rot="9273859">
            <a:off x="2944628" y="1412374"/>
            <a:ext cx="1712511" cy="773906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34"/>
          <p:cNvSpPr/>
          <p:nvPr/>
        </p:nvSpPr>
        <p:spPr>
          <a:xfrm rot="9273859">
            <a:off x="2878984" y="2823327"/>
            <a:ext cx="1515146" cy="1710762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" name="AutoShape 34"/>
          <p:cNvSpPr/>
          <p:nvPr/>
        </p:nvSpPr>
        <p:spPr>
          <a:xfrm rot="9273859">
            <a:off x="3020356" y="2160527"/>
            <a:ext cx="1417586" cy="1165620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1" name="Group 35"/>
          <p:cNvGrpSpPr/>
          <p:nvPr/>
        </p:nvGrpSpPr>
        <p:grpSpPr>
          <a:xfrm>
            <a:off x="2306626" y="950458"/>
            <a:ext cx="338249" cy="319836"/>
            <a:chOff x="0" y="0"/>
            <a:chExt cx="522986" cy="522986"/>
          </a:xfrm>
          <a:solidFill>
            <a:schemeClr val="tx2"/>
          </a:solidFill>
        </p:grpSpPr>
        <p:sp>
          <p:nvSpPr>
            <p:cNvPr id="72" name="Freeform 36"/>
            <p:cNvSpPr/>
            <p:nvPr/>
          </p:nvSpPr>
          <p:spPr>
            <a:xfrm>
              <a:off x="12700" y="12700"/>
              <a:ext cx="497586" cy="497586"/>
            </a:xfrm>
            <a:custGeom>
              <a:avLst/>
              <a:gdLst/>
              <a:ahLst/>
              <a:cxnLst/>
              <a:rect l="l" t="t" r="r" b="b"/>
              <a:pathLst>
                <a:path w="497586" h="497586">
                  <a:moveTo>
                    <a:pt x="0" y="248793"/>
                  </a:moveTo>
                  <a:cubicBezTo>
                    <a:pt x="0" y="111379"/>
                    <a:pt x="111379" y="0"/>
                    <a:pt x="248793" y="0"/>
                  </a:cubicBezTo>
                  <a:cubicBezTo>
                    <a:pt x="386207" y="0"/>
                    <a:pt x="497586" y="111379"/>
                    <a:pt x="497586" y="248793"/>
                  </a:cubicBezTo>
                  <a:cubicBezTo>
                    <a:pt x="497586" y="386207"/>
                    <a:pt x="386207" y="497586"/>
                    <a:pt x="248793" y="497586"/>
                  </a:cubicBezTo>
                  <a:cubicBezTo>
                    <a:pt x="111379" y="497586"/>
                    <a:pt x="0" y="386207"/>
                    <a:pt x="0" y="248793"/>
                  </a:cubicBezTo>
                  <a:close/>
                </a:path>
              </a:pathLst>
            </a:custGeom>
            <a:grpFill/>
          </p:spPr>
        </p:sp>
        <p:sp>
          <p:nvSpPr>
            <p:cNvPr id="73" name="Freeform 37"/>
            <p:cNvSpPr/>
            <p:nvPr/>
          </p:nvSpPr>
          <p:spPr>
            <a:xfrm>
              <a:off x="0" y="0"/>
              <a:ext cx="522986" cy="522986"/>
            </a:xfrm>
            <a:custGeom>
              <a:avLst/>
              <a:gdLst/>
              <a:ahLst/>
              <a:cxnLst/>
              <a:rect l="l" t="t" r="r" b="b"/>
              <a:pathLst>
                <a:path w="522986" h="522986">
                  <a:moveTo>
                    <a:pt x="0" y="261493"/>
                  </a:moveTo>
                  <a:cubicBezTo>
                    <a:pt x="0" y="117094"/>
                    <a:pt x="117094" y="0"/>
                    <a:pt x="261493" y="0"/>
                  </a:cubicBezTo>
                  <a:lnTo>
                    <a:pt x="261493" y="12700"/>
                  </a:lnTo>
                  <a:lnTo>
                    <a:pt x="261493" y="0"/>
                  </a:lnTo>
                  <a:cubicBezTo>
                    <a:pt x="405892" y="0"/>
                    <a:pt x="522986" y="117094"/>
                    <a:pt x="522986" y="261493"/>
                  </a:cubicBezTo>
                  <a:lnTo>
                    <a:pt x="510286" y="261493"/>
                  </a:lnTo>
                  <a:lnTo>
                    <a:pt x="522986" y="261493"/>
                  </a:lnTo>
                  <a:cubicBezTo>
                    <a:pt x="522986" y="405892"/>
                    <a:pt x="405892" y="522986"/>
                    <a:pt x="261493" y="522986"/>
                  </a:cubicBezTo>
                  <a:lnTo>
                    <a:pt x="261493" y="510286"/>
                  </a:lnTo>
                  <a:lnTo>
                    <a:pt x="261493" y="522986"/>
                  </a:lnTo>
                  <a:cubicBezTo>
                    <a:pt x="117094" y="522986"/>
                    <a:pt x="0" y="405892"/>
                    <a:pt x="0" y="261493"/>
                  </a:cubicBezTo>
                  <a:lnTo>
                    <a:pt x="12700" y="261493"/>
                  </a:lnTo>
                  <a:lnTo>
                    <a:pt x="25400" y="261493"/>
                  </a:lnTo>
                  <a:lnTo>
                    <a:pt x="12700" y="261493"/>
                  </a:lnTo>
                  <a:lnTo>
                    <a:pt x="0" y="261493"/>
                  </a:lnTo>
                  <a:moveTo>
                    <a:pt x="25400" y="261493"/>
                  </a:moveTo>
                  <a:cubicBezTo>
                    <a:pt x="25400" y="268478"/>
                    <a:pt x="19685" y="274193"/>
                    <a:pt x="12700" y="274193"/>
                  </a:cubicBezTo>
                  <a:cubicBezTo>
                    <a:pt x="5715" y="274193"/>
                    <a:pt x="0" y="268478"/>
                    <a:pt x="0" y="261493"/>
                  </a:cubicBezTo>
                  <a:cubicBezTo>
                    <a:pt x="0" y="254508"/>
                    <a:pt x="5715" y="248793"/>
                    <a:pt x="12700" y="248793"/>
                  </a:cubicBezTo>
                  <a:cubicBezTo>
                    <a:pt x="19685" y="248793"/>
                    <a:pt x="25400" y="254508"/>
                    <a:pt x="25400" y="261493"/>
                  </a:cubicBezTo>
                  <a:cubicBezTo>
                    <a:pt x="25400" y="391922"/>
                    <a:pt x="131064" y="497586"/>
                    <a:pt x="261493" y="497586"/>
                  </a:cubicBezTo>
                  <a:cubicBezTo>
                    <a:pt x="391922" y="497586"/>
                    <a:pt x="497586" y="391922"/>
                    <a:pt x="497586" y="261493"/>
                  </a:cubicBezTo>
                  <a:cubicBezTo>
                    <a:pt x="497586" y="131064"/>
                    <a:pt x="391922" y="25400"/>
                    <a:pt x="261493" y="25400"/>
                  </a:cubicBezTo>
                  <a:lnTo>
                    <a:pt x="261493" y="12700"/>
                  </a:lnTo>
                  <a:lnTo>
                    <a:pt x="261493" y="25400"/>
                  </a:lnTo>
                  <a:cubicBezTo>
                    <a:pt x="131064" y="25400"/>
                    <a:pt x="25400" y="131064"/>
                    <a:pt x="25400" y="261493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4" name="Group 35"/>
          <p:cNvGrpSpPr/>
          <p:nvPr/>
        </p:nvGrpSpPr>
        <p:grpSpPr>
          <a:xfrm>
            <a:off x="2653232" y="1667066"/>
            <a:ext cx="338249" cy="319836"/>
            <a:chOff x="0" y="0"/>
            <a:chExt cx="522986" cy="522986"/>
          </a:xfrm>
          <a:solidFill>
            <a:schemeClr val="tx2"/>
          </a:solidFill>
        </p:grpSpPr>
        <p:sp>
          <p:nvSpPr>
            <p:cNvPr id="75" name="Freeform 36"/>
            <p:cNvSpPr/>
            <p:nvPr/>
          </p:nvSpPr>
          <p:spPr>
            <a:xfrm>
              <a:off x="12700" y="12700"/>
              <a:ext cx="497586" cy="497586"/>
            </a:xfrm>
            <a:custGeom>
              <a:avLst/>
              <a:gdLst/>
              <a:ahLst/>
              <a:cxnLst/>
              <a:rect l="l" t="t" r="r" b="b"/>
              <a:pathLst>
                <a:path w="497586" h="497586">
                  <a:moveTo>
                    <a:pt x="0" y="248793"/>
                  </a:moveTo>
                  <a:cubicBezTo>
                    <a:pt x="0" y="111379"/>
                    <a:pt x="111379" y="0"/>
                    <a:pt x="248793" y="0"/>
                  </a:cubicBezTo>
                  <a:cubicBezTo>
                    <a:pt x="386207" y="0"/>
                    <a:pt x="497586" y="111379"/>
                    <a:pt x="497586" y="248793"/>
                  </a:cubicBezTo>
                  <a:cubicBezTo>
                    <a:pt x="497586" y="386207"/>
                    <a:pt x="386207" y="497586"/>
                    <a:pt x="248793" y="497586"/>
                  </a:cubicBezTo>
                  <a:cubicBezTo>
                    <a:pt x="111379" y="497586"/>
                    <a:pt x="0" y="386207"/>
                    <a:pt x="0" y="248793"/>
                  </a:cubicBezTo>
                  <a:close/>
                </a:path>
              </a:pathLst>
            </a:custGeom>
            <a:grpFill/>
          </p:spPr>
        </p:sp>
        <p:sp>
          <p:nvSpPr>
            <p:cNvPr id="76" name="Freeform 37"/>
            <p:cNvSpPr/>
            <p:nvPr/>
          </p:nvSpPr>
          <p:spPr>
            <a:xfrm>
              <a:off x="0" y="0"/>
              <a:ext cx="522986" cy="522986"/>
            </a:xfrm>
            <a:custGeom>
              <a:avLst/>
              <a:gdLst/>
              <a:ahLst/>
              <a:cxnLst/>
              <a:rect l="l" t="t" r="r" b="b"/>
              <a:pathLst>
                <a:path w="522986" h="522986">
                  <a:moveTo>
                    <a:pt x="0" y="261493"/>
                  </a:moveTo>
                  <a:cubicBezTo>
                    <a:pt x="0" y="117094"/>
                    <a:pt x="117094" y="0"/>
                    <a:pt x="261493" y="0"/>
                  </a:cubicBezTo>
                  <a:lnTo>
                    <a:pt x="261493" y="12700"/>
                  </a:lnTo>
                  <a:lnTo>
                    <a:pt x="261493" y="0"/>
                  </a:lnTo>
                  <a:cubicBezTo>
                    <a:pt x="405892" y="0"/>
                    <a:pt x="522986" y="117094"/>
                    <a:pt x="522986" y="261493"/>
                  </a:cubicBezTo>
                  <a:lnTo>
                    <a:pt x="510286" y="261493"/>
                  </a:lnTo>
                  <a:lnTo>
                    <a:pt x="522986" y="261493"/>
                  </a:lnTo>
                  <a:cubicBezTo>
                    <a:pt x="522986" y="405892"/>
                    <a:pt x="405892" y="522986"/>
                    <a:pt x="261493" y="522986"/>
                  </a:cubicBezTo>
                  <a:lnTo>
                    <a:pt x="261493" y="510286"/>
                  </a:lnTo>
                  <a:lnTo>
                    <a:pt x="261493" y="522986"/>
                  </a:lnTo>
                  <a:cubicBezTo>
                    <a:pt x="117094" y="522986"/>
                    <a:pt x="0" y="405892"/>
                    <a:pt x="0" y="261493"/>
                  </a:cubicBezTo>
                  <a:lnTo>
                    <a:pt x="12700" y="261493"/>
                  </a:lnTo>
                  <a:lnTo>
                    <a:pt x="25400" y="261493"/>
                  </a:lnTo>
                  <a:lnTo>
                    <a:pt x="12700" y="261493"/>
                  </a:lnTo>
                  <a:lnTo>
                    <a:pt x="0" y="261493"/>
                  </a:lnTo>
                  <a:moveTo>
                    <a:pt x="25400" y="261493"/>
                  </a:moveTo>
                  <a:cubicBezTo>
                    <a:pt x="25400" y="268478"/>
                    <a:pt x="19685" y="274193"/>
                    <a:pt x="12700" y="274193"/>
                  </a:cubicBezTo>
                  <a:cubicBezTo>
                    <a:pt x="5715" y="274193"/>
                    <a:pt x="0" y="268478"/>
                    <a:pt x="0" y="261493"/>
                  </a:cubicBezTo>
                  <a:cubicBezTo>
                    <a:pt x="0" y="254508"/>
                    <a:pt x="5715" y="248793"/>
                    <a:pt x="12700" y="248793"/>
                  </a:cubicBezTo>
                  <a:cubicBezTo>
                    <a:pt x="19685" y="248793"/>
                    <a:pt x="25400" y="254508"/>
                    <a:pt x="25400" y="261493"/>
                  </a:cubicBezTo>
                  <a:cubicBezTo>
                    <a:pt x="25400" y="391922"/>
                    <a:pt x="131064" y="497586"/>
                    <a:pt x="261493" y="497586"/>
                  </a:cubicBezTo>
                  <a:cubicBezTo>
                    <a:pt x="391922" y="497586"/>
                    <a:pt x="497586" y="391922"/>
                    <a:pt x="497586" y="261493"/>
                  </a:cubicBezTo>
                  <a:cubicBezTo>
                    <a:pt x="497586" y="131064"/>
                    <a:pt x="391922" y="25400"/>
                    <a:pt x="261493" y="25400"/>
                  </a:cubicBezTo>
                  <a:lnTo>
                    <a:pt x="261493" y="12700"/>
                  </a:lnTo>
                  <a:lnTo>
                    <a:pt x="261493" y="25400"/>
                  </a:lnTo>
                  <a:cubicBezTo>
                    <a:pt x="131064" y="25400"/>
                    <a:pt x="25400" y="131064"/>
                    <a:pt x="25400" y="261493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7" name="Group 35"/>
          <p:cNvGrpSpPr/>
          <p:nvPr/>
        </p:nvGrpSpPr>
        <p:grpSpPr>
          <a:xfrm>
            <a:off x="2665934" y="2349112"/>
            <a:ext cx="338249" cy="319836"/>
            <a:chOff x="0" y="0"/>
            <a:chExt cx="522986" cy="522986"/>
          </a:xfrm>
          <a:solidFill>
            <a:schemeClr val="tx2"/>
          </a:solidFill>
        </p:grpSpPr>
        <p:sp>
          <p:nvSpPr>
            <p:cNvPr id="78" name="Freeform 36"/>
            <p:cNvSpPr/>
            <p:nvPr/>
          </p:nvSpPr>
          <p:spPr>
            <a:xfrm>
              <a:off x="12700" y="12700"/>
              <a:ext cx="497586" cy="497586"/>
            </a:xfrm>
            <a:custGeom>
              <a:avLst/>
              <a:gdLst/>
              <a:ahLst/>
              <a:cxnLst/>
              <a:rect l="l" t="t" r="r" b="b"/>
              <a:pathLst>
                <a:path w="497586" h="497586">
                  <a:moveTo>
                    <a:pt x="0" y="248793"/>
                  </a:moveTo>
                  <a:cubicBezTo>
                    <a:pt x="0" y="111379"/>
                    <a:pt x="111379" y="0"/>
                    <a:pt x="248793" y="0"/>
                  </a:cubicBezTo>
                  <a:cubicBezTo>
                    <a:pt x="386207" y="0"/>
                    <a:pt x="497586" y="111379"/>
                    <a:pt x="497586" y="248793"/>
                  </a:cubicBezTo>
                  <a:cubicBezTo>
                    <a:pt x="497586" y="386207"/>
                    <a:pt x="386207" y="497586"/>
                    <a:pt x="248793" y="497586"/>
                  </a:cubicBezTo>
                  <a:cubicBezTo>
                    <a:pt x="111379" y="497586"/>
                    <a:pt x="0" y="386207"/>
                    <a:pt x="0" y="248793"/>
                  </a:cubicBezTo>
                  <a:close/>
                </a:path>
              </a:pathLst>
            </a:custGeom>
            <a:grpFill/>
          </p:spPr>
        </p:sp>
        <p:sp>
          <p:nvSpPr>
            <p:cNvPr id="79" name="Freeform 37"/>
            <p:cNvSpPr/>
            <p:nvPr/>
          </p:nvSpPr>
          <p:spPr>
            <a:xfrm>
              <a:off x="0" y="0"/>
              <a:ext cx="522986" cy="522986"/>
            </a:xfrm>
            <a:custGeom>
              <a:avLst/>
              <a:gdLst/>
              <a:ahLst/>
              <a:cxnLst/>
              <a:rect l="l" t="t" r="r" b="b"/>
              <a:pathLst>
                <a:path w="522986" h="522986">
                  <a:moveTo>
                    <a:pt x="0" y="261493"/>
                  </a:moveTo>
                  <a:cubicBezTo>
                    <a:pt x="0" y="117094"/>
                    <a:pt x="117094" y="0"/>
                    <a:pt x="261493" y="0"/>
                  </a:cubicBezTo>
                  <a:lnTo>
                    <a:pt x="261493" y="12700"/>
                  </a:lnTo>
                  <a:lnTo>
                    <a:pt x="261493" y="0"/>
                  </a:lnTo>
                  <a:cubicBezTo>
                    <a:pt x="405892" y="0"/>
                    <a:pt x="522986" y="117094"/>
                    <a:pt x="522986" y="261493"/>
                  </a:cubicBezTo>
                  <a:lnTo>
                    <a:pt x="510286" y="261493"/>
                  </a:lnTo>
                  <a:lnTo>
                    <a:pt x="522986" y="261493"/>
                  </a:lnTo>
                  <a:cubicBezTo>
                    <a:pt x="522986" y="405892"/>
                    <a:pt x="405892" y="522986"/>
                    <a:pt x="261493" y="522986"/>
                  </a:cubicBezTo>
                  <a:lnTo>
                    <a:pt x="261493" y="510286"/>
                  </a:lnTo>
                  <a:lnTo>
                    <a:pt x="261493" y="522986"/>
                  </a:lnTo>
                  <a:cubicBezTo>
                    <a:pt x="117094" y="522986"/>
                    <a:pt x="0" y="405892"/>
                    <a:pt x="0" y="261493"/>
                  </a:cubicBezTo>
                  <a:lnTo>
                    <a:pt x="12700" y="261493"/>
                  </a:lnTo>
                  <a:lnTo>
                    <a:pt x="25400" y="261493"/>
                  </a:lnTo>
                  <a:lnTo>
                    <a:pt x="12700" y="261493"/>
                  </a:lnTo>
                  <a:lnTo>
                    <a:pt x="0" y="261493"/>
                  </a:lnTo>
                  <a:moveTo>
                    <a:pt x="25400" y="261493"/>
                  </a:moveTo>
                  <a:cubicBezTo>
                    <a:pt x="25400" y="268478"/>
                    <a:pt x="19685" y="274193"/>
                    <a:pt x="12700" y="274193"/>
                  </a:cubicBezTo>
                  <a:cubicBezTo>
                    <a:pt x="5715" y="274193"/>
                    <a:pt x="0" y="268478"/>
                    <a:pt x="0" y="261493"/>
                  </a:cubicBezTo>
                  <a:cubicBezTo>
                    <a:pt x="0" y="254508"/>
                    <a:pt x="5715" y="248793"/>
                    <a:pt x="12700" y="248793"/>
                  </a:cubicBezTo>
                  <a:cubicBezTo>
                    <a:pt x="19685" y="248793"/>
                    <a:pt x="25400" y="254508"/>
                    <a:pt x="25400" y="261493"/>
                  </a:cubicBezTo>
                  <a:cubicBezTo>
                    <a:pt x="25400" y="391922"/>
                    <a:pt x="131064" y="497586"/>
                    <a:pt x="261493" y="497586"/>
                  </a:cubicBezTo>
                  <a:cubicBezTo>
                    <a:pt x="391922" y="497586"/>
                    <a:pt x="497586" y="391922"/>
                    <a:pt x="497586" y="261493"/>
                  </a:cubicBezTo>
                  <a:cubicBezTo>
                    <a:pt x="497586" y="131064"/>
                    <a:pt x="391922" y="25400"/>
                    <a:pt x="261493" y="25400"/>
                  </a:cubicBezTo>
                  <a:lnTo>
                    <a:pt x="261493" y="12700"/>
                  </a:lnTo>
                  <a:lnTo>
                    <a:pt x="261493" y="25400"/>
                  </a:lnTo>
                  <a:cubicBezTo>
                    <a:pt x="131064" y="25400"/>
                    <a:pt x="25400" y="131064"/>
                    <a:pt x="25400" y="261493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0" name="Group 35"/>
          <p:cNvGrpSpPr/>
          <p:nvPr/>
        </p:nvGrpSpPr>
        <p:grpSpPr>
          <a:xfrm>
            <a:off x="2523182" y="3113328"/>
            <a:ext cx="338249" cy="319836"/>
            <a:chOff x="0" y="0"/>
            <a:chExt cx="522986" cy="522986"/>
          </a:xfrm>
          <a:solidFill>
            <a:schemeClr val="tx2"/>
          </a:solidFill>
        </p:grpSpPr>
        <p:sp>
          <p:nvSpPr>
            <p:cNvPr id="81" name="Freeform 36"/>
            <p:cNvSpPr/>
            <p:nvPr/>
          </p:nvSpPr>
          <p:spPr>
            <a:xfrm>
              <a:off x="12700" y="12700"/>
              <a:ext cx="497586" cy="497586"/>
            </a:xfrm>
            <a:custGeom>
              <a:avLst/>
              <a:gdLst/>
              <a:ahLst/>
              <a:cxnLst/>
              <a:rect l="l" t="t" r="r" b="b"/>
              <a:pathLst>
                <a:path w="497586" h="497586">
                  <a:moveTo>
                    <a:pt x="0" y="248793"/>
                  </a:moveTo>
                  <a:cubicBezTo>
                    <a:pt x="0" y="111379"/>
                    <a:pt x="111379" y="0"/>
                    <a:pt x="248793" y="0"/>
                  </a:cubicBezTo>
                  <a:cubicBezTo>
                    <a:pt x="386207" y="0"/>
                    <a:pt x="497586" y="111379"/>
                    <a:pt x="497586" y="248793"/>
                  </a:cubicBezTo>
                  <a:cubicBezTo>
                    <a:pt x="497586" y="386207"/>
                    <a:pt x="386207" y="497586"/>
                    <a:pt x="248793" y="497586"/>
                  </a:cubicBezTo>
                  <a:cubicBezTo>
                    <a:pt x="111379" y="497586"/>
                    <a:pt x="0" y="386207"/>
                    <a:pt x="0" y="248793"/>
                  </a:cubicBezTo>
                  <a:close/>
                </a:path>
              </a:pathLst>
            </a:custGeom>
            <a:grpFill/>
          </p:spPr>
        </p:sp>
        <p:sp>
          <p:nvSpPr>
            <p:cNvPr id="82" name="Freeform 37"/>
            <p:cNvSpPr/>
            <p:nvPr/>
          </p:nvSpPr>
          <p:spPr>
            <a:xfrm>
              <a:off x="0" y="0"/>
              <a:ext cx="522986" cy="522986"/>
            </a:xfrm>
            <a:custGeom>
              <a:avLst/>
              <a:gdLst/>
              <a:ahLst/>
              <a:cxnLst/>
              <a:rect l="l" t="t" r="r" b="b"/>
              <a:pathLst>
                <a:path w="522986" h="522986">
                  <a:moveTo>
                    <a:pt x="0" y="261493"/>
                  </a:moveTo>
                  <a:cubicBezTo>
                    <a:pt x="0" y="117094"/>
                    <a:pt x="117094" y="0"/>
                    <a:pt x="261493" y="0"/>
                  </a:cubicBezTo>
                  <a:lnTo>
                    <a:pt x="261493" y="12700"/>
                  </a:lnTo>
                  <a:lnTo>
                    <a:pt x="261493" y="0"/>
                  </a:lnTo>
                  <a:cubicBezTo>
                    <a:pt x="405892" y="0"/>
                    <a:pt x="522986" y="117094"/>
                    <a:pt x="522986" y="261493"/>
                  </a:cubicBezTo>
                  <a:lnTo>
                    <a:pt x="510286" y="261493"/>
                  </a:lnTo>
                  <a:lnTo>
                    <a:pt x="522986" y="261493"/>
                  </a:lnTo>
                  <a:cubicBezTo>
                    <a:pt x="522986" y="405892"/>
                    <a:pt x="405892" y="522986"/>
                    <a:pt x="261493" y="522986"/>
                  </a:cubicBezTo>
                  <a:lnTo>
                    <a:pt x="261493" y="510286"/>
                  </a:lnTo>
                  <a:lnTo>
                    <a:pt x="261493" y="522986"/>
                  </a:lnTo>
                  <a:cubicBezTo>
                    <a:pt x="117094" y="522986"/>
                    <a:pt x="0" y="405892"/>
                    <a:pt x="0" y="261493"/>
                  </a:cubicBezTo>
                  <a:lnTo>
                    <a:pt x="12700" y="261493"/>
                  </a:lnTo>
                  <a:lnTo>
                    <a:pt x="25400" y="261493"/>
                  </a:lnTo>
                  <a:lnTo>
                    <a:pt x="12700" y="261493"/>
                  </a:lnTo>
                  <a:lnTo>
                    <a:pt x="0" y="261493"/>
                  </a:lnTo>
                  <a:moveTo>
                    <a:pt x="25400" y="261493"/>
                  </a:moveTo>
                  <a:cubicBezTo>
                    <a:pt x="25400" y="268478"/>
                    <a:pt x="19685" y="274193"/>
                    <a:pt x="12700" y="274193"/>
                  </a:cubicBezTo>
                  <a:cubicBezTo>
                    <a:pt x="5715" y="274193"/>
                    <a:pt x="0" y="268478"/>
                    <a:pt x="0" y="261493"/>
                  </a:cubicBezTo>
                  <a:cubicBezTo>
                    <a:pt x="0" y="254508"/>
                    <a:pt x="5715" y="248793"/>
                    <a:pt x="12700" y="248793"/>
                  </a:cubicBezTo>
                  <a:cubicBezTo>
                    <a:pt x="19685" y="248793"/>
                    <a:pt x="25400" y="254508"/>
                    <a:pt x="25400" y="261493"/>
                  </a:cubicBezTo>
                  <a:cubicBezTo>
                    <a:pt x="25400" y="391922"/>
                    <a:pt x="131064" y="497586"/>
                    <a:pt x="261493" y="497586"/>
                  </a:cubicBezTo>
                  <a:cubicBezTo>
                    <a:pt x="391922" y="497586"/>
                    <a:pt x="497586" y="391922"/>
                    <a:pt x="497586" y="261493"/>
                  </a:cubicBezTo>
                  <a:cubicBezTo>
                    <a:pt x="497586" y="131064"/>
                    <a:pt x="391922" y="25400"/>
                    <a:pt x="261493" y="25400"/>
                  </a:cubicBezTo>
                  <a:lnTo>
                    <a:pt x="261493" y="12700"/>
                  </a:lnTo>
                  <a:lnTo>
                    <a:pt x="261493" y="25400"/>
                  </a:lnTo>
                  <a:cubicBezTo>
                    <a:pt x="131064" y="25400"/>
                    <a:pt x="25400" y="131064"/>
                    <a:pt x="25400" y="261493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Rectangle 3"/>
          <p:cNvSpPr/>
          <p:nvPr/>
        </p:nvSpPr>
        <p:spPr>
          <a:xfrm>
            <a:off x="5327135" y="372747"/>
            <a:ext cx="1838965" cy="5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20"/>
              </a:lnSpc>
            </a:pPr>
            <a:r>
              <a:rPr lang="en-US" sz="2000" b="1" dirty="0">
                <a:solidFill>
                  <a:srgbClr val="002060"/>
                </a:solidFill>
                <a:latin typeface="Open Sans Bold"/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1226" y="1459461"/>
            <a:ext cx="1484702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32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2060"/>
                </a:solidFill>
                <a:latin typeface="Open Sans Bold"/>
              </a:rPr>
              <a:t>Conception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8081" y="2541320"/>
            <a:ext cx="1551260" cy="5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432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2060"/>
                </a:solidFill>
                <a:latin typeface="Open Sans Bold"/>
              </a:rPr>
              <a:t>Réalisation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73891" y="3366181"/>
            <a:ext cx="2179532" cy="11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320"/>
              </a:lnSpc>
              <a:spcBef>
                <a:spcPct val="0"/>
              </a:spcBef>
            </a:pPr>
            <a:r>
              <a:rPr lang="en-US" sz="2000" dirty="0">
                <a:solidFill>
                  <a:srgbClr val="002060"/>
                </a:solidFill>
                <a:latin typeface="Open Sans Bold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Open Sans Bold"/>
              </a:rPr>
              <a:t>Conclusion et      </a:t>
            </a:r>
          </a:p>
          <a:p>
            <a:pPr lvl="0">
              <a:lnSpc>
                <a:spcPts val="432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2060"/>
                </a:solidFill>
                <a:latin typeface="Open Sans Bold"/>
              </a:rPr>
              <a:t>  perspectives</a:t>
            </a:r>
            <a:r>
              <a:rPr lang="en-US" sz="2000" dirty="0">
                <a:solidFill>
                  <a:srgbClr val="002060"/>
                </a:solidFill>
                <a:latin typeface="Open Sans Bold"/>
              </a:rPr>
              <a:t>​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E341CD-3127-42AE-E003-34E94495CBB8}"/>
              </a:ext>
            </a:extLst>
          </p:cNvPr>
          <p:cNvSpPr txBox="1"/>
          <p:nvPr/>
        </p:nvSpPr>
        <p:spPr>
          <a:xfrm>
            <a:off x="4676432" y="3819711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86ACB65F-CDF2-FEBE-A47D-263D39252601}"/>
              </a:ext>
            </a:extLst>
          </p:cNvPr>
          <p:cNvSpPr/>
          <p:nvPr/>
        </p:nvSpPr>
        <p:spPr>
          <a:xfrm>
            <a:off x="4357522" y="294161"/>
            <a:ext cx="922195" cy="915215"/>
          </a:xfrm>
          <a:prstGeom prst="diamond">
            <a:avLst/>
          </a:prstGeom>
          <a:solidFill>
            <a:srgbClr val="5328A8"/>
          </a:solidFill>
          <a:ln>
            <a:solidFill>
              <a:srgbClr val="5328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11" name="Losange 10">
            <a:extLst>
              <a:ext uri="{FF2B5EF4-FFF2-40B4-BE49-F238E27FC236}">
                <a16:creationId xmlns:a16="http://schemas.microsoft.com/office/drawing/2014/main" id="{7B3FC058-E794-7C61-09C9-4527831F8B17}"/>
              </a:ext>
            </a:extLst>
          </p:cNvPr>
          <p:cNvSpPr/>
          <p:nvPr/>
        </p:nvSpPr>
        <p:spPr>
          <a:xfrm>
            <a:off x="4378256" y="1344784"/>
            <a:ext cx="922195" cy="915215"/>
          </a:xfrm>
          <a:prstGeom prst="diamond">
            <a:avLst/>
          </a:prstGeom>
          <a:ln>
            <a:solidFill>
              <a:srgbClr val="5328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2FD3AF38-E3B5-3EC4-F4CB-25929CDE844C}"/>
              </a:ext>
            </a:extLst>
          </p:cNvPr>
          <p:cNvSpPr/>
          <p:nvPr/>
        </p:nvSpPr>
        <p:spPr>
          <a:xfrm>
            <a:off x="4383038" y="2440336"/>
            <a:ext cx="922195" cy="915215"/>
          </a:xfrm>
          <a:prstGeom prst="diamond">
            <a:avLst/>
          </a:prstGeom>
          <a:ln>
            <a:solidFill>
              <a:srgbClr val="5328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47320420-A1F2-8548-7C44-E8BF1F739802}"/>
              </a:ext>
            </a:extLst>
          </p:cNvPr>
          <p:cNvSpPr/>
          <p:nvPr/>
        </p:nvSpPr>
        <p:spPr>
          <a:xfrm>
            <a:off x="4385165" y="3510562"/>
            <a:ext cx="922195" cy="985401"/>
          </a:xfrm>
          <a:prstGeom prst="diamond">
            <a:avLst/>
          </a:prstGeom>
          <a:ln>
            <a:solidFill>
              <a:srgbClr val="5328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CD58C0FE-F1BA-23D5-3E56-79B5BCA3ADC1}"/>
              </a:ext>
            </a:extLst>
          </p:cNvPr>
          <p:cNvSpPr/>
          <p:nvPr/>
        </p:nvSpPr>
        <p:spPr>
          <a:xfrm>
            <a:off x="7881553" y="4609500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2/</a:t>
            </a:r>
            <a:r>
              <a:rPr lang="ar-DZ" sz="1800" b="1" dirty="0">
                <a:solidFill>
                  <a:srgbClr val="002060"/>
                </a:solidFill>
              </a:rPr>
              <a:t>32</a:t>
            </a:r>
            <a:endParaRPr lang="fr-FR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/>
          <p:nvPr/>
        </p:nvSpPr>
        <p:spPr>
          <a:xfrm>
            <a:off x="8722101" y="4363091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E9A67CC3-36CC-F0D0-87A7-8682C569D127}"/>
              </a:ext>
            </a:extLst>
          </p:cNvPr>
          <p:cNvSpPr/>
          <p:nvPr/>
        </p:nvSpPr>
        <p:spPr>
          <a:xfrm>
            <a:off x="7934860" y="4539674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ar-DZ" sz="1800" b="1" dirty="0">
                <a:solidFill>
                  <a:schemeClr val="tx1"/>
                </a:solidFill>
              </a:rPr>
              <a:t>20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6C59F5-9EE5-3B55-0129-4F8DECCB5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64" y="446866"/>
            <a:ext cx="4722471" cy="40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8800F85-BA1A-7A21-A21E-2AC83B136360}"/>
              </a:ext>
            </a:extLst>
          </p:cNvPr>
          <p:cNvCxnSpPr>
            <a:cxnSpLocks/>
          </p:cNvCxnSpPr>
          <p:nvPr/>
        </p:nvCxnSpPr>
        <p:spPr>
          <a:xfrm flipH="1">
            <a:off x="466458" y="506876"/>
            <a:ext cx="1" cy="222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19D2FB8-95BE-D9B4-84E4-F1124F4D4A34}"/>
              </a:ext>
            </a:extLst>
          </p:cNvPr>
          <p:cNvCxnSpPr>
            <a:cxnSpLocks/>
          </p:cNvCxnSpPr>
          <p:nvPr/>
        </p:nvCxnSpPr>
        <p:spPr>
          <a:xfrm>
            <a:off x="2867727" y="425404"/>
            <a:ext cx="0" cy="228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3099DC9-48FC-F0FD-FF1D-22B030FA6A69}"/>
              </a:ext>
            </a:extLst>
          </p:cNvPr>
          <p:cNvSpPr txBox="1"/>
          <p:nvPr/>
        </p:nvSpPr>
        <p:spPr>
          <a:xfrm>
            <a:off x="149791" y="134152"/>
            <a:ext cx="11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Contrôleur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FDA7536-541F-80ED-5DD5-06860EC71679}"/>
              </a:ext>
            </a:extLst>
          </p:cNvPr>
          <p:cNvSpPr txBox="1"/>
          <p:nvPr/>
        </p:nvSpPr>
        <p:spPr>
          <a:xfrm>
            <a:off x="2335207" y="112364"/>
            <a:ext cx="14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Broker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830C75A-54B8-A6BF-A70B-5138E4E5782E}"/>
              </a:ext>
            </a:extLst>
          </p:cNvPr>
          <p:cNvCxnSpPr>
            <a:cxnSpLocks/>
          </p:cNvCxnSpPr>
          <p:nvPr/>
        </p:nvCxnSpPr>
        <p:spPr>
          <a:xfrm>
            <a:off x="466458" y="906667"/>
            <a:ext cx="239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224A364-2A8E-E095-B238-AE0AA66C82D8}"/>
              </a:ext>
            </a:extLst>
          </p:cNvPr>
          <p:cNvSpPr txBox="1"/>
          <p:nvPr/>
        </p:nvSpPr>
        <p:spPr>
          <a:xfrm>
            <a:off x="690629" y="598890"/>
            <a:ext cx="222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Création Compte Client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35E4D98-046F-5A9C-F296-5D10AD8ADACF}"/>
              </a:ext>
            </a:extLst>
          </p:cNvPr>
          <p:cNvSpPr txBox="1"/>
          <p:nvPr/>
        </p:nvSpPr>
        <p:spPr>
          <a:xfrm>
            <a:off x="3002418" y="1552547"/>
            <a:ext cx="100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Création Des Rôles et ACL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FA0594-2A4A-C31F-6F49-5F621C76B69D}"/>
              </a:ext>
            </a:extLst>
          </p:cNvPr>
          <p:cNvCxnSpPr>
            <a:cxnSpLocks/>
          </p:cNvCxnSpPr>
          <p:nvPr/>
        </p:nvCxnSpPr>
        <p:spPr>
          <a:xfrm>
            <a:off x="466458" y="2318793"/>
            <a:ext cx="239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563EEB42-A7CE-29C0-229B-944E34972F0C}"/>
              </a:ext>
            </a:extLst>
          </p:cNvPr>
          <p:cNvSpPr txBox="1"/>
          <p:nvPr/>
        </p:nvSpPr>
        <p:spPr>
          <a:xfrm>
            <a:off x="625405" y="1795572"/>
            <a:ext cx="222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S'abonner au sujet </a:t>
            </a:r>
          </a:p>
          <a:p>
            <a:r>
              <a:rPr lang="fr-FR" dirty="0">
                <a:solidFill>
                  <a:srgbClr val="002060"/>
                </a:solidFill>
              </a:rPr>
              <a:t>ID / #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88B09DF-75F8-2800-39B0-8D5675CE663D}"/>
              </a:ext>
            </a:extLst>
          </p:cNvPr>
          <p:cNvCxnSpPr>
            <a:cxnSpLocks/>
          </p:cNvCxnSpPr>
          <p:nvPr/>
        </p:nvCxnSpPr>
        <p:spPr>
          <a:xfrm>
            <a:off x="4187154" y="1276659"/>
            <a:ext cx="0" cy="332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E1E756-B540-27BD-989D-0E7DEBDB7580}"/>
              </a:ext>
            </a:extLst>
          </p:cNvPr>
          <p:cNvCxnSpPr>
            <a:cxnSpLocks/>
          </p:cNvCxnSpPr>
          <p:nvPr/>
        </p:nvCxnSpPr>
        <p:spPr>
          <a:xfrm>
            <a:off x="6620719" y="1260889"/>
            <a:ext cx="0" cy="333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B57B494-51C5-BB52-C23A-43F5ECC4A440}"/>
              </a:ext>
            </a:extLst>
          </p:cNvPr>
          <p:cNvCxnSpPr>
            <a:cxnSpLocks/>
          </p:cNvCxnSpPr>
          <p:nvPr/>
        </p:nvCxnSpPr>
        <p:spPr>
          <a:xfrm>
            <a:off x="8564313" y="1276659"/>
            <a:ext cx="0" cy="332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073E656-F640-90AE-D4CD-082A1340DB59}"/>
              </a:ext>
            </a:extLst>
          </p:cNvPr>
          <p:cNvSpPr txBox="1"/>
          <p:nvPr/>
        </p:nvSpPr>
        <p:spPr>
          <a:xfrm>
            <a:off x="3967020" y="867058"/>
            <a:ext cx="15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Broker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21F43B-7C72-785E-FE9B-429EFF510FE3}"/>
              </a:ext>
            </a:extLst>
          </p:cNvPr>
          <p:cNvSpPr txBox="1"/>
          <p:nvPr/>
        </p:nvSpPr>
        <p:spPr>
          <a:xfrm>
            <a:off x="5822068" y="860446"/>
            <a:ext cx="159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Interface Web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AED-DF52-2480-C223-10BFC0C173C4}"/>
              </a:ext>
            </a:extLst>
          </p:cNvPr>
          <p:cNvSpPr txBox="1"/>
          <p:nvPr/>
        </p:nvSpPr>
        <p:spPr>
          <a:xfrm>
            <a:off x="7897037" y="860446"/>
            <a:ext cx="150084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Web Server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7DDC416-5C44-3F70-2A81-E0ACBD2E3954}"/>
              </a:ext>
            </a:extLst>
          </p:cNvPr>
          <p:cNvCxnSpPr>
            <a:cxnSpLocks/>
          </p:cNvCxnSpPr>
          <p:nvPr/>
        </p:nvCxnSpPr>
        <p:spPr>
          <a:xfrm>
            <a:off x="6620719" y="2050648"/>
            <a:ext cx="1943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08B7595-C474-32C1-F27B-16B6F25356EE}"/>
              </a:ext>
            </a:extLst>
          </p:cNvPr>
          <p:cNvCxnSpPr>
            <a:cxnSpLocks/>
          </p:cNvCxnSpPr>
          <p:nvPr/>
        </p:nvCxnSpPr>
        <p:spPr>
          <a:xfrm flipH="1" flipV="1">
            <a:off x="4187154" y="2029601"/>
            <a:ext cx="2433565" cy="2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èche : courbe vers la gauche 33">
            <a:extLst>
              <a:ext uri="{FF2B5EF4-FFF2-40B4-BE49-F238E27FC236}">
                <a16:creationId xmlns:a16="http://schemas.microsoft.com/office/drawing/2014/main" id="{34C72986-5896-C5BA-7096-B5CC78F28164}"/>
              </a:ext>
            </a:extLst>
          </p:cNvPr>
          <p:cNvSpPr/>
          <p:nvPr/>
        </p:nvSpPr>
        <p:spPr>
          <a:xfrm>
            <a:off x="6620719" y="2241254"/>
            <a:ext cx="315394" cy="60705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DAB497-6156-597E-D7C1-A23CD097E3BC}"/>
              </a:ext>
            </a:extLst>
          </p:cNvPr>
          <p:cNvCxnSpPr>
            <a:cxnSpLocks/>
          </p:cNvCxnSpPr>
          <p:nvPr/>
        </p:nvCxnSpPr>
        <p:spPr>
          <a:xfrm>
            <a:off x="6632394" y="3429963"/>
            <a:ext cx="1931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AB55366-AF07-563E-AFC8-16032522184F}"/>
              </a:ext>
            </a:extLst>
          </p:cNvPr>
          <p:cNvCxnSpPr>
            <a:cxnSpLocks/>
          </p:cNvCxnSpPr>
          <p:nvPr/>
        </p:nvCxnSpPr>
        <p:spPr>
          <a:xfrm flipH="1">
            <a:off x="4187154" y="3429963"/>
            <a:ext cx="244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00803A5-6FF1-4F60-2320-06B37D03D18B}"/>
              </a:ext>
            </a:extLst>
          </p:cNvPr>
          <p:cNvCxnSpPr>
            <a:cxnSpLocks/>
          </p:cNvCxnSpPr>
          <p:nvPr/>
        </p:nvCxnSpPr>
        <p:spPr>
          <a:xfrm flipH="1">
            <a:off x="4187154" y="4263953"/>
            <a:ext cx="2395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986BC08A-59EC-A9E3-F4D5-4179FD58F4BE}"/>
              </a:ext>
            </a:extLst>
          </p:cNvPr>
          <p:cNvSpPr txBox="1"/>
          <p:nvPr/>
        </p:nvSpPr>
        <p:spPr>
          <a:xfrm>
            <a:off x="6774404" y="1506381"/>
            <a:ext cx="165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Création du compte utilisateur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B382ACA-8000-CAB1-8DB2-5467839C413F}"/>
              </a:ext>
            </a:extLst>
          </p:cNvPr>
          <p:cNvSpPr txBox="1"/>
          <p:nvPr/>
        </p:nvSpPr>
        <p:spPr>
          <a:xfrm>
            <a:off x="4310781" y="1455340"/>
            <a:ext cx="2271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Création du compte client et assignation des rôles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12BF398-2D32-B2FD-FBE4-FB0047E83001}"/>
              </a:ext>
            </a:extLst>
          </p:cNvPr>
          <p:cNvSpPr txBox="1"/>
          <p:nvPr/>
        </p:nvSpPr>
        <p:spPr>
          <a:xfrm>
            <a:off x="6909879" y="2157423"/>
            <a:ext cx="1408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appairage de l'ID du contrôleur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48690D3-6387-13BB-EA97-EC7B00422451}"/>
              </a:ext>
            </a:extLst>
          </p:cNvPr>
          <p:cNvSpPr txBox="1"/>
          <p:nvPr/>
        </p:nvSpPr>
        <p:spPr>
          <a:xfrm>
            <a:off x="6782149" y="2932136"/>
            <a:ext cx="154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Mise à jour de la base de données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45817D6-A75C-3C73-59F8-701561B73048}"/>
              </a:ext>
            </a:extLst>
          </p:cNvPr>
          <p:cNvSpPr txBox="1"/>
          <p:nvPr/>
        </p:nvSpPr>
        <p:spPr>
          <a:xfrm>
            <a:off x="4310781" y="2932136"/>
            <a:ext cx="217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Affectation des rôles de contrôleur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657D6D1-8693-F058-8ABF-18441914A8D4}"/>
              </a:ext>
            </a:extLst>
          </p:cNvPr>
          <p:cNvSpPr txBox="1"/>
          <p:nvPr/>
        </p:nvSpPr>
        <p:spPr>
          <a:xfrm>
            <a:off x="4385716" y="3750188"/>
            <a:ext cx="222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S'abonner au sujet du Contrôleur</a:t>
            </a:r>
          </a:p>
        </p:txBody>
      </p:sp>
      <p:sp>
        <p:nvSpPr>
          <p:cNvPr id="63" name="Flèche : courbe vers la gauche 62">
            <a:extLst>
              <a:ext uri="{FF2B5EF4-FFF2-40B4-BE49-F238E27FC236}">
                <a16:creationId xmlns:a16="http://schemas.microsoft.com/office/drawing/2014/main" id="{561C8509-621B-E20A-920F-AD55C7F8E955}"/>
              </a:ext>
            </a:extLst>
          </p:cNvPr>
          <p:cNvSpPr/>
          <p:nvPr/>
        </p:nvSpPr>
        <p:spPr>
          <a:xfrm>
            <a:off x="2859334" y="1023678"/>
            <a:ext cx="323699" cy="744889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E610A749-6502-A758-5FBE-9D51446F6046}"/>
              </a:ext>
            </a:extLst>
          </p:cNvPr>
          <p:cNvSpPr/>
          <p:nvPr/>
        </p:nvSpPr>
        <p:spPr>
          <a:xfrm>
            <a:off x="7936444" y="4557514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ar-DZ" sz="1800" b="1" dirty="0">
                <a:solidFill>
                  <a:schemeClr val="tx1"/>
                </a:solidFill>
              </a:rPr>
              <a:t>21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6044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8" grpId="0"/>
      <p:bldP spid="32" grpId="0"/>
      <p:bldP spid="17" grpId="0"/>
      <p:bldP spid="18" grpId="0"/>
      <p:bldP spid="19" grpId="0"/>
      <p:bldP spid="34" grpId="0" animBg="1"/>
      <p:bldP spid="42" grpId="0"/>
      <p:bldP spid="50" grpId="0"/>
      <p:bldP spid="52" grpId="0"/>
      <p:bldP spid="53" grpId="0"/>
      <p:bldP spid="58" grpId="0"/>
      <p:bldP spid="59" grpId="0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715997A-7BA3-FD5D-1F12-16BB9D1C9CEF}"/>
              </a:ext>
            </a:extLst>
          </p:cNvPr>
          <p:cNvCxnSpPr>
            <a:cxnSpLocks/>
          </p:cNvCxnSpPr>
          <p:nvPr/>
        </p:nvCxnSpPr>
        <p:spPr>
          <a:xfrm>
            <a:off x="1455528" y="782939"/>
            <a:ext cx="0" cy="338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049C0D8-ACEC-30BD-2002-E002B5F78451}"/>
              </a:ext>
            </a:extLst>
          </p:cNvPr>
          <p:cNvCxnSpPr>
            <a:cxnSpLocks/>
          </p:cNvCxnSpPr>
          <p:nvPr/>
        </p:nvCxnSpPr>
        <p:spPr>
          <a:xfrm flipH="1">
            <a:off x="3517747" y="782939"/>
            <a:ext cx="4" cy="338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F05C0D2-7916-FCF8-99AA-CCDA592EE955}"/>
              </a:ext>
            </a:extLst>
          </p:cNvPr>
          <p:cNvCxnSpPr>
            <a:cxnSpLocks/>
          </p:cNvCxnSpPr>
          <p:nvPr/>
        </p:nvCxnSpPr>
        <p:spPr>
          <a:xfrm>
            <a:off x="6112410" y="782939"/>
            <a:ext cx="0" cy="352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5A11DCE-F720-5081-6BB6-171973F435A7}"/>
              </a:ext>
            </a:extLst>
          </p:cNvPr>
          <p:cNvCxnSpPr>
            <a:cxnSpLocks/>
          </p:cNvCxnSpPr>
          <p:nvPr/>
        </p:nvCxnSpPr>
        <p:spPr>
          <a:xfrm>
            <a:off x="8475574" y="754968"/>
            <a:ext cx="0" cy="355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6ECF1DC-472E-C39A-779D-FEC98EDBFCC0}"/>
              </a:ext>
            </a:extLst>
          </p:cNvPr>
          <p:cNvSpPr txBox="1"/>
          <p:nvPr/>
        </p:nvSpPr>
        <p:spPr>
          <a:xfrm>
            <a:off x="983848" y="277792"/>
            <a:ext cx="1169038" cy="31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Utilisateur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09EC8D-B841-75B0-CC4E-F8ECA116125F}"/>
              </a:ext>
            </a:extLst>
          </p:cNvPr>
          <p:cNvSpPr txBox="1"/>
          <p:nvPr/>
        </p:nvSpPr>
        <p:spPr>
          <a:xfrm>
            <a:off x="2834359" y="277792"/>
            <a:ext cx="136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interface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EC4F2A-4E7F-69CF-8EDA-32352DC73E3A}"/>
              </a:ext>
            </a:extLst>
          </p:cNvPr>
          <p:cNvSpPr txBox="1"/>
          <p:nvPr/>
        </p:nvSpPr>
        <p:spPr>
          <a:xfrm>
            <a:off x="5429018" y="277792"/>
            <a:ext cx="136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Broker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E80C790-1AF3-5150-1B94-2F1E8B90D8AD}"/>
              </a:ext>
            </a:extLst>
          </p:cNvPr>
          <p:cNvSpPr txBox="1"/>
          <p:nvPr/>
        </p:nvSpPr>
        <p:spPr>
          <a:xfrm>
            <a:off x="7743463" y="255206"/>
            <a:ext cx="1134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Contrôleur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71AEA53-D375-4BD8-D928-315A8383C9E0}"/>
              </a:ext>
            </a:extLst>
          </p:cNvPr>
          <p:cNvCxnSpPr>
            <a:cxnSpLocks/>
          </p:cNvCxnSpPr>
          <p:nvPr/>
        </p:nvCxnSpPr>
        <p:spPr>
          <a:xfrm>
            <a:off x="1464218" y="1741548"/>
            <a:ext cx="206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CE9E5FF-895A-A394-CEFE-7F3837BF3B1E}"/>
              </a:ext>
            </a:extLst>
          </p:cNvPr>
          <p:cNvCxnSpPr>
            <a:cxnSpLocks/>
          </p:cNvCxnSpPr>
          <p:nvPr/>
        </p:nvCxnSpPr>
        <p:spPr>
          <a:xfrm>
            <a:off x="3517747" y="1900177"/>
            <a:ext cx="259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FDD608-CA5D-B64A-622E-B0BFD96E036E}"/>
              </a:ext>
            </a:extLst>
          </p:cNvPr>
          <p:cNvCxnSpPr>
            <a:cxnSpLocks/>
          </p:cNvCxnSpPr>
          <p:nvPr/>
        </p:nvCxnSpPr>
        <p:spPr>
          <a:xfrm flipH="1">
            <a:off x="3517748" y="2395961"/>
            <a:ext cx="259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6630CC2-7C22-EA56-A0A2-3E9118B676CA}"/>
              </a:ext>
            </a:extLst>
          </p:cNvPr>
          <p:cNvCxnSpPr>
            <a:cxnSpLocks/>
          </p:cNvCxnSpPr>
          <p:nvPr/>
        </p:nvCxnSpPr>
        <p:spPr>
          <a:xfrm>
            <a:off x="1455528" y="2849302"/>
            <a:ext cx="206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7EC2FA1-07C2-A8E8-F0D2-02D01F09FD5B}"/>
              </a:ext>
            </a:extLst>
          </p:cNvPr>
          <p:cNvCxnSpPr>
            <a:cxnSpLocks/>
          </p:cNvCxnSpPr>
          <p:nvPr/>
        </p:nvCxnSpPr>
        <p:spPr>
          <a:xfrm>
            <a:off x="3517747" y="3381736"/>
            <a:ext cx="259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1DA582B-AEA0-AF9D-7879-410A58FCF2F4}"/>
              </a:ext>
            </a:extLst>
          </p:cNvPr>
          <p:cNvCxnSpPr>
            <a:cxnSpLocks/>
          </p:cNvCxnSpPr>
          <p:nvPr/>
        </p:nvCxnSpPr>
        <p:spPr>
          <a:xfrm flipH="1">
            <a:off x="6112410" y="1088020"/>
            <a:ext cx="236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F51C12C-D6DE-CBED-747D-A1C2C066C7DA}"/>
              </a:ext>
            </a:extLst>
          </p:cNvPr>
          <p:cNvCxnSpPr>
            <a:cxnSpLocks/>
          </p:cNvCxnSpPr>
          <p:nvPr/>
        </p:nvCxnSpPr>
        <p:spPr>
          <a:xfrm flipH="1">
            <a:off x="6112410" y="1587660"/>
            <a:ext cx="236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094B3DE-7740-5664-2AF9-7EB624C9D9C2}"/>
              </a:ext>
            </a:extLst>
          </p:cNvPr>
          <p:cNvSpPr txBox="1"/>
          <p:nvPr/>
        </p:nvSpPr>
        <p:spPr>
          <a:xfrm>
            <a:off x="1733321" y="1356294"/>
            <a:ext cx="1481560" cy="30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accédé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B5E39C-B030-1D8B-99F1-B9FD8F46F732}"/>
              </a:ext>
            </a:extLst>
          </p:cNvPr>
          <p:cNvSpPr txBox="1"/>
          <p:nvPr/>
        </p:nvSpPr>
        <p:spPr>
          <a:xfrm>
            <a:off x="3634957" y="1534007"/>
            <a:ext cx="238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Connexion ou Reconnexion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107E15B-72FA-C605-4E68-E97223DC3433}"/>
              </a:ext>
            </a:extLst>
          </p:cNvPr>
          <p:cNvSpPr txBox="1"/>
          <p:nvPr/>
        </p:nvSpPr>
        <p:spPr>
          <a:xfrm>
            <a:off x="1734286" y="2571749"/>
            <a:ext cx="1481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Ecrire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75BB69-0F93-4AEE-0498-D60F0292CDFA}"/>
              </a:ext>
            </a:extLst>
          </p:cNvPr>
          <p:cNvSpPr txBox="1"/>
          <p:nvPr/>
        </p:nvSpPr>
        <p:spPr>
          <a:xfrm>
            <a:off x="3923825" y="3060897"/>
            <a:ext cx="17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Publiez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950111-D523-DDFF-1442-ED23D4388FF6}"/>
              </a:ext>
            </a:extLst>
          </p:cNvPr>
          <p:cNvSpPr txBox="1"/>
          <p:nvPr/>
        </p:nvSpPr>
        <p:spPr>
          <a:xfrm>
            <a:off x="6112406" y="755809"/>
            <a:ext cx="238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Connexion ou Reconnexion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A2104A-FF76-9565-D205-CB69103E2041}"/>
              </a:ext>
            </a:extLst>
          </p:cNvPr>
          <p:cNvSpPr txBox="1"/>
          <p:nvPr/>
        </p:nvSpPr>
        <p:spPr>
          <a:xfrm>
            <a:off x="6390203" y="1252032"/>
            <a:ext cx="17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Publiez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A57C8A-7E0F-817C-0132-554D15D026D5}"/>
              </a:ext>
            </a:extLst>
          </p:cNvPr>
          <p:cNvSpPr txBox="1"/>
          <p:nvPr/>
        </p:nvSpPr>
        <p:spPr>
          <a:xfrm>
            <a:off x="6238754" y="3472405"/>
            <a:ext cx="193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envoi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CE64B3-EE5B-F836-5B7F-D0658104A8B2}"/>
              </a:ext>
            </a:extLst>
          </p:cNvPr>
          <p:cNvSpPr txBox="1"/>
          <p:nvPr/>
        </p:nvSpPr>
        <p:spPr>
          <a:xfrm>
            <a:off x="3818692" y="2077657"/>
            <a:ext cx="193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envoi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E42D05B-50E6-3CF6-6215-421EE09FFF49}"/>
              </a:ext>
            </a:extLst>
          </p:cNvPr>
          <p:cNvCxnSpPr>
            <a:cxnSpLocks/>
          </p:cNvCxnSpPr>
          <p:nvPr/>
        </p:nvCxnSpPr>
        <p:spPr>
          <a:xfrm>
            <a:off x="6112406" y="3780182"/>
            <a:ext cx="2363168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9">
            <a:extLst>
              <a:ext uri="{FF2B5EF4-FFF2-40B4-BE49-F238E27FC236}">
                <a16:creationId xmlns:a16="http://schemas.microsoft.com/office/drawing/2014/main" id="{487B8D01-CFD9-8BBF-4AC9-115E41123ECB}"/>
              </a:ext>
            </a:extLst>
          </p:cNvPr>
          <p:cNvSpPr/>
          <p:nvPr/>
        </p:nvSpPr>
        <p:spPr>
          <a:xfrm>
            <a:off x="7977700" y="4523278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ar-DZ" sz="1800" b="1" dirty="0">
                <a:solidFill>
                  <a:schemeClr val="tx1"/>
                </a:solidFill>
              </a:rPr>
              <a:t>22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838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" grpId="0"/>
      <p:bldP spid="3" grpId="0"/>
      <p:bldP spid="5" grpId="0"/>
      <p:bldP spid="6" grpId="0"/>
      <p:bldP spid="7" grpId="0"/>
      <p:bldP spid="12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70F3018-D4C3-27F5-665F-B9700D08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84" y="201874"/>
            <a:ext cx="7799615" cy="4144139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77C4DBAA-317F-9F4D-D3E8-1BFF98028FB3}"/>
              </a:ext>
            </a:extLst>
          </p:cNvPr>
          <p:cNvSpPr/>
          <p:nvPr/>
        </p:nvSpPr>
        <p:spPr>
          <a:xfrm>
            <a:off x="8007797" y="4526576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ar-DZ" sz="1800" b="1" dirty="0">
                <a:solidFill>
                  <a:schemeClr val="tx1"/>
                </a:solidFill>
              </a:rPr>
              <a:t>23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/>
          <p:nvPr/>
        </p:nvSpPr>
        <p:spPr>
          <a:xfrm>
            <a:off x="8561438" y="4626026"/>
            <a:ext cx="918133" cy="73400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8634713" y="-168279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7E2E0A-2B27-F7D1-D123-52768492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70" y="199898"/>
            <a:ext cx="7164259" cy="4152939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71C999CD-D678-AD41-8974-54050BF63390}"/>
              </a:ext>
            </a:extLst>
          </p:cNvPr>
          <p:cNvSpPr/>
          <p:nvPr/>
        </p:nvSpPr>
        <p:spPr>
          <a:xfrm>
            <a:off x="7957716" y="4536279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2</a:t>
            </a:r>
            <a:r>
              <a:rPr lang="ar-DZ" sz="1800" b="1" dirty="0">
                <a:solidFill>
                  <a:schemeClr val="tx1"/>
                </a:solidFill>
              </a:rPr>
              <a:t>4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142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/>
          <p:nvPr/>
        </p:nvSpPr>
        <p:spPr>
          <a:xfrm>
            <a:off x="8398650" y="4498881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8695439" y="-169408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6C24D1-C58D-45C5-1054-8849D465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2" y="216791"/>
            <a:ext cx="7592836" cy="4049513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79F7EE4B-597E-C4A1-9905-68785931CDB5}"/>
              </a:ext>
            </a:extLst>
          </p:cNvPr>
          <p:cNvSpPr/>
          <p:nvPr/>
        </p:nvSpPr>
        <p:spPr>
          <a:xfrm>
            <a:off x="7870544" y="4498881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2</a:t>
            </a:r>
            <a:r>
              <a:rPr lang="ar-DZ" sz="1800" b="1" dirty="0">
                <a:solidFill>
                  <a:schemeClr val="tx1"/>
                </a:solidFill>
              </a:rPr>
              <a:t>5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4056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/>
          <p:nvPr/>
        </p:nvSpPr>
        <p:spPr>
          <a:xfrm>
            <a:off x="8549121" y="4626202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8549121" y="-101421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1FA5C8E5-F3F2-4467-C40A-7DA9297BAFD4}"/>
              </a:ext>
            </a:extLst>
          </p:cNvPr>
          <p:cNvSpPr/>
          <p:nvPr/>
        </p:nvSpPr>
        <p:spPr>
          <a:xfrm>
            <a:off x="7935756" y="4503152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2</a:t>
            </a:r>
            <a:r>
              <a:rPr lang="ar-DZ" sz="1800" b="1" dirty="0">
                <a:solidFill>
                  <a:schemeClr val="tx1"/>
                </a:solidFill>
              </a:rPr>
              <a:t>7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F01AB9-985D-695C-523E-BB9D57DA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3" y="455250"/>
            <a:ext cx="8286354" cy="38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/>
          <p:nvPr/>
        </p:nvSpPr>
        <p:spPr>
          <a:xfrm>
            <a:off x="8549121" y="4626202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8549121" y="-101421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1FA5C8E5-F3F2-4467-C40A-7DA9297BAFD4}"/>
              </a:ext>
            </a:extLst>
          </p:cNvPr>
          <p:cNvSpPr/>
          <p:nvPr/>
        </p:nvSpPr>
        <p:spPr>
          <a:xfrm>
            <a:off x="7935756" y="4503152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2</a:t>
            </a:r>
            <a:r>
              <a:rPr lang="ar-DZ" sz="1800" b="1" dirty="0">
                <a:solidFill>
                  <a:schemeClr val="tx1"/>
                </a:solidFill>
              </a:rPr>
              <a:t>8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FB7605-0F68-704F-278B-0939887D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3" y="368597"/>
            <a:ext cx="7509973" cy="37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/>
          <p:nvPr/>
        </p:nvSpPr>
        <p:spPr>
          <a:xfrm>
            <a:off x="8285810" y="475696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8619813" y="-22194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7A64AA0-F06B-0673-B0C3-588592426AAB}"/>
              </a:ext>
            </a:extLst>
          </p:cNvPr>
          <p:cNvSpPr/>
          <p:nvPr/>
        </p:nvSpPr>
        <p:spPr>
          <a:xfrm>
            <a:off x="7942816" y="4549440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2</a:t>
            </a:r>
            <a:r>
              <a:rPr lang="ar-DZ" sz="1800" b="1" dirty="0">
                <a:solidFill>
                  <a:schemeClr val="tx1"/>
                </a:solidFill>
              </a:rPr>
              <a:t>6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A1CECA-3465-7F59-005C-4538C3D6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2" y="415560"/>
            <a:ext cx="8194876" cy="38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-1607075" y="34169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2;p36">
            <a:extLst>
              <a:ext uri="{FF2B5EF4-FFF2-40B4-BE49-F238E27FC236}">
                <a16:creationId xmlns:a16="http://schemas.microsoft.com/office/drawing/2014/main" id="{3F59D865-B72B-D1D8-7924-D722DA5B6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182" y="1116419"/>
            <a:ext cx="6843488" cy="2741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4320"/>
              </a:lnSpc>
            </a:pPr>
            <a:r>
              <a:rPr lang="en-US" sz="6400" b="1" dirty="0">
                <a:solidFill>
                  <a:srgbClr val="002060"/>
                </a:solidFill>
                <a:latin typeface="Open Sans Bold"/>
              </a:rPr>
              <a:t>Conclusion et</a:t>
            </a:r>
            <a:br>
              <a:rPr lang="en-US" sz="6400" b="1" dirty="0">
                <a:solidFill>
                  <a:srgbClr val="002060"/>
                </a:solidFill>
                <a:latin typeface="Open Sans Bold"/>
              </a:rPr>
            </a:br>
            <a:r>
              <a:rPr lang="en-US" sz="6400" b="1" dirty="0">
                <a:solidFill>
                  <a:srgbClr val="002060"/>
                </a:solidFill>
                <a:latin typeface="Open Sans Bold"/>
              </a:rPr>
              <a:t> </a:t>
            </a:r>
            <a:br>
              <a:rPr lang="en-US" sz="6400" b="1" dirty="0">
                <a:solidFill>
                  <a:srgbClr val="002060"/>
                </a:solidFill>
                <a:latin typeface="Open Sans Bold"/>
              </a:rPr>
            </a:br>
            <a:r>
              <a:rPr lang="en-US" sz="6400" b="1" dirty="0">
                <a:solidFill>
                  <a:srgbClr val="002060"/>
                </a:solidFill>
                <a:latin typeface="Open Sans Bold"/>
              </a:rPr>
              <a:t>Perspectives</a:t>
            </a:r>
          </a:p>
        </p:txBody>
      </p:sp>
      <p:cxnSp>
        <p:nvCxnSpPr>
          <p:cNvPr id="3" name="Google Shape;284;p36">
            <a:extLst>
              <a:ext uri="{FF2B5EF4-FFF2-40B4-BE49-F238E27FC236}">
                <a16:creationId xmlns:a16="http://schemas.microsoft.com/office/drawing/2014/main" id="{8C9E30F6-B72A-8584-A23C-D53D36DFDB54}"/>
              </a:ext>
            </a:extLst>
          </p:cNvPr>
          <p:cNvCxnSpPr>
            <a:cxnSpLocks/>
          </p:cNvCxnSpPr>
          <p:nvPr/>
        </p:nvCxnSpPr>
        <p:spPr>
          <a:xfrm>
            <a:off x="667664" y="3451576"/>
            <a:ext cx="4177753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7">
            <a:extLst>
              <a:ext uri="{FF2B5EF4-FFF2-40B4-BE49-F238E27FC236}">
                <a16:creationId xmlns:a16="http://schemas.microsoft.com/office/drawing/2014/main" id="{0F17FC27-C436-B3AF-D807-06E59C52C0CB}"/>
              </a:ext>
            </a:extLst>
          </p:cNvPr>
          <p:cNvGrpSpPr/>
          <p:nvPr/>
        </p:nvGrpSpPr>
        <p:grpSpPr>
          <a:xfrm>
            <a:off x="2691870" y="3787831"/>
            <a:ext cx="1279254" cy="1259976"/>
            <a:chOff x="-609480" y="140182"/>
            <a:chExt cx="3505455" cy="3505453"/>
          </a:xfrm>
          <a:solidFill>
            <a:srgbClr val="5328A8"/>
          </a:solidFill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1DAB4874-7B5B-8BAD-34FC-171301B19A8E}"/>
                </a:ext>
              </a:extLst>
            </p:cNvPr>
            <p:cNvSpPr/>
            <p:nvPr/>
          </p:nvSpPr>
          <p:spPr>
            <a:xfrm>
              <a:off x="-609480" y="140182"/>
              <a:ext cx="3505455" cy="3505453"/>
            </a:xfrm>
            <a:custGeom>
              <a:avLst/>
              <a:gdLst/>
              <a:ahLst/>
              <a:cxnLst/>
              <a:rect l="l" t="t" r="r" b="b"/>
              <a:pathLst>
                <a:path w="3505454" h="3505454">
                  <a:moveTo>
                    <a:pt x="0" y="1752727"/>
                  </a:moveTo>
                  <a:cubicBezTo>
                    <a:pt x="0" y="784733"/>
                    <a:pt x="784733" y="0"/>
                    <a:pt x="1752727" y="0"/>
                  </a:cubicBezTo>
                  <a:lnTo>
                    <a:pt x="1752727" y="12700"/>
                  </a:lnTo>
                  <a:lnTo>
                    <a:pt x="1752727" y="0"/>
                  </a:lnTo>
                  <a:cubicBezTo>
                    <a:pt x="2720721" y="0"/>
                    <a:pt x="3505454" y="784733"/>
                    <a:pt x="3505454" y="1752727"/>
                  </a:cubicBezTo>
                  <a:cubicBezTo>
                    <a:pt x="3505454" y="2720721"/>
                    <a:pt x="2720721" y="3505454"/>
                    <a:pt x="1752727" y="3505454"/>
                  </a:cubicBezTo>
                  <a:lnTo>
                    <a:pt x="1752727" y="3492754"/>
                  </a:lnTo>
                  <a:lnTo>
                    <a:pt x="1752727" y="3505454"/>
                  </a:lnTo>
                  <a:cubicBezTo>
                    <a:pt x="784733" y="3505454"/>
                    <a:pt x="0" y="2720721"/>
                    <a:pt x="0" y="1752727"/>
                  </a:cubicBezTo>
                  <a:lnTo>
                    <a:pt x="12700" y="1752727"/>
                  </a:lnTo>
                  <a:lnTo>
                    <a:pt x="23368" y="1759585"/>
                  </a:lnTo>
                  <a:cubicBezTo>
                    <a:pt x="20320" y="1764284"/>
                    <a:pt x="14478" y="1766570"/>
                    <a:pt x="9144" y="1764919"/>
                  </a:cubicBezTo>
                  <a:cubicBezTo>
                    <a:pt x="3810" y="1763268"/>
                    <a:pt x="0" y="1758315"/>
                    <a:pt x="0" y="1752727"/>
                  </a:cubicBezTo>
                  <a:moveTo>
                    <a:pt x="25400" y="1752727"/>
                  </a:moveTo>
                  <a:lnTo>
                    <a:pt x="12700" y="1752727"/>
                  </a:lnTo>
                  <a:lnTo>
                    <a:pt x="2032" y="1745869"/>
                  </a:lnTo>
                  <a:cubicBezTo>
                    <a:pt x="5080" y="1741170"/>
                    <a:pt x="10922" y="1738884"/>
                    <a:pt x="16256" y="1740535"/>
                  </a:cubicBezTo>
                  <a:cubicBezTo>
                    <a:pt x="21590" y="1742186"/>
                    <a:pt x="25400" y="1747139"/>
                    <a:pt x="25400" y="1752727"/>
                  </a:cubicBezTo>
                  <a:cubicBezTo>
                    <a:pt x="25400" y="2706751"/>
                    <a:pt x="798703" y="3480054"/>
                    <a:pt x="1752727" y="3480054"/>
                  </a:cubicBezTo>
                  <a:cubicBezTo>
                    <a:pt x="2706751" y="3480054"/>
                    <a:pt x="3480054" y="2706751"/>
                    <a:pt x="3480054" y="1752727"/>
                  </a:cubicBezTo>
                  <a:lnTo>
                    <a:pt x="3492754" y="1752727"/>
                  </a:lnTo>
                  <a:lnTo>
                    <a:pt x="3480054" y="1752727"/>
                  </a:lnTo>
                  <a:cubicBezTo>
                    <a:pt x="3480054" y="798703"/>
                    <a:pt x="2706624" y="25400"/>
                    <a:pt x="1752727" y="25400"/>
                  </a:cubicBezTo>
                  <a:lnTo>
                    <a:pt x="1752727" y="12700"/>
                  </a:lnTo>
                  <a:lnTo>
                    <a:pt x="1752727" y="25400"/>
                  </a:lnTo>
                  <a:cubicBezTo>
                    <a:pt x="798703" y="25400"/>
                    <a:pt x="25400" y="798703"/>
                    <a:pt x="25400" y="1752727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B2AA75F2-CFD8-0C94-FEFF-9BF01D5613BE}"/>
              </a:ext>
            </a:extLst>
          </p:cNvPr>
          <p:cNvSpPr txBox="1"/>
          <p:nvPr/>
        </p:nvSpPr>
        <p:spPr>
          <a:xfrm>
            <a:off x="2906069" y="4033098"/>
            <a:ext cx="1115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8" name="Google Shape;285;p36">
            <a:extLst>
              <a:ext uri="{FF2B5EF4-FFF2-40B4-BE49-F238E27FC236}">
                <a16:creationId xmlns:a16="http://schemas.microsoft.com/office/drawing/2014/main" id="{1A381FEA-EBC0-1123-9AEB-1B8D59B50D1B}"/>
              </a:ext>
            </a:extLst>
          </p:cNvPr>
          <p:cNvSpPr/>
          <p:nvPr/>
        </p:nvSpPr>
        <p:spPr>
          <a:xfrm>
            <a:off x="3395901" y="3674154"/>
            <a:ext cx="357267" cy="35292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5;p36">
            <a:extLst>
              <a:ext uri="{FF2B5EF4-FFF2-40B4-BE49-F238E27FC236}">
                <a16:creationId xmlns:a16="http://schemas.microsoft.com/office/drawing/2014/main" id="{D4B89694-F7A7-5664-AA2E-D9EDF7F4B6AD}"/>
              </a:ext>
            </a:extLst>
          </p:cNvPr>
          <p:cNvSpPr/>
          <p:nvPr/>
        </p:nvSpPr>
        <p:spPr>
          <a:xfrm>
            <a:off x="3785233" y="4017791"/>
            <a:ext cx="357267" cy="35292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5;p36">
            <a:extLst>
              <a:ext uri="{FF2B5EF4-FFF2-40B4-BE49-F238E27FC236}">
                <a16:creationId xmlns:a16="http://schemas.microsoft.com/office/drawing/2014/main" id="{47B2EB68-C4FB-A544-CC31-96F7E16D32BA}"/>
              </a:ext>
            </a:extLst>
          </p:cNvPr>
          <p:cNvSpPr/>
          <p:nvPr/>
        </p:nvSpPr>
        <p:spPr>
          <a:xfrm>
            <a:off x="3724839" y="4545815"/>
            <a:ext cx="357267" cy="35292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5;p36">
            <a:extLst>
              <a:ext uri="{FF2B5EF4-FFF2-40B4-BE49-F238E27FC236}">
                <a16:creationId xmlns:a16="http://schemas.microsoft.com/office/drawing/2014/main" id="{557D2D98-9E12-EDF5-D9FA-FE2B96F0AC08}"/>
              </a:ext>
            </a:extLst>
          </p:cNvPr>
          <p:cNvSpPr/>
          <p:nvPr/>
        </p:nvSpPr>
        <p:spPr>
          <a:xfrm>
            <a:off x="3256590" y="4843162"/>
            <a:ext cx="357267" cy="35292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C4D7FDF-3661-3AF9-4357-0839C8672846}"/>
              </a:ext>
            </a:extLst>
          </p:cNvPr>
          <p:cNvSpPr/>
          <p:nvPr/>
        </p:nvSpPr>
        <p:spPr>
          <a:xfrm>
            <a:off x="7831303" y="4514753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2</a:t>
            </a:r>
            <a:r>
              <a:rPr lang="ar-DZ" sz="1800" b="1" dirty="0">
                <a:solidFill>
                  <a:schemeClr val="tx1"/>
                </a:solidFill>
              </a:rPr>
              <a:t>9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9609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6" grpId="0" animBg="1"/>
      <p:bldP spid="307" grpId="0" animBg="1"/>
      <p:bldP spid="2" grpId="0"/>
      <p:bldP spid="7" grpId="0"/>
      <p:bldP spid="8" grpId="0" animBg="1"/>
      <p:bldP spid="4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99152" y="1561588"/>
            <a:ext cx="5563518" cy="1512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ts val="4320"/>
              </a:lnSpc>
            </a:pPr>
            <a:r>
              <a:rPr lang="en-US" sz="6600" b="1" dirty="0">
                <a:solidFill>
                  <a:srgbClr val="002060"/>
                </a:solidFill>
                <a:latin typeface="Open Sans Bold"/>
              </a:rPr>
              <a:t>Introduction</a:t>
            </a:r>
            <a:endParaRPr lang="en-US" sz="6400" b="1" dirty="0">
              <a:solidFill>
                <a:srgbClr val="002060"/>
              </a:solidFill>
              <a:latin typeface="Open Sans Bold"/>
            </a:endParaRPr>
          </a:p>
        </p:txBody>
      </p:sp>
      <p:cxnSp>
        <p:nvCxnSpPr>
          <p:cNvPr id="284" name="Google Shape;284;p36"/>
          <p:cNvCxnSpPr>
            <a:cxnSpLocks/>
          </p:cNvCxnSpPr>
          <p:nvPr/>
        </p:nvCxnSpPr>
        <p:spPr>
          <a:xfrm>
            <a:off x="713225" y="2721775"/>
            <a:ext cx="4472233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6"/>
          <p:cNvSpPr/>
          <p:nvPr/>
        </p:nvSpPr>
        <p:spPr>
          <a:xfrm>
            <a:off x="3878630" y="3163745"/>
            <a:ext cx="427666" cy="47262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6192800" y="6721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94EEBA-1F71-E601-F757-1314C522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631" y="335462"/>
            <a:ext cx="3356369" cy="44725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0D6EE3D-A95A-A34B-4DB7-121DC6371093}"/>
              </a:ext>
            </a:extLst>
          </p:cNvPr>
          <p:cNvGrpSpPr/>
          <p:nvPr/>
        </p:nvGrpSpPr>
        <p:grpSpPr>
          <a:xfrm>
            <a:off x="2918193" y="3074182"/>
            <a:ext cx="1279234" cy="1259957"/>
            <a:chOff x="0" y="0"/>
            <a:chExt cx="3505400" cy="3505400"/>
          </a:xfrm>
          <a:solidFill>
            <a:srgbClr val="5328A8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814DF5E-D6CA-D446-291A-9E7FC1A54B48}"/>
                </a:ext>
              </a:extLst>
            </p:cNvPr>
            <p:cNvSpPr/>
            <p:nvPr/>
          </p:nvSpPr>
          <p:spPr>
            <a:xfrm>
              <a:off x="0" y="0"/>
              <a:ext cx="3505454" cy="3505454"/>
            </a:xfrm>
            <a:custGeom>
              <a:avLst/>
              <a:gdLst/>
              <a:ahLst/>
              <a:cxnLst/>
              <a:rect l="l" t="t" r="r" b="b"/>
              <a:pathLst>
                <a:path w="3505454" h="3505454">
                  <a:moveTo>
                    <a:pt x="0" y="1752727"/>
                  </a:moveTo>
                  <a:cubicBezTo>
                    <a:pt x="0" y="784733"/>
                    <a:pt x="784733" y="0"/>
                    <a:pt x="1752727" y="0"/>
                  </a:cubicBezTo>
                  <a:lnTo>
                    <a:pt x="1752727" y="12700"/>
                  </a:lnTo>
                  <a:lnTo>
                    <a:pt x="1752727" y="0"/>
                  </a:lnTo>
                  <a:cubicBezTo>
                    <a:pt x="2720721" y="0"/>
                    <a:pt x="3505454" y="784733"/>
                    <a:pt x="3505454" y="1752727"/>
                  </a:cubicBezTo>
                  <a:cubicBezTo>
                    <a:pt x="3505454" y="2720721"/>
                    <a:pt x="2720721" y="3505454"/>
                    <a:pt x="1752727" y="3505454"/>
                  </a:cubicBezTo>
                  <a:lnTo>
                    <a:pt x="1752727" y="3492754"/>
                  </a:lnTo>
                  <a:lnTo>
                    <a:pt x="1752727" y="3505454"/>
                  </a:lnTo>
                  <a:cubicBezTo>
                    <a:pt x="784733" y="3505454"/>
                    <a:pt x="0" y="2720721"/>
                    <a:pt x="0" y="1752727"/>
                  </a:cubicBezTo>
                  <a:lnTo>
                    <a:pt x="12700" y="1752727"/>
                  </a:lnTo>
                  <a:lnTo>
                    <a:pt x="23368" y="1759585"/>
                  </a:lnTo>
                  <a:cubicBezTo>
                    <a:pt x="20320" y="1764284"/>
                    <a:pt x="14478" y="1766570"/>
                    <a:pt x="9144" y="1764919"/>
                  </a:cubicBezTo>
                  <a:cubicBezTo>
                    <a:pt x="3810" y="1763268"/>
                    <a:pt x="0" y="1758315"/>
                    <a:pt x="0" y="1752727"/>
                  </a:cubicBezTo>
                  <a:moveTo>
                    <a:pt x="25400" y="1752727"/>
                  </a:moveTo>
                  <a:lnTo>
                    <a:pt x="12700" y="1752727"/>
                  </a:lnTo>
                  <a:lnTo>
                    <a:pt x="2032" y="1745869"/>
                  </a:lnTo>
                  <a:cubicBezTo>
                    <a:pt x="5080" y="1741170"/>
                    <a:pt x="10922" y="1738884"/>
                    <a:pt x="16256" y="1740535"/>
                  </a:cubicBezTo>
                  <a:cubicBezTo>
                    <a:pt x="21590" y="1742186"/>
                    <a:pt x="25400" y="1747139"/>
                    <a:pt x="25400" y="1752727"/>
                  </a:cubicBezTo>
                  <a:cubicBezTo>
                    <a:pt x="25400" y="2706751"/>
                    <a:pt x="798703" y="3480054"/>
                    <a:pt x="1752727" y="3480054"/>
                  </a:cubicBezTo>
                  <a:cubicBezTo>
                    <a:pt x="2706751" y="3480054"/>
                    <a:pt x="3480054" y="2706751"/>
                    <a:pt x="3480054" y="1752727"/>
                  </a:cubicBezTo>
                  <a:lnTo>
                    <a:pt x="3492754" y="1752727"/>
                  </a:lnTo>
                  <a:lnTo>
                    <a:pt x="3480054" y="1752727"/>
                  </a:lnTo>
                  <a:cubicBezTo>
                    <a:pt x="3480054" y="798703"/>
                    <a:pt x="2706624" y="25400"/>
                    <a:pt x="1752727" y="25400"/>
                  </a:cubicBezTo>
                  <a:lnTo>
                    <a:pt x="1752727" y="12700"/>
                  </a:lnTo>
                  <a:lnTo>
                    <a:pt x="1752727" y="25400"/>
                  </a:lnTo>
                  <a:cubicBezTo>
                    <a:pt x="798703" y="25400"/>
                    <a:pt x="25400" y="798703"/>
                    <a:pt x="25400" y="1752727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7B0E4777-718B-5D19-BFF1-259748ABA0DA}"/>
              </a:ext>
            </a:extLst>
          </p:cNvPr>
          <p:cNvSpPr txBox="1"/>
          <p:nvPr/>
        </p:nvSpPr>
        <p:spPr>
          <a:xfrm>
            <a:off x="3128162" y="3282092"/>
            <a:ext cx="859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C3C8ECF4-9969-A9D3-9F39-0191352A93CD}"/>
              </a:ext>
            </a:extLst>
          </p:cNvPr>
          <p:cNvSpPr/>
          <p:nvPr/>
        </p:nvSpPr>
        <p:spPr>
          <a:xfrm>
            <a:off x="7864048" y="4600512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3/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/>
      <p:bldP spid="285" grpId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/>
          <p:nvPr/>
        </p:nvSpPr>
        <p:spPr>
          <a:xfrm>
            <a:off x="7487450" y="-13368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3"/>
          <p:cNvSpPr/>
          <p:nvPr/>
        </p:nvSpPr>
        <p:spPr>
          <a:xfrm>
            <a:off x="7255956" y="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C15BF6-A2E1-8404-F9AA-FC197775DA0F}"/>
              </a:ext>
            </a:extLst>
          </p:cNvPr>
          <p:cNvSpPr txBox="1"/>
          <p:nvPr/>
        </p:nvSpPr>
        <p:spPr>
          <a:xfrm>
            <a:off x="636609" y="551982"/>
            <a:ext cx="661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Fonctionnalités existantes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40708FF-C2B9-DB97-E408-2C761D552195}"/>
              </a:ext>
            </a:extLst>
          </p:cNvPr>
          <p:cNvSpPr/>
          <p:nvPr/>
        </p:nvSpPr>
        <p:spPr>
          <a:xfrm>
            <a:off x="636609" y="1776267"/>
            <a:ext cx="3078864" cy="1031341"/>
          </a:xfrm>
          <a:prstGeom prst="roundRect">
            <a:avLst/>
          </a:prstGeom>
          <a:solidFill>
            <a:srgbClr val="D3C5ED"/>
          </a:solidFill>
          <a:ln>
            <a:solidFill>
              <a:srgbClr val="D3C5E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2060"/>
                </a:solidFill>
              </a:rPr>
              <a:t>Transformation des Données en Temps Réel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A5D217C-EC54-0A7C-CA3E-C127CC06F092}"/>
              </a:ext>
            </a:extLst>
          </p:cNvPr>
          <p:cNvSpPr/>
          <p:nvPr/>
        </p:nvSpPr>
        <p:spPr>
          <a:xfrm>
            <a:off x="5187389" y="1776267"/>
            <a:ext cx="3078864" cy="1031341"/>
          </a:xfrm>
          <a:prstGeom prst="roundRect">
            <a:avLst/>
          </a:prstGeom>
          <a:solidFill>
            <a:srgbClr val="D3C5ED"/>
          </a:solidFill>
          <a:ln>
            <a:solidFill>
              <a:srgbClr val="D3C5E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2060"/>
                </a:solidFill>
              </a:rPr>
              <a:t>Intégration, Authentification et Gestion des Autorisations des Client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0B88ABD-379F-E044-3309-0BFC0A5E2026}"/>
              </a:ext>
            </a:extLst>
          </p:cNvPr>
          <p:cNvSpPr/>
          <p:nvPr/>
        </p:nvSpPr>
        <p:spPr>
          <a:xfrm>
            <a:off x="636609" y="3412715"/>
            <a:ext cx="3078864" cy="1013232"/>
          </a:xfrm>
          <a:prstGeom prst="roundRect">
            <a:avLst/>
          </a:prstGeom>
          <a:solidFill>
            <a:srgbClr val="D3C5ED"/>
          </a:solidFill>
          <a:ln>
            <a:solidFill>
              <a:srgbClr val="D3C5E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Gestion de la Maison via Interface Web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0F3695-A06C-869E-B0DC-7D3F30739E8C}"/>
              </a:ext>
            </a:extLst>
          </p:cNvPr>
          <p:cNvSpPr/>
          <p:nvPr/>
        </p:nvSpPr>
        <p:spPr>
          <a:xfrm>
            <a:off x="5187389" y="3394606"/>
            <a:ext cx="3078864" cy="1031341"/>
          </a:xfrm>
          <a:prstGeom prst="roundRect">
            <a:avLst/>
          </a:prstGeom>
          <a:solidFill>
            <a:srgbClr val="D3C5ED"/>
          </a:solidFill>
          <a:ln>
            <a:solidFill>
              <a:srgbClr val="D3C5E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Adapter l'Architecture aux Besoins Individuels</a:t>
            </a: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1002DD14-AD65-54BF-55B0-4547BCAAA234}"/>
              </a:ext>
            </a:extLst>
          </p:cNvPr>
          <p:cNvSpPr/>
          <p:nvPr/>
        </p:nvSpPr>
        <p:spPr>
          <a:xfrm>
            <a:off x="7768379" y="4597895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ar-DZ" sz="1800" b="1" dirty="0">
                <a:solidFill>
                  <a:schemeClr val="tx1"/>
                </a:solidFill>
              </a:rPr>
              <a:t>30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/>
          <p:nvPr/>
        </p:nvSpPr>
        <p:spPr>
          <a:xfrm>
            <a:off x="7255221" y="76296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D87AFA1-A110-C89F-61E6-944AA46D40F1}"/>
              </a:ext>
            </a:extLst>
          </p:cNvPr>
          <p:cNvSpPr txBox="1"/>
          <p:nvPr/>
        </p:nvSpPr>
        <p:spPr>
          <a:xfrm>
            <a:off x="763929" y="393633"/>
            <a:ext cx="6518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j-lt"/>
              </a:rPr>
              <a:t>Fonctionnalités a </a:t>
            </a:r>
            <a:r>
              <a:rPr lang="fr-FR" sz="2800" b="1" dirty="0">
                <a:solidFill>
                  <a:srgbClr val="002060"/>
                </a:solidFill>
              </a:rPr>
              <a:t>améliorer</a:t>
            </a:r>
            <a:endParaRPr lang="en-US" sz="2800" b="1" dirty="0">
              <a:solidFill>
                <a:srgbClr val="002060"/>
              </a:solidFill>
              <a:latin typeface="+mj-lt"/>
            </a:endParaRPr>
          </a:p>
          <a:p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4F7E1A6-88FA-146C-AE0C-0CC4C455A1B3}"/>
              </a:ext>
            </a:extLst>
          </p:cNvPr>
          <p:cNvSpPr/>
          <p:nvPr/>
        </p:nvSpPr>
        <p:spPr>
          <a:xfrm>
            <a:off x="636609" y="1776267"/>
            <a:ext cx="3078864" cy="1031341"/>
          </a:xfrm>
          <a:prstGeom prst="roundRect">
            <a:avLst/>
          </a:prstGeom>
          <a:solidFill>
            <a:srgbClr val="D3C5ED"/>
          </a:solidFill>
          <a:ln>
            <a:solidFill>
              <a:srgbClr val="D3C5E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2060"/>
                </a:solidFill>
              </a:rPr>
              <a:t>Création et sécurisation des d’appareils BLE</a:t>
            </a:r>
          </a:p>
          <a:p>
            <a:pPr algn="ctr"/>
            <a:r>
              <a:rPr lang="fr-FR" sz="1800" dirty="0">
                <a:solidFill>
                  <a:srgbClr val="002060"/>
                </a:solidFill>
              </a:rPr>
              <a:t>Réels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EC9C470-9541-30FF-0D9B-E2ED46D5D5B9}"/>
              </a:ext>
            </a:extLst>
          </p:cNvPr>
          <p:cNvSpPr/>
          <p:nvPr/>
        </p:nvSpPr>
        <p:spPr>
          <a:xfrm>
            <a:off x="4921171" y="1776267"/>
            <a:ext cx="3078864" cy="1031341"/>
          </a:xfrm>
          <a:prstGeom prst="roundRect">
            <a:avLst/>
          </a:prstGeom>
          <a:solidFill>
            <a:srgbClr val="D3C5ED"/>
          </a:solidFill>
          <a:ln>
            <a:solidFill>
              <a:srgbClr val="D3C5E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2060"/>
                </a:solidFill>
              </a:rPr>
              <a:t>Améliorer le Dashboard </a:t>
            </a:r>
            <a:r>
              <a:rPr lang="fr-FR" sz="1800">
                <a:solidFill>
                  <a:srgbClr val="002060"/>
                </a:solidFill>
              </a:rPr>
              <a:t>pour mieux </a:t>
            </a:r>
            <a:r>
              <a:rPr lang="fr-FR" sz="1800" dirty="0">
                <a:solidFill>
                  <a:srgbClr val="002060"/>
                </a:solidFill>
              </a:rPr>
              <a:t>afficher les états des appareil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B241F488-9A3D-8E54-72F5-D11E192B370B}"/>
              </a:ext>
            </a:extLst>
          </p:cNvPr>
          <p:cNvSpPr/>
          <p:nvPr/>
        </p:nvSpPr>
        <p:spPr>
          <a:xfrm>
            <a:off x="7869432" y="4316377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ar-DZ" sz="1800" b="1" dirty="0">
                <a:solidFill>
                  <a:schemeClr val="tx1"/>
                </a:solidFill>
              </a:rPr>
              <a:t>32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EFF5624-5F4D-CDE0-C78D-C8BAD0FF0DD5}"/>
              </a:ext>
            </a:extLst>
          </p:cNvPr>
          <p:cNvSpPr/>
          <p:nvPr/>
        </p:nvSpPr>
        <p:spPr>
          <a:xfrm>
            <a:off x="3032568" y="3439910"/>
            <a:ext cx="3078864" cy="1031341"/>
          </a:xfrm>
          <a:prstGeom prst="roundRect">
            <a:avLst/>
          </a:prstGeom>
          <a:solidFill>
            <a:srgbClr val="D3C5ED"/>
          </a:solidFill>
          <a:ln>
            <a:solidFill>
              <a:srgbClr val="D3C5E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2060"/>
                </a:solidFill>
              </a:rPr>
              <a:t>Améliorer et appliquer tous les fonctionnalités de QOS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/>
          <p:nvPr/>
        </p:nvSpPr>
        <p:spPr>
          <a:xfrm>
            <a:off x="6472350" y="43799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0"/>
          <p:cNvSpPr/>
          <p:nvPr/>
        </p:nvSpPr>
        <p:spPr>
          <a:xfrm>
            <a:off x="-664662" y="-570982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0"/>
          <p:cNvSpPr/>
          <p:nvPr/>
        </p:nvSpPr>
        <p:spPr>
          <a:xfrm>
            <a:off x="7963050" y="3141649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AA3736-B96F-34FE-28C3-3342552B46AE}"/>
              </a:ext>
            </a:extLst>
          </p:cNvPr>
          <p:cNvSpPr txBox="1"/>
          <p:nvPr/>
        </p:nvSpPr>
        <p:spPr>
          <a:xfrm>
            <a:off x="1605516" y="1791042"/>
            <a:ext cx="63575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Arimo"/>
              </a:rPr>
              <a:t>Merci pour votre considération !</a:t>
            </a:r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9" grpId="0" animBg="1"/>
      <p:bldP spid="330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/>
          <p:nvPr/>
        </p:nvSpPr>
        <p:spPr>
          <a:xfrm>
            <a:off x="8339464" y="-809168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8339464" y="-15738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Freeform 29">
            <a:extLst>
              <a:ext uri="{FF2B5EF4-FFF2-40B4-BE49-F238E27FC236}">
                <a16:creationId xmlns:a16="http://schemas.microsoft.com/office/drawing/2014/main" id="{3335CD4D-9D98-4CDB-45C2-D7EA73D7A98B}"/>
              </a:ext>
            </a:extLst>
          </p:cNvPr>
          <p:cNvSpPr/>
          <p:nvPr/>
        </p:nvSpPr>
        <p:spPr>
          <a:xfrm>
            <a:off x="385293" y="3579556"/>
            <a:ext cx="8373414" cy="400023"/>
          </a:xfrm>
          <a:custGeom>
            <a:avLst/>
            <a:gdLst/>
            <a:ahLst/>
            <a:cxnLst/>
            <a:rect l="l" t="t" r="r" b="b"/>
            <a:pathLst>
              <a:path w="14509504" h="114881">
                <a:moveTo>
                  <a:pt x="0" y="0"/>
                </a:moveTo>
                <a:lnTo>
                  <a:pt x="14509505" y="0"/>
                </a:lnTo>
                <a:lnTo>
                  <a:pt x="14509505" y="114880"/>
                </a:lnTo>
                <a:lnTo>
                  <a:pt x="0" y="11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8E0F706C-DEDD-836C-8098-4A75F05038A7}"/>
              </a:ext>
            </a:extLst>
          </p:cNvPr>
          <p:cNvSpPr txBox="1"/>
          <p:nvPr/>
        </p:nvSpPr>
        <p:spPr>
          <a:xfrm>
            <a:off x="895696" y="3064032"/>
            <a:ext cx="886805" cy="91554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040"/>
              </a:lnSpc>
            </a:pPr>
            <a:endParaRPr lang="en-US" sz="4200" dirty="0">
              <a:solidFill>
                <a:srgbClr val="839CEC"/>
              </a:solidFill>
              <a:latin typeface="Lato Bold"/>
            </a:endParaRPr>
          </a:p>
        </p:txBody>
      </p:sp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id="{CCE618E0-58DA-7B40-7737-3B6F2D4D1C5A}"/>
              </a:ext>
            </a:extLst>
          </p:cNvPr>
          <p:cNvSpPr/>
          <p:nvPr/>
        </p:nvSpPr>
        <p:spPr>
          <a:xfrm>
            <a:off x="595865" y="3258406"/>
            <a:ext cx="599662" cy="642300"/>
          </a:xfrm>
          <a:prstGeom prst="flowChartConnector">
            <a:avLst/>
          </a:prstGeom>
          <a:solidFill>
            <a:srgbClr val="8D2C94"/>
          </a:solidFill>
          <a:ln>
            <a:solidFill>
              <a:srgbClr val="8D2C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0D378A20-F543-9460-E3A7-55B52AA69AFC}"/>
              </a:ext>
            </a:extLst>
          </p:cNvPr>
          <p:cNvSpPr/>
          <p:nvPr/>
        </p:nvSpPr>
        <p:spPr>
          <a:xfrm>
            <a:off x="3972338" y="3308517"/>
            <a:ext cx="599662" cy="642300"/>
          </a:xfrm>
          <a:prstGeom prst="flowChartConnector">
            <a:avLst/>
          </a:prstGeom>
          <a:solidFill>
            <a:srgbClr val="8D2C94"/>
          </a:solidFill>
          <a:ln>
            <a:solidFill>
              <a:srgbClr val="8D2C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98E025E0-47A3-67CC-B33F-FFDB8D3640C1}"/>
              </a:ext>
            </a:extLst>
          </p:cNvPr>
          <p:cNvSpPr/>
          <p:nvPr/>
        </p:nvSpPr>
        <p:spPr>
          <a:xfrm>
            <a:off x="7131326" y="3272959"/>
            <a:ext cx="599662" cy="642300"/>
          </a:xfrm>
          <a:prstGeom prst="flowChartConnector">
            <a:avLst/>
          </a:prstGeom>
          <a:solidFill>
            <a:srgbClr val="8D2C94"/>
          </a:solidFill>
          <a:ln>
            <a:solidFill>
              <a:srgbClr val="8D2C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Bulle narrative : rectangle à coins arrondis 33">
            <a:extLst>
              <a:ext uri="{FF2B5EF4-FFF2-40B4-BE49-F238E27FC236}">
                <a16:creationId xmlns:a16="http://schemas.microsoft.com/office/drawing/2014/main" id="{4A7292A3-1CBA-6865-674D-B1C9E5E0D5D5}"/>
              </a:ext>
            </a:extLst>
          </p:cNvPr>
          <p:cNvSpPr/>
          <p:nvPr/>
        </p:nvSpPr>
        <p:spPr>
          <a:xfrm>
            <a:off x="222705" y="1028460"/>
            <a:ext cx="2429559" cy="1882274"/>
          </a:xfrm>
          <a:prstGeom prst="wedgeRoundRectCallout">
            <a:avLst/>
          </a:prstGeom>
          <a:solidFill>
            <a:srgbClr val="D9CDEF"/>
          </a:solidFill>
          <a:ln>
            <a:solidFill>
              <a:srgbClr val="CFC0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Bulle narrative : rectangle à coins arrondis 36">
            <a:extLst>
              <a:ext uri="{FF2B5EF4-FFF2-40B4-BE49-F238E27FC236}">
                <a16:creationId xmlns:a16="http://schemas.microsoft.com/office/drawing/2014/main" id="{E0D3D57A-F33C-9172-08CC-BA103DD1E2C2}"/>
              </a:ext>
            </a:extLst>
          </p:cNvPr>
          <p:cNvSpPr/>
          <p:nvPr/>
        </p:nvSpPr>
        <p:spPr>
          <a:xfrm>
            <a:off x="3535194" y="1028460"/>
            <a:ext cx="2429559" cy="1900111"/>
          </a:xfrm>
          <a:prstGeom prst="wedgeRoundRectCallout">
            <a:avLst/>
          </a:prstGeom>
          <a:solidFill>
            <a:srgbClr val="D9CDEF"/>
          </a:solidFill>
          <a:ln>
            <a:solidFill>
              <a:srgbClr val="CFC0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Bulle narrative : rectangle à coins arrondis 37">
            <a:extLst>
              <a:ext uri="{FF2B5EF4-FFF2-40B4-BE49-F238E27FC236}">
                <a16:creationId xmlns:a16="http://schemas.microsoft.com/office/drawing/2014/main" id="{D47E8F90-29FC-EB07-8497-C84F0BBA55CF}"/>
              </a:ext>
            </a:extLst>
          </p:cNvPr>
          <p:cNvSpPr/>
          <p:nvPr/>
        </p:nvSpPr>
        <p:spPr>
          <a:xfrm>
            <a:off x="6547404" y="1046131"/>
            <a:ext cx="2429560" cy="1925177"/>
          </a:xfrm>
          <a:prstGeom prst="wedgeRoundRectCallout">
            <a:avLst/>
          </a:prstGeom>
          <a:solidFill>
            <a:srgbClr val="D9CDEF"/>
          </a:solidFill>
          <a:ln>
            <a:solidFill>
              <a:srgbClr val="CFC0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DBB72F45-682C-C90D-0E5E-3D8ED2715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338" y="1218038"/>
            <a:ext cx="1499649" cy="1499649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408C693-155F-058F-EBF6-F0FDD5514EA0}"/>
              </a:ext>
            </a:extLst>
          </p:cNvPr>
          <p:cNvSpPr txBox="1"/>
          <p:nvPr/>
        </p:nvSpPr>
        <p:spPr>
          <a:xfrm>
            <a:off x="3660385" y="4072303"/>
            <a:ext cx="218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Manque de technologie avancée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3B455618-A474-6FC3-D342-DF7E3389B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273" y="1266004"/>
            <a:ext cx="1451683" cy="1451683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5FBAF8F-E3C0-EFA9-1671-7F498C77D6DB}"/>
              </a:ext>
            </a:extLst>
          </p:cNvPr>
          <p:cNvSpPr txBox="1"/>
          <p:nvPr/>
        </p:nvSpPr>
        <p:spPr>
          <a:xfrm>
            <a:off x="6547404" y="3979579"/>
            <a:ext cx="259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Absence de Surveillance en Temps Réel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54D48DD-EFF6-205C-2CDB-E89FF05277D3}"/>
              </a:ext>
            </a:extLst>
          </p:cNvPr>
          <p:cNvSpPr txBox="1"/>
          <p:nvPr/>
        </p:nvSpPr>
        <p:spPr>
          <a:xfrm>
            <a:off x="222705" y="4072303"/>
            <a:ext cx="2184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Ajustements Manuels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5A25558F-4ED1-AB86-4ECF-318AA47F4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94" y="1266004"/>
            <a:ext cx="1362568" cy="1362568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2F139ADD-4500-27D7-D117-457B2D09891E}"/>
              </a:ext>
            </a:extLst>
          </p:cNvPr>
          <p:cNvSpPr/>
          <p:nvPr/>
        </p:nvSpPr>
        <p:spPr>
          <a:xfrm>
            <a:off x="7925801" y="4587827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4/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49882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1" grpId="0" animBg="1"/>
      <p:bldP spid="34" grpId="0" animBg="1"/>
      <p:bldP spid="37" grpId="0" animBg="1"/>
      <p:bldP spid="38" grpId="0" animBg="1"/>
      <p:bldP spid="41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/>
          <p:nvPr/>
        </p:nvSpPr>
        <p:spPr>
          <a:xfrm>
            <a:off x="8439956" y="-945261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8322998" y="-318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Freeform 29">
            <a:extLst>
              <a:ext uri="{FF2B5EF4-FFF2-40B4-BE49-F238E27FC236}">
                <a16:creationId xmlns:a16="http://schemas.microsoft.com/office/drawing/2014/main" id="{3335CD4D-9D98-4CDB-45C2-D7EA73D7A98B}"/>
              </a:ext>
            </a:extLst>
          </p:cNvPr>
          <p:cNvSpPr/>
          <p:nvPr/>
        </p:nvSpPr>
        <p:spPr>
          <a:xfrm>
            <a:off x="385293" y="3579556"/>
            <a:ext cx="8373414" cy="400023"/>
          </a:xfrm>
          <a:custGeom>
            <a:avLst/>
            <a:gdLst/>
            <a:ahLst/>
            <a:cxnLst/>
            <a:rect l="l" t="t" r="r" b="b"/>
            <a:pathLst>
              <a:path w="14509504" h="114881">
                <a:moveTo>
                  <a:pt x="0" y="0"/>
                </a:moveTo>
                <a:lnTo>
                  <a:pt x="14509505" y="0"/>
                </a:lnTo>
                <a:lnTo>
                  <a:pt x="14509505" y="114880"/>
                </a:lnTo>
                <a:lnTo>
                  <a:pt x="0" y="11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20CA92C4-F3A0-672B-BCDA-C15C64DD5B89}"/>
              </a:ext>
            </a:extLst>
          </p:cNvPr>
          <p:cNvSpPr/>
          <p:nvPr/>
        </p:nvSpPr>
        <p:spPr>
          <a:xfrm>
            <a:off x="3350735" y="204699"/>
            <a:ext cx="2442530" cy="3070129"/>
          </a:xfrm>
          <a:custGeom>
            <a:avLst/>
            <a:gdLst/>
            <a:ahLst/>
            <a:cxnLst/>
            <a:rect l="l" t="t" r="r" b="b"/>
            <a:pathLst>
              <a:path w="7040411" h="7375372">
                <a:moveTo>
                  <a:pt x="0" y="913689"/>
                </a:moveTo>
                <a:cubicBezTo>
                  <a:pt x="0" y="409021"/>
                  <a:pt x="201775" y="0"/>
                  <a:pt x="450733" y="0"/>
                </a:cubicBezTo>
                <a:lnTo>
                  <a:pt x="6589662" y="0"/>
                </a:lnTo>
                <a:cubicBezTo>
                  <a:pt x="6838566" y="0"/>
                  <a:pt x="7040411" y="409021"/>
                  <a:pt x="7040411" y="913689"/>
                </a:cubicBezTo>
                <a:lnTo>
                  <a:pt x="7040411" y="6461682"/>
                </a:lnTo>
                <a:cubicBezTo>
                  <a:pt x="7040411" y="6966238"/>
                  <a:pt x="6838621" y="7375372"/>
                  <a:pt x="6589662" y="7375372"/>
                </a:cubicBezTo>
                <a:lnTo>
                  <a:pt x="450733" y="7375372"/>
                </a:lnTo>
                <a:cubicBezTo>
                  <a:pt x="201775" y="7375372"/>
                  <a:pt x="0" y="6966350"/>
                  <a:pt x="0" y="6461682"/>
                </a:cubicBezTo>
                <a:close/>
              </a:path>
            </a:pathLst>
          </a:custGeom>
          <a:solidFill>
            <a:srgbClr val="E4E4E4">
              <a:alpha val="29804"/>
            </a:srgbClr>
          </a:solidFill>
        </p:spPr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E1CA3F00-C573-9130-9723-8413E93FFB82}"/>
              </a:ext>
            </a:extLst>
          </p:cNvPr>
          <p:cNvSpPr/>
          <p:nvPr/>
        </p:nvSpPr>
        <p:spPr>
          <a:xfrm>
            <a:off x="6264724" y="179435"/>
            <a:ext cx="2442530" cy="3070129"/>
          </a:xfrm>
          <a:custGeom>
            <a:avLst/>
            <a:gdLst/>
            <a:ahLst/>
            <a:cxnLst/>
            <a:rect l="l" t="t" r="r" b="b"/>
            <a:pathLst>
              <a:path w="7040411" h="7375372">
                <a:moveTo>
                  <a:pt x="0" y="913689"/>
                </a:moveTo>
                <a:cubicBezTo>
                  <a:pt x="0" y="409021"/>
                  <a:pt x="201775" y="0"/>
                  <a:pt x="450733" y="0"/>
                </a:cubicBezTo>
                <a:lnTo>
                  <a:pt x="6589662" y="0"/>
                </a:lnTo>
                <a:cubicBezTo>
                  <a:pt x="6838566" y="0"/>
                  <a:pt x="7040411" y="409021"/>
                  <a:pt x="7040411" y="913689"/>
                </a:cubicBezTo>
                <a:lnTo>
                  <a:pt x="7040411" y="6461682"/>
                </a:lnTo>
                <a:cubicBezTo>
                  <a:pt x="7040411" y="6966238"/>
                  <a:pt x="6838621" y="7375372"/>
                  <a:pt x="6589662" y="7375372"/>
                </a:cubicBezTo>
                <a:lnTo>
                  <a:pt x="450733" y="7375372"/>
                </a:lnTo>
                <a:cubicBezTo>
                  <a:pt x="201775" y="7375372"/>
                  <a:pt x="0" y="6966350"/>
                  <a:pt x="0" y="6461682"/>
                </a:cubicBezTo>
                <a:close/>
              </a:path>
            </a:pathLst>
          </a:custGeom>
          <a:solidFill>
            <a:srgbClr val="DBDBDB">
              <a:alpha val="29804"/>
            </a:srgbClr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05FC1E-2CCA-C29D-D972-F6C229B97CF7}"/>
              </a:ext>
            </a:extLst>
          </p:cNvPr>
          <p:cNvSpPr txBox="1"/>
          <p:nvPr/>
        </p:nvSpPr>
        <p:spPr>
          <a:xfrm>
            <a:off x="523955" y="3779567"/>
            <a:ext cx="8234751" cy="81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2800" dirty="0">
                <a:solidFill>
                  <a:srgbClr val="002060"/>
                </a:solidFill>
                <a:latin typeface="Arimo"/>
              </a:rPr>
              <a:t>Quelle solution pour résoudre ces problémes ?</a:t>
            </a: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2664F5DD-558C-00BA-2A34-1097C48105AD}"/>
              </a:ext>
            </a:extLst>
          </p:cNvPr>
          <p:cNvSpPr/>
          <p:nvPr/>
        </p:nvSpPr>
        <p:spPr>
          <a:xfrm>
            <a:off x="436746" y="204697"/>
            <a:ext cx="2442530" cy="3070129"/>
          </a:xfrm>
          <a:custGeom>
            <a:avLst/>
            <a:gdLst/>
            <a:ahLst/>
            <a:cxnLst/>
            <a:rect l="l" t="t" r="r" b="b"/>
            <a:pathLst>
              <a:path w="7040411" h="7375372">
                <a:moveTo>
                  <a:pt x="0" y="913689"/>
                </a:moveTo>
                <a:cubicBezTo>
                  <a:pt x="0" y="409021"/>
                  <a:pt x="201775" y="0"/>
                  <a:pt x="450733" y="0"/>
                </a:cubicBezTo>
                <a:lnTo>
                  <a:pt x="6589662" y="0"/>
                </a:lnTo>
                <a:cubicBezTo>
                  <a:pt x="6838566" y="0"/>
                  <a:pt x="7040411" y="409021"/>
                  <a:pt x="7040411" y="913689"/>
                </a:cubicBezTo>
                <a:lnTo>
                  <a:pt x="7040411" y="6461682"/>
                </a:lnTo>
                <a:cubicBezTo>
                  <a:pt x="7040411" y="6966238"/>
                  <a:pt x="6838621" y="7375372"/>
                  <a:pt x="6589662" y="7375372"/>
                </a:cubicBezTo>
                <a:lnTo>
                  <a:pt x="450733" y="7375372"/>
                </a:lnTo>
                <a:cubicBezTo>
                  <a:pt x="201775" y="7375372"/>
                  <a:pt x="0" y="6966350"/>
                  <a:pt x="0" y="6461682"/>
                </a:cubicBezTo>
                <a:close/>
              </a:path>
            </a:pathLst>
          </a:custGeom>
          <a:solidFill>
            <a:srgbClr val="E6E6E6">
              <a:alpha val="29804"/>
            </a:srgbClr>
          </a:solidFill>
        </p:spPr>
        <p:txBody>
          <a:bodyPr/>
          <a:lstStyle/>
          <a:p>
            <a:endParaRPr lang="fr-FR" dirty="0"/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64426763-4B60-5A6F-B56C-6A16C2DCEE8B}"/>
              </a:ext>
            </a:extLst>
          </p:cNvPr>
          <p:cNvGrpSpPr/>
          <p:nvPr/>
        </p:nvGrpSpPr>
        <p:grpSpPr>
          <a:xfrm>
            <a:off x="883816" y="318751"/>
            <a:ext cx="4410750" cy="1395775"/>
            <a:chOff x="-6776940" y="0"/>
            <a:chExt cx="9980896" cy="3191255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B0282E3-9EFB-A633-BE30-97561221F534}"/>
                </a:ext>
              </a:extLst>
            </p:cNvPr>
            <p:cNvSpPr/>
            <p:nvPr/>
          </p:nvSpPr>
          <p:spPr>
            <a:xfrm>
              <a:off x="-6776940" y="85427"/>
              <a:ext cx="2899156" cy="2886456"/>
            </a:xfrm>
            <a:custGeom>
              <a:avLst/>
              <a:gdLst/>
              <a:ahLst/>
              <a:cxnLst/>
              <a:rect l="l" t="t" r="r" b="b"/>
              <a:pathLst>
                <a:path w="2899156" h="2886456">
                  <a:moveTo>
                    <a:pt x="0" y="1443228"/>
                  </a:moveTo>
                  <a:cubicBezTo>
                    <a:pt x="0" y="646176"/>
                    <a:pt x="648970" y="0"/>
                    <a:pt x="1449578" y="0"/>
                  </a:cubicBezTo>
                  <a:cubicBezTo>
                    <a:pt x="2250186" y="0"/>
                    <a:pt x="2899156" y="646176"/>
                    <a:pt x="2899156" y="1443228"/>
                  </a:cubicBezTo>
                  <a:cubicBezTo>
                    <a:pt x="2899156" y="2240280"/>
                    <a:pt x="2250186" y="2886456"/>
                    <a:pt x="1449578" y="2886456"/>
                  </a:cubicBezTo>
                  <a:cubicBezTo>
                    <a:pt x="648970" y="2886456"/>
                    <a:pt x="0" y="2240280"/>
                    <a:pt x="0" y="144322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9AA6B7B8-9356-13DD-4F8C-C08EBBBB5854}"/>
                </a:ext>
              </a:extLst>
            </p:cNvPr>
            <p:cNvSpPr/>
            <p:nvPr/>
          </p:nvSpPr>
          <p:spPr>
            <a:xfrm>
              <a:off x="1" y="0"/>
              <a:ext cx="3203955" cy="3191255"/>
            </a:xfrm>
            <a:custGeom>
              <a:avLst/>
              <a:gdLst/>
              <a:ahLst/>
              <a:cxnLst/>
              <a:rect l="l" t="t" r="r" b="b"/>
              <a:pathLst>
                <a:path w="3203956" h="3191256">
                  <a:moveTo>
                    <a:pt x="0" y="1595628"/>
                  </a:moveTo>
                  <a:cubicBezTo>
                    <a:pt x="0" y="713740"/>
                    <a:pt x="717931" y="0"/>
                    <a:pt x="1601978" y="0"/>
                  </a:cubicBezTo>
                  <a:lnTo>
                    <a:pt x="1601978" y="152400"/>
                  </a:lnTo>
                  <a:lnTo>
                    <a:pt x="1601978" y="0"/>
                  </a:lnTo>
                  <a:cubicBezTo>
                    <a:pt x="2486152" y="0"/>
                    <a:pt x="3203956" y="713740"/>
                    <a:pt x="3203956" y="1595628"/>
                  </a:cubicBezTo>
                  <a:cubicBezTo>
                    <a:pt x="3203956" y="2477516"/>
                    <a:pt x="2486152" y="3191256"/>
                    <a:pt x="1601978" y="3191256"/>
                  </a:cubicBezTo>
                  <a:lnTo>
                    <a:pt x="1601978" y="3038856"/>
                  </a:lnTo>
                  <a:lnTo>
                    <a:pt x="1601978" y="3191256"/>
                  </a:lnTo>
                  <a:cubicBezTo>
                    <a:pt x="717931" y="3191256"/>
                    <a:pt x="0" y="2477516"/>
                    <a:pt x="0" y="1595628"/>
                  </a:cubicBezTo>
                  <a:lnTo>
                    <a:pt x="152400" y="1595628"/>
                  </a:lnTo>
                  <a:lnTo>
                    <a:pt x="271907" y="1690243"/>
                  </a:lnTo>
                  <a:cubicBezTo>
                    <a:pt x="231648" y="1741043"/>
                    <a:pt x="163576" y="1760855"/>
                    <a:pt x="102362" y="1739646"/>
                  </a:cubicBezTo>
                  <a:cubicBezTo>
                    <a:pt x="41148" y="1718437"/>
                    <a:pt x="0" y="1660525"/>
                    <a:pt x="0" y="1595628"/>
                  </a:cubicBezTo>
                  <a:moveTo>
                    <a:pt x="304800" y="1595628"/>
                  </a:moveTo>
                  <a:lnTo>
                    <a:pt x="152400" y="1595628"/>
                  </a:lnTo>
                  <a:lnTo>
                    <a:pt x="32893" y="1501013"/>
                  </a:lnTo>
                  <a:cubicBezTo>
                    <a:pt x="73152" y="1450213"/>
                    <a:pt x="141224" y="1430401"/>
                    <a:pt x="202438" y="1451610"/>
                  </a:cubicBezTo>
                  <a:cubicBezTo>
                    <a:pt x="263652" y="1472819"/>
                    <a:pt x="304800" y="1530731"/>
                    <a:pt x="304800" y="1595628"/>
                  </a:cubicBezTo>
                  <a:cubicBezTo>
                    <a:pt x="304800" y="2307844"/>
                    <a:pt x="884936" y="2886456"/>
                    <a:pt x="1601978" y="2886456"/>
                  </a:cubicBezTo>
                  <a:cubicBezTo>
                    <a:pt x="2319020" y="2886456"/>
                    <a:pt x="2899156" y="2307971"/>
                    <a:pt x="2899156" y="1595628"/>
                  </a:cubicBezTo>
                  <a:lnTo>
                    <a:pt x="3051556" y="1595628"/>
                  </a:lnTo>
                  <a:lnTo>
                    <a:pt x="2899156" y="1595628"/>
                  </a:lnTo>
                  <a:cubicBezTo>
                    <a:pt x="2899156" y="883285"/>
                    <a:pt x="2319020" y="304800"/>
                    <a:pt x="1601978" y="304800"/>
                  </a:cubicBezTo>
                  <a:lnTo>
                    <a:pt x="1601978" y="152400"/>
                  </a:lnTo>
                  <a:lnTo>
                    <a:pt x="1601978" y="304800"/>
                  </a:lnTo>
                  <a:cubicBezTo>
                    <a:pt x="884936" y="304800"/>
                    <a:pt x="304800" y="883285"/>
                    <a:pt x="304800" y="1595628"/>
                  </a:cubicBezTo>
                  <a:close/>
                </a:path>
              </a:pathLst>
            </a:custGeom>
            <a:solidFill>
              <a:srgbClr val="7030A0"/>
            </a:solidFill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6" name="Freeform 18">
            <a:extLst>
              <a:ext uri="{FF2B5EF4-FFF2-40B4-BE49-F238E27FC236}">
                <a16:creationId xmlns:a16="http://schemas.microsoft.com/office/drawing/2014/main" id="{9CA74835-9AF8-EC73-6E23-23E5161B8C11}"/>
              </a:ext>
            </a:extLst>
          </p:cNvPr>
          <p:cNvSpPr/>
          <p:nvPr/>
        </p:nvSpPr>
        <p:spPr>
          <a:xfrm>
            <a:off x="6731481" y="260644"/>
            <a:ext cx="1355788" cy="1395750"/>
          </a:xfrm>
          <a:custGeom>
            <a:avLst/>
            <a:gdLst/>
            <a:ahLst/>
            <a:cxnLst/>
            <a:rect l="l" t="t" r="r" b="b"/>
            <a:pathLst>
              <a:path w="3203956" h="3191256">
                <a:moveTo>
                  <a:pt x="0" y="1595628"/>
                </a:moveTo>
                <a:cubicBezTo>
                  <a:pt x="0" y="713740"/>
                  <a:pt x="717931" y="0"/>
                  <a:pt x="1601978" y="0"/>
                </a:cubicBezTo>
                <a:lnTo>
                  <a:pt x="1601978" y="152400"/>
                </a:lnTo>
                <a:lnTo>
                  <a:pt x="1601978" y="0"/>
                </a:lnTo>
                <a:cubicBezTo>
                  <a:pt x="2486152" y="0"/>
                  <a:pt x="3203956" y="713740"/>
                  <a:pt x="3203956" y="1595628"/>
                </a:cubicBezTo>
                <a:cubicBezTo>
                  <a:pt x="3203956" y="2477516"/>
                  <a:pt x="2486152" y="3191256"/>
                  <a:pt x="1601978" y="3191256"/>
                </a:cubicBezTo>
                <a:lnTo>
                  <a:pt x="1601978" y="3038856"/>
                </a:lnTo>
                <a:lnTo>
                  <a:pt x="1601978" y="3191256"/>
                </a:lnTo>
                <a:cubicBezTo>
                  <a:pt x="717931" y="3191256"/>
                  <a:pt x="0" y="2477516"/>
                  <a:pt x="0" y="1595628"/>
                </a:cubicBezTo>
                <a:lnTo>
                  <a:pt x="152400" y="1595628"/>
                </a:lnTo>
                <a:lnTo>
                  <a:pt x="271907" y="1690243"/>
                </a:lnTo>
                <a:cubicBezTo>
                  <a:pt x="231648" y="1741043"/>
                  <a:pt x="163576" y="1760855"/>
                  <a:pt x="102362" y="1739646"/>
                </a:cubicBezTo>
                <a:cubicBezTo>
                  <a:pt x="41148" y="1718437"/>
                  <a:pt x="0" y="1660525"/>
                  <a:pt x="0" y="1595628"/>
                </a:cubicBezTo>
                <a:moveTo>
                  <a:pt x="304800" y="1595628"/>
                </a:moveTo>
                <a:lnTo>
                  <a:pt x="152400" y="1595628"/>
                </a:lnTo>
                <a:lnTo>
                  <a:pt x="32893" y="1501013"/>
                </a:lnTo>
                <a:cubicBezTo>
                  <a:pt x="73152" y="1450213"/>
                  <a:pt x="141224" y="1430401"/>
                  <a:pt x="202438" y="1451610"/>
                </a:cubicBezTo>
                <a:cubicBezTo>
                  <a:pt x="263652" y="1472819"/>
                  <a:pt x="304800" y="1530731"/>
                  <a:pt x="304800" y="1595628"/>
                </a:cubicBezTo>
                <a:cubicBezTo>
                  <a:pt x="304800" y="2307844"/>
                  <a:pt x="884936" y="2886456"/>
                  <a:pt x="1601978" y="2886456"/>
                </a:cubicBezTo>
                <a:cubicBezTo>
                  <a:pt x="2319020" y="2886456"/>
                  <a:pt x="2899156" y="2307971"/>
                  <a:pt x="2899156" y="1595628"/>
                </a:cubicBezTo>
                <a:lnTo>
                  <a:pt x="3051556" y="1595628"/>
                </a:lnTo>
                <a:lnTo>
                  <a:pt x="2899156" y="1595628"/>
                </a:lnTo>
                <a:cubicBezTo>
                  <a:pt x="2899156" y="883285"/>
                  <a:pt x="2319020" y="304800"/>
                  <a:pt x="1601978" y="304800"/>
                </a:cubicBezTo>
                <a:lnTo>
                  <a:pt x="1601978" y="152400"/>
                </a:lnTo>
                <a:lnTo>
                  <a:pt x="1601978" y="304800"/>
                </a:lnTo>
                <a:cubicBezTo>
                  <a:pt x="884936" y="304800"/>
                  <a:pt x="304800" y="883285"/>
                  <a:pt x="304800" y="1595628"/>
                </a:cubicBezTo>
                <a:close/>
              </a:path>
            </a:pathLst>
          </a:custGeom>
          <a:solidFill>
            <a:srgbClr val="7030A0"/>
          </a:solidFill>
        </p:spPr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85B1364-2324-D158-9487-C8BF07C9F148}"/>
              </a:ext>
            </a:extLst>
          </p:cNvPr>
          <p:cNvSpPr/>
          <p:nvPr/>
        </p:nvSpPr>
        <p:spPr>
          <a:xfrm>
            <a:off x="869753" y="318750"/>
            <a:ext cx="1403547" cy="1395750"/>
          </a:xfrm>
          <a:custGeom>
            <a:avLst/>
            <a:gdLst/>
            <a:ahLst/>
            <a:cxnLst/>
            <a:rect l="l" t="t" r="r" b="b"/>
            <a:pathLst>
              <a:path w="3203956" h="3191256">
                <a:moveTo>
                  <a:pt x="0" y="1595628"/>
                </a:moveTo>
                <a:cubicBezTo>
                  <a:pt x="0" y="713740"/>
                  <a:pt x="717931" y="0"/>
                  <a:pt x="1601978" y="0"/>
                </a:cubicBezTo>
                <a:lnTo>
                  <a:pt x="1601978" y="152400"/>
                </a:lnTo>
                <a:lnTo>
                  <a:pt x="1601978" y="0"/>
                </a:lnTo>
                <a:cubicBezTo>
                  <a:pt x="2486152" y="0"/>
                  <a:pt x="3203956" y="713740"/>
                  <a:pt x="3203956" y="1595628"/>
                </a:cubicBezTo>
                <a:cubicBezTo>
                  <a:pt x="3203956" y="2477516"/>
                  <a:pt x="2486152" y="3191256"/>
                  <a:pt x="1601978" y="3191256"/>
                </a:cubicBezTo>
                <a:lnTo>
                  <a:pt x="1601978" y="3038856"/>
                </a:lnTo>
                <a:lnTo>
                  <a:pt x="1601978" y="3191256"/>
                </a:lnTo>
                <a:cubicBezTo>
                  <a:pt x="717931" y="3191256"/>
                  <a:pt x="0" y="2477516"/>
                  <a:pt x="0" y="1595628"/>
                </a:cubicBezTo>
                <a:lnTo>
                  <a:pt x="152400" y="1595628"/>
                </a:lnTo>
                <a:lnTo>
                  <a:pt x="271907" y="1690243"/>
                </a:lnTo>
                <a:cubicBezTo>
                  <a:pt x="231648" y="1741043"/>
                  <a:pt x="163576" y="1760855"/>
                  <a:pt x="102362" y="1739646"/>
                </a:cubicBezTo>
                <a:cubicBezTo>
                  <a:pt x="41148" y="1718437"/>
                  <a:pt x="0" y="1660525"/>
                  <a:pt x="0" y="1595628"/>
                </a:cubicBezTo>
                <a:moveTo>
                  <a:pt x="304800" y="1595628"/>
                </a:moveTo>
                <a:lnTo>
                  <a:pt x="152400" y="1595628"/>
                </a:lnTo>
                <a:lnTo>
                  <a:pt x="32893" y="1501013"/>
                </a:lnTo>
                <a:cubicBezTo>
                  <a:pt x="73152" y="1450213"/>
                  <a:pt x="141224" y="1430401"/>
                  <a:pt x="202438" y="1451610"/>
                </a:cubicBezTo>
                <a:cubicBezTo>
                  <a:pt x="263652" y="1472819"/>
                  <a:pt x="304800" y="1530731"/>
                  <a:pt x="304800" y="1595628"/>
                </a:cubicBezTo>
                <a:cubicBezTo>
                  <a:pt x="304800" y="2307844"/>
                  <a:pt x="884936" y="2886456"/>
                  <a:pt x="1601978" y="2886456"/>
                </a:cubicBezTo>
                <a:cubicBezTo>
                  <a:pt x="2319020" y="2886456"/>
                  <a:pt x="2899156" y="2307971"/>
                  <a:pt x="2899156" y="1595628"/>
                </a:cubicBezTo>
                <a:lnTo>
                  <a:pt x="3051556" y="1595628"/>
                </a:lnTo>
                <a:lnTo>
                  <a:pt x="2899156" y="1595628"/>
                </a:lnTo>
                <a:cubicBezTo>
                  <a:pt x="2899156" y="883285"/>
                  <a:pt x="2319020" y="304800"/>
                  <a:pt x="1601978" y="304800"/>
                </a:cubicBezTo>
                <a:lnTo>
                  <a:pt x="1601978" y="152400"/>
                </a:lnTo>
                <a:lnTo>
                  <a:pt x="1601978" y="304800"/>
                </a:lnTo>
                <a:cubicBezTo>
                  <a:pt x="884936" y="304800"/>
                  <a:pt x="304800" y="883285"/>
                  <a:pt x="304800" y="1595628"/>
                </a:cubicBezTo>
                <a:close/>
              </a:path>
            </a:pathLst>
          </a:custGeom>
          <a:solidFill>
            <a:srgbClr val="7030A0"/>
          </a:solidFill>
        </p:spPr>
        <p:txBody>
          <a:bodyPr/>
          <a:lstStyle/>
          <a:p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1D73EBA-E3F0-F133-B304-AD07E7BEA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605" y="545439"/>
            <a:ext cx="762661" cy="76266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ED7BADE-6A03-3C17-B2FB-1CF1CC4FF13C}"/>
              </a:ext>
            </a:extLst>
          </p:cNvPr>
          <p:cNvSpPr txBox="1"/>
          <p:nvPr/>
        </p:nvSpPr>
        <p:spPr>
          <a:xfrm>
            <a:off x="597561" y="1818590"/>
            <a:ext cx="2120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solidFill>
                  <a:srgbClr val="002060"/>
                </a:solidFill>
              </a:rPr>
              <a:t>Réponse tardive aux urgences</a:t>
            </a: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759C70A-4AF8-44AD-4E56-1F0E302DA32C}"/>
              </a:ext>
            </a:extLst>
          </p:cNvPr>
          <p:cNvSpPr/>
          <p:nvPr/>
        </p:nvSpPr>
        <p:spPr>
          <a:xfrm>
            <a:off x="4012239" y="446639"/>
            <a:ext cx="1119521" cy="1104385"/>
          </a:xfrm>
          <a:custGeom>
            <a:avLst/>
            <a:gdLst/>
            <a:ahLst/>
            <a:cxnLst/>
            <a:rect l="l" t="t" r="r" b="b"/>
            <a:pathLst>
              <a:path w="2899156" h="2886456">
                <a:moveTo>
                  <a:pt x="0" y="1443228"/>
                </a:moveTo>
                <a:cubicBezTo>
                  <a:pt x="0" y="646176"/>
                  <a:pt x="648970" y="0"/>
                  <a:pt x="1449578" y="0"/>
                </a:cubicBezTo>
                <a:cubicBezTo>
                  <a:pt x="2250186" y="0"/>
                  <a:pt x="2899156" y="646176"/>
                  <a:pt x="2899156" y="1443228"/>
                </a:cubicBezTo>
                <a:cubicBezTo>
                  <a:pt x="2899156" y="2240280"/>
                  <a:pt x="2250186" y="2886456"/>
                  <a:pt x="1449578" y="2886456"/>
                </a:cubicBezTo>
                <a:cubicBezTo>
                  <a:pt x="648970" y="2886456"/>
                  <a:pt x="0" y="2240280"/>
                  <a:pt x="0" y="144322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D61BA7AC-A207-EEFA-F8BD-2EBE119F5CE0}"/>
              </a:ext>
            </a:extLst>
          </p:cNvPr>
          <p:cNvSpPr/>
          <p:nvPr/>
        </p:nvSpPr>
        <p:spPr>
          <a:xfrm>
            <a:off x="6849614" y="405920"/>
            <a:ext cx="1119521" cy="1104385"/>
          </a:xfrm>
          <a:custGeom>
            <a:avLst/>
            <a:gdLst/>
            <a:ahLst/>
            <a:cxnLst/>
            <a:rect l="l" t="t" r="r" b="b"/>
            <a:pathLst>
              <a:path w="2899156" h="2886456">
                <a:moveTo>
                  <a:pt x="0" y="1443228"/>
                </a:moveTo>
                <a:cubicBezTo>
                  <a:pt x="0" y="646176"/>
                  <a:pt x="648970" y="0"/>
                  <a:pt x="1449578" y="0"/>
                </a:cubicBezTo>
                <a:cubicBezTo>
                  <a:pt x="2250186" y="0"/>
                  <a:pt x="2899156" y="646176"/>
                  <a:pt x="2899156" y="1443228"/>
                </a:cubicBezTo>
                <a:cubicBezTo>
                  <a:pt x="2899156" y="2240280"/>
                  <a:pt x="2250186" y="2886456"/>
                  <a:pt x="1449578" y="2886456"/>
                </a:cubicBezTo>
                <a:cubicBezTo>
                  <a:pt x="648970" y="2886456"/>
                  <a:pt x="0" y="2240280"/>
                  <a:pt x="0" y="144322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D388B76-1705-EBB7-F93C-2B864AD19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196" y="480078"/>
            <a:ext cx="1029126" cy="102912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7A74EE7-4BE2-1842-50F4-7B77C3BF20B4}"/>
              </a:ext>
            </a:extLst>
          </p:cNvPr>
          <p:cNvSpPr txBox="1"/>
          <p:nvPr/>
        </p:nvSpPr>
        <p:spPr>
          <a:xfrm>
            <a:off x="3594457" y="1802179"/>
            <a:ext cx="2093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solidFill>
                  <a:srgbClr val="002060"/>
                </a:solidFill>
              </a:rPr>
              <a:t>Impossible de contrôler la maison à</a:t>
            </a:r>
          </a:p>
          <a:p>
            <a:r>
              <a:rPr lang="fr-FR" sz="2100" dirty="0">
                <a:solidFill>
                  <a:srgbClr val="002060"/>
                </a:solidFill>
              </a:rPr>
              <a:t>distance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B1CD12D-ABAB-10CF-F4B1-BC85577048D8}"/>
              </a:ext>
            </a:extLst>
          </p:cNvPr>
          <p:cNvSpPr txBox="1"/>
          <p:nvPr/>
        </p:nvSpPr>
        <p:spPr>
          <a:xfrm>
            <a:off x="6496856" y="1737603"/>
            <a:ext cx="2068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solidFill>
                  <a:srgbClr val="002060"/>
                </a:solidFill>
              </a:rPr>
              <a:t>Les difficultés des tâches ménagères non automatisées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80837F6-C79E-A008-9D9A-E4D7FBCB7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453" y="510924"/>
            <a:ext cx="857783" cy="857783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778625F7-3AF4-D9EE-7DD1-0A0202096D7E}"/>
              </a:ext>
            </a:extLst>
          </p:cNvPr>
          <p:cNvSpPr/>
          <p:nvPr/>
        </p:nvSpPr>
        <p:spPr>
          <a:xfrm>
            <a:off x="7952826" y="4612736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5/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7" grpId="0" animBg="1"/>
      <p:bldP spid="21" grpId="0"/>
      <p:bldP spid="24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958F78A-E44A-7B16-D0C9-9E22E11BAD9A}"/>
              </a:ext>
            </a:extLst>
          </p:cNvPr>
          <p:cNvSpPr txBox="1"/>
          <p:nvPr/>
        </p:nvSpPr>
        <p:spPr>
          <a:xfrm>
            <a:off x="2291317" y="195998"/>
            <a:ext cx="5071730" cy="83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3200" b="1" dirty="0">
                <a:solidFill>
                  <a:srgbClr val="1A2263"/>
                </a:solidFill>
                <a:latin typeface="Arimo"/>
              </a:rPr>
              <a:t>Notre solution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68E8238-FC5C-472B-B233-BDC8B0BA2CF7}"/>
              </a:ext>
            </a:extLst>
          </p:cNvPr>
          <p:cNvSpPr/>
          <p:nvPr/>
        </p:nvSpPr>
        <p:spPr>
          <a:xfrm>
            <a:off x="1980315" y="1552354"/>
            <a:ext cx="5693734" cy="2413591"/>
          </a:xfrm>
          <a:prstGeom prst="round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02060"/>
                </a:solidFill>
              </a:rPr>
              <a:t>Architecture réseaux pour le suivi et contrôle d’une maison intelligente à distance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456C2FF4-4995-5E7B-4C6B-AA40AABB1830}"/>
              </a:ext>
            </a:extLst>
          </p:cNvPr>
          <p:cNvSpPr/>
          <p:nvPr/>
        </p:nvSpPr>
        <p:spPr>
          <a:xfrm>
            <a:off x="7844718" y="4514085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6/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>
            <a:off x="5992700" y="385800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745700" y="-74160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-1607075" y="34169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892050" y="41622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2;p36">
            <a:extLst>
              <a:ext uri="{FF2B5EF4-FFF2-40B4-BE49-F238E27FC236}">
                <a16:creationId xmlns:a16="http://schemas.microsoft.com/office/drawing/2014/main" id="{3F59D865-B72B-D1D8-7924-D722DA5B6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182" y="1916292"/>
            <a:ext cx="4362263" cy="1512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4320"/>
              </a:lnSpc>
            </a:pPr>
            <a:r>
              <a:rPr lang="en-US" sz="6400" b="1" dirty="0">
                <a:solidFill>
                  <a:srgbClr val="002060"/>
                </a:solidFill>
                <a:latin typeface="Open Sans Bold"/>
              </a:rPr>
              <a:t>Conception </a:t>
            </a:r>
          </a:p>
        </p:txBody>
      </p:sp>
      <p:cxnSp>
        <p:nvCxnSpPr>
          <p:cNvPr id="3" name="Google Shape;284;p36">
            <a:extLst>
              <a:ext uri="{FF2B5EF4-FFF2-40B4-BE49-F238E27FC236}">
                <a16:creationId xmlns:a16="http://schemas.microsoft.com/office/drawing/2014/main" id="{8C9E30F6-B72A-8584-A23C-D53D36DFDB54}"/>
              </a:ext>
            </a:extLst>
          </p:cNvPr>
          <p:cNvCxnSpPr>
            <a:cxnSpLocks/>
          </p:cNvCxnSpPr>
          <p:nvPr/>
        </p:nvCxnSpPr>
        <p:spPr>
          <a:xfrm>
            <a:off x="602993" y="3160648"/>
            <a:ext cx="4177753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7">
            <a:extLst>
              <a:ext uri="{FF2B5EF4-FFF2-40B4-BE49-F238E27FC236}">
                <a16:creationId xmlns:a16="http://schemas.microsoft.com/office/drawing/2014/main" id="{0F17FC27-C436-B3AF-D807-06E59C52C0CB}"/>
              </a:ext>
            </a:extLst>
          </p:cNvPr>
          <p:cNvGrpSpPr/>
          <p:nvPr/>
        </p:nvGrpSpPr>
        <p:grpSpPr>
          <a:xfrm>
            <a:off x="2691870" y="3787831"/>
            <a:ext cx="1279254" cy="1259976"/>
            <a:chOff x="-609480" y="140182"/>
            <a:chExt cx="3505455" cy="3505453"/>
          </a:xfrm>
          <a:solidFill>
            <a:srgbClr val="5328A8"/>
          </a:solidFill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1DAB4874-7B5B-8BAD-34FC-171301B19A8E}"/>
                </a:ext>
              </a:extLst>
            </p:cNvPr>
            <p:cNvSpPr/>
            <p:nvPr/>
          </p:nvSpPr>
          <p:spPr>
            <a:xfrm>
              <a:off x="-609480" y="140182"/>
              <a:ext cx="3505455" cy="3505453"/>
            </a:xfrm>
            <a:custGeom>
              <a:avLst/>
              <a:gdLst/>
              <a:ahLst/>
              <a:cxnLst/>
              <a:rect l="l" t="t" r="r" b="b"/>
              <a:pathLst>
                <a:path w="3505454" h="3505454">
                  <a:moveTo>
                    <a:pt x="0" y="1752727"/>
                  </a:moveTo>
                  <a:cubicBezTo>
                    <a:pt x="0" y="784733"/>
                    <a:pt x="784733" y="0"/>
                    <a:pt x="1752727" y="0"/>
                  </a:cubicBezTo>
                  <a:lnTo>
                    <a:pt x="1752727" y="12700"/>
                  </a:lnTo>
                  <a:lnTo>
                    <a:pt x="1752727" y="0"/>
                  </a:lnTo>
                  <a:cubicBezTo>
                    <a:pt x="2720721" y="0"/>
                    <a:pt x="3505454" y="784733"/>
                    <a:pt x="3505454" y="1752727"/>
                  </a:cubicBezTo>
                  <a:cubicBezTo>
                    <a:pt x="3505454" y="2720721"/>
                    <a:pt x="2720721" y="3505454"/>
                    <a:pt x="1752727" y="3505454"/>
                  </a:cubicBezTo>
                  <a:lnTo>
                    <a:pt x="1752727" y="3492754"/>
                  </a:lnTo>
                  <a:lnTo>
                    <a:pt x="1752727" y="3505454"/>
                  </a:lnTo>
                  <a:cubicBezTo>
                    <a:pt x="784733" y="3505454"/>
                    <a:pt x="0" y="2720721"/>
                    <a:pt x="0" y="1752727"/>
                  </a:cubicBezTo>
                  <a:lnTo>
                    <a:pt x="12700" y="1752727"/>
                  </a:lnTo>
                  <a:lnTo>
                    <a:pt x="23368" y="1759585"/>
                  </a:lnTo>
                  <a:cubicBezTo>
                    <a:pt x="20320" y="1764284"/>
                    <a:pt x="14478" y="1766570"/>
                    <a:pt x="9144" y="1764919"/>
                  </a:cubicBezTo>
                  <a:cubicBezTo>
                    <a:pt x="3810" y="1763268"/>
                    <a:pt x="0" y="1758315"/>
                    <a:pt x="0" y="1752727"/>
                  </a:cubicBezTo>
                  <a:moveTo>
                    <a:pt x="25400" y="1752727"/>
                  </a:moveTo>
                  <a:lnTo>
                    <a:pt x="12700" y="1752727"/>
                  </a:lnTo>
                  <a:lnTo>
                    <a:pt x="2032" y="1745869"/>
                  </a:lnTo>
                  <a:cubicBezTo>
                    <a:pt x="5080" y="1741170"/>
                    <a:pt x="10922" y="1738884"/>
                    <a:pt x="16256" y="1740535"/>
                  </a:cubicBezTo>
                  <a:cubicBezTo>
                    <a:pt x="21590" y="1742186"/>
                    <a:pt x="25400" y="1747139"/>
                    <a:pt x="25400" y="1752727"/>
                  </a:cubicBezTo>
                  <a:cubicBezTo>
                    <a:pt x="25400" y="2706751"/>
                    <a:pt x="798703" y="3480054"/>
                    <a:pt x="1752727" y="3480054"/>
                  </a:cubicBezTo>
                  <a:cubicBezTo>
                    <a:pt x="2706751" y="3480054"/>
                    <a:pt x="3480054" y="2706751"/>
                    <a:pt x="3480054" y="1752727"/>
                  </a:cubicBezTo>
                  <a:lnTo>
                    <a:pt x="3492754" y="1752727"/>
                  </a:lnTo>
                  <a:lnTo>
                    <a:pt x="3480054" y="1752727"/>
                  </a:lnTo>
                  <a:cubicBezTo>
                    <a:pt x="3480054" y="798703"/>
                    <a:pt x="2706624" y="25400"/>
                    <a:pt x="1752727" y="25400"/>
                  </a:cubicBezTo>
                  <a:lnTo>
                    <a:pt x="1752727" y="12700"/>
                  </a:lnTo>
                  <a:lnTo>
                    <a:pt x="1752727" y="25400"/>
                  </a:lnTo>
                  <a:cubicBezTo>
                    <a:pt x="798703" y="25400"/>
                    <a:pt x="25400" y="798703"/>
                    <a:pt x="25400" y="1752727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B2AA75F2-CFD8-0C94-FEFF-9BF01D5613BE}"/>
              </a:ext>
            </a:extLst>
          </p:cNvPr>
          <p:cNvSpPr txBox="1"/>
          <p:nvPr/>
        </p:nvSpPr>
        <p:spPr>
          <a:xfrm>
            <a:off x="2906069" y="4033098"/>
            <a:ext cx="1115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8" name="Google Shape;285;p36">
            <a:extLst>
              <a:ext uri="{FF2B5EF4-FFF2-40B4-BE49-F238E27FC236}">
                <a16:creationId xmlns:a16="http://schemas.microsoft.com/office/drawing/2014/main" id="{1A381FEA-EBC0-1123-9AEB-1B8D59B50D1B}"/>
              </a:ext>
            </a:extLst>
          </p:cNvPr>
          <p:cNvSpPr/>
          <p:nvPr/>
        </p:nvSpPr>
        <p:spPr>
          <a:xfrm>
            <a:off x="3520252" y="3674155"/>
            <a:ext cx="358374" cy="35894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5;p36">
            <a:extLst>
              <a:ext uri="{FF2B5EF4-FFF2-40B4-BE49-F238E27FC236}">
                <a16:creationId xmlns:a16="http://schemas.microsoft.com/office/drawing/2014/main" id="{11500855-08BB-2305-39B1-A450B0C1CA22}"/>
              </a:ext>
            </a:extLst>
          </p:cNvPr>
          <p:cNvSpPr/>
          <p:nvPr/>
        </p:nvSpPr>
        <p:spPr>
          <a:xfrm>
            <a:off x="3826949" y="4176750"/>
            <a:ext cx="358374" cy="35894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C9D0487-FA60-FB7E-A274-EDB32A5D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02" y="1278910"/>
            <a:ext cx="2883340" cy="2883340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A7101CDB-680D-3986-21F8-453C467A548D}"/>
              </a:ext>
            </a:extLst>
          </p:cNvPr>
          <p:cNvSpPr/>
          <p:nvPr/>
        </p:nvSpPr>
        <p:spPr>
          <a:xfrm>
            <a:off x="7980643" y="4535693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fr-FR" sz="1800" b="1" dirty="0">
                <a:solidFill>
                  <a:schemeClr val="tx1"/>
                </a:solidFill>
              </a:rPr>
              <a:t>7/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6" grpId="0" animBg="1"/>
      <p:bldP spid="307" grpId="0" animBg="1"/>
      <p:bldP spid="2" grpId="0"/>
      <p:bldP spid="7" grpId="0"/>
      <p:bldP spid="8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2"/>
          <p:cNvSpPr/>
          <p:nvPr/>
        </p:nvSpPr>
        <p:spPr>
          <a:xfrm>
            <a:off x="8056850" y="-4304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2"/>
          <p:cNvSpPr/>
          <p:nvPr/>
        </p:nvSpPr>
        <p:spPr>
          <a:xfrm>
            <a:off x="7933873" y="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F9BA926-D338-009D-685F-1B8B43A0D751}"/>
              </a:ext>
            </a:extLst>
          </p:cNvPr>
          <p:cNvGrpSpPr/>
          <p:nvPr/>
        </p:nvGrpSpPr>
        <p:grpSpPr>
          <a:xfrm>
            <a:off x="2630155" y="851787"/>
            <a:ext cx="3353956" cy="3439926"/>
            <a:chOff x="0" y="0"/>
            <a:chExt cx="6999600" cy="7002000"/>
          </a:xfrm>
          <a:solidFill>
            <a:srgbClr val="7030A0"/>
          </a:solidFill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19875A72-C621-B493-F382-2EB1B56D0372}"/>
                </a:ext>
              </a:extLst>
            </p:cNvPr>
            <p:cNvSpPr/>
            <p:nvPr/>
          </p:nvSpPr>
          <p:spPr>
            <a:xfrm>
              <a:off x="0" y="127"/>
              <a:ext cx="6999224" cy="7002145"/>
            </a:xfrm>
            <a:custGeom>
              <a:avLst/>
              <a:gdLst/>
              <a:ahLst/>
              <a:cxnLst/>
              <a:rect l="l" t="t" r="r" b="b"/>
              <a:pathLst>
                <a:path w="6999224" h="7002145">
                  <a:moveTo>
                    <a:pt x="1524" y="3398266"/>
                  </a:moveTo>
                  <a:cubicBezTo>
                    <a:pt x="2032" y="3381248"/>
                    <a:pt x="2667" y="3364230"/>
                    <a:pt x="3302" y="3347212"/>
                  </a:cubicBezTo>
                  <a:lnTo>
                    <a:pt x="54102" y="3349371"/>
                  </a:lnTo>
                  <a:cubicBezTo>
                    <a:pt x="53340" y="3366135"/>
                    <a:pt x="52832" y="3382899"/>
                    <a:pt x="52324" y="3399663"/>
                  </a:cubicBezTo>
                  <a:close/>
                  <a:moveTo>
                    <a:pt x="5969" y="3296158"/>
                  </a:moveTo>
                  <a:cubicBezTo>
                    <a:pt x="6985" y="3279013"/>
                    <a:pt x="8001" y="3261995"/>
                    <a:pt x="9271" y="3244977"/>
                  </a:cubicBezTo>
                  <a:lnTo>
                    <a:pt x="59944" y="3248660"/>
                  </a:lnTo>
                  <a:cubicBezTo>
                    <a:pt x="58674" y="3265424"/>
                    <a:pt x="57658" y="3282188"/>
                    <a:pt x="56642" y="3299079"/>
                  </a:cubicBezTo>
                  <a:close/>
                  <a:moveTo>
                    <a:pt x="13335" y="3194050"/>
                  </a:moveTo>
                  <a:cubicBezTo>
                    <a:pt x="14859" y="3177032"/>
                    <a:pt x="16383" y="3160141"/>
                    <a:pt x="18161" y="3143250"/>
                  </a:cubicBezTo>
                  <a:lnTo>
                    <a:pt x="68707" y="3148330"/>
                  </a:lnTo>
                  <a:cubicBezTo>
                    <a:pt x="67056" y="3164967"/>
                    <a:pt x="65405" y="3181604"/>
                    <a:pt x="64008" y="3198368"/>
                  </a:cubicBezTo>
                  <a:close/>
                  <a:moveTo>
                    <a:pt x="23622" y="3092196"/>
                  </a:moveTo>
                  <a:cubicBezTo>
                    <a:pt x="25654" y="3075178"/>
                    <a:pt x="27686" y="3058287"/>
                    <a:pt x="29845" y="3041396"/>
                  </a:cubicBezTo>
                  <a:lnTo>
                    <a:pt x="80264" y="3048000"/>
                  </a:lnTo>
                  <a:cubicBezTo>
                    <a:pt x="78105" y="3064637"/>
                    <a:pt x="76073" y="3081401"/>
                    <a:pt x="74041" y="3098038"/>
                  </a:cubicBezTo>
                  <a:close/>
                  <a:moveTo>
                    <a:pt x="36957" y="2990850"/>
                  </a:moveTo>
                  <a:cubicBezTo>
                    <a:pt x="39370" y="2973959"/>
                    <a:pt x="42037" y="2957068"/>
                    <a:pt x="44704" y="2940304"/>
                  </a:cubicBezTo>
                  <a:lnTo>
                    <a:pt x="94869" y="2948432"/>
                  </a:lnTo>
                  <a:cubicBezTo>
                    <a:pt x="92202" y="2965069"/>
                    <a:pt x="89662" y="2981579"/>
                    <a:pt x="87249" y="2998343"/>
                  </a:cubicBezTo>
                  <a:close/>
                  <a:moveTo>
                    <a:pt x="53213" y="2889758"/>
                  </a:moveTo>
                  <a:cubicBezTo>
                    <a:pt x="56134" y="2872994"/>
                    <a:pt x="59309" y="2856230"/>
                    <a:pt x="62484" y="2839466"/>
                  </a:cubicBezTo>
                  <a:lnTo>
                    <a:pt x="112395" y="2848991"/>
                  </a:lnTo>
                  <a:cubicBezTo>
                    <a:pt x="109220" y="2865501"/>
                    <a:pt x="106172" y="2882011"/>
                    <a:pt x="103251" y="2898521"/>
                  </a:cubicBezTo>
                  <a:close/>
                  <a:moveTo>
                    <a:pt x="72390" y="2789428"/>
                  </a:moveTo>
                  <a:cubicBezTo>
                    <a:pt x="75819" y="2772664"/>
                    <a:pt x="79375" y="2755900"/>
                    <a:pt x="83185" y="2739263"/>
                  </a:cubicBezTo>
                  <a:lnTo>
                    <a:pt x="132842" y="2750312"/>
                  </a:lnTo>
                  <a:cubicBezTo>
                    <a:pt x="129159" y="2766695"/>
                    <a:pt x="125730" y="2783205"/>
                    <a:pt x="122301" y="2799715"/>
                  </a:cubicBezTo>
                  <a:close/>
                  <a:moveTo>
                    <a:pt x="94615" y="2689352"/>
                  </a:moveTo>
                  <a:cubicBezTo>
                    <a:pt x="98552" y="2672715"/>
                    <a:pt x="102616" y="2656205"/>
                    <a:pt x="106807" y="2639695"/>
                  </a:cubicBezTo>
                  <a:lnTo>
                    <a:pt x="156083" y="2652141"/>
                  </a:lnTo>
                  <a:cubicBezTo>
                    <a:pt x="152019" y="2668397"/>
                    <a:pt x="147955" y="2684653"/>
                    <a:pt x="144145" y="2701036"/>
                  </a:cubicBezTo>
                  <a:close/>
                  <a:moveTo>
                    <a:pt x="119634" y="2590165"/>
                  </a:moveTo>
                  <a:cubicBezTo>
                    <a:pt x="124079" y="2573655"/>
                    <a:pt x="128651" y="2557145"/>
                    <a:pt x="133223" y="2540762"/>
                  </a:cubicBezTo>
                  <a:lnTo>
                    <a:pt x="182118" y="2554605"/>
                  </a:lnTo>
                  <a:cubicBezTo>
                    <a:pt x="177546" y="2570734"/>
                    <a:pt x="172974" y="2586990"/>
                    <a:pt x="168656" y="2603246"/>
                  </a:cubicBezTo>
                  <a:close/>
                  <a:moveTo>
                    <a:pt x="147574" y="2491740"/>
                  </a:moveTo>
                  <a:cubicBezTo>
                    <a:pt x="152527" y="2475357"/>
                    <a:pt x="157480" y="2459101"/>
                    <a:pt x="162687" y="2442845"/>
                  </a:cubicBezTo>
                  <a:lnTo>
                    <a:pt x="211074" y="2458212"/>
                  </a:lnTo>
                  <a:cubicBezTo>
                    <a:pt x="205994" y="2474214"/>
                    <a:pt x="201041" y="2490216"/>
                    <a:pt x="196215" y="2506345"/>
                  </a:cubicBezTo>
                  <a:close/>
                  <a:moveTo>
                    <a:pt x="178435" y="2394077"/>
                  </a:moveTo>
                  <a:cubicBezTo>
                    <a:pt x="183769" y="2377821"/>
                    <a:pt x="189357" y="2361692"/>
                    <a:pt x="194945" y="2345690"/>
                  </a:cubicBezTo>
                  <a:lnTo>
                    <a:pt x="242951" y="2362454"/>
                  </a:lnTo>
                  <a:cubicBezTo>
                    <a:pt x="237363" y="2378329"/>
                    <a:pt x="232029" y="2394204"/>
                    <a:pt x="226695" y="2410206"/>
                  </a:cubicBezTo>
                  <a:close/>
                  <a:moveTo>
                    <a:pt x="212090" y="2297557"/>
                  </a:moveTo>
                  <a:cubicBezTo>
                    <a:pt x="217932" y="2281555"/>
                    <a:pt x="223901" y="2265553"/>
                    <a:pt x="229997" y="2249551"/>
                  </a:cubicBezTo>
                  <a:lnTo>
                    <a:pt x="277495" y="2267712"/>
                  </a:lnTo>
                  <a:cubicBezTo>
                    <a:pt x="271526" y="2283460"/>
                    <a:pt x="265557" y="2299208"/>
                    <a:pt x="259842" y="2314956"/>
                  </a:cubicBezTo>
                  <a:close/>
                  <a:moveTo>
                    <a:pt x="248666" y="2201926"/>
                  </a:moveTo>
                  <a:cubicBezTo>
                    <a:pt x="255016" y="2186051"/>
                    <a:pt x="261493" y="2170303"/>
                    <a:pt x="267970" y="2154555"/>
                  </a:cubicBezTo>
                  <a:lnTo>
                    <a:pt x="314833" y="2174113"/>
                  </a:lnTo>
                  <a:cubicBezTo>
                    <a:pt x="308356" y="2189607"/>
                    <a:pt x="302006" y="2205101"/>
                    <a:pt x="295783" y="2220722"/>
                  </a:cubicBezTo>
                  <a:close/>
                  <a:moveTo>
                    <a:pt x="288036" y="2107438"/>
                  </a:moveTo>
                  <a:cubicBezTo>
                    <a:pt x="294894" y="2091817"/>
                    <a:pt x="301752" y="2076196"/>
                    <a:pt x="308737" y="2060575"/>
                  </a:cubicBezTo>
                  <a:lnTo>
                    <a:pt x="355092" y="2081530"/>
                  </a:lnTo>
                  <a:cubicBezTo>
                    <a:pt x="348234" y="2096897"/>
                    <a:pt x="341376" y="2112264"/>
                    <a:pt x="334645" y="2127631"/>
                  </a:cubicBezTo>
                  <a:close/>
                  <a:moveTo>
                    <a:pt x="330200" y="2014220"/>
                  </a:moveTo>
                  <a:cubicBezTo>
                    <a:pt x="337439" y="1998726"/>
                    <a:pt x="344805" y="1983359"/>
                    <a:pt x="352298" y="1968119"/>
                  </a:cubicBezTo>
                  <a:lnTo>
                    <a:pt x="398018" y="1990344"/>
                  </a:lnTo>
                  <a:cubicBezTo>
                    <a:pt x="390652" y="2005457"/>
                    <a:pt x="383413" y="2020570"/>
                    <a:pt x="376301" y="2035810"/>
                  </a:cubicBezTo>
                  <a:close/>
                  <a:moveTo>
                    <a:pt x="375031" y="1922272"/>
                  </a:moveTo>
                  <a:cubicBezTo>
                    <a:pt x="382778" y="1907032"/>
                    <a:pt x="390525" y="1891919"/>
                    <a:pt x="398399" y="1876806"/>
                  </a:cubicBezTo>
                  <a:lnTo>
                    <a:pt x="443357" y="1900428"/>
                  </a:lnTo>
                  <a:cubicBezTo>
                    <a:pt x="435610" y="1915287"/>
                    <a:pt x="427863" y="1930273"/>
                    <a:pt x="420243" y="1945259"/>
                  </a:cubicBezTo>
                  <a:close/>
                  <a:moveTo>
                    <a:pt x="422529" y="1831721"/>
                  </a:moveTo>
                  <a:cubicBezTo>
                    <a:pt x="430657" y="1816735"/>
                    <a:pt x="438912" y="1801749"/>
                    <a:pt x="447294" y="1786890"/>
                  </a:cubicBezTo>
                  <a:lnTo>
                    <a:pt x="491617" y="1811782"/>
                  </a:lnTo>
                  <a:cubicBezTo>
                    <a:pt x="483362" y="1826387"/>
                    <a:pt x="475234" y="1841119"/>
                    <a:pt x="467233" y="1855978"/>
                  </a:cubicBezTo>
                  <a:close/>
                  <a:moveTo>
                    <a:pt x="472694" y="1742440"/>
                  </a:moveTo>
                  <a:cubicBezTo>
                    <a:pt x="481330" y="1727708"/>
                    <a:pt x="489966" y="1712976"/>
                    <a:pt x="498729" y="1698371"/>
                  </a:cubicBezTo>
                  <a:lnTo>
                    <a:pt x="542290" y="1724533"/>
                  </a:lnTo>
                  <a:cubicBezTo>
                    <a:pt x="533654" y="1738884"/>
                    <a:pt x="525018" y="1753362"/>
                    <a:pt x="516636" y="1767967"/>
                  </a:cubicBezTo>
                  <a:close/>
                  <a:moveTo>
                    <a:pt x="525399" y="1654810"/>
                  </a:moveTo>
                  <a:cubicBezTo>
                    <a:pt x="534416" y="1640332"/>
                    <a:pt x="543560" y="1625854"/>
                    <a:pt x="552704" y="1611503"/>
                  </a:cubicBezTo>
                  <a:lnTo>
                    <a:pt x="595503" y="1638935"/>
                  </a:lnTo>
                  <a:cubicBezTo>
                    <a:pt x="586359" y="1653032"/>
                    <a:pt x="577469" y="1667256"/>
                    <a:pt x="568579" y="1681607"/>
                  </a:cubicBezTo>
                  <a:close/>
                  <a:moveTo>
                    <a:pt x="580644" y="1568704"/>
                  </a:moveTo>
                  <a:cubicBezTo>
                    <a:pt x="590042" y="1554480"/>
                    <a:pt x="599567" y="1540383"/>
                    <a:pt x="609219" y="1526286"/>
                  </a:cubicBezTo>
                  <a:lnTo>
                    <a:pt x="651129" y="1554988"/>
                  </a:lnTo>
                  <a:cubicBezTo>
                    <a:pt x="641604" y="1568831"/>
                    <a:pt x="632206" y="1582801"/>
                    <a:pt x="622935" y="1596771"/>
                  </a:cubicBezTo>
                  <a:close/>
                  <a:moveTo>
                    <a:pt x="638429" y="1484249"/>
                  </a:moveTo>
                  <a:cubicBezTo>
                    <a:pt x="648208" y="1470279"/>
                    <a:pt x="658241" y="1456436"/>
                    <a:pt x="668274" y="1442720"/>
                  </a:cubicBezTo>
                  <a:lnTo>
                    <a:pt x="709295" y="1472565"/>
                  </a:lnTo>
                  <a:cubicBezTo>
                    <a:pt x="699389" y="1486154"/>
                    <a:pt x="689610" y="1499870"/>
                    <a:pt x="679958" y="1513586"/>
                  </a:cubicBezTo>
                  <a:close/>
                  <a:moveTo>
                    <a:pt x="698627" y="1401572"/>
                  </a:moveTo>
                  <a:cubicBezTo>
                    <a:pt x="708914" y="1387983"/>
                    <a:pt x="719201" y="1374394"/>
                    <a:pt x="729615" y="1360805"/>
                  </a:cubicBezTo>
                  <a:lnTo>
                    <a:pt x="769747" y="1391920"/>
                  </a:lnTo>
                  <a:cubicBezTo>
                    <a:pt x="759460" y="1405255"/>
                    <a:pt x="749300" y="1418590"/>
                    <a:pt x="739140" y="1432052"/>
                  </a:cubicBezTo>
                  <a:close/>
                  <a:moveTo>
                    <a:pt x="761238" y="1320546"/>
                  </a:moveTo>
                  <a:cubicBezTo>
                    <a:pt x="771906" y="1307211"/>
                    <a:pt x="782574" y="1294003"/>
                    <a:pt x="793369" y="1280795"/>
                  </a:cubicBezTo>
                  <a:lnTo>
                    <a:pt x="832612" y="1313053"/>
                  </a:lnTo>
                  <a:cubicBezTo>
                    <a:pt x="821944" y="1326007"/>
                    <a:pt x="811403" y="1339088"/>
                    <a:pt x="800862" y="1352296"/>
                  </a:cubicBezTo>
                  <a:close/>
                  <a:moveTo>
                    <a:pt x="826135" y="1241425"/>
                  </a:moveTo>
                  <a:cubicBezTo>
                    <a:pt x="837184" y="1228344"/>
                    <a:pt x="848233" y="1215390"/>
                    <a:pt x="859409" y="1202563"/>
                  </a:cubicBezTo>
                  <a:lnTo>
                    <a:pt x="897763" y="1235964"/>
                  </a:lnTo>
                  <a:cubicBezTo>
                    <a:pt x="886714" y="1248664"/>
                    <a:pt x="875792" y="1261364"/>
                    <a:pt x="864870" y="1274191"/>
                  </a:cubicBezTo>
                  <a:close/>
                  <a:moveTo>
                    <a:pt x="893318" y="1164209"/>
                  </a:moveTo>
                  <a:cubicBezTo>
                    <a:pt x="904748" y="1151509"/>
                    <a:pt x="916178" y="1138936"/>
                    <a:pt x="927735" y="1126363"/>
                  </a:cubicBezTo>
                  <a:lnTo>
                    <a:pt x="965073" y="1160780"/>
                  </a:lnTo>
                  <a:cubicBezTo>
                    <a:pt x="953643" y="1173099"/>
                    <a:pt x="942340" y="1185545"/>
                    <a:pt x="931164" y="1198118"/>
                  </a:cubicBezTo>
                  <a:close/>
                  <a:moveTo>
                    <a:pt x="962787" y="1089025"/>
                  </a:moveTo>
                  <a:cubicBezTo>
                    <a:pt x="974598" y="1076706"/>
                    <a:pt x="986409" y="1064387"/>
                    <a:pt x="998347" y="1052195"/>
                  </a:cubicBezTo>
                  <a:lnTo>
                    <a:pt x="1034669" y="1087755"/>
                  </a:lnTo>
                  <a:cubicBezTo>
                    <a:pt x="1022858" y="1099820"/>
                    <a:pt x="1011301" y="1111885"/>
                    <a:pt x="999617" y="1124077"/>
                  </a:cubicBezTo>
                  <a:close/>
                  <a:moveTo>
                    <a:pt x="1034542" y="1015873"/>
                  </a:moveTo>
                  <a:cubicBezTo>
                    <a:pt x="1046607" y="1003808"/>
                    <a:pt x="1058799" y="991870"/>
                    <a:pt x="1071118" y="980059"/>
                  </a:cubicBezTo>
                  <a:lnTo>
                    <a:pt x="1106424" y="1016635"/>
                  </a:lnTo>
                  <a:cubicBezTo>
                    <a:pt x="1094359" y="1028319"/>
                    <a:pt x="1082294" y="1040003"/>
                    <a:pt x="1070356" y="1051941"/>
                  </a:cubicBezTo>
                  <a:close/>
                  <a:moveTo>
                    <a:pt x="1108202" y="944880"/>
                  </a:moveTo>
                  <a:cubicBezTo>
                    <a:pt x="1120648" y="933196"/>
                    <a:pt x="1133221" y="921639"/>
                    <a:pt x="1145794" y="910209"/>
                  </a:cubicBezTo>
                  <a:lnTo>
                    <a:pt x="1179957" y="947801"/>
                  </a:lnTo>
                  <a:cubicBezTo>
                    <a:pt x="1167511" y="959104"/>
                    <a:pt x="1155192" y="970534"/>
                    <a:pt x="1142873" y="981964"/>
                  </a:cubicBezTo>
                  <a:close/>
                  <a:moveTo>
                    <a:pt x="1183894" y="876046"/>
                  </a:moveTo>
                  <a:cubicBezTo>
                    <a:pt x="1196721" y="864743"/>
                    <a:pt x="1209548" y="853567"/>
                    <a:pt x="1222502" y="842391"/>
                  </a:cubicBezTo>
                  <a:lnTo>
                    <a:pt x="1255522" y="880999"/>
                  </a:lnTo>
                  <a:cubicBezTo>
                    <a:pt x="1242822" y="891921"/>
                    <a:pt x="1230122" y="902970"/>
                    <a:pt x="1217549" y="914146"/>
                  </a:cubicBezTo>
                  <a:close/>
                  <a:moveTo>
                    <a:pt x="1261618" y="809371"/>
                  </a:moveTo>
                  <a:cubicBezTo>
                    <a:pt x="1274699" y="798449"/>
                    <a:pt x="1287907" y="787654"/>
                    <a:pt x="1301115" y="776859"/>
                  </a:cubicBezTo>
                  <a:lnTo>
                    <a:pt x="1333119" y="816356"/>
                  </a:lnTo>
                  <a:cubicBezTo>
                    <a:pt x="1320038" y="826897"/>
                    <a:pt x="1307084" y="837565"/>
                    <a:pt x="1294130" y="848360"/>
                  </a:cubicBezTo>
                  <a:close/>
                  <a:moveTo>
                    <a:pt x="1341120" y="744982"/>
                  </a:moveTo>
                  <a:cubicBezTo>
                    <a:pt x="1354582" y="734441"/>
                    <a:pt x="1368044" y="724027"/>
                    <a:pt x="1381633" y="713740"/>
                  </a:cubicBezTo>
                  <a:lnTo>
                    <a:pt x="1412367" y="754126"/>
                  </a:lnTo>
                  <a:cubicBezTo>
                    <a:pt x="1399032" y="764286"/>
                    <a:pt x="1385697" y="774573"/>
                    <a:pt x="1372489" y="784987"/>
                  </a:cubicBezTo>
                  <a:close/>
                  <a:moveTo>
                    <a:pt x="1422527" y="683006"/>
                  </a:moveTo>
                  <a:cubicBezTo>
                    <a:pt x="1436243" y="672846"/>
                    <a:pt x="1450086" y="662813"/>
                    <a:pt x="1463929" y="652907"/>
                  </a:cubicBezTo>
                  <a:lnTo>
                    <a:pt x="1493520" y="694182"/>
                  </a:lnTo>
                  <a:cubicBezTo>
                    <a:pt x="1479804" y="703961"/>
                    <a:pt x="1466215" y="713867"/>
                    <a:pt x="1452753" y="723900"/>
                  </a:cubicBezTo>
                  <a:close/>
                  <a:moveTo>
                    <a:pt x="1505712" y="623443"/>
                  </a:moveTo>
                  <a:cubicBezTo>
                    <a:pt x="1519682" y="613664"/>
                    <a:pt x="1533779" y="604139"/>
                    <a:pt x="1548003" y="594487"/>
                  </a:cubicBezTo>
                  <a:lnTo>
                    <a:pt x="1576324" y="636651"/>
                  </a:lnTo>
                  <a:cubicBezTo>
                    <a:pt x="1562354" y="646049"/>
                    <a:pt x="1548511" y="655574"/>
                    <a:pt x="1534668" y="665099"/>
                  </a:cubicBezTo>
                  <a:close/>
                  <a:moveTo>
                    <a:pt x="1590548" y="566293"/>
                  </a:moveTo>
                  <a:cubicBezTo>
                    <a:pt x="1604772" y="557022"/>
                    <a:pt x="1619123" y="547751"/>
                    <a:pt x="1633601" y="538607"/>
                  </a:cubicBezTo>
                  <a:lnTo>
                    <a:pt x="1660779" y="581533"/>
                  </a:lnTo>
                  <a:cubicBezTo>
                    <a:pt x="1646555" y="590550"/>
                    <a:pt x="1632458" y="599567"/>
                    <a:pt x="1618361" y="608838"/>
                  </a:cubicBezTo>
                  <a:close/>
                  <a:moveTo>
                    <a:pt x="1677035" y="511683"/>
                  </a:moveTo>
                  <a:cubicBezTo>
                    <a:pt x="1691513" y="502793"/>
                    <a:pt x="1706245" y="494030"/>
                    <a:pt x="1720850" y="485267"/>
                  </a:cubicBezTo>
                  <a:lnTo>
                    <a:pt x="1746758" y="528955"/>
                  </a:lnTo>
                  <a:cubicBezTo>
                    <a:pt x="1732280" y="537464"/>
                    <a:pt x="1717929" y="546227"/>
                    <a:pt x="1703578" y="554990"/>
                  </a:cubicBezTo>
                  <a:close/>
                  <a:moveTo>
                    <a:pt x="1765046" y="459613"/>
                  </a:moveTo>
                  <a:cubicBezTo>
                    <a:pt x="1779905" y="451104"/>
                    <a:pt x="1794764" y="442722"/>
                    <a:pt x="1809623" y="434467"/>
                  </a:cubicBezTo>
                  <a:lnTo>
                    <a:pt x="1834134" y="478917"/>
                  </a:lnTo>
                  <a:cubicBezTo>
                    <a:pt x="1819402" y="487045"/>
                    <a:pt x="1804797" y="495300"/>
                    <a:pt x="1790192" y="503682"/>
                  </a:cubicBezTo>
                  <a:close/>
                  <a:moveTo>
                    <a:pt x="1854581" y="410083"/>
                  </a:moveTo>
                  <a:cubicBezTo>
                    <a:pt x="1869567" y="402082"/>
                    <a:pt x="1884680" y="394081"/>
                    <a:pt x="1899920" y="386334"/>
                  </a:cubicBezTo>
                  <a:lnTo>
                    <a:pt x="1923161" y="431546"/>
                  </a:lnTo>
                  <a:cubicBezTo>
                    <a:pt x="1908175" y="439293"/>
                    <a:pt x="1893316" y="447040"/>
                    <a:pt x="1878584" y="454914"/>
                  </a:cubicBezTo>
                  <a:close/>
                  <a:moveTo>
                    <a:pt x="1945513" y="363220"/>
                  </a:moveTo>
                  <a:cubicBezTo>
                    <a:pt x="1960753" y="355600"/>
                    <a:pt x="1976120" y="348107"/>
                    <a:pt x="1991487" y="340741"/>
                  </a:cubicBezTo>
                  <a:lnTo>
                    <a:pt x="2013458" y="386588"/>
                  </a:lnTo>
                  <a:cubicBezTo>
                    <a:pt x="1998218" y="393827"/>
                    <a:pt x="1983105" y="401193"/>
                    <a:pt x="1968119" y="408686"/>
                  </a:cubicBezTo>
                  <a:close/>
                  <a:moveTo>
                    <a:pt x="2037842" y="319024"/>
                  </a:moveTo>
                  <a:cubicBezTo>
                    <a:pt x="2053336" y="311912"/>
                    <a:pt x="2068830" y="304927"/>
                    <a:pt x="2084451" y="297942"/>
                  </a:cubicBezTo>
                  <a:lnTo>
                    <a:pt x="2105025" y="344424"/>
                  </a:lnTo>
                  <a:cubicBezTo>
                    <a:pt x="2089658" y="351282"/>
                    <a:pt x="2074291" y="358140"/>
                    <a:pt x="2059051" y="365125"/>
                  </a:cubicBezTo>
                  <a:close/>
                  <a:moveTo>
                    <a:pt x="2131441" y="277622"/>
                  </a:moveTo>
                  <a:cubicBezTo>
                    <a:pt x="2147062" y="271018"/>
                    <a:pt x="2162810" y="264414"/>
                    <a:pt x="2178685" y="257937"/>
                  </a:cubicBezTo>
                  <a:lnTo>
                    <a:pt x="2197862" y="304927"/>
                  </a:lnTo>
                  <a:cubicBezTo>
                    <a:pt x="2182368" y="311277"/>
                    <a:pt x="2166747" y="317754"/>
                    <a:pt x="2151380" y="324358"/>
                  </a:cubicBezTo>
                  <a:close/>
                  <a:moveTo>
                    <a:pt x="2226183" y="239014"/>
                  </a:moveTo>
                  <a:cubicBezTo>
                    <a:pt x="2242058" y="232791"/>
                    <a:pt x="2258060" y="226695"/>
                    <a:pt x="2274062" y="220726"/>
                  </a:cubicBezTo>
                  <a:lnTo>
                    <a:pt x="2291842" y="268351"/>
                  </a:lnTo>
                  <a:cubicBezTo>
                    <a:pt x="2276094" y="274193"/>
                    <a:pt x="2260346" y="280289"/>
                    <a:pt x="2244725" y="286385"/>
                  </a:cubicBezTo>
                  <a:close/>
                  <a:moveTo>
                    <a:pt x="2322068" y="203200"/>
                  </a:moveTo>
                  <a:cubicBezTo>
                    <a:pt x="2338070" y="197485"/>
                    <a:pt x="2354199" y="191897"/>
                    <a:pt x="2370328" y="186309"/>
                  </a:cubicBezTo>
                  <a:lnTo>
                    <a:pt x="2386711" y="234442"/>
                  </a:lnTo>
                  <a:cubicBezTo>
                    <a:pt x="2370836" y="239903"/>
                    <a:pt x="2354961" y="245364"/>
                    <a:pt x="2339213" y="251079"/>
                  </a:cubicBezTo>
                  <a:close/>
                  <a:moveTo>
                    <a:pt x="2418969" y="170180"/>
                  </a:moveTo>
                  <a:cubicBezTo>
                    <a:pt x="2435225" y="164973"/>
                    <a:pt x="2451481" y="159766"/>
                    <a:pt x="2467864" y="154686"/>
                  </a:cubicBezTo>
                  <a:lnTo>
                    <a:pt x="2482850" y="203073"/>
                  </a:lnTo>
                  <a:cubicBezTo>
                    <a:pt x="2466721" y="208026"/>
                    <a:pt x="2450719" y="213106"/>
                    <a:pt x="2434717" y="218313"/>
                  </a:cubicBezTo>
                  <a:close/>
                  <a:moveTo>
                    <a:pt x="2516759" y="140081"/>
                  </a:moveTo>
                  <a:cubicBezTo>
                    <a:pt x="2533142" y="135255"/>
                    <a:pt x="2549525" y="130683"/>
                    <a:pt x="2566035" y="126111"/>
                  </a:cubicBezTo>
                  <a:lnTo>
                    <a:pt x="2579624" y="175133"/>
                  </a:lnTo>
                  <a:cubicBezTo>
                    <a:pt x="2563368" y="179578"/>
                    <a:pt x="2547239" y="184150"/>
                    <a:pt x="2531110" y="188976"/>
                  </a:cubicBezTo>
                  <a:close/>
                  <a:moveTo>
                    <a:pt x="2615438" y="112776"/>
                  </a:moveTo>
                  <a:cubicBezTo>
                    <a:pt x="2631948" y="108458"/>
                    <a:pt x="2648458" y="104267"/>
                    <a:pt x="2664968" y="100203"/>
                  </a:cubicBezTo>
                  <a:lnTo>
                    <a:pt x="2677033" y="149606"/>
                  </a:lnTo>
                  <a:cubicBezTo>
                    <a:pt x="2660777" y="153543"/>
                    <a:pt x="2644394" y="157734"/>
                    <a:pt x="2628265" y="161925"/>
                  </a:cubicBezTo>
                  <a:close/>
                  <a:moveTo>
                    <a:pt x="2714752" y="88519"/>
                  </a:moveTo>
                  <a:cubicBezTo>
                    <a:pt x="2731389" y="84709"/>
                    <a:pt x="2748026" y="81026"/>
                    <a:pt x="2764790" y="77470"/>
                  </a:cubicBezTo>
                  <a:lnTo>
                    <a:pt x="2775458" y="127127"/>
                  </a:lnTo>
                  <a:cubicBezTo>
                    <a:pt x="2758948" y="130683"/>
                    <a:pt x="2742565" y="134239"/>
                    <a:pt x="2726182" y="138049"/>
                  </a:cubicBezTo>
                  <a:close/>
                  <a:moveTo>
                    <a:pt x="2814955" y="67056"/>
                  </a:moveTo>
                  <a:cubicBezTo>
                    <a:pt x="2831592" y="63754"/>
                    <a:pt x="2848356" y="60579"/>
                    <a:pt x="2865120" y="57531"/>
                  </a:cubicBezTo>
                  <a:lnTo>
                    <a:pt x="2874264" y="107442"/>
                  </a:lnTo>
                  <a:cubicBezTo>
                    <a:pt x="2857754" y="110490"/>
                    <a:pt x="2841244" y="113665"/>
                    <a:pt x="2824861" y="116840"/>
                  </a:cubicBezTo>
                  <a:close/>
                  <a:moveTo>
                    <a:pt x="2915539" y="48641"/>
                  </a:moveTo>
                  <a:cubicBezTo>
                    <a:pt x="2932430" y="45847"/>
                    <a:pt x="2949321" y="43053"/>
                    <a:pt x="2966212" y="40513"/>
                  </a:cubicBezTo>
                  <a:lnTo>
                    <a:pt x="2973959" y="90678"/>
                  </a:lnTo>
                  <a:cubicBezTo>
                    <a:pt x="2957322" y="93218"/>
                    <a:pt x="2940685" y="95885"/>
                    <a:pt x="2924048" y="98679"/>
                  </a:cubicBezTo>
                  <a:close/>
                  <a:moveTo>
                    <a:pt x="3016631" y="33147"/>
                  </a:moveTo>
                  <a:cubicBezTo>
                    <a:pt x="3033522" y="30861"/>
                    <a:pt x="3050413" y="28575"/>
                    <a:pt x="3067304" y="26543"/>
                  </a:cubicBezTo>
                  <a:lnTo>
                    <a:pt x="3073527" y="76962"/>
                  </a:lnTo>
                  <a:cubicBezTo>
                    <a:pt x="3056890" y="78994"/>
                    <a:pt x="3040126" y="81153"/>
                    <a:pt x="3023616" y="83439"/>
                  </a:cubicBezTo>
                  <a:close/>
                  <a:moveTo>
                    <a:pt x="3118231" y="20574"/>
                  </a:moveTo>
                  <a:cubicBezTo>
                    <a:pt x="3135122" y="18796"/>
                    <a:pt x="3152140" y="17018"/>
                    <a:pt x="3169158" y="15494"/>
                  </a:cubicBezTo>
                  <a:lnTo>
                    <a:pt x="3173857" y="66040"/>
                  </a:lnTo>
                  <a:cubicBezTo>
                    <a:pt x="3157093" y="67564"/>
                    <a:pt x="3140329" y="69342"/>
                    <a:pt x="3123692" y="71120"/>
                  </a:cubicBezTo>
                  <a:close/>
                  <a:moveTo>
                    <a:pt x="3219958" y="11049"/>
                  </a:moveTo>
                  <a:cubicBezTo>
                    <a:pt x="3236976" y="9652"/>
                    <a:pt x="3253994" y="8509"/>
                    <a:pt x="3271012" y="7366"/>
                  </a:cubicBezTo>
                  <a:lnTo>
                    <a:pt x="3274314" y="58039"/>
                  </a:lnTo>
                  <a:cubicBezTo>
                    <a:pt x="3257550" y="59182"/>
                    <a:pt x="3240659" y="60325"/>
                    <a:pt x="3224022" y="61595"/>
                  </a:cubicBezTo>
                  <a:close/>
                  <a:moveTo>
                    <a:pt x="3322320" y="4445"/>
                  </a:moveTo>
                  <a:cubicBezTo>
                    <a:pt x="3339211" y="3556"/>
                    <a:pt x="3356229" y="2921"/>
                    <a:pt x="3373247" y="2286"/>
                  </a:cubicBezTo>
                  <a:lnTo>
                    <a:pt x="3375025" y="53086"/>
                  </a:lnTo>
                  <a:cubicBezTo>
                    <a:pt x="3358261" y="53721"/>
                    <a:pt x="3341497" y="54356"/>
                    <a:pt x="3324860" y="55245"/>
                  </a:cubicBezTo>
                  <a:close/>
                  <a:moveTo>
                    <a:pt x="3424301" y="762"/>
                  </a:moveTo>
                  <a:cubicBezTo>
                    <a:pt x="3441319" y="381"/>
                    <a:pt x="3458464" y="127"/>
                    <a:pt x="3475609" y="0"/>
                  </a:cubicBezTo>
                  <a:lnTo>
                    <a:pt x="3475990" y="50800"/>
                  </a:lnTo>
                  <a:cubicBezTo>
                    <a:pt x="3459099" y="50927"/>
                    <a:pt x="3442208" y="51181"/>
                    <a:pt x="3425444" y="51562"/>
                  </a:cubicBezTo>
                  <a:close/>
                  <a:moveTo>
                    <a:pt x="3527044" y="127"/>
                  </a:moveTo>
                  <a:cubicBezTo>
                    <a:pt x="3544189" y="254"/>
                    <a:pt x="3561207" y="508"/>
                    <a:pt x="3578352" y="889"/>
                  </a:cubicBezTo>
                  <a:lnTo>
                    <a:pt x="3577209" y="51689"/>
                  </a:lnTo>
                  <a:cubicBezTo>
                    <a:pt x="3560445" y="51308"/>
                    <a:pt x="3543554" y="51054"/>
                    <a:pt x="3526663" y="50927"/>
                  </a:cubicBezTo>
                  <a:close/>
                  <a:moveTo>
                    <a:pt x="3629406" y="2413"/>
                  </a:moveTo>
                  <a:cubicBezTo>
                    <a:pt x="3646424" y="3048"/>
                    <a:pt x="3663442" y="3810"/>
                    <a:pt x="3680333" y="4699"/>
                  </a:cubicBezTo>
                  <a:lnTo>
                    <a:pt x="3677793" y="55372"/>
                  </a:lnTo>
                  <a:cubicBezTo>
                    <a:pt x="3661156" y="54483"/>
                    <a:pt x="3644392" y="53848"/>
                    <a:pt x="3627628" y="53213"/>
                  </a:cubicBezTo>
                  <a:close/>
                  <a:moveTo>
                    <a:pt x="3731641" y="7620"/>
                  </a:moveTo>
                  <a:cubicBezTo>
                    <a:pt x="3748659" y="8763"/>
                    <a:pt x="3765677" y="10033"/>
                    <a:pt x="3782695" y="11303"/>
                  </a:cubicBezTo>
                  <a:lnTo>
                    <a:pt x="3778631" y="61976"/>
                  </a:lnTo>
                  <a:cubicBezTo>
                    <a:pt x="3761867" y="60579"/>
                    <a:pt x="3745103" y="59436"/>
                    <a:pt x="3728339" y="58293"/>
                  </a:cubicBezTo>
                  <a:close/>
                  <a:moveTo>
                    <a:pt x="3833622" y="15748"/>
                  </a:moveTo>
                  <a:cubicBezTo>
                    <a:pt x="3850640" y="17399"/>
                    <a:pt x="3867658" y="19050"/>
                    <a:pt x="3884549" y="20955"/>
                  </a:cubicBezTo>
                  <a:lnTo>
                    <a:pt x="3878961" y="71501"/>
                  </a:lnTo>
                  <a:cubicBezTo>
                    <a:pt x="3862324" y="69723"/>
                    <a:pt x="3845560" y="67945"/>
                    <a:pt x="3828796" y="66421"/>
                  </a:cubicBezTo>
                  <a:close/>
                  <a:moveTo>
                    <a:pt x="3935476" y="26924"/>
                  </a:moveTo>
                  <a:cubicBezTo>
                    <a:pt x="3952367" y="29083"/>
                    <a:pt x="3969258" y="31242"/>
                    <a:pt x="3986149" y="33655"/>
                  </a:cubicBezTo>
                  <a:lnTo>
                    <a:pt x="3979164" y="83947"/>
                  </a:lnTo>
                  <a:cubicBezTo>
                    <a:pt x="3962527" y="81661"/>
                    <a:pt x="3945890" y="79502"/>
                    <a:pt x="3929253" y="77343"/>
                  </a:cubicBezTo>
                  <a:close/>
                  <a:moveTo>
                    <a:pt x="4036695" y="41021"/>
                  </a:moveTo>
                  <a:cubicBezTo>
                    <a:pt x="4053586" y="43688"/>
                    <a:pt x="4070477" y="46355"/>
                    <a:pt x="4087368" y="49149"/>
                  </a:cubicBezTo>
                  <a:lnTo>
                    <a:pt x="4078859" y="99187"/>
                  </a:lnTo>
                  <a:cubicBezTo>
                    <a:pt x="4062222" y="96393"/>
                    <a:pt x="4045585" y="93726"/>
                    <a:pt x="4028948" y="91186"/>
                  </a:cubicBezTo>
                  <a:close/>
                  <a:moveTo>
                    <a:pt x="4137787" y="58166"/>
                  </a:moveTo>
                  <a:cubicBezTo>
                    <a:pt x="4154551" y="61214"/>
                    <a:pt x="4171315" y="64516"/>
                    <a:pt x="4187952" y="67818"/>
                  </a:cubicBezTo>
                  <a:lnTo>
                    <a:pt x="4178046" y="117602"/>
                  </a:lnTo>
                  <a:cubicBezTo>
                    <a:pt x="4161663" y="114300"/>
                    <a:pt x="4145153" y="111125"/>
                    <a:pt x="4128643" y="108077"/>
                  </a:cubicBezTo>
                  <a:close/>
                  <a:moveTo>
                    <a:pt x="4238117" y="78232"/>
                  </a:moveTo>
                  <a:cubicBezTo>
                    <a:pt x="4254881" y="81788"/>
                    <a:pt x="4271518" y="85471"/>
                    <a:pt x="4288155" y="89408"/>
                  </a:cubicBezTo>
                  <a:lnTo>
                    <a:pt x="4276725" y="138938"/>
                  </a:lnTo>
                  <a:cubicBezTo>
                    <a:pt x="4260342" y="135128"/>
                    <a:pt x="4243959" y="131572"/>
                    <a:pt x="4227449" y="128016"/>
                  </a:cubicBezTo>
                  <a:close/>
                  <a:moveTo>
                    <a:pt x="4337812" y="101219"/>
                  </a:moveTo>
                  <a:cubicBezTo>
                    <a:pt x="4354322" y="105283"/>
                    <a:pt x="4370832" y="109474"/>
                    <a:pt x="4387342" y="113792"/>
                  </a:cubicBezTo>
                  <a:lnTo>
                    <a:pt x="4374515" y="162941"/>
                  </a:lnTo>
                  <a:cubicBezTo>
                    <a:pt x="4358259" y="158750"/>
                    <a:pt x="4342003" y="154559"/>
                    <a:pt x="4325747" y="150622"/>
                  </a:cubicBezTo>
                  <a:close/>
                  <a:moveTo>
                    <a:pt x="4436872" y="127127"/>
                  </a:moveTo>
                  <a:cubicBezTo>
                    <a:pt x="4453382" y="131699"/>
                    <a:pt x="4469765" y="136398"/>
                    <a:pt x="4486021" y="141224"/>
                  </a:cubicBezTo>
                  <a:lnTo>
                    <a:pt x="4471670" y="189992"/>
                  </a:lnTo>
                  <a:cubicBezTo>
                    <a:pt x="4455541" y="185293"/>
                    <a:pt x="4439412" y="180594"/>
                    <a:pt x="4423156" y="176149"/>
                  </a:cubicBezTo>
                  <a:close/>
                  <a:moveTo>
                    <a:pt x="4534916" y="155956"/>
                  </a:moveTo>
                  <a:cubicBezTo>
                    <a:pt x="4551299" y="161036"/>
                    <a:pt x="4567555" y="166116"/>
                    <a:pt x="4583811" y="171450"/>
                  </a:cubicBezTo>
                  <a:lnTo>
                    <a:pt x="4568063" y="219710"/>
                  </a:lnTo>
                  <a:cubicBezTo>
                    <a:pt x="4552061" y="214503"/>
                    <a:pt x="4536059" y="209423"/>
                    <a:pt x="4519930" y="204470"/>
                  </a:cubicBezTo>
                  <a:close/>
                  <a:moveTo>
                    <a:pt x="4632325" y="187706"/>
                  </a:moveTo>
                  <a:cubicBezTo>
                    <a:pt x="4648454" y="193167"/>
                    <a:pt x="4664583" y="198882"/>
                    <a:pt x="4680585" y="204597"/>
                  </a:cubicBezTo>
                  <a:lnTo>
                    <a:pt x="4663440" y="252476"/>
                  </a:lnTo>
                  <a:cubicBezTo>
                    <a:pt x="4647692" y="246761"/>
                    <a:pt x="4631817" y="241300"/>
                    <a:pt x="4615942" y="235839"/>
                  </a:cubicBezTo>
                  <a:close/>
                  <a:moveTo>
                    <a:pt x="4728591" y="222250"/>
                  </a:moveTo>
                  <a:cubicBezTo>
                    <a:pt x="4744593" y="228219"/>
                    <a:pt x="4760468" y="234315"/>
                    <a:pt x="4776470" y="240538"/>
                  </a:cubicBezTo>
                  <a:lnTo>
                    <a:pt x="4757928" y="287782"/>
                  </a:lnTo>
                  <a:cubicBezTo>
                    <a:pt x="4742307" y="281686"/>
                    <a:pt x="4726559" y="275590"/>
                    <a:pt x="4710811" y="269748"/>
                  </a:cubicBezTo>
                  <a:close/>
                  <a:moveTo>
                    <a:pt x="4823841" y="259588"/>
                  </a:moveTo>
                  <a:cubicBezTo>
                    <a:pt x="4839589" y="266065"/>
                    <a:pt x="4855337" y="272669"/>
                    <a:pt x="4870958" y="279273"/>
                  </a:cubicBezTo>
                  <a:lnTo>
                    <a:pt x="4851019" y="326009"/>
                  </a:lnTo>
                  <a:cubicBezTo>
                    <a:pt x="4835525" y="319405"/>
                    <a:pt x="4820031" y="312928"/>
                    <a:pt x="4804537" y="306578"/>
                  </a:cubicBezTo>
                  <a:close/>
                  <a:moveTo>
                    <a:pt x="4917948" y="299720"/>
                  </a:moveTo>
                  <a:cubicBezTo>
                    <a:pt x="4933569" y="306705"/>
                    <a:pt x="4949063" y="313690"/>
                    <a:pt x="4964557" y="320802"/>
                  </a:cubicBezTo>
                  <a:lnTo>
                    <a:pt x="4943221" y="366903"/>
                  </a:lnTo>
                  <a:cubicBezTo>
                    <a:pt x="4927981" y="359918"/>
                    <a:pt x="4912614" y="352933"/>
                    <a:pt x="4897247" y="346075"/>
                  </a:cubicBezTo>
                  <a:close/>
                  <a:moveTo>
                    <a:pt x="5010785" y="342646"/>
                  </a:moveTo>
                  <a:cubicBezTo>
                    <a:pt x="5026152" y="350012"/>
                    <a:pt x="5041519" y="357505"/>
                    <a:pt x="5056759" y="365125"/>
                  </a:cubicBezTo>
                  <a:lnTo>
                    <a:pt x="5034280" y="410083"/>
                  </a:lnTo>
                  <a:cubicBezTo>
                    <a:pt x="5019167" y="402590"/>
                    <a:pt x="5004054" y="395224"/>
                    <a:pt x="4988941" y="387985"/>
                  </a:cubicBezTo>
                  <a:close/>
                  <a:moveTo>
                    <a:pt x="5102479" y="388239"/>
                  </a:moveTo>
                  <a:cubicBezTo>
                    <a:pt x="5117592" y="396113"/>
                    <a:pt x="5132705" y="403987"/>
                    <a:pt x="5147691" y="411988"/>
                  </a:cubicBezTo>
                  <a:lnTo>
                    <a:pt x="5123688" y="456819"/>
                  </a:lnTo>
                  <a:cubicBezTo>
                    <a:pt x="5108829" y="448945"/>
                    <a:pt x="5093970" y="441071"/>
                    <a:pt x="5079111" y="433324"/>
                  </a:cubicBezTo>
                  <a:close/>
                  <a:moveTo>
                    <a:pt x="5192649" y="436499"/>
                  </a:moveTo>
                  <a:cubicBezTo>
                    <a:pt x="5207635" y="444754"/>
                    <a:pt x="5222494" y="453136"/>
                    <a:pt x="5237226" y="461645"/>
                  </a:cubicBezTo>
                  <a:lnTo>
                    <a:pt x="5211953" y="505714"/>
                  </a:lnTo>
                  <a:cubicBezTo>
                    <a:pt x="5197348" y="497332"/>
                    <a:pt x="5182743" y="489077"/>
                    <a:pt x="5168011" y="480949"/>
                  </a:cubicBezTo>
                  <a:close/>
                  <a:moveTo>
                    <a:pt x="5281422" y="487426"/>
                  </a:moveTo>
                  <a:cubicBezTo>
                    <a:pt x="5296154" y="496062"/>
                    <a:pt x="5310632" y="504952"/>
                    <a:pt x="5325237" y="513842"/>
                  </a:cubicBezTo>
                  <a:lnTo>
                    <a:pt x="5298694" y="557149"/>
                  </a:lnTo>
                  <a:cubicBezTo>
                    <a:pt x="5284343" y="548386"/>
                    <a:pt x="5269992" y="539750"/>
                    <a:pt x="5255514" y="531114"/>
                  </a:cubicBezTo>
                  <a:close/>
                  <a:moveTo>
                    <a:pt x="5368671" y="540893"/>
                  </a:moveTo>
                  <a:cubicBezTo>
                    <a:pt x="5383149" y="550037"/>
                    <a:pt x="5397373" y="559308"/>
                    <a:pt x="5411724" y="568579"/>
                  </a:cubicBezTo>
                  <a:lnTo>
                    <a:pt x="5383911" y="611124"/>
                  </a:lnTo>
                  <a:cubicBezTo>
                    <a:pt x="5369814" y="601980"/>
                    <a:pt x="5355717" y="592836"/>
                    <a:pt x="5341493" y="583819"/>
                  </a:cubicBezTo>
                  <a:close/>
                  <a:moveTo>
                    <a:pt x="5454269" y="596900"/>
                  </a:moveTo>
                  <a:cubicBezTo>
                    <a:pt x="5468366" y="606425"/>
                    <a:pt x="5482463" y="616077"/>
                    <a:pt x="5496433" y="625856"/>
                  </a:cubicBezTo>
                  <a:lnTo>
                    <a:pt x="5467350" y="667512"/>
                  </a:lnTo>
                  <a:cubicBezTo>
                    <a:pt x="5453507" y="657860"/>
                    <a:pt x="5439664" y="648335"/>
                    <a:pt x="5425694" y="638937"/>
                  </a:cubicBezTo>
                  <a:close/>
                  <a:moveTo>
                    <a:pt x="5538216" y="655447"/>
                  </a:moveTo>
                  <a:cubicBezTo>
                    <a:pt x="5552059" y="665353"/>
                    <a:pt x="5565902" y="675386"/>
                    <a:pt x="5579491" y="685546"/>
                  </a:cubicBezTo>
                  <a:lnTo>
                    <a:pt x="5549265" y="726313"/>
                  </a:lnTo>
                  <a:cubicBezTo>
                    <a:pt x="5535803" y="716280"/>
                    <a:pt x="5522214" y="706374"/>
                    <a:pt x="5508498" y="696595"/>
                  </a:cubicBezTo>
                  <a:close/>
                  <a:moveTo>
                    <a:pt x="5620512" y="716280"/>
                  </a:moveTo>
                  <a:cubicBezTo>
                    <a:pt x="5634101" y="726694"/>
                    <a:pt x="5647563" y="737108"/>
                    <a:pt x="5661025" y="747649"/>
                  </a:cubicBezTo>
                  <a:lnTo>
                    <a:pt x="5629656" y="787527"/>
                  </a:lnTo>
                  <a:cubicBezTo>
                    <a:pt x="5616448" y="777113"/>
                    <a:pt x="5603113" y="766826"/>
                    <a:pt x="5589778" y="756666"/>
                  </a:cubicBezTo>
                  <a:close/>
                  <a:moveTo>
                    <a:pt x="5700903" y="779526"/>
                  </a:moveTo>
                  <a:cubicBezTo>
                    <a:pt x="5714111" y="790321"/>
                    <a:pt x="5727319" y="801116"/>
                    <a:pt x="5740400" y="812038"/>
                  </a:cubicBezTo>
                  <a:lnTo>
                    <a:pt x="5707888" y="851027"/>
                  </a:lnTo>
                  <a:cubicBezTo>
                    <a:pt x="5694934" y="840232"/>
                    <a:pt x="5681980" y="829564"/>
                    <a:pt x="5668899" y="819023"/>
                  </a:cubicBezTo>
                  <a:close/>
                  <a:moveTo>
                    <a:pt x="5779516" y="845058"/>
                  </a:moveTo>
                  <a:cubicBezTo>
                    <a:pt x="5792470" y="856234"/>
                    <a:pt x="5805297" y="867410"/>
                    <a:pt x="5818124" y="878713"/>
                  </a:cubicBezTo>
                  <a:lnTo>
                    <a:pt x="5784469" y="916686"/>
                  </a:lnTo>
                  <a:cubicBezTo>
                    <a:pt x="5771896" y="905510"/>
                    <a:pt x="5759196" y="894461"/>
                    <a:pt x="5746496" y="883539"/>
                  </a:cubicBezTo>
                  <a:close/>
                  <a:moveTo>
                    <a:pt x="5856097" y="912876"/>
                  </a:moveTo>
                  <a:cubicBezTo>
                    <a:pt x="5868670" y="924306"/>
                    <a:pt x="5881243" y="935990"/>
                    <a:pt x="5893689" y="947674"/>
                  </a:cubicBezTo>
                  <a:lnTo>
                    <a:pt x="5858891" y="984758"/>
                  </a:lnTo>
                  <a:cubicBezTo>
                    <a:pt x="5846572" y="973201"/>
                    <a:pt x="5834253" y="961898"/>
                    <a:pt x="5821807" y="950468"/>
                  </a:cubicBezTo>
                  <a:close/>
                  <a:moveTo>
                    <a:pt x="5930773" y="982853"/>
                  </a:moveTo>
                  <a:cubicBezTo>
                    <a:pt x="5943092" y="994664"/>
                    <a:pt x="5955157" y="1006602"/>
                    <a:pt x="5967349" y="1018667"/>
                  </a:cubicBezTo>
                  <a:lnTo>
                    <a:pt x="5931535" y="1054735"/>
                  </a:lnTo>
                  <a:cubicBezTo>
                    <a:pt x="5919597" y="1042924"/>
                    <a:pt x="5907659" y="1031113"/>
                    <a:pt x="5895467" y="1019429"/>
                  </a:cubicBezTo>
                  <a:close/>
                  <a:moveTo>
                    <a:pt x="6003290" y="1054989"/>
                  </a:moveTo>
                  <a:cubicBezTo>
                    <a:pt x="6015228" y="1067181"/>
                    <a:pt x="6027039" y="1079500"/>
                    <a:pt x="6038723" y="1091819"/>
                  </a:cubicBezTo>
                  <a:lnTo>
                    <a:pt x="6001893" y="1126744"/>
                  </a:lnTo>
                  <a:cubicBezTo>
                    <a:pt x="5990336" y="1114552"/>
                    <a:pt x="5978652" y="1102487"/>
                    <a:pt x="5966968" y="1090422"/>
                  </a:cubicBezTo>
                  <a:close/>
                  <a:moveTo>
                    <a:pt x="6073775" y="1129284"/>
                  </a:moveTo>
                  <a:cubicBezTo>
                    <a:pt x="6085332" y="1141857"/>
                    <a:pt x="6096762" y="1154430"/>
                    <a:pt x="6108192" y="1167130"/>
                  </a:cubicBezTo>
                  <a:lnTo>
                    <a:pt x="6070346" y="1201039"/>
                  </a:lnTo>
                  <a:cubicBezTo>
                    <a:pt x="6059170" y="1188466"/>
                    <a:pt x="6047867" y="1176020"/>
                    <a:pt x="6036437" y="1163701"/>
                  </a:cubicBezTo>
                  <a:close/>
                  <a:moveTo>
                    <a:pt x="6141974" y="1205484"/>
                  </a:moveTo>
                  <a:cubicBezTo>
                    <a:pt x="6153150" y="1218311"/>
                    <a:pt x="6164199" y="1231265"/>
                    <a:pt x="6175248" y="1244346"/>
                  </a:cubicBezTo>
                  <a:lnTo>
                    <a:pt x="6136386" y="1277112"/>
                  </a:lnTo>
                  <a:cubicBezTo>
                    <a:pt x="6125591" y="1264285"/>
                    <a:pt x="6114669" y="1251458"/>
                    <a:pt x="6103620" y="1238758"/>
                  </a:cubicBezTo>
                  <a:close/>
                  <a:moveTo>
                    <a:pt x="6208014" y="1283716"/>
                  </a:moveTo>
                  <a:cubicBezTo>
                    <a:pt x="6218809" y="1296924"/>
                    <a:pt x="6229477" y="1310132"/>
                    <a:pt x="6240145" y="1323467"/>
                  </a:cubicBezTo>
                  <a:lnTo>
                    <a:pt x="6200394" y="1355090"/>
                  </a:lnTo>
                  <a:cubicBezTo>
                    <a:pt x="6189980" y="1341882"/>
                    <a:pt x="6179439" y="1328801"/>
                    <a:pt x="6168771" y="1315847"/>
                  </a:cubicBezTo>
                  <a:close/>
                  <a:moveTo>
                    <a:pt x="6271641" y="1363853"/>
                  </a:moveTo>
                  <a:cubicBezTo>
                    <a:pt x="6282055" y="1377315"/>
                    <a:pt x="6292342" y="1390904"/>
                    <a:pt x="6302629" y="1404620"/>
                  </a:cubicBezTo>
                  <a:lnTo>
                    <a:pt x="6261989" y="1435100"/>
                  </a:lnTo>
                  <a:cubicBezTo>
                    <a:pt x="6251956" y="1421638"/>
                    <a:pt x="6241669" y="1408303"/>
                    <a:pt x="6231509" y="1394968"/>
                  </a:cubicBezTo>
                  <a:close/>
                  <a:moveTo>
                    <a:pt x="6332982" y="1445768"/>
                  </a:moveTo>
                  <a:cubicBezTo>
                    <a:pt x="6343015" y="1459611"/>
                    <a:pt x="6352921" y="1473454"/>
                    <a:pt x="6362700" y="1487424"/>
                  </a:cubicBezTo>
                  <a:lnTo>
                    <a:pt x="6321171" y="1516634"/>
                  </a:lnTo>
                  <a:cubicBezTo>
                    <a:pt x="6311519" y="1502918"/>
                    <a:pt x="6301740" y="1489202"/>
                    <a:pt x="6291834" y="1475613"/>
                  </a:cubicBezTo>
                  <a:close/>
                  <a:moveTo>
                    <a:pt x="6391910" y="1529461"/>
                  </a:moveTo>
                  <a:cubicBezTo>
                    <a:pt x="6401562" y="1543558"/>
                    <a:pt x="6411087" y="1557655"/>
                    <a:pt x="6420485" y="1571879"/>
                  </a:cubicBezTo>
                  <a:lnTo>
                    <a:pt x="6378067" y="1599946"/>
                  </a:lnTo>
                  <a:cubicBezTo>
                    <a:pt x="6368796" y="1585976"/>
                    <a:pt x="6359398" y="1572006"/>
                    <a:pt x="6350000" y="1558163"/>
                  </a:cubicBezTo>
                  <a:close/>
                  <a:moveTo>
                    <a:pt x="6448298" y="1614805"/>
                  </a:moveTo>
                  <a:cubicBezTo>
                    <a:pt x="6457442" y="1629156"/>
                    <a:pt x="6466586" y="1643634"/>
                    <a:pt x="6475603" y="1658112"/>
                  </a:cubicBezTo>
                  <a:lnTo>
                    <a:pt x="6432423" y="1684909"/>
                  </a:lnTo>
                  <a:cubicBezTo>
                    <a:pt x="6423533" y="1670558"/>
                    <a:pt x="6414643" y="1656334"/>
                    <a:pt x="6405499" y="1642237"/>
                  </a:cubicBezTo>
                  <a:close/>
                  <a:moveTo>
                    <a:pt x="6502273" y="1701800"/>
                  </a:moveTo>
                  <a:cubicBezTo>
                    <a:pt x="6511036" y="1716405"/>
                    <a:pt x="6519672" y="1731137"/>
                    <a:pt x="6528308" y="1745869"/>
                  </a:cubicBezTo>
                  <a:lnTo>
                    <a:pt x="6484366" y="1771396"/>
                  </a:lnTo>
                  <a:cubicBezTo>
                    <a:pt x="6475984" y="1756918"/>
                    <a:pt x="6467348" y="1742440"/>
                    <a:pt x="6458712" y="1727962"/>
                  </a:cubicBezTo>
                  <a:close/>
                  <a:moveTo>
                    <a:pt x="6553581" y="1790319"/>
                  </a:moveTo>
                  <a:cubicBezTo>
                    <a:pt x="6561963" y="1805178"/>
                    <a:pt x="6570218" y="1820164"/>
                    <a:pt x="6578346" y="1835150"/>
                  </a:cubicBezTo>
                  <a:lnTo>
                    <a:pt x="6533642" y="1859407"/>
                  </a:lnTo>
                  <a:cubicBezTo>
                    <a:pt x="6525641" y="1844548"/>
                    <a:pt x="6517513" y="1829816"/>
                    <a:pt x="6509258" y="1815211"/>
                  </a:cubicBezTo>
                  <a:close/>
                  <a:moveTo>
                    <a:pt x="6602349" y="1880235"/>
                  </a:moveTo>
                  <a:cubicBezTo>
                    <a:pt x="6610223" y="1895348"/>
                    <a:pt x="6618097" y="1910461"/>
                    <a:pt x="6625717" y="1925701"/>
                  </a:cubicBezTo>
                  <a:lnTo>
                    <a:pt x="6580378" y="1948561"/>
                  </a:lnTo>
                  <a:cubicBezTo>
                    <a:pt x="6572758" y="1933575"/>
                    <a:pt x="6565138" y="1918589"/>
                    <a:pt x="6557391" y="1903730"/>
                  </a:cubicBezTo>
                  <a:close/>
                  <a:moveTo>
                    <a:pt x="6648450" y="1971675"/>
                  </a:moveTo>
                  <a:cubicBezTo>
                    <a:pt x="6655943" y="1987042"/>
                    <a:pt x="6663182" y="2002409"/>
                    <a:pt x="6670421" y="2017776"/>
                  </a:cubicBezTo>
                  <a:lnTo>
                    <a:pt x="6624447" y="2039366"/>
                  </a:lnTo>
                  <a:cubicBezTo>
                    <a:pt x="6617335" y="2024126"/>
                    <a:pt x="6610096" y="2009013"/>
                    <a:pt x="6602730" y="1993900"/>
                  </a:cubicBezTo>
                  <a:close/>
                  <a:moveTo>
                    <a:pt x="6691884" y="2064258"/>
                  </a:moveTo>
                  <a:cubicBezTo>
                    <a:pt x="6698869" y="2079752"/>
                    <a:pt x="6705727" y="2095373"/>
                    <a:pt x="6712585" y="2111121"/>
                  </a:cubicBezTo>
                  <a:lnTo>
                    <a:pt x="6665976" y="2131314"/>
                  </a:lnTo>
                  <a:cubicBezTo>
                    <a:pt x="6659245" y="2115820"/>
                    <a:pt x="6652514" y="2100453"/>
                    <a:pt x="6645529" y="2085213"/>
                  </a:cubicBezTo>
                  <a:close/>
                  <a:moveTo>
                    <a:pt x="6732524" y="2158238"/>
                  </a:moveTo>
                  <a:cubicBezTo>
                    <a:pt x="6739001" y="2173986"/>
                    <a:pt x="6745478" y="2189734"/>
                    <a:pt x="6751828" y="2205609"/>
                  </a:cubicBezTo>
                  <a:lnTo>
                    <a:pt x="6704584" y="2224405"/>
                  </a:lnTo>
                  <a:cubicBezTo>
                    <a:pt x="6698361" y="2208784"/>
                    <a:pt x="6692011" y="2193290"/>
                    <a:pt x="6685534" y="2177796"/>
                  </a:cubicBezTo>
                  <a:close/>
                  <a:moveTo>
                    <a:pt x="6770370" y="2253234"/>
                  </a:moveTo>
                  <a:cubicBezTo>
                    <a:pt x="6776466" y="2269236"/>
                    <a:pt x="6782435" y="2285238"/>
                    <a:pt x="6788277" y="2301240"/>
                  </a:cubicBezTo>
                  <a:lnTo>
                    <a:pt x="6740525" y="2318639"/>
                  </a:lnTo>
                  <a:cubicBezTo>
                    <a:pt x="6734810" y="2302764"/>
                    <a:pt x="6728841" y="2287016"/>
                    <a:pt x="6722872" y="2271395"/>
                  </a:cubicBezTo>
                  <a:close/>
                  <a:moveTo>
                    <a:pt x="6805422" y="2349373"/>
                  </a:moveTo>
                  <a:cubicBezTo>
                    <a:pt x="6811010" y="2365502"/>
                    <a:pt x="6816471" y="2381631"/>
                    <a:pt x="6821932" y="2397760"/>
                  </a:cubicBezTo>
                  <a:lnTo>
                    <a:pt x="6773672" y="2413762"/>
                  </a:lnTo>
                  <a:cubicBezTo>
                    <a:pt x="6768338" y="2397760"/>
                    <a:pt x="6763004" y="2381885"/>
                    <a:pt x="6757416" y="2366010"/>
                  </a:cubicBezTo>
                  <a:close/>
                  <a:moveTo>
                    <a:pt x="6837680" y="2446528"/>
                  </a:moveTo>
                  <a:cubicBezTo>
                    <a:pt x="6842760" y="2462784"/>
                    <a:pt x="6847840" y="2479040"/>
                    <a:pt x="6852666" y="2495423"/>
                  </a:cubicBezTo>
                  <a:lnTo>
                    <a:pt x="6804025" y="2510028"/>
                  </a:lnTo>
                  <a:cubicBezTo>
                    <a:pt x="6799199" y="2493899"/>
                    <a:pt x="6794246" y="2477897"/>
                    <a:pt x="6789166" y="2461895"/>
                  </a:cubicBezTo>
                  <a:close/>
                  <a:moveTo>
                    <a:pt x="6867017" y="2544445"/>
                  </a:moveTo>
                  <a:cubicBezTo>
                    <a:pt x="6871716" y="2560828"/>
                    <a:pt x="6876161" y="2577338"/>
                    <a:pt x="6880606" y="2593848"/>
                  </a:cubicBezTo>
                  <a:lnTo>
                    <a:pt x="6831584" y="2606929"/>
                  </a:lnTo>
                  <a:cubicBezTo>
                    <a:pt x="6827266" y="2590673"/>
                    <a:pt x="6822821" y="2574417"/>
                    <a:pt x="6818122" y="2558288"/>
                  </a:cubicBezTo>
                  <a:close/>
                  <a:moveTo>
                    <a:pt x="6893433" y="2643378"/>
                  </a:moveTo>
                  <a:cubicBezTo>
                    <a:pt x="6897624" y="2659888"/>
                    <a:pt x="6901561" y="2676398"/>
                    <a:pt x="6905498" y="2693035"/>
                  </a:cubicBezTo>
                  <a:lnTo>
                    <a:pt x="6856095" y="2704719"/>
                  </a:lnTo>
                  <a:cubicBezTo>
                    <a:pt x="6852285" y="2688336"/>
                    <a:pt x="6848221" y="2672080"/>
                    <a:pt x="6844157" y="2655824"/>
                  </a:cubicBezTo>
                  <a:close/>
                  <a:moveTo>
                    <a:pt x="6916928" y="2742946"/>
                  </a:moveTo>
                  <a:cubicBezTo>
                    <a:pt x="6920611" y="2759583"/>
                    <a:pt x="6924167" y="2776347"/>
                    <a:pt x="6927596" y="2793111"/>
                  </a:cubicBezTo>
                  <a:lnTo>
                    <a:pt x="6877812" y="2803271"/>
                  </a:lnTo>
                  <a:cubicBezTo>
                    <a:pt x="6874383" y="2786761"/>
                    <a:pt x="6870954" y="2770251"/>
                    <a:pt x="6867271" y="2753868"/>
                  </a:cubicBezTo>
                  <a:close/>
                  <a:moveTo>
                    <a:pt x="6937502" y="2843149"/>
                  </a:moveTo>
                  <a:cubicBezTo>
                    <a:pt x="6940677" y="2859913"/>
                    <a:pt x="6943725" y="2876677"/>
                    <a:pt x="6946646" y="2893441"/>
                  </a:cubicBezTo>
                  <a:lnTo>
                    <a:pt x="6896608" y="2902204"/>
                  </a:lnTo>
                  <a:cubicBezTo>
                    <a:pt x="6893687" y="2885694"/>
                    <a:pt x="6890639" y="2869057"/>
                    <a:pt x="6887591" y="2852674"/>
                  </a:cubicBezTo>
                  <a:close/>
                  <a:moveTo>
                    <a:pt x="6955155" y="2943987"/>
                  </a:moveTo>
                  <a:cubicBezTo>
                    <a:pt x="6957822" y="2960751"/>
                    <a:pt x="6960362" y="2977642"/>
                    <a:pt x="6962902" y="2994533"/>
                  </a:cubicBezTo>
                  <a:lnTo>
                    <a:pt x="6912610" y="3001772"/>
                  </a:lnTo>
                  <a:cubicBezTo>
                    <a:pt x="6910197" y="2985135"/>
                    <a:pt x="6907657" y="2968498"/>
                    <a:pt x="6904990" y="2951988"/>
                  </a:cubicBezTo>
                  <a:close/>
                  <a:moveTo>
                    <a:pt x="6969760" y="3045206"/>
                  </a:moveTo>
                  <a:cubicBezTo>
                    <a:pt x="6971919" y="3062097"/>
                    <a:pt x="6974078" y="3079115"/>
                    <a:pt x="6975983" y="3096006"/>
                  </a:cubicBezTo>
                  <a:lnTo>
                    <a:pt x="6925564" y="3101848"/>
                  </a:lnTo>
                  <a:cubicBezTo>
                    <a:pt x="6923659" y="3085084"/>
                    <a:pt x="6921627" y="3068447"/>
                    <a:pt x="6919468" y="3051810"/>
                  </a:cubicBezTo>
                  <a:close/>
                  <a:moveTo>
                    <a:pt x="6981444" y="3147060"/>
                  </a:moveTo>
                  <a:cubicBezTo>
                    <a:pt x="6983095" y="3163951"/>
                    <a:pt x="6984746" y="3180842"/>
                    <a:pt x="6986143" y="3197860"/>
                  </a:cubicBezTo>
                  <a:lnTo>
                    <a:pt x="6935470" y="3202178"/>
                  </a:lnTo>
                  <a:cubicBezTo>
                    <a:pt x="6934073" y="3185414"/>
                    <a:pt x="6932422" y="3168777"/>
                    <a:pt x="6930771" y="3152140"/>
                  </a:cubicBezTo>
                  <a:close/>
                  <a:moveTo>
                    <a:pt x="6990207" y="3248787"/>
                  </a:moveTo>
                  <a:cubicBezTo>
                    <a:pt x="6991477" y="3265805"/>
                    <a:pt x="6992493" y="3282823"/>
                    <a:pt x="6993509" y="3299968"/>
                  </a:cubicBezTo>
                  <a:lnTo>
                    <a:pt x="6942836" y="3302889"/>
                  </a:lnTo>
                  <a:cubicBezTo>
                    <a:pt x="6941820" y="3285998"/>
                    <a:pt x="6940804" y="3269234"/>
                    <a:pt x="6939661" y="3252470"/>
                  </a:cubicBezTo>
                  <a:close/>
                  <a:moveTo>
                    <a:pt x="6996049" y="3351022"/>
                  </a:moveTo>
                  <a:cubicBezTo>
                    <a:pt x="6996811" y="3368040"/>
                    <a:pt x="6997319" y="3385058"/>
                    <a:pt x="6997827" y="3402076"/>
                  </a:cubicBezTo>
                  <a:lnTo>
                    <a:pt x="6947027" y="3403473"/>
                  </a:lnTo>
                  <a:cubicBezTo>
                    <a:pt x="6946519" y="3386709"/>
                    <a:pt x="6946011" y="3369945"/>
                    <a:pt x="6945249" y="3353181"/>
                  </a:cubicBezTo>
                  <a:close/>
                  <a:moveTo>
                    <a:pt x="6998843" y="3453257"/>
                  </a:moveTo>
                  <a:cubicBezTo>
                    <a:pt x="6999097" y="3469259"/>
                    <a:pt x="6999224" y="3485134"/>
                    <a:pt x="6999224" y="3501136"/>
                  </a:cubicBezTo>
                  <a:lnTo>
                    <a:pt x="6973824" y="3501136"/>
                  </a:lnTo>
                  <a:lnTo>
                    <a:pt x="6999224" y="3501136"/>
                  </a:lnTo>
                  <a:cubicBezTo>
                    <a:pt x="6999224" y="3502279"/>
                    <a:pt x="6999224" y="3503422"/>
                    <a:pt x="6999224" y="3504565"/>
                  </a:cubicBezTo>
                  <a:lnTo>
                    <a:pt x="6948424" y="3504565"/>
                  </a:lnTo>
                  <a:cubicBezTo>
                    <a:pt x="6948424" y="3503422"/>
                    <a:pt x="6948424" y="3502279"/>
                    <a:pt x="6948424" y="3501136"/>
                  </a:cubicBezTo>
                  <a:cubicBezTo>
                    <a:pt x="6948424" y="3485388"/>
                    <a:pt x="6948297" y="3469640"/>
                    <a:pt x="6948170" y="3453892"/>
                  </a:cubicBezTo>
                  <a:close/>
                  <a:moveTo>
                    <a:pt x="6998716" y="3556000"/>
                  </a:moveTo>
                  <a:cubicBezTo>
                    <a:pt x="6998462" y="3573145"/>
                    <a:pt x="6998081" y="3590163"/>
                    <a:pt x="6997573" y="3607181"/>
                  </a:cubicBezTo>
                  <a:lnTo>
                    <a:pt x="6946773" y="3605657"/>
                  </a:lnTo>
                  <a:cubicBezTo>
                    <a:pt x="6947281" y="3588893"/>
                    <a:pt x="6947662" y="3572002"/>
                    <a:pt x="6947916" y="3555238"/>
                  </a:cubicBezTo>
                  <a:close/>
                  <a:moveTo>
                    <a:pt x="6995668" y="3658235"/>
                  </a:moveTo>
                  <a:cubicBezTo>
                    <a:pt x="6994906" y="3675253"/>
                    <a:pt x="6994017" y="3692398"/>
                    <a:pt x="6993001" y="3709289"/>
                  </a:cubicBezTo>
                  <a:lnTo>
                    <a:pt x="6942328" y="3706368"/>
                  </a:lnTo>
                  <a:cubicBezTo>
                    <a:pt x="6943344" y="3689604"/>
                    <a:pt x="6944233" y="3672840"/>
                    <a:pt x="6944868" y="3655949"/>
                  </a:cubicBezTo>
                  <a:close/>
                  <a:moveTo>
                    <a:pt x="6989699" y="3760470"/>
                  </a:moveTo>
                  <a:cubicBezTo>
                    <a:pt x="6988429" y="3777488"/>
                    <a:pt x="6987032" y="3794506"/>
                    <a:pt x="6985635" y="3811397"/>
                  </a:cubicBezTo>
                  <a:lnTo>
                    <a:pt x="6935089" y="3806952"/>
                  </a:lnTo>
                  <a:cubicBezTo>
                    <a:pt x="6936613" y="3790188"/>
                    <a:pt x="6937883" y="3773551"/>
                    <a:pt x="6939153" y="3756787"/>
                  </a:cubicBezTo>
                  <a:close/>
                  <a:moveTo>
                    <a:pt x="6980809" y="3862197"/>
                  </a:moveTo>
                  <a:cubicBezTo>
                    <a:pt x="6979031" y="3879215"/>
                    <a:pt x="6977253" y="3896233"/>
                    <a:pt x="6975221" y="3913251"/>
                  </a:cubicBezTo>
                  <a:lnTo>
                    <a:pt x="6924802" y="3907282"/>
                  </a:lnTo>
                  <a:cubicBezTo>
                    <a:pt x="6926707" y="3890518"/>
                    <a:pt x="6928612" y="3873754"/>
                    <a:pt x="6930263" y="3856990"/>
                  </a:cubicBezTo>
                  <a:close/>
                  <a:moveTo>
                    <a:pt x="6968871" y="3964051"/>
                  </a:moveTo>
                  <a:cubicBezTo>
                    <a:pt x="6966585" y="3980942"/>
                    <a:pt x="6964299" y="3997833"/>
                    <a:pt x="6961759" y="4014597"/>
                  </a:cubicBezTo>
                  <a:lnTo>
                    <a:pt x="6911467" y="4007231"/>
                  </a:lnTo>
                  <a:cubicBezTo>
                    <a:pt x="6913880" y="3990594"/>
                    <a:pt x="6916166" y="3974084"/>
                    <a:pt x="6918452" y="3957447"/>
                  </a:cubicBezTo>
                  <a:close/>
                  <a:moveTo>
                    <a:pt x="6954012" y="4065270"/>
                  </a:moveTo>
                  <a:cubicBezTo>
                    <a:pt x="6951218" y="4082161"/>
                    <a:pt x="6948424" y="4099052"/>
                    <a:pt x="6945503" y="4115816"/>
                  </a:cubicBezTo>
                  <a:lnTo>
                    <a:pt x="6895465" y="4106926"/>
                  </a:lnTo>
                  <a:cubicBezTo>
                    <a:pt x="6898386" y="4090416"/>
                    <a:pt x="6901180" y="4073779"/>
                    <a:pt x="6903847" y="4057142"/>
                  </a:cubicBezTo>
                  <a:close/>
                  <a:moveTo>
                    <a:pt x="6936232" y="4166108"/>
                  </a:moveTo>
                  <a:cubicBezTo>
                    <a:pt x="6933057" y="4182872"/>
                    <a:pt x="6929628" y="4199509"/>
                    <a:pt x="6926199" y="4216146"/>
                  </a:cubicBezTo>
                  <a:lnTo>
                    <a:pt x="6876415" y="4205859"/>
                  </a:lnTo>
                  <a:cubicBezTo>
                    <a:pt x="6879844" y="4189476"/>
                    <a:pt x="6883146" y="4172966"/>
                    <a:pt x="6886321" y="4156456"/>
                  </a:cubicBezTo>
                  <a:close/>
                  <a:moveTo>
                    <a:pt x="6915404" y="4266311"/>
                  </a:moveTo>
                  <a:cubicBezTo>
                    <a:pt x="6911721" y="4282948"/>
                    <a:pt x="6907911" y="4299585"/>
                    <a:pt x="6903847" y="4316222"/>
                  </a:cubicBezTo>
                  <a:lnTo>
                    <a:pt x="6854444" y="4304411"/>
                  </a:lnTo>
                  <a:cubicBezTo>
                    <a:pt x="6858381" y="4288028"/>
                    <a:pt x="6862064" y="4271645"/>
                    <a:pt x="6865747" y="4255262"/>
                  </a:cubicBezTo>
                  <a:close/>
                  <a:moveTo>
                    <a:pt x="6891655" y="4365752"/>
                  </a:moveTo>
                  <a:cubicBezTo>
                    <a:pt x="6887464" y="4382262"/>
                    <a:pt x="6883146" y="4398899"/>
                    <a:pt x="6878701" y="4415282"/>
                  </a:cubicBezTo>
                  <a:lnTo>
                    <a:pt x="6829679" y="4402074"/>
                  </a:lnTo>
                  <a:cubicBezTo>
                    <a:pt x="6833997" y="4385818"/>
                    <a:pt x="6838315" y="4369562"/>
                    <a:pt x="6842506" y="4353179"/>
                  </a:cubicBezTo>
                  <a:close/>
                  <a:moveTo>
                    <a:pt x="6864985" y="4464685"/>
                  </a:moveTo>
                  <a:cubicBezTo>
                    <a:pt x="6860286" y="4481068"/>
                    <a:pt x="6855460" y="4497451"/>
                    <a:pt x="6850634" y="4513707"/>
                  </a:cubicBezTo>
                  <a:lnTo>
                    <a:pt x="6801993" y="4499102"/>
                  </a:lnTo>
                  <a:cubicBezTo>
                    <a:pt x="6806819" y="4483100"/>
                    <a:pt x="6811518" y="4466971"/>
                    <a:pt x="6816217" y="4450715"/>
                  </a:cubicBezTo>
                  <a:close/>
                  <a:moveTo>
                    <a:pt x="6835521" y="4562602"/>
                  </a:moveTo>
                  <a:cubicBezTo>
                    <a:pt x="6830314" y="4578858"/>
                    <a:pt x="6825107" y="4595114"/>
                    <a:pt x="6819646" y="4611370"/>
                  </a:cubicBezTo>
                  <a:lnTo>
                    <a:pt x="6771513" y="4595241"/>
                  </a:lnTo>
                  <a:cubicBezTo>
                    <a:pt x="6776847" y="4579239"/>
                    <a:pt x="6782054" y="4563237"/>
                    <a:pt x="6787134" y="4547235"/>
                  </a:cubicBezTo>
                  <a:close/>
                  <a:moveTo>
                    <a:pt x="6803136" y="4659757"/>
                  </a:moveTo>
                  <a:cubicBezTo>
                    <a:pt x="6797548" y="4675886"/>
                    <a:pt x="6791706" y="4691888"/>
                    <a:pt x="6785864" y="4707890"/>
                  </a:cubicBezTo>
                  <a:lnTo>
                    <a:pt x="6738112" y="4690364"/>
                  </a:lnTo>
                  <a:cubicBezTo>
                    <a:pt x="6743827" y="4674616"/>
                    <a:pt x="6749542" y="4658868"/>
                    <a:pt x="6755130" y="4642993"/>
                  </a:cubicBezTo>
                  <a:close/>
                  <a:moveTo>
                    <a:pt x="6767830" y="4755769"/>
                  </a:moveTo>
                  <a:cubicBezTo>
                    <a:pt x="6761734" y="4771644"/>
                    <a:pt x="6755511" y="4787646"/>
                    <a:pt x="6749161" y="4803394"/>
                  </a:cubicBezTo>
                  <a:lnTo>
                    <a:pt x="6702044" y="4784471"/>
                  </a:lnTo>
                  <a:cubicBezTo>
                    <a:pt x="6708267" y="4768850"/>
                    <a:pt x="6714490" y="4753229"/>
                    <a:pt x="6720459" y="4737481"/>
                  </a:cubicBezTo>
                  <a:close/>
                  <a:moveTo>
                    <a:pt x="6729730" y="4850765"/>
                  </a:moveTo>
                  <a:cubicBezTo>
                    <a:pt x="6723126" y="4866513"/>
                    <a:pt x="6716395" y="4882261"/>
                    <a:pt x="6709664" y="4897882"/>
                  </a:cubicBezTo>
                  <a:lnTo>
                    <a:pt x="6663055" y="4877562"/>
                  </a:lnTo>
                  <a:cubicBezTo>
                    <a:pt x="6669786" y="4862195"/>
                    <a:pt x="6676390" y="4846701"/>
                    <a:pt x="6682867" y="4831207"/>
                  </a:cubicBezTo>
                  <a:close/>
                  <a:moveTo>
                    <a:pt x="6688836" y="4944618"/>
                  </a:moveTo>
                  <a:cubicBezTo>
                    <a:pt x="6681851" y="4960112"/>
                    <a:pt x="6674612" y="4975606"/>
                    <a:pt x="6667373" y="4991100"/>
                  </a:cubicBezTo>
                  <a:lnTo>
                    <a:pt x="6621399" y="4969510"/>
                  </a:lnTo>
                  <a:cubicBezTo>
                    <a:pt x="6628511" y="4954270"/>
                    <a:pt x="6635623" y="4939030"/>
                    <a:pt x="6642481" y="4923790"/>
                  </a:cubicBezTo>
                  <a:close/>
                  <a:moveTo>
                    <a:pt x="6645275" y="5037201"/>
                  </a:moveTo>
                  <a:cubicBezTo>
                    <a:pt x="6637782" y="5052568"/>
                    <a:pt x="6630162" y="5067808"/>
                    <a:pt x="6622415" y="5083048"/>
                  </a:cubicBezTo>
                  <a:lnTo>
                    <a:pt x="6577076" y="5060061"/>
                  </a:lnTo>
                  <a:cubicBezTo>
                    <a:pt x="6584696" y="5045075"/>
                    <a:pt x="6592189" y="5029962"/>
                    <a:pt x="6599555" y="5014849"/>
                  </a:cubicBezTo>
                  <a:close/>
                  <a:moveTo>
                    <a:pt x="6598920" y="5128514"/>
                  </a:moveTo>
                  <a:cubicBezTo>
                    <a:pt x="6591046" y="5143627"/>
                    <a:pt x="6582918" y="5158613"/>
                    <a:pt x="6574790" y="5173599"/>
                  </a:cubicBezTo>
                  <a:lnTo>
                    <a:pt x="6530213" y="5149342"/>
                  </a:lnTo>
                  <a:cubicBezTo>
                    <a:pt x="6538214" y="5134610"/>
                    <a:pt x="6546215" y="5119751"/>
                    <a:pt x="6553962" y="5104892"/>
                  </a:cubicBezTo>
                  <a:close/>
                  <a:moveTo>
                    <a:pt x="6550025" y="5218430"/>
                  </a:moveTo>
                  <a:cubicBezTo>
                    <a:pt x="6541643" y="5233289"/>
                    <a:pt x="6533134" y="5248148"/>
                    <a:pt x="6524625" y="5262880"/>
                  </a:cubicBezTo>
                  <a:lnTo>
                    <a:pt x="6480683" y="5237353"/>
                  </a:lnTo>
                  <a:cubicBezTo>
                    <a:pt x="6489192" y="5222875"/>
                    <a:pt x="6497447" y="5208270"/>
                    <a:pt x="6505829" y="5193665"/>
                  </a:cubicBezTo>
                  <a:close/>
                  <a:moveTo>
                    <a:pt x="6498463" y="5306822"/>
                  </a:moveTo>
                  <a:cubicBezTo>
                    <a:pt x="6489700" y="5321427"/>
                    <a:pt x="6480683" y="5336032"/>
                    <a:pt x="6471666" y="5350510"/>
                  </a:cubicBezTo>
                  <a:lnTo>
                    <a:pt x="6428486" y="5323713"/>
                  </a:lnTo>
                  <a:cubicBezTo>
                    <a:pt x="6437376" y="5309489"/>
                    <a:pt x="6446139" y="5295138"/>
                    <a:pt x="6454902" y="5280660"/>
                  </a:cubicBezTo>
                  <a:close/>
                  <a:moveTo>
                    <a:pt x="6444361" y="5393690"/>
                  </a:moveTo>
                  <a:cubicBezTo>
                    <a:pt x="6435090" y="5408041"/>
                    <a:pt x="6425819" y="5422265"/>
                    <a:pt x="6416421" y="5436489"/>
                  </a:cubicBezTo>
                  <a:lnTo>
                    <a:pt x="6374130" y="5408422"/>
                  </a:lnTo>
                  <a:cubicBezTo>
                    <a:pt x="6383401" y="5394452"/>
                    <a:pt x="6392672" y="5380355"/>
                    <a:pt x="6401689" y="5366258"/>
                  </a:cubicBezTo>
                  <a:close/>
                  <a:moveTo>
                    <a:pt x="6387719" y="5478907"/>
                  </a:moveTo>
                  <a:cubicBezTo>
                    <a:pt x="6378067" y="5493004"/>
                    <a:pt x="6368288" y="5506974"/>
                    <a:pt x="6358509" y="5520944"/>
                  </a:cubicBezTo>
                  <a:lnTo>
                    <a:pt x="6316980" y="5491607"/>
                  </a:lnTo>
                  <a:cubicBezTo>
                    <a:pt x="6326632" y="5477891"/>
                    <a:pt x="6336284" y="5464048"/>
                    <a:pt x="6345809" y="5450205"/>
                  </a:cubicBezTo>
                  <a:close/>
                  <a:moveTo>
                    <a:pt x="6328664" y="5562473"/>
                  </a:moveTo>
                  <a:cubicBezTo>
                    <a:pt x="6318631" y="5576316"/>
                    <a:pt x="6308471" y="5589905"/>
                    <a:pt x="6298184" y="5603621"/>
                  </a:cubicBezTo>
                  <a:lnTo>
                    <a:pt x="6257544" y="5573141"/>
                  </a:lnTo>
                  <a:cubicBezTo>
                    <a:pt x="6267577" y="5559679"/>
                    <a:pt x="6277610" y="5546217"/>
                    <a:pt x="6287516" y="5532628"/>
                  </a:cubicBezTo>
                  <a:close/>
                  <a:moveTo>
                    <a:pt x="6267196" y="5644261"/>
                  </a:moveTo>
                  <a:cubicBezTo>
                    <a:pt x="6256782" y="5657723"/>
                    <a:pt x="6246241" y="5671185"/>
                    <a:pt x="6235573" y="5684520"/>
                  </a:cubicBezTo>
                  <a:lnTo>
                    <a:pt x="6195822" y="5652770"/>
                  </a:lnTo>
                  <a:cubicBezTo>
                    <a:pt x="6206363" y="5639689"/>
                    <a:pt x="6216650" y="5626481"/>
                    <a:pt x="6226937" y="5613146"/>
                  </a:cubicBezTo>
                  <a:close/>
                  <a:moveTo>
                    <a:pt x="6203315" y="5724271"/>
                  </a:moveTo>
                  <a:cubicBezTo>
                    <a:pt x="6192520" y="5737479"/>
                    <a:pt x="6181598" y="5750560"/>
                    <a:pt x="6170549" y="5763514"/>
                  </a:cubicBezTo>
                  <a:lnTo>
                    <a:pt x="6131814" y="5730621"/>
                  </a:lnTo>
                  <a:cubicBezTo>
                    <a:pt x="6142736" y="5717794"/>
                    <a:pt x="6153404" y="5704840"/>
                    <a:pt x="6164072" y="5691886"/>
                  </a:cubicBezTo>
                  <a:close/>
                  <a:moveTo>
                    <a:pt x="6137148" y="5802376"/>
                  </a:moveTo>
                  <a:cubicBezTo>
                    <a:pt x="6125972" y="5815203"/>
                    <a:pt x="6114669" y="5828030"/>
                    <a:pt x="6103239" y="5840730"/>
                  </a:cubicBezTo>
                  <a:lnTo>
                    <a:pt x="6065393" y="5806821"/>
                  </a:lnTo>
                  <a:cubicBezTo>
                    <a:pt x="6076569" y="5794375"/>
                    <a:pt x="6087745" y="5781675"/>
                    <a:pt x="6098794" y="5769102"/>
                  </a:cubicBezTo>
                  <a:close/>
                  <a:moveTo>
                    <a:pt x="6068822" y="5878449"/>
                  </a:moveTo>
                  <a:cubicBezTo>
                    <a:pt x="6057265" y="5891022"/>
                    <a:pt x="6045581" y="5903468"/>
                    <a:pt x="6033770" y="5915787"/>
                  </a:cubicBezTo>
                  <a:lnTo>
                    <a:pt x="5996940" y="5880735"/>
                  </a:lnTo>
                  <a:cubicBezTo>
                    <a:pt x="6008497" y="5868543"/>
                    <a:pt x="6020054" y="5856351"/>
                    <a:pt x="6031484" y="5843905"/>
                  </a:cubicBezTo>
                  <a:close/>
                  <a:moveTo>
                    <a:pt x="5998210" y="5952617"/>
                  </a:moveTo>
                  <a:cubicBezTo>
                    <a:pt x="5986272" y="5964809"/>
                    <a:pt x="5974207" y="5976874"/>
                    <a:pt x="5962142" y="5988939"/>
                  </a:cubicBezTo>
                  <a:lnTo>
                    <a:pt x="5926328" y="5952871"/>
                  </a:lnTo>
                  <a:cubicBezTo>
                    <a:pt x="5938266" y="5941060"/>
                    <a:pt x="5950077" y="5929122"/>
                    <a:pt x="5961888" y="5917057"/>
                  </a:cubicBezTo>
                  <a:close/>
                  <a:moveTo>
                    <a:pt x="5925566" y="6024626"/>
                  </a:moveTo>
                  <a:cubicBezTo>
                    <a:pt x="5913247" y="6036437"/>
                    <a:pt x="5900928" y="6048248"/>
                    <a:pt x="5888482" y="6059805"/>
                  </a:cubicBezTo>
                  <a:lnTo>
                    <a:pt x="5853811" y="6022721"/>
                  </a:lnTo>
                  <a:cubicBezTo>
                    <a:pt x="5866130" y="6011291"/>
                    <a:pt x="5878322" y="5999734"/>
                    <a:pt x="5890387" y="5988050"/>
                  </a:cubicBezTo>
                  <a:close/>
                  <a:moveTo>
                    <a:pt x="5850763" y="6094476"/>
                  </a:moveTo>
                  <a:cubicBezTo>
                    <a:pt x="5838190" y="6105906"/>
                    <a:pt x="5825490" y="6117336"/>
                    <a:pt x="5812663" y="6128639"/>
                  </a:cubicBezTo>
                  <a:lnTo>
                    <a:pt x="5779008" y="6090539"/>
                  </a:lnTo>
                  <a:cubicBezTo>
                    <a:pt x="5791581" y="6079363"/>
                    <a:pt x="5804154" y="6068187"/>
                    <a:pt x="5816600" y="6056884"/>
                  </a:cubicBezTo>
                  <a:close/>
                  <a:moveTo>
                    <a:pt x="5774055" y="6162167"/>
                  </a:moveTo>
                  <a:cubicBezTo>
                    <a:pt x="5761101" y="6173216"/>
                    <a:pt x="5748020" y="6184265"/>
                    <a:pt x="5734939" y="6195187"/>
                  </a:cubicBezTo>
                  <a:lnTo>
                    <a:pt x="5702427" y="6156071"/>
                  </a:lnTo>
                  <a:cubicBezTo>
                    <a:pt x="5715381" y="6145276"/>
                    <a:pt x="5728208" y="6134481"/>
                    <a:pt x="5741035" y="6123559"/>
                  </a:cubicBezTo>
                  <a:close/>
                  <a:moveTo>
                    <a:pt x="5695315" y="6227572"/>
                  </a:moveTo>
                  <a:cubicBezTo>
                    <a:pt x="5682107" y="6238240"/>
                    <a:pt x="5668645" y="6248908"/>
                    <a:pt x="5655310" y="6259449"/>
                  </a:cubicBezTo>
                  <a:lnTo>
                    <a:pt x="5623941" y="6219444"/>
                  </a:lnTo>
                  <a:cubicBezTo>
                    <a:pt x="5637149" y="6209030"/>
                    <a:pt x="5650357" y="6198616"/>
                    <a:pt x="5663438" y="6188075"/>
                  </a:cubicBezTo>
                  <a:close/>
                  <a:moveTo>
                    <a:pt x="5614797" y="6290691"/>
                  </a:moveTo>
                  <a:cubicBezTo>
                    <a:pt x="5601208" y="6300978"/>
                    <a:pt x="5587619" y="6311265"/>
                    <a:pt x="5573776" y="6321298"/>
                  </a:cubicBezTo>
                  <a:lnTo>
                    <a:pt x="5543677" y="6280404"/>
                  </a:lnTo>
                  <a:cubicBezTo>
                    <a:pt x="5557266" y="6270371"/>
                    <a:pt x="5570601" y="6260338"/>
                    <a:pt x="5584063" y="6250178"/>
                  </a:cubicBezTo>
                  <a:close/>
                  <a:moveTo>
                    <a:pt x="5532501" y="6351397"/>
                  </a:moveTo>
                  <a:cubicBezTo>
                    <a:pt x="5518658" y="6361303"/>
                    <a:pt x="5504688" y="6371082"/>
                    <a:pt x="5490718" y="6380861"/>
                  </a:cubicBezTo>
                  <a:lnTo>
                    <a:pt x="5461762" y="6339078"/>
                  </a:lnTo>
                  <a:cubicBezTo>
                    <a:pt x="5475605" y="6329553"/>
                    <a:pt x="5489321" y="6319774"/>
                    <a:pt x="5503037" y="6309995"/>
                  </a:cubicBezTo>
                  <a:close/>
                  <a:moveTo>
                    <a:pt x="5448427" y="6409690"/>
                  </a:moveTo>
                  <a:cubicBezTo>
                    <a:pt x="5434330" y="6419215"/>
                    <a:pt x="5420106" y="6428613"/>
                    <a:pt x="5405755" y="6437884"/>
                  </a:cubicBezTo>
                  <a:lnTo>
                    <a:pt x="5378069" y="6395339"/>
                  </a:lnTo>
                  <a:cubicBezTo>
                    <a:pt x="5392166" y="6386195"/>
                    <a:pt x="5406136" y="6376924"/>
                    <a:pt x="5420106" y="6367526"/>
                  </a:cubicBezTo>
                  <a:close/>
                  <a:moveTo>
                    <a:pt x="5362702" y="6465443"/>
                  </a:moveTo>
                  <a:cubicBezTo>
                    <a:pt x="5348224" y="6474587"/>
                    <a:pt x="5333746" y="6483477"/>
                    <a:pt x="5319141" y="6492367"/>
                  </a:cubicBezTo>
                  <a:lnTo>
                    <a:pt x="5292725" y="6449060"/>
                  </a:lnTo>
                  <a:cubicBezTo>
                    <a:pt x="5307076" y="6440297"/>
                    <a:pt x="5321427" y="6431407"/>
                    <a:pt x="5335651" y="6422517"/>
                  </a:cubicBezTo>
                  <a:close/>
                  <a:moveTo>
                    <a:pt x="5275326" y="6518783"/>
                  </a:moveTo>
                  <a:cubicBezTo>
                    <a:pt x="5260594" y="6527419"/>
                    <a:pt x="5245862" y="6536055"/>
                    <a:pt x="5231130" y="6544437"/>
                  </a:cubicBezTo>
                  <a:lnTo>
                    <a:pt x="5205984" y="6500368"/>
                  </a:lnTo>
                  <a:cubicBezTo>
                    <a:pt x="5220589" y="6491986"/>
                    <a:pt x="5235067" y="6483604"/>
                    <a:pt x="5249545" y="6475095"/>
                  </a:cubicBezTo>
                  <a:close/>
                  <a:moveTo>
                    <a:pt x="5186426" y="6569456"/>
                  </a:moveTo>
                  <a:cubicBezTo>
                    <a:pt x="5171440" y="6577711"/>
                    <a:pt x="5156454" y="6585839"/>
                    <a:pt x="5141468" y="6593840"/>
                  </a:cubicBezTo>
                  <a:lnTo>
                    <a:pt x="5117592" y="6549009"/>
                  </a:lnTo>
                  <a:cubicBezTo>
                    <a:pt x="5132451" y="6541135"/>
                    <a:pt x="5147183" y="6533134"/>
                    <a:pt x="5161915" y="6525006"/>
                  </a:cubicBezTo>
                  <a:close/>
                  <a:moveTo>
                    <a:pt x="5096129" y="6617589"/>
                  </a:moveTo>
                  <a:cubicBezTo>
                    <a:pt x="5081016" y="6625336"/>
                    <a:pt x="5065776" y="6633083"/>
                    <a:pt x="5050409" y="6640703"/>
                  </a:cubicBezTo>
                  <a:lnTo>
                    <a:pt x="5027803" y="6595237"/>
                  </a:lnTo>
                  <a:cubicBezTo>
                    <a:pt x="5042916" y="6587744"/>
                    <a:pt x="5057902" y="6580251"/>
                    <a:pt x="5072888" y="6572504"/>
                  </a:cubicBezTo>
                  <a:close/>
                  <a:moveTo>
                    <a:pt x="5004435" y="6663055"/>
                  </a:moveTo>
                  <a:cubicBezTo>
                    <a:pt x="4989068" y="6670421"/>
                    <a:pt x="4973574" y="6677660"/>
                    <a:pt x="4958080" y="6684772"/>
                  </a:cubicBezTo>
                  <a:lnTo>
                    <a:pt x="4936871" y="6638671"/>
                  </a:lnTo>
                  <a:cubicBezTo>
                    <a:pt x="4952111" y="6631686"/>
                    <a:pt x="4967351" y="6624574"/>
                    <a:pt x="4982464" y="6617335"/>
                  </a:cubicBezTo>
                  <a:close/>
                  <a:moveTo>
                    <a:pt x="4911471" y="6705727"/>
                  </a:moveTo>
                  <a:cubicBezTo>
                    <a:pt x="4895850" y="6712585"/>
                    <a:pt x="4880229" y="6719443"/>
                    <a:pt x="4864481" y="6726047"/>
                  </a:cubicBezTo>
                  <a:lnTo>
                    <a:pt x="4844669" y="6679311"/>
                  </a:lnTo>
                  <a:cubicBezTo>
                    <a:pt x="4860163" y="6672707"/>
                    <a:pt x="4875657" y="6666103"/>
                    <a:pt x="4891024" y="6659245"/>
                  </a:cubicBezTo>
                  <a:close/>
                  <a:moveTo>
                    <a:pt x="4817237" y="6745732"/>
                  </a:moveTo>
                  <a:cubicBezTo>
                    <a:pt x="4801489" y="6752209"/>
                    <a:pt x="4785614" y="6758432"/>
                    <a:pt x="4769739" y="6764655"/>
                  </a:cubicBezTo>
                  <a:lnTo>
                    <a:pt x="4751324" y="6717284"/>
                  </a:lnTo>
                  <a:cubicBezTo>
                    <a:pt x="4766945" y="6711188"/>
                    <a:pt x="4782566" y="6704965"/>
                    <a:pt x="4798187" y="6698615"/>
                  </a:cubicBezTo>
                  <a:close/>
                  <a:moveTo>
                    <a:pt x="4721860" y="6782943"/>
                  </a:moveTo>
                  <a:cubicBezTo>
                    <a:pt x="4705858" y="6788912"/>
                    <a:pt x="4689856" y="6794754"/>
                    <a:pt x="4673854" y="6800469"/>
                  </a:cubicBezTo>
                  <a:lnTo>
                    <a:pt x="4656836" y="6752590"/>
                  </a:lnTo>
                  <a:cubicBezTo>
                    <a:pt x="4672711" y="6747002"/>
                    <a:pt x="4688459" y="6741160"/>
                    <a:pt x="4704207" y="6735318"/>
                  </a:cubicBezTo>
                  <a:close/>
                  <a:moveTo>
                    <a:pt x="4625467" y="6817233"/>
                  </a:moveTo>
                  <a:cubicBezTo>
                    <a:pt x="4609338" y="6822694"/>
                    <a:pt x="4593082" y="6828028"/>
                    <a:pt x="4576826" y="6833362"/>
                  </a:cubicBezTo>
                  <a:lnTo>
                    <a:pt x="4561205" y="6784975"/>
                  </a:lnTo>
                  <a:cubicBezTo>
                    <a:pt x="4577207" y="6779768"/>
                    <a:pt x="4593209" y="6774561"/>
                    <a:pt x="4609084" y="6769100"/>
                  </a:cubicBezTo>
                  <a:close/>
                  <a:moveTo>
                    <a:pt x="4528058" y="6848729"/>
                  </a:moveTo>
                  <a:cubicBezTo>
                    <a:pt x="4511802" y="6853682"/>
                    <a:pt x="4495419" y="6858635"/>
                    <a:pt x="4479163" y="6863334"/>
                  </a:cubicBezTo>
                  <a:lnTo>
                    <a:pt x="4464939" y="6814566"/>
                  </a:lnTo>
                  <a:cubicBezTo>
                    <a:pt x="4481068" y="6809867"/>
                    <a:pt x="4497197" y="6805041"/>
                    <a:pt x="4513199" y="6800088"/>
                  </a:cubicBezTo>
                  <a:close/>
                  <a:moveTo>
                    <a:pt x="4429887" y="6877304"/>
                  </a:moveTo>
                  <a:cubicBezTo>
                    <a:pt x="4413377" y="6881876"/>
                    <a:pt x="4396867" y="6886194"/>
                    <a:pt x="4380357" y="6890512"/>
                  </a:cubicBezTo>
                  <a:lnTo>
                    <a:pt x="4367657" y="6841363"/>
                  </a:lnTo>
                  <a:cubicBezTo>
                    <a:pt x="4383913" y="6837172"/>
                    <a:pt x="4400296" y="6832727"/>
                    <a:pt x="4416425" y="6828282"/>
                  </a:cubicBezTo>
                  <a:close/>
                  <a:moveTo>
                    <a:pt x="4330827" y="6902958"/>
                  </a:moveTo>
                  <a:cubicBezTo>
                    <a:pt x="4314317" y="6907022"/>
                    <a:pt x="4297680" y="6910959"/>
                    <a:pt x="4281043" y="6914642"/>
                  </a:cubicBezTo>
                  <a:lnTo>
                    <a:pt x="4269740" y="6865112"/>
                  </a:lnTo>
                  <a:cubicBezTo>
                    <a:pt x="4286123" y="6861429"/>
                    <a:pt x="4302506" y="6857492"/>
                    <a:pt x="4318762" y="6853555"/>
                  </a:cubicBezTo>
                  <a:close/>
                  <a:moveTo>
                    <a:pt x="4231005" y="6925691"/>
                  </a:moveTo>
                  <a:cubicBezTo>
                    <a:pt x="4214368" y="6929247"/>
                    <a:pt x="4197604" y="6932676"/>
                    <a:pt x="4180840" y="6935978"/>
                  </a:cubicBezTo>
                  <a:lnTo>
                    <a:pt x="4171061" y="6886194"/>
                  </a:lnTo>
                  <a:cubicBezTo>
                    <a:pt x="4187571" y="6882892"/>
                    <a:pt x="4204081" y="6879590"/>
                    <a:pt x="4220464" y="6876034"/>
                  </a:cubicBezTo>
                  <a:close/>
                  <a:moveTo>
                    <a:pt x="4130675" y="6945503"/>
                  </a:moveTo>
                  <a:cubicBezTo>
                    <a:pt x="4113911" y="6948551"/>
                    <a:pt x="4097147" y="6951472"/>
                    <a:pt x="4080256" y="6954266"/>
                  </a:cubicBezTo>
                  <a:lnTo>
                    <a:pt x="4071874" y="6904101"/>
                  </a:lnTo>
                  <a:cubicBezTo>
                    <a:pt x="4088511" y="6901307"/>
                    <a:pt x="4105021" y="6898386"/>
                    <a:pt x="4121531" y="6895465"/>
                  </a:cubicBezTo>
                  <a:close/>
                  <a:moveTo>
                    <a:pt x="4029583" y="6962394"/>
                  </a:moveTo>
                  <a:cubicBezTo>
                    <a:pt x="4012819" y="6964934"/>
                    <a:pt x="3995928" y="6967347"/>
                    <a:pt x="3979037" y="6969633"/>
                  </a:cubicBezTo>
                  <a:lnTo>
                    <a:pt x="3972179" y="6919341"/>
                  </a:lnTo>
                  <a:cubicBezTo>
                    <a:pt x="3988816" y="6917055"/>
                    <a:pt x="4005453" y="6914642"/>
                    <a:pt x="4021963" y="6912102"/>
                  </a:cubicBezTo>
                  <a:close/>
                  <a:moveTo>
                    <a:pt x="3928364" y="6976237"/>
                  </a:moveTo>
                  <a:cubicBezTo>
                    <a:pt x="3911473" y="6978269"/>
                    <a:pt x="3894455" y="6980301"/>
                    <a:pt x="3877437" y="6982079"/>
                  </a:cubicBezTo>
                  <a:lnTo>
                    <a:pt x="3871976" y="6931533"/>
                  </a:lnTo>
                  <a:cubicBezTo>
                    <a:pt x="3888740" y="6929755"/>
                    <a:pt x="3905504" y="6927850"/>
                    <a:pt x="3922141" y="6925818"/>
                  </a:cubicBezTo>
                  <a:close/>
                  <a:moveTo>
                    <a:pt x="3826510" y="6987159"/>
                  </a:moveTo>
                  <a:cubicBezTo>
                    <a:pt x="3809619" y="6988683"/>
                    <a:pt x="3792601" y="6990207"/>
                    <a:pt x="3775583" y="6991477"/>
                  </a:cubicBezTo>
                  <a:lnTo>
                    <a:pt x="3771646" y="6940804"/>
                  </a:lnTo>
                  <a:cubicBezTo>
                    <a:pt x="3788410" y="6939534"/>
                    <a:pt x="3805174" y="6938010"/>
                    <a:pt x="3821811" y="6936486"/>
                  </a:cubicBezTo>
                  <a:close/>
                  <a:moveTo>
                    <a:pt x="3724529" y="6995160"/>
                  </a:moveTo>
                  <a:cubicBezTo>
                    <a:pt x="3707511" y="6996303"/>
                    <a:pt x="3690366" y="6997192"/>
                    <a:pt x="3673348" y="6998081"/>
                  </a:cubicBezTo>
                  <a:lnTo>
                    <a:pt x="3670808" y="6947281"/>
                  </a:lnTo>
                  <a:cubicBezTo>
                    <a:pt x="3687699" y="6946519"/>
                    <a:pt x="3704463" y="6945503"/>
                    <a:pt x="3721354" y="6944487"/>
                  </a:cubicBezTo>
                  <a:close/>
                  <a:moveTo>
                    <a:pt x="3622421" y="7000113"/>
                  </a:moveTo>
                  <a:cubicBezTo>
                    <a:pt x="3605403" y="7000748"/>
                    <a:pt x="3588385" y="7001129"/>
                    <a:pt x="3571240" y="7001510"/>
                  </a:cubicBezTo>
                  <a:lnTo>
                    <a:pt x="3570224" y="6950710"/>
                  </a:lnTo>
                  <a:cubicBezTo>
                    <a:pt x="3586988" y="6950329"/>
                    <a:pt x="3603879" y="6949948"/>
                    <a:pt x="3620643" y="6949313"/>
                  </a:cubicBezTo>
                  <a:close/>
                  <a:moveTo>
                    <a:pt x="3520059" y="7002145"/>
                  </a:moveTo>
                  <a:cubicBezTo>
                    <a:pt x="3513201" y="7002145"/>
                    <a:pt x="3506343" y="7002145"/>
                    <a:pt x="3499612" y="7002145"/>
                  </a:cubicBezTo>
                  <a:lnTo>
                    <a:pt x="3499612" y="6976745"/>
                  </a:lnTo>
                  <a:lnTo>
                    <a:pt x="3499612" y="7002145"/>
                  </a:lnTo>
                  <a:cubicBezTo>
                    <a:pt x="3489325" y="7002145"/>
                    <a:pt x="3479038" y="7002145"/>
                    <a:pt x="3468751" y="7002018"/>
                  </a:cubicBezTo>
                  <a:lnTo>
                    <a:pt x="3469132" y="6951218"/>
                  </a:lnTo>
                  <a:cubicBezTo>
                    <a:pt x="3479292" y="6951345"/>
                    <a:pt x="3489452" y="6951345"/>
                    <a:pt x="3499612" y="6951345"/>
                  </a:cubicBezTo>
                  <a:cubicBezTo>
                    <a:pt x="3506343" y="6951345"/>
                    <a:pt x="3513074" y="6951345"/>
                    <a:pt x="3519805" y="6951345"/>
                  </a:cubicBezTo>
                  <a:close/>
                  <a:moveTo>
                    <a:pt x="3417443" y="7001256"/>
                  </a:moveTo>
                  <a:cubicBezTo>
                    <a:pt x="3400425" y="7000875"/>
                    <a:pt x="3383407" y="7000367"/>
                    <a:pt x="3366389" y="6999732"/>
                  </a:cubicBezTo>
                  <a:lnTo>
                    <a:pt x="3368294" y="6948932"/>
                  </a:lnTo>
                  <a:cubicBezTo>
                    <a:pt x="3385058" y="6949567"/>
                    <a:pt x="3401822" y="6950075"/>
                    <a:pt x="3418586" y="6950456"/>
                  </a:cubicBezTo>
                  <a:close/>
                  <a:moveTo>
                    <a:pt x="3315462" y="6997446"/>
                  </a:moveTo>
                  <a:cubicBezTo>
                    <a:pt x="3298317" y="6996557"/>
                    <a:pt x="3281299" y="6995541"/>
                    <a:pt x="3264154" y="6994398"/>
                  </a:cubicBezTo>
                  <a:lnTo>
                    <a:pt x="3267583" y="6943725"/>
                  </a:lnTo>
                  <a:cubicBezTo>
                    <a:pt x="3284347" y="6944868"/>
                    <a:pt x="3301238" y="6945884"/>
                    <a:pt x="3318129" y="6946773"/>
                  </a:cubicBezTo>
                  <a:close/>
                  <a:moveTo>
                    <a:pt x="3213100" y="6990588"/>
                  </a:moveTo>
                  <a:cubicBezTo>
                    <a:pt x="3196082" y="6989191"/>
                    <a:pt x="3179191" y="6987667"/>
                    <a:pt x="3162300" y="6986143"/>
                  </a:cubicBezTo>
                  <a:lnTo>
                    <a:pt x="3167126" y="6935597"/>
                  </a:lnTo>
                  <a:cubicBezTo>
                    <a:pt x="3183763" y="6937248"/>
                    <a:pt x="3200527" y="6938645"/>
                    <a:pt x="3217291" y="6940042"/>
                  </a:cubicBezTo>
                  <a:close/>
                  <a:moveTo>
                    <a:pt x="3111373" y="6980809"/>
                  </a:moveTo>
                  <a:cubicBezTo>
                    <a:pt x="3094355" y="6978904"/>
                    <a:pt x="3077464" y="6976872"/>
                    <a:pt x="3060446" y="6974840"/>
                  </a:cubicBezTo>
                  <a:lnTo>
                    <a:pt x="3066796" y="6924421"/>
                  </a:lnTo>
                  <a:cubicBezTo>
                    <a:pt x="3083433" y="6926453"/>
                    <a:pt x="3100197" y="6928485"/>
                    <a:pt x="3116961" y="6930390"/>
                  </a:cubicBezTo>
                  <a:close/>
                  <a:moveTo>
                    <a:pt x="3009773" y="6968109"/>
                  </a:moveTo>
                  <a:cubicBezTo>
                    <a:pt x="2992882" y="6965696"/>
                    <a:pt x="2976118" y="6963283"/>
                    <a:pt x="2959227" y="6960616"/>
                  </a:cubicBezTo>
                  <a:lnTo>
                    <a:pt x="2966974" y="6910451"/>
                  </a:lnTo>
                  <a:cubicBezTo>
                    <a:pt x="2983484" y="6912991"/>
                    <a:pt x="3000121" y="6915404"/>
                    <a:pt x="3016758" y="6917817"/>
                  </a:cubicBezTo>
                  <a:close/>
                  <a:moveTo>
                    <a:pt x="2908681" y="6952361"/>
                  </a:moveTo>
                  <a:cubicBezTo>
                    <a:pt x="2891790" y="6949440"/>
                    <a:pt x="2875026" y="6946519"/>
                    <a:pt x="2858262" y="6943344"/>
                  </a:cubicBezTo>
                  <a:lnTo>
                    <a:pt x="2867533" y="6893433"/>
                  </a:lnTo>
                  <a:cubicBezTo>
                    <a:pt x="2884043" y="6896481"/>
                    <a:pt x="2900553" y="6899402"/>
                    <a:pt x="2917190" y="6902196"/>
                  </a:cubicBezTo>
                  <a:close/>
                  <a:moveTo>
                    <a:pt x="2808097" y="6933692"/>
                  </a:moveTo>
                  <a:cubicBezTo>
                    <a:pt x="2791333" y="6930390"/>
                    <a:pt x="2774569" y="6926834"/>
                    <a:pt x="2757932" y="6923278"/>
                  </a:cubicBezTo>
                  <a:lnTo>
                    <a:pt x="2768600" y="6873621"/>
                  </a:lnTo>
                  <a:cubicBezTo>
                    <a:pt x="2784983" y="6877177"/>
                    <a:pt x="2801493" y="6880606"/>
                    <a:pt x="2818003" y="6883908"/>
                  </a:cubicBezTo>
                  <a:close/>
                  <a:moveTo>
                    <a:pt x="2708021" y="6912102"/>
                  </a:moveTo>
                  <a:cubicBezTo>
                    <a:pt x="2691384" y="6908292"/>
                    <a:pt x="2674874" y="6904355"/>
                    <a:pt x="2658364" y="6900164"/>
                  </a:cubicBezTo>
                  <a:lnTo>
                    <a:pt x="2670556" y="6850888"/>
                  </a:lnTo>
                  <a:cubicBezTo>
                    <a:pt x="2686812" y="6854952"/>
                    <a:pt x="2703195" y="6858762"/>
                    <a:pt x="2719578" y="6862572"/>
                  </a:cubicBezTo>
                  <a:close/>
                  <a:moveTo>
                    <a:pt x="2608707" y="6887591"/>
                  </a:moveTo>
                  <a:cubicBezTo>
                    <a:pt x="2592197" y="6883273"/>
                    <a:pt x="2575687" y="6878828"/>
                    <a:pt x="2559177" y="6874256"/>
                  </a:cubicBezTo>
                  <a:lnTo>
                    <a:pt x="2572766" y="6825361"/>
                  </a:lnTo>
                  <a:cubicBezTo>
                    <a:pt x="2589022" y="6829933"/>
                    <a:pt x="2605278" y="6834251"/>
                    <a:pt x="2621534" y="6838569"/>
                  </a:cubicBezTo>
                  <a:close/>
                  <a:moveTo>
                    <a:pt x="2510028" y="6860159"/>
                  </a:moveTo>
                  <a:cubicBezTo>
                    <a:pt x="2493645" y="6855333"/>
                    <a:pt x="2477389" y="6850380"/>
                    <a:pt x="2461133" y="6845427"/>
                  </a:cubicBezTo>
                  <a:lnTo>
                    <a:pt x="2476246" y="6796913"/>
                  </a:lnTo>
                  <a:cubicBezTo>
                    <a:pt x="2492248" y="6801866"/>
                    <a:pt x="2508250" y="6806692"/>
                    <a:pt x="2524379" y="6811518"/>
                  </a:cubicBezTo>
                  <a:close/>
                  <a:moveTo>
                    <a:pt x="2412365" y="6829806"/>
                  </a:moveTo>
                  <a:cubicBezTo>
                    <a:pt x="2396109" y="6824472"/>
                    <a:pt x="2379980" y="6819138"/>
                    <a:pt x="2363851" y="6813550"/>
                  </a:cubicBezTo>
                  <a:lnTo>
                    <a:pt x="2380361" y="6765544"/>
                  </a:lnTo>
                  <a:cubicBezTo>
                    <a:pt x="2396236" y="6771005"/>
                    <a:pt x="2412238" y="6776339"/>
                    <a:pt x="2428240" y="6781546"/>
                  </a:cubicBezTo>
                  <a:close/>
                  <a:moveTo>
                    <a:pt x="2315591" y="6796659"/>
                  </a:moveTo>
                  <a:cubicBezTo>
                    <a:pt x="2299462" y="6790944"/>
                    <a:pt x="2283460" y="6784975"/>
                    <a:pt x="2267585" y="6779006"/>
                  </a:cubicBezTo>
                  <a:lnTo>
                    <a:pt x="2285492" y="6731508"/>
                  </a:lnTo>
                  <a:cubicBezTo>
                    <a:pt x="2301240" y="6737477"/>
                    <a:pt x="2316988" y="6743192"/>
                    <a:pt x="2332863" y="6748907"/>
                  </a:cubicBezTo>
                  <a:close/>
                  <a:moveTo>
                    <a:pt x="2219706" y="6760591"/>
                  </a:moveTo>
                  <a:cubicBezTo>
                    <a:pt x="2203831" y="6754368"/>
                    <a:pt x="2187956" y="6748018"/>
                    <a:pt x="2172208" y="6741541"/>
                  </a:cubicBezTo>
                  <a:lnTo>
                    <a:pt x="2191512" y="6694551"/>
                  </a:lnTo>
                  <a:cubicBezTo>
                    <a:pt x="2207006" y="6700901"/>
                    <a:pt x="2222627" y="6707124"/>
                    <a:pt x="2238248" y="6713347"/>
                  </a:cubicBezTo>
                  <a:close/>
                  <a:moveTo>
                    <a:pt x="2125091" y="6721729"/>
                  </a:moveTo>
                  <a:cubicBezTo>
                    <a:pt x="2109343" y="6714998"/>
                    <a:pt x="2093722" y="6708140"/>
                    <a:pt x="2078101" y="6701282"/>
                  </a:cubicBezTo>
                  <a:lnTo>
                    <a:pt x="2098802" y="6654927"/>
                  </a:lnTo>
                  <a:cubicBezTo>
                    <a:pt x="2114169" y="6661785"/>
                    <a:pt x="2129536" y="6668516"/>
                    <a:pt x="2145030" y="6675120"/>
                  </a:cubicBezTo>
                  <a:close/>
                  <a:moveTo>
                    <a:pt x="2031492" y="6680073"/>
                  </a:moveTo>
                  <a:cubicBezTo>
                    <a:pt x="2015998" y="6672961"/>
                    <a:pt x="2000631" y="6665595"/>
                    <a:pt x="1985264" y="6658229"/>
                  </a:cubicBezTo>
                  <a:lnTo>
                    <a:pt x="2007235" y="6612509"/>
                  </a:lnTo>
                  <a:cubicBezTo>
                    <a:pt x="2022348" y="6619748"/>
                    <a:pt x="2037588" y="6626987"/>
                    <a:pt x="2052828" y="6633972"/>
                  </a:cubicBezTo>
                  <a:close/>
                  <a:moveTo>
                    <a:pt x="1939290" y="6635750"/>
                  </a:moveTo>
                  <a:cubicBezTo>
                    <a:pt x="1924050" y="6628130"/>
                    <a:pt x="1908810" y="6620383"/>
                    <a:pt x="1893697" y="6612509"/>
                  </a:cubicBezTo>
                  <a:lnTo>
                    <a:pt x="1917065" y="6567424"/>
                  </a:lnTo>
                  <a:cubicBezTo>
                    <a:pt x="1932051" y="6575171"/>
                    <a:pt x="1947037" y="6582791"/>
                    <a:pt x="1962023" y="6590284"/>
                  </a:cubicBezTo>
                  <a:close/>
                  <a:moveTo>
                    <a:pt x="1848485" y="6588760"/>
                  </a:moveTo>
                  <a:cubicBezTo>
                    <a:pt x="1833499" y="6580632"/>
                    <a:pt x="1818513" y="6572504"/>
                    <a:pt x="1803527" y="6564249"/>
                  </a:cubicBezTo>
                  <a:lnTo>
                    <a:pt x="1828165" y="6519799"/>
                  </a:lnTo>
                  <a:cubicBezTo>
                    <a:pt x="1842897" y="6527927"/>
                    <a:pt x="1857629" y="6536055"/>
                    <a:pt x="1872488" y="6543929"/>
                  </a:cubicBezTo>
                  <a:close/>
                  <a:moveTo>
                    <a:pt x="1758950" y="6539103"/>
                  </a:moveTo>
                  <a:cubicBezTo>
                    <a:pt x="1744218" y="6530594"/>
                    <a:pt x="1729486" y="6521958"/>
                    <a:pt x="1714754" y="6513322"/>
                  </a:cubicBezTo>
                  <a:lnTo>
                    <a:pt x="1740662" y="6469634"/>
                  </a:lnTo>
                  <a:cubicBezTo>
                    <a:pt x="1755140" y="6478270"/>
                    <a:pt x="1769618" y="6486652"/>
                    <a:pt x="1784223" y="6495034"/>
                  </a:cubicBezTo>
                  <a:close/>
                  <a:moveTo>
                    <a:pt x="1671066" y="6486906"/>
                  </a:moveTo>
                  <a:cubicBezTo>
                    <a:pt x="1656461" y="6478016"/>
                    <a:pt x="1641983" y="6468872"/>
                    <a:pt x="1627632" y="6459855"/>
                  </a:cubicBezTo>
                  <a:lnTo>
                    <a:pt x="1654810" y="6416929"/>
                  </a:lnTo>
                  <a:cubicBezTo>
                    <a:pt x="1669034" y="6425946"/>
                    <a:pt x="1683258" y="6434836"/>
                    <a:pt x="1697609" y="6443599"/>
                  </a:cubicBezTo>
                  <a:close/>
                  <a:moveTo>
                    <a:pt x="1584579" y="6432042"/>
                  </a:moveTo>
                  <a:cubicBezTo>
                    <a:pt x="1570355" y="6422644"/>
                    <a:pt x="1556131" y="6413246"/>
                    <a:pt x="1542034" y="6403721"/>
                  </a:cubicBezTo>
                  <a:lnTo>
                    <a:pt x="1570482" y="6361684"/>
                  </a:lnTo>
                  <a:cubicBezTo>
                    <a:pt x="1584452" y="6371082"/>
                    <a:pt x="1598422" y="6380353"/>
                    <a:pt x="1612392" y="6389624"/>
                  </a:cubicBezTo>
                  <a:close/>
                  <a:moveTo>
                    <a:pt x="1499870" y="6374765"/>
                  </a:moveTo>
                  <a:cubicBezTo>
                    <a:pt x="1485900" y="6364986"/>
                    <a:pt x="1471930" y="6355080"/>
                    <a:pt x="1458087" y="6345174"/>
                  </a:cubicBezTo>
                  <a:lnTo>
                    <a:pt x="1487805" y="6303899"/>
                  </a:lnTo>
                  <a:cubicBezTo>
                    <a:pt x="1501394" y="6313678"/>
                    <a:pt x="1515110" y="6323457"/>
                    <a:pt x="1528953" y="6333109"/>
                  </a:cubicBezTo>
                  <a:close/>
                  <a:moveTo>
                    <a:pt x="1416812" y="6314948"/>
                  </a:moveTo>
                  <a:cubicBezTo>
                    <a:pt x="1403096" y="6304788"/>
                    <a:pt x="1389507" y="6294501"/>
                    <a:pt x="1375918" y="6284214"/>
                  </a:cubicBezTo>
                  <a:lnTo>
                    <a:pt x="1406779" y="6243828"/>
                  </a:lnTo>
                  <a:cubicBezTo>
                    <a:pt x="1420114" y="6253988"/>
                    <a:pt x="1433576" y="6264148"/>
                    <a:pt x="1447038" y="6274181"/>
                  </a:cubicBezTo>
                  <a:close/>
                  <a:moveTo>
                    <a:pt x="1335532" y="6252718"/>
                  </a:moveTo>
                  <a:cubicBezTo>
                    <a:pt x="1322197" y="6242177"/>
                    <a:pt x="1308862" y="6231509"/>
                    <a:pt x="1295527" y="6220714"/>
                  </a:cubicBezTo>
                  <a:lnTo>
                    <a:pt x="1327531" y="6181217"/>
                  </a:lnTo>
                  <a:cubicBezTo>
                    <a:pt x="1340612" y="6191758"/>
                    <a:pt x="1353693" y="6202299"/>
                    <a:pt x="1366901" y="6212713"/>
                  </a:cubicBezTo>
                  <a:close/>
                  <a:moveTo>
                    <a:pt x="1256157" y="6188202"/>
                  </a:moveTo>
                  <a:cubicBezTo>
                    <a:pt x="1243076" y="6177280"/>
                    <a:pt x="1230122" y="6166231"/>
                    <a:pt x="1217168" y="6155055"/>
                  </a:cubicBezTo>
                  <a:lnTo>
                    <a:pt x="1250315" y="6116574"/>
                  </a:lnTo>
                  <a:cubicBezTo>
                    <a:pt x="1263015" y="6127496"/>
                    <a:pt x="1275842" y="6138418"/>
                    <a:pt x="1288796" y="6149213"/>
                  </a:cubicBezTo>
                  <a:close/>
                  <a:moveTo>
                    <a:pt x="1178560" y="6121400"/>
                  </a:moveTo>
                  <a:cubicBezTo>
                    <a:pt x="1165860" y="6110097"/>
                    <a:pt x="1153160" y="6098667"/>
                    <a:pt x="1140587" y="6087110"/>
                  </a:cubicBezTo>
                  <a:lnTo>
                    <a:pt x="1174877" y="6049645"/>
                  </a:lnTo>
                  <a:cubicBezTo>
                    <a:pt x="1187323" y="6060948"/>
                    <a:pt x="1199769" y="6072251"/>
                    <a:pt x="1212342" y="6083427"/>
                  </a:cubicBezTo>
                  <a:close/>
                  <a:moveTo>
                    <a:pt x="1102995" y="6052439"/>
                  </a:moveTo>
                  <a:cubicBezTo>
                    <a:pt x="1090549" y="6040755"/>
                    <a:pt x="1078230" y="6028944"/>
                    <a:pt x="1066038" y="6017133"/>
                  </a:cubicBezTo>
                  <a:lnTo>
                    <a:pt x="1101344" y="5980684"/>
                  </a:lnTo>
                  <a:cubicBezTo>
                    <a:pt x="1113409" y="5992368"/>
                    <a:pt x="1125601" y="6003925"/>
                    <a:pt x="1137793" y="6015482"/>
                  </a:cubicBezTo>
                  <a:close/>
                  <a:moveTo>
                    <a:pt x="1029462" y="5981319"/>
                  </a:moveTo>
                  <a:cubicBezTo>
                    <a:pt x="1017397" y="5969254"/>
                    <a:pt x="1005332" y="5957189"/>
                    <a:pt x="993521" y="5944997"/>
                  </a:cubicBezTo>
                  <a:lnTo>
                    <a:pt x="1029843" y="5909564"/>
                  </a:lnTo>
                  <a:cubicBezTo>
                    <a:pt x="1041527" y="5921629"/>
                    <a:pt x="1053338" y="5933567"/>
                    <a:pt x="1065276" y="5945378"/>
                  </a:cubicBezTo>
                  <a:close/>
                  <a:moveTo>
                    <a:pt x="958088" y="5908040"/>
                  </a:moveTo>
                  <a:cubicBezTo>
                    <a:pt x="946404" y="5895594"/>
                    <a:pt x="934720" y="5883148"/>
                    <a:pt x="923163" y="5870575"/>
                  </a:cubicBezTo>
                  <a:lnTo>
                    <a:pt x="960501" y="5836158"/>
                  </a:lnTo>
                  <a:cubicBezTo>
                    <a:pt x="971931" y="5848477"/>
                    <a:pt x="983361" y="5860796"/>
                    <a:pt x="994918" y="5872988"/>
                  </a:cubicBezTo>
                  <a:close/>
                  <a:moveTo>
                    <a:pt x="888873" y="5832729"/>
                  </a:moveTo>
                  <a:cubicBezTo>
                    <a:pt x="877570" y="5820029"/>
                    <a:pt x="866267" y="5807202"/>
                    <a:pt x="855091" y="5794375"/>
                  </a:cubicBezTo>
                  <a:lnTo>
                    <a:pt x="893445" y="5761101"/>
                  </a:lnTo>
                  <a:cubicBezTo>
                    <a:pt x="904494" y="5773801"/>
                    <a:pt x="915543" y="5786374"/>
                    <a:pt x="926719" y="5798947"/>
                  </a:cubicBezTo>
                  <a:close/>
                  <a:moveTo>
                    <a:pt x="821817" y="5755386"/>
                  </a:moveTo>
                  <a:cubicBezTo>
                    <a:pt x="810895" y="5742305"/>
                    <a:pt x="799973" y="5729224"/>
                    <a:pt x="789178" y="5716016"/>
                  </a:cubicBezTo>
                  <a:lnTo>
                    <a:pt x="828548" y="5683885"/>
                  </a:lnTo>
                  <a:cubicBezTo>
                    <a:pt x="839216" y="5696839"/>
                    <a:pt x="849884" y="5709793"/>
                    <a:pt x="860806" y="5722747"/>
                  </a:cubicBezTo>
                  <a:close/>
                  <a:moveTo>
                    <a:pt x="757047" y="5676138"/>
                  </a:moveTo>
                  <a:cubicBezTo>
                    <a:pt x="746506" y="5662803"/>
                    <a:pt x="735965" y="5649341"/>
                    <a:pt x="725551" y="5635879"/>
                  </a:cubicBezTo>
                  <a:lnTo>
                    <a:pt x="765810" y="5604891"/>
                  </a:lnTo>
                  <a:cubicBezTo>
                    <a:pt x="776097" y="5618226"/>
                    <a:pt x="786384" y="5631434"/>
                    <a:pt x="796925" y="5644642"/>
                  </a:cubicBezTo>
                  <a:close/>
                  <a:moveTo>
                    <a:pt x="694563" y="5594985"/>
                  </a:moveTo>
                  <a:cubicBezTo>
                    <a:pt x="684403" y="5581269"/>
                    <a:pt x="674243" y="5567553"/>
                    <a:pt x="664210" y="5553837"/>
                  </a:cubicBezTo>
                  <a:lnTo>
                    <a:pt x="705358" y="5523992"/>
                  </a:lnTo>
                  <a:cubicBezTo>
                    <a:pt x="715264" y="5537581"/>
                    <a:pt x="725170" y="5551170"/>
                    <a:pt x="735203" y="5564632"/>
                  </a:cubicBezTo>
                  <a:close/>
                  <a:moveTo>
                    <a:pt x="634492" y="5512181"/>
                  </a:moveTo>
                  <a:cubicBezTo>
                    <a:pt x="624713" y="5498211"/>
                    <a:pt x="614934" y="5484241"/>
                    <a:pt x="605409" y="5470144"/>
                  </a:cubicBezTo>
                  <a:lnTo>
                    <a:pt x="647446" y="5441569"/>
                  </a:lnTo>
                  <a:cubicBezTo>
                    <a:pt x="656971" y="5455412"/>
                    <a:pt x="666496" y="5469255"/>
                    <a:pt x="676148" y="5483098"/>
                  </a:cubicBezTo>
                  <a:close/>
                  <a:moveTo>
                    <a:pt x="576834" y="5427599"/>
                  </a:moveTo>
                  <a:cubicBezTo>
                    <a:pt x="567436" y="5413375"/>
                    <a:pt x="558165" y="5399024"/>
                    <a:pt x="549021" y="5384673"/>
                  </a:cubicBezTo>
                  <a:lnTo>
                    <a:pt x="591820" y="5357368"/>
                  </a:lnTo>
                  <a:cubicBezTo>
                    <a:pt x="600837" y="5371592"/>
                    <a:pt x="609981" y="5385562"/>
                    <a:pt x="619252" y="5399659"/>
                  </a:cubicBezTo>
                  <a:close/>
                  <a:moveTo>
                    <a:pt x="521716" y="5341366"/>
                  </a:moveTo>
                  <a:cubicBezTo>
                    <a:pt x="512699" y="5326888"/>
                    <a:pt x="503936" y="5312283"/>
                    <a:pt x="495046" y="5297678"/>
                  </a:cubicBezTo>
                  <a:lnTo>
                    <a:pt x="538607" y="5271643"/>
                  </a:lnTo>
                  <a:cubicBezTo>
                    <a:pt x="547243" y="5286121"/>
                    <a:pt x="556006" y="5300472"/>
                    <a:pt x="564769" y="5314696"/>
                  </a:cubicBezTo>
                  <a:close/>
                  <a:moveTo>
                    <a:pt x="469138" y="5253609"/>
                  </a:moveTo>
                  <a:cubicBezTo>
                    <a:pt x="460629" y="5238877"/>
                    <a:pt x="452120" y="5224018"/>
                    <a:pt x="443865" y="5209159"/>
                  </a:cubicBezTo>
                  <a:lnTo>
                    <a:pt x="488188" y="5184394"/>
                  </a:lnTo>
                  <a:cubicBezTo>
                    <a:pt x="496443" y="5199126"/>
                    <a:pt x="504698" y="5213731"/>
                    <a:pt x="513207" y="5228209"/>
                  </a:cubicBezTo>
                  <a:close/>
                  <a:moveTo>
                    <a:pt x="419100" y="5164328"/>
                  </a:moveTo>
                  <a:cubicBezTo>
                    <a:pt x="410972" y="5149342"/>
                    <a:pt x="402971" y="5134356"/>
                    <a:pt x="395097" y="5119243"/>
                  </a:cubicBezTo>
                  <a:lnTo>
                    <a:pt x="440182" y="5095748"/>
                  </a:lnTo>
                  <a:cubicBezTo>
                    <a:pt x="447929" y="5110607"/>
                    <a:pt x="455803" y="5125466"/>
                    <a:pt x="463804" y="5140198"/>
                  </a:cubicBezTo>
                  <a:close/>
                  <a:moveTo>
                    <a:pt x="371729" y="5073650"/>
                  </a:moveTo>
                  <a:cubicBezTo>
                    <a:pt x="364109" y="5058410"/>
                    <a:pt x="356489" y="5043043"/>
                    <a:pt x="348996" y="5027676"/>
                  </a:cubicBezTo>
                  <a:lnTo>
                    <a:pt x="394716" y="5005451"/>
                  </a:lnTo>
                  <a:cubicBezTo>
                    <a:pt x="402082" y="5020564"/>
                    <a:pt x="409575" y="5035677"/>
                    <a:pt x="417068" y="5050663"/>
                  </a:cubicBezTo>
                  <a:close/>
                  <a:moveTo>
                    <a:pt x="327025" y="4981575"/>
                  </a:moveTo>
                  <a:cubicBezTo>
                    <a:pt x="319786" y="4966081"/>
                    <a:pt x="312674" y="4950587"/>
                    <a:pt x="305689" y="4935093"/>
                  </a:cubicBezTo>
                  <a:lnTo>
                    <a:pt x="352044" y="4914265"/>
                  </a:lnTo>
                  <a:cubicBezTo>
                    <a:pt x="358902" y="4929632"/>
                    <a:pt x="365887" y="4944872"/>
                    <a:pt x="372999" y="4960112"/>
                  </a:cubicBezTo>
                  <a:close/>
                  <a:moveTo>
                    <a:pt x="285115" y="4888230"/>
                  </a:moveTo>
                  <a:cubicBezTo>
                    <a:pt x="278384" y="4872609"/>
                    <a:pt x="271653" y="4856861"/>
                    <a:pt x="265176" y="4841113"/>
                  </a:cubicBezTo>
                  <a:lnTo>
                    <a:pt x="312166" y="4821682"/>
                  </a:lnTo>
                  <a:cubicBezTo>
                    <a:pt x="318643" y="4837176"/>
                    <a:pt x="325120" y="4852670"/>
                    <a:pt x="331851" y="4868164"/>
                  </a:cubicBezTo>
                  <a:close/>
                  <a:moveTo>
                    <a:pt x="245999" y="4793742"/>
                  </a:moveTo>
                  <a:cubicBezTo>
                    <a:pt x="239649" y="4777867"/>
                    <a:pt x="233553" y="4761992"/>
                    <a:pt x="227457" y="4745990"/>
                  </a:cubicBezTo>
                  <a:lnTo>
                    <a:pt x="274955" y="4727956"/>
                  </a:lnTo>
                  <a:cubicBezTo>
                    <a:pt x="280924" y="4743704"/>
                    <a:pt x="287020" y="4759325"/>
                    <a:pt x="293243" y="4774946"/>
                  </a:cubicBezTo>
                  <a:close/>
                  <a:moveTo>
                    <a:pt x="209550" y="4697984"/>
                  </a:moveTo>
                  <a:cubicBezTo>
                    <a:pt x="203708" y="4681982"/>
                    <a:pt x="197993" y="4665980"/>
                    <a:pt x="192405" y="4649851"/>
                  </a:cubicBezTo>
                  <a:lnTo>
                    <a:pt x="240411" y="4633214"/>
                  </a:lnTo>
                  <a:cubicBezTo>
                    <a:pt x="245872" y="4649089"/>
                    <a:pt x="251587" y="4664837"/>
                    <a:pt x="257302" y="4680712"/>
                  </a:cubicBezTo>
                  <a:close/>
                  <a:moveTo>
                    <a:pt x="176022" y="4601337"/>
                  </a:moveTo>
                  <a:cubicBezTo>
                    <a:pt x="170688" y="4585081"/>
                    <a:pt x="165481" y="4568825"/>
                    <a:pt x="160274" y="4552569"/>
                  </a:cubicBezTo>
                  <a:lnTo>
                    <a:pt x="208788" y="4537329"/>
                  </a:lnTo>
                  <a:cubicBezTo>
                    <a:pt x="213868" y="4553458"/>
                    <a:pt x="218948" y="4569460"/>
                    <a:pt x="224282" y="4585335"/>
                  </a:cubicBezTo>
                  <a:close/>
                  <a:moveTo>
                    <a:pt x="145288" y="4503674"/>
                  </a:moveTo>
                  <a:cubicBezTo>
                    <a:pt x="140462" y="4487291"/>
                    <a:pt x="135636" y="4471035"/>
                    <a:pt x="131064" y="4454525"/>
                  </a:cubicBezTo>
                  <a:lnTo>
                    <a:pt x="179959" y="4440682"/>
                  </a:lnTo>
                  <a:cubicBezTo>
                    <a:pt x="184531" y="4456811"/>
                    <a:pt x="189230" y="4472940"/>
                    <a:pt x="194056" y="4489069"/>
                  </a:cubicBezTo>
                  <a:close/>
                  <a:moveTo>
                    <a:pt x="117475" y="4405122"/>
                  </a:moveTo>
                  <a:cubicBezTo>
                    <a:pt x="113030" y="4388612"/>
                    <a:pt x="108839" y="4372102"/>
                    <a:pt x="104648" y="4355592"/>
                  </a:cubicBezTo>
                  <a:lnTo>
                    <a:pt x="153924" y="4343273"/>
                  </a:lnTo>
                  <a:cubicBezTo>
                    <a:pt x="157988" y="4359656"/>
                    <a:pt x="162179" y="4375912"/>
                    <a:pt x="166497" y="4392168"/>
                  </a:cubicBezTo>
                  <a:close/>
                  <a:moveTo>
                    <a:pt x="92583" y="4305935"/>
                  </a:moveTo>
                  <a:cubicBezTo>
                    <a:pt x="88646" y="4289298"/>
                    <a:pt x="84836" y="4272661"/>
                    <a:pt x="81280" y="4256024"/>
                  </a:cubicBezTo>
                  <a:lnTo>
                    <a:pt x="130937" y="4245102"/>
                  </a:lnTo>
                  <a:cubicBezTo>
                    <a:pt x="134493" y="4261485"/>
                    <a:pt x="138303" y="4277995"/>
                    <a:pt x="142113" y="4294251"/>
                  </a:cubicBezTo>
                  <a:close/>
                  <a:moveTo>
                    <a:pt x="70612" y="4205859"/>
                  </a:moveTo>
                  <a:cubicBezTo>
                    <a:pt x="67183" y="4189222"/>
                    <a:pt x="63881" y="4172458"/>
                    <a:pt x="60706" y="4155821"/>
                  </a:cubicBezTo>
                  <a:lnTo>
                    <a:pt x="110617" y="4146423"/>
                  </a:lnTo>
                  <a:cubicBezTo>
                    <a:pt x="113792" y="4162933"/>
                    <a:pt x="116967" y="4179316"/>
                    <a:pt x="120269" y="4195826"/>
                  </a:cubicBezTo>
                  <a:close/>
                  <a:moveTo>
                    <a:pt x="51689" y="4105402"/>
                  </a:moveTo>
                  <a:cubicBezTo>
                    <a:pt x="48768" y="4088638"/>
                    <a:pt x="45974" y="4071747"/>
                    <a:pt x="43307" y="4054856"/>
                  </a:cubicBezTo>
                  <a:lnTo>
                    <a:pt x="93472" y="4046855"/>
                  </a:lnTo>
                  <a:cubicBezTo>
                    <a:pt x="96139" y="4063492"/>
                    <a:pt x="98933" y="4080129"/>
                    <a:pt x="101727" y="4096639"/>
                  </a:cubicBezTo>
                  <a:close/>
                  <a:moveTo>
                    <a:pt x="35560" y="4004310"/>
                  </a:moveTo>
                  <a:cubicBezTo>
                    <a:pt x="33147" y="3987419"/>
                    <a:pt x="30861" y="3970655"/>
                    <a:pt x="28702" y="3953637"/>
                  </a:cubicBezTo>
                  <a:lnTo>
                    <a:pt x="79121" y="3947160"/>
                  </a:lnTo>
                  <a:cubicBezTo>
                    <a:pt x="81280" y="3963797"/>
                    <a:pt x="83566" y="3980434"/>
                    <a:pt x="85979" y="3997071"/>
                  </a:cubicBezTo>
                  <a:close/>
                  <a:moveTo>
                    <a:pt x="22733" y="3902583"/>
                  </a:moveTo>
                  <a:cubicBezTo>
                    <a:pt x="20828" y="3885565"/>
                    <a:pt x="18923" y="3868674"/>
                    <a:pt x="17272" y="3851529"/>
                  </a:cubicBezTo>
                  <a:lnTo>
                    <a:pt x="67818" y="3846449"/>
                  </a:lnTo>
                  <a:cubicBezTo>
                    <a:pt x="69469" y="3863213"/>
                    <a:pt x="71247" y="3879977"/>
                    <a:pt x="73152" y="3896741"/>
                  </a:cubicBezTo>
                  <a:close/>
                  <a:moveTo>
                    <a:pt x="12700" y="3800856"/>
                  </a:moveTo>
                  <a:cubicBezTo>
                    <a:pt x="11303" y="3783838"/>
                    <a:pt x="9906" y="3766947"/>
                    <a:pt x="8763" y="3749802"/>
                  </a:cubicBezTo>
                  <a:lnTo>
                    <a:pt x="59436" y="3746246"/>
                  </a:lnTo>
                  <a:cubicBezTo>
                    <a:pt x="60579" y="3763010"/>
                    <a:pt x="61976" y="3779774"/>
                    <a:pt x="63373" y="3796538"/>
                  </a:cubicBezTo>
                  <a:close/>
                  <a:moveTo>
                    <a:pt x="5461" y="3698621"/>
                  </a:moveTo>
                  <a:cubicBezTo>
                    <a:pt x="4572" y="3681603"/>
                    <a:pt x="3683" y="3664585"/>
                    <a:pt x="3048" y="3647567"/>
                  </a:cubicBezTo>
                  <a:lnTo>
                    <a:pt x="53848" y="3645535"/>
                  </a:lnTo>
                  <a:cubicBezTo>
                    <a:pt x="54483" y="3662299"/>
                    <a:pt x="55372" y="3679063"/>
                    <a:pt x="56261" y="3695827"/>
                  </a:cubicBezTo>
                  <a:close/>
                  <a:moveTo>
                    <a:pt x="1270" y="3596513"/>
                  </a:moveTo>
                  <a:cubicBezTo>
                    <a:pt x="762" y="3579495"/>
                    <a:pt x="508" y="3562350"/>
                    <a:pt x="254" y="3545332"/>
                  </a:cubicBezTo>
                  <a:lnTo>
                    <a:pt x="51054" y="3544697"/>
                  </a:lnTo>
                  <a:cubicBezTo>
                    <a:pt x="51308" y="3561588"/>
                    <a:pt x="51562" y="3578352"/>
                    <a:pt x="52070" y="3595243"/>
                  </a:cubicBezTo>
                  <a:close/>
                  <a:moveTo>
                    <a:pt x="0" y="3500882"/>
                  </a:moveTo>
                  <a:cubicBezTo>
                    <a:pt x="0" y="3483737"/>
                    <a:pt x="127" y="3466592"/>
                    <a:pt x="381" y="3449574"/>
                  </a:cubicBezTo>
                  <a:lnTo>
                    <a:pt x="51181" y="3450336"/>
                  </a:lnTo>
                  <a:cubicBezTo>
                    <a:pt x="50927" y="3467227"/>
                    <a:pt x="50800" y="3484118"/>
                    <a:pt x="50800" y="3501009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58B49C53-51E1-0F14-DE2F-E94B3296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80" y="1816660"/>
            <a:ext cx="1348134" cy="1348134"/>
          </a:xfrm>
          <a:prstGeom prst="rect">
            <a:avLst/>
          </a:prstGeom>
        </p:spPr>
      </p:pic>
      <p:sp>
        <p:nvSpPr>
          <p:cNvPr id="7" name="Freeform 14">
            <a:extLst>
              <a:ext uri="{FF2B5EF4-FFF2-40B4-BE49-F238E27FC236}">
                <a16:creationId xmlns:a16="http://schemas.microsoft.com/office/drawing/2014/main" id="{731276D3-F5A2-4CF2-5BD7-1BAC813E16B9}"/>
              </a:ext>
            </a:extLst>
          </p:cNvPr>
          <p:cNvSpPr/>
          <p:nvPr/>
        </p:nvSpPr>
        <p:spPr>
          <a:xfrm>
            <a:off x="3936622" y="3894437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3D9DAB0D-1A4F-D870-742C-4F6E75A5C6D4}"/>
              </a:ext>
            </a:extLst>
          </p:cNvPr>
          <p:cNvSpPr/>
          <p:nvPr/>
        </p:nvSpPr>
        <p:spPr>
          <a:xfrm>
            <a:off x="3936623" y="454440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3F7D4034-88DE-46B0-B031-C5BD1B86B32C}"/>
              </a:ext>
            </a:extLst>
          </p:cNvPr>
          <p:cNvSpPr/>
          <p:nvPr/>
        </p:nvSpPr>
        <p:spPr>
          <a:xfrm>
            <a:off x="5531700" y="2093513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174EF2B2-DDBD-F9F0-3F12-81D0DEDDD2D7}"/>
              </a:ext>
            </a:extLst>
          </p:cNvPr>
          <p:cNvSpPr/>
          <p:nvPr/>
        </p:nvSpPr>
        <p:spPr>
          <a:xfrm>
            <a:off x="2259735" y="2174536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F9D8A406-78CC-689A-011F-A20CD4C3766F}"/>
              </a:ext>
            </a:extLst>
          </p:cNvPr>
          <p:cNvSpPr/>
          <p:nvPr/>
        </p:nvSpPr>
        <p:spPr>
          <a:xfrm flipV="1">
            <a:off x="4677461" y="689607"/>
            <a:ext cx="740839" cy="162045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2DBDDC0C-7F8B-D7DC-6EA8-FFA45900568B}"/>
              </a:ext>
            </a:extLst>
          </p:cNvPr>
          <p:cNvSpPr/>
          <p:nvPr/>
        </p:nvSpPr>
        <p:spPr>
          <a:xfrm flipV="1">
            <a:off x="6279552" y="2276573"/>
            <a:ext cx="604714" cy="214154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FBF25468-A49E-128D-A709-6B6F7D0A17CC}"/>
              </a:ext>
            </a:extLst>
          </p:cNvPr>
          <p:cNvSpPr/>
          <p:nvPr/>
        </p:nvSpPr>
        <p:spPr>
          <a:xfrm flipH="1" flipV="1">
            <a:off x="1483029" y="2276573"/>
            <a:ext cx="740840" cy="278422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B729A25D-4240-4607-872A-7FC443E07188}"/>
              </a:ext>
            </a:extLst>
          </p:cNvPr>
          <p:cNvSpPr/>
          <p:nvPr/>
        </p:nvSpPr>
        <p:spPr>
          <a:xfrm flipH="1">
            <a:off x="3180787" y="4291649"/>
            <a:ext cx="740840" cy="234051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32875F-B2E1-497E-33D4-C0DF275F73B8}"/>
              </a:ext>
            </a:extLst>
          </p:cNvPr>
          <p:cNvSpPr txBox="1"/>
          <p:nvPr/>
        </p:nvSpPr>
        <p:spPr>
          <a:xfrm>
            <a:off x="5461253" y="483611"/>
            <a:ext cx="1959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Crée un compte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5011D3-0FAC-261A-3CBF-57433F74770E}"/>
              </a:ext>
            </a:extLst>
          </p:cNvPr>
          <p:cNvSpPr txBox="1"/>
          <p:nvPr/>
        </p:nvSpPr>
        <p:spPr>
          <a:xfrm>
            <a:off x="6836393" y="1944547"/>
            <a:ext cx="2232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Gérer les informations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7ECE3-9AB0-B775-12D6-55E746B53FEB}"/>
              </a:ext>
            </a:extLst>
          </p:cNvPr>
          <p:cNvSpPr txBox="1"/>
          <p:nvPr/>
        </p:nvSpPr>
        <p:spPr>
          <a:xfrm>
            <a:off x="1667456" y="4291649"/>
            <a:ext cx="1835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Connexion aux appareils choisis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395FE3-7DAA-3B57-CB29-A36E02E1EFE6}"/>
              </a:ext>
            </a:extLst>
          </p:cNvPr>
          <p:cNvSpPr txBox="1"/>
          <p:nvPr/>
        </p:nvSpPr>
        <p:spPr>
          <a:xfrm>
            <a:off x="306209" y="1944547"/>
            <a:ext cx="1300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Gérer la maison à distance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0AF408E8-29DA-42D6-8C6A-C0EE8A004131}"/>
              </a:ext>
            </a:extLst>
          </p:cNvPr>
          <p:cNvSpPr/>
          <p:nvPr/>
        </p:nvSpPr>
        <p:spPr>
          <a:xfrm>
            <a:off x="7933873" y="4525700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 </a:t>
            </a:r>
            <a:r>
              <a:rPr lang="ar-DZ" sz="1800" b="1" dirty="0">
                <a:solidFill>
                  <a:schemeClr val="tx1"/>
                </a:solidFill>
              </a:rPr>
              <a:t>8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 animBg="1"/>
      <p:bldP spid="853" grpId="0" animBg="1"/>
      <p:bldP spid="9" grpId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2"/>
          <p:cNvSpPr/>
          <p:nvPr/>
        </p:nvSpPr>
        <p:spPr>
          <a:xfrm>
            <a:off x="8056850" y="-4304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2"/>
          <p:cNvSpPr/>
          <p:nvPr/>
        </p:nvSpPr>
        <p:spPr>
          <a:xfrm>
            <a:off x="7933873" y="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F9BA926-D338-009D-685F-1B8B43A0D751}"/>
              </a:ext>
            </a:extLst>
          </p:cNvPr>
          <p:cNvGrpSpPr/>
          <p:nvPr/>
        </p:nvGrpSpPr>
        <p:grpSpPr>
          <a:xfrm>
            <a:off x="2630155" y="851787"/>
            <a:ext cx="3353956" cy="3439926"/>
            <a:chOff x="0" y="0"/>
            <a:chExt cx="6999600" cy="7002000"/>
          </a:xfrm>
          <a:solidFill>
            <a:srgbClr val="7030A0"/>
          </a:solidFill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19875A72-C621-B493-F382-2EB1B56D0372}"/>
                </a:ext>
              </a:extLst>
            </p:cNvPr>
            <p:cNvSpPr/>
            <p:nvPr/>
          </p:nvSpPr>
          <p:spPr>
            <a:xfrm>
              <a:off x="0" y="127"/>
              <a:ext cx="6999224" cy="7002145"/>
            </a:xfrm>
            <a:custGeom>
              <a:avLst/>
              <a:gdLst/>
              <a:ahLst/>
              <a:cxnLst/>
              <a:rect l="l" t="t" r="r" b="b"/>
              <a:pathLst>
                <a:path w="6999224" h="7002145">
                  <a:moveTo>
                    <a:pt x="1524" y="3398266"/>
                  </a:moveTo>
                  <a:cubicBezTo>
                    <a:pt x="2032" y="3381248"/>
                    <a:pt x="2667" y="3364230"/>
                    <a:pt x="3302" y="3347212"/>
                  </a:cubicBezTo>
                  <a:lnTo>
                    <a:pt x="54102" y="3349371"/>
                  </a:lnTo>
                  <a:cubicBezTo>
                    <a:pt x="53340" y="3366135"/>
                    <a:pt x="52832" y="3382899"/>
                    <a:pt x="52324" y="3399663"/>
                  </a:cubicBezTo>
                  <a:close/>
                  <a:moveTo>
                    <a:pt x="5969" y="3296158"/>
                  </a:moveTo>
                  <a:cubicBezTo>
                    <a:pt x="6985" y="3279013"/>
                    <a:pt x="8001" y="3261995"/>
                    <a:pt x="9271" y="3244977"/>
                  </a:cubicBezTo>
                  <a:lnTo>
                    <a:pt x="59944" y="3248660"/>
                  </a:lnTo>
                  <a:cubicBezTo>
                    <a:pt x="58674" y="3265424"/>
                    <a:pt x="57658" y="3282188"/>
                    <a:pt x="56642" y="3299079"/>
                  </a:cubicBezTo>
                  <a:close/>
                  <a:moveTo>
                    <a:pt x="13335" y="3194050"/>
                  </a:moveTo>
                  <a:cubicBezTo>
                    <a:pt x="14859" y="3177032"/>
                    <a:pt x="16383" y="3160141"/>
                    <a:pt x="18161" y="3143250"/>
                  </a:cubicBezTo>
                  <a:lnTo>
                    <a:pt x="68707" y="3148330"/>
                  </a:lnTo>
                  <a:cubicBezTo>
                    <a:pt x="67056" y="3164967"/>
                    <a:pt x="65405" y="3181604"/>
                    <a:pt x="64008" y="3198368"/>
                  </a:cubicBezTo>
                  <a:close/>
                  <a:moveTo>
                    <a:pt x="23622" y="3092196"/>
                  </a:moveTo>
                  <a:cubicBezTo>
                    <a:pt x="25654" y="3075178"/>
                    <a:pt x="27686" y="3058287"/>
                    <a:pt x="29845" y="3041396"/>
                  </a:cubicBezTo>
                  <a:lnTo>
                    <a:pt x="80264" y="3048000"/>
                  </a:lnTo>
                  <a:cubicBezTo>
                    <a:pt x="78105" y="3064637"/>
                    <a:pt x="76073" y="3081401"/>
                    <a:pt x="74041" y="3098038"/>
                  </a:cubicBezTo>
                  <a:close/>
                  <a:moveTo>
                    <a:pt x="36957" y="2990850"/>
                  </a:moveTo>
                  <a:cubicBezTo>
                    <a:pt x="39370" y="2973959"/>
                    <a:pt x="42037" y="2957068"/>
                    <a:pt x="44704" y="2940304"/>
                  </a:cubicBezTo>
                  <a:lnTo>
                    <a:pt x="94869" y="2948432"/>
                  </a:lnTo>
                  <a:cubicBezTo>
                    <a:pt x="92202" y="2965069"/>
                    <a:pt x="89662" y="2981579"/>
                    <a:pt x="87249" y="2998343"/>
                  </a:cubicBezTo>
                  <a:close/>
                  <a:moveTo>
                    <a:pt x="53213" y="2889758"/>
                  </a:moveTo>
                  <a:cubicBezTo>
                    <a:pt x="56134" y="2872994"/>
                    <a:pt x="59309" y="2856230"/>
                    <a:pt x="62484" y="2839466"/>
                  </a:cubicBezTo>
                  <a:lnTo>
                    <a:pt x="112395" y="2848991"/>
                  </a:lnTo>
                  <a:cubicBezTo>
                    <a:pt x="109220" y="2865501"/>
                    <a:pt x="106172" y="2882011"/>
                    <a:pt x="103251" y="2898521"/>
                  </a:cubicBezTo>
                  <a:close/>
                  <a:moveTo>
                    <a:pt x="72390" y="2789428"/>
                  </a:moveTo>
                  <a:cubicBezTo>
                    <a:pt x="75819" y="2772664"/>
                    <a:pt x="79375" y="2755900"/>
                    <a:pt x="83185" y="2739263"/>
                  </a:cubicBezTo>
                  <a:lnTo>
                    <a:pt x="132842" y="2750312"/>
                  </a:lnTo>
                  <a:cubicBezTo>
                    <a:pt x="129159" y="2766695"/>
                    <a:pt x="125730" y="2783205"/>
                    <a:pt x="122301" y="2799715"/>
                  </a:cubicBezTo>
                  <a:close/>
                  <a:moveTo>
                    <a:pt x="94615" y="2689352"/>
                  </a:moveTo>
                  <a:cubicBezTo>
                    <a:pt x="98552" y="2672715"/>
                    <a:pt x="102616" y="2656205"/>
                    <a:pt x="106807" y="2639695"/>
                  </a:cubicBezTo>
                  <a:lnTo>
                    <a:pt x="156083" y="2652141"/>
                  </a:lnTo>
                  <a:cubicBezTo>
                    <a:pt x="152019" y="2668397"/>
                    <a:pt x="147955" y="2684653"/>
                    <a:pt x="144145" y="2701036"/>
                  </a:cubicBezTo>
                  <a:close/>
                  <a:moveTo>
                    <a:pt x="119634" y="2590165"/>
                  </a:moveTo>
                  <a:cubicBezTo>
                    <a:pt x="124079" y="2573655"/>
                    <a:pt x="128651" y="2557145"/>
                    <a:pt x="133223" y="2540762"/>
                  </a:cubicBezTo>
                  <a:lnTo>
                    <a:pt x="182118" y="2554605"/>
                  </a:lnTo>
                  <a:cubicBezTo>
                    <a:pt x="177546" y="2570734"/>
                    <a:pt x="172974" y="2586990"/>
                    <a:pt x="168656" y="2603246"/>
                  </a:cubicBezTo>
                  <a:close/>
                  <a:moveTo>
                    <a:pt x="147574" y="2491740"/>
                  </a:moveTo>
                  <a:cubicBezTo>
                    <a:pt x="152527" y="2475357"/>
                    <a:pt x="157480" y="2459101"/>
                    <a:pt x="162687" y="2442845"/>
                  </a:cubicBezTo>
                  <a:lnTo>
                    <a:pt x="211074" y="2458212"/>
                  </a:lnTo>
                  <a:cubicBezTo>
                    <a:pt x="205994" y="2474214"/>
                    <a:pt x="201041" y="2490216"/>
                    <a:pt x="196215" y="2506345"/>
                  </a:cubicBezTo>
                  <a:close/>
                  <a:moveTo>
                    <a:pt x="178435" y="2394077"/>
                  </a:moveTo>
                  <a:cubicBezTo>
                    <a:pt x="183769" y="2377821"/>
                    <a:pt x="189357" y="2361692"/>
                    <a:pt x="194945" y="2345690"/>
                  </a:cubicBezTo>
                  <a:lnTo>
                    <a:pt x="242951" y="2362454"/>
                  </a:lnTo>
                  <a:cubicBezTo>
                    <a:pt x="237363" y="2378329"/>
                    <a:pt x="232029" y="2394204"/>
                    <a:pt x="226695" y="2410206"/>
                  </a:cubicBezTo>
                  <a:close/>
                  <a:moveTo>
                    <a:pt x="212090" y="2297557"/>
                  </a:moveTo>
                  <a:cubicBezTo>
                    <a:pt x="217932" y="2281555"/>
                    <a:pt x="223901" y="2265553"/>
                    <a:pt x="229997" y="2249551"/>
                  </a:cubicBezTo>
                  <a:lnTo>
                    <a:pt x="277495" y="2267712"/>
                  </a:lnTo>
                  <a:cubicBezTo>
                    <a:pt x="271526" y="2283460"/>
                    <a:pt x="265557" y="2299208"/>
                    <a:pt x="259842" y="2314956"/>
                  </a:cubicBezTo>
                  <a:close/>
                  <a:moveTo>
                    <a:pt x="248666" y="2201926"/>
                  </a:moveTo>
                  <a:cubicBezTo>
                    <a:pt x="255016" y="2186051"/>
                    <a:pt x="261493" y="2170303"/>
                    <a:pt x="267970" y="2154555"/>
                  </a:cubicBezTo>
                  <a:lnTo>
                    <a:pt x="314833" y="2174113"/>
                  </a:lnTo>
                  <a:cubicBezTo>
                    <a:pt x="308356" y="2189607"/>
                    <a:pt x="302006" y="2205101"/>
                    <a:pt x="295783" y="2220722"/>
                  </a:cubicBezTo>
                  <a:close/>
                  <a:moveTo>
                    <a:pt x="288036" y="2107438"/>
                  </a:moveTo>
                  <a:cubicBezTo>
                    <a:pt x="294894" y="2091817"/>
                    <a:pt x="301752" y="2076196"/>
                    <a:pt x="308737" y="2060575"/>
                  </a:cubicBezTo>
                  <a:lnTo>
                    <a:pt x="355092" y="2081530"/>
                  </a:lnTo>
                  <a:cubicBezTo>
                    <a:pt x="348234" y="2096897"/>
                    <a:pt x="341376" y="2112264"/>
                    <a:pt x="334645" y="2127631"/>
                  </a:cubicBezTo>
                  <a:close/>
                  <a:moveTo>
                    <a:pt x="330200" y="2014220"/>
                  </a:moveTo>
                  <a:cubicBezTo>
                    <a:pt x="337439" y="1998726"/>
                    <a:pt x="344805" y="1983359"/>
                    <a:pt x="352298" y="1968119"/>
                  </a:cubicBezTo>
                  <a:lnTo>
                    <a:pt x="398018" y="1990344"/>
                  </a:lnTo>
                  <a:cubicBezTo>
                    <a:pt x="390652" y="2005457"/>
                    <a:pt x="383413" y="2020570"/>
                    <a:pt x="376301" y="2035810"/>
                  </a:cubicBezTo>
                  <a:close/>
                  <a:moveTo>
                    <a:pt x="375031" y="1922272"/>
                  </a:moveTo>
                  <a:cubicBezTo>
                    <a:pt x="382778" y="1907032"/>
                    <a:pt x="390525" y="1891919"/>
                    <a:pt x="398399" y="1876806"/>
                  </a:cubicBezTo>
                  <a:lnTo>
                    <a:pt x="443357" y="1900428"/>
                  </a:lnTo>
                  <a:cubicBezTo>
                    <a:pt x="435610" y="1915287"/>
                    <a:pt x="427863" y="1930273"/>
                    <a:pt x="420243" y="1945259"/>
                  </a:cubicBezTo>
                  <a:close/>
                  <a:moveTo>
                    <a:pt x="422529" y="1831721"/>
                  </a:moveTo>
                  <a:cubicBezTo>
                    <a:pt x="430657" y="1816735"/>
                    <a:pt x="438912" y="1801749"/>
                    <a:pt x="447294" y="1786890"/>
                  </a:cubicBezTo>
                  <a:lnTo>
                    <a:pt x="491617" y="1811782"/>
                  </a:lnTo>
                  <a:cubicBezTo>
                    <a:pt x="483362" y="1826387"/>
                    <a:pt x="475234" y="1841119"/>
                    <a:pt x="467233" y="1855978"/>
                  </a:cubicBezTo>
                  <a:close/>
                  <a:moveTo>
                    <a:pt x="472694" y="1742440"/>
                  </a:moveTo>
                  <a:cubicBezTo>
                    <a:pt x="481330" y="1727708"/>
                    <a:pt x="489966" y="1712976"/>
                    <a:pt x="498729" y="1698371"/>
                  </a:cubicBezTo>
                  <a:lnTo>
                    <a:pt x="542290" y="1724533"/>
                  </a:lnTo>
                  <a:cubicBezTo>
                    <a:pt x="533654" y="1738884"/>
                    <a:pt x="525018" y="1753362"/>
                    <a:pt x="516636" y="1767967"/>
                  </a:cubicBezTo>
                  <a:close/>
                  <a:moveTo>
                    <a:pt x="525399" y="1654810"/>
                  </a:moveTo>
                  <a:cubicBezTo>
                    <a:pt x="534416" y="1640332"/>
                    <a:pt x="543560" y="1625854"/>
                    <a:pt x="552704" y="1611503"/>
                  </a:cubicBezTo>
                  <a:lnTo>
                    <a:pt x="595503" y="1638935"/>
                  </a:lnTo>
                  <a:cubicBezTo>
                    <a:pt x="586359" y="1653032"/>
                    <a:pt x="577469" y="1667256"/>
                    <a:pt x="568579" y="1681607"/>
                  </a:cubicBezTo>
                  <a:close/>
                  <a:moveTo>
                    <a:pt x="580644" y="1568704"/>
                  </a:moveTo>
                  <a:cubicBezTo>
                    <a:pt x="590042" y="1554480"/>
                    <a:pt x="599567" y="1540383"/>
                    <a:pt x="609219" y="1526286"/>
                  </a:cubicBezTo>
                  <a:lnTo>
                    <a:pt x="651129" y="1554988"/>
                  </a:lnTo>
                  <a:cubicBezTo>
                    <a:pt x="641604" y="1568831"/>
                    <a:pt x="632206" y="1582801"/>
                    <a:pt x="622935" y="1596771"/>
                  </a:cubicBezTo>
                  <a:close/>
                  <a:moveTo>
                    <a:pt x="638429" y="1484249"/>
                  </a:moveTo>
                  <a:cubicBezTo>
                    <a:pt x="648208" y="1470279"/>
                    <a:pt x="658241" y="1456436"/>
                    <a:pt x="668274" y="1442720"/>
                  </a:cubicBezTo>
                  <a:lnTo>
                    <a:pt x="709295" y="1472565"/>
                  </a:lnTo>
                  <a:cubicBezTo>
                    <a:pt x="699389" y="1486154"/>
                    <a:pt x="689610" y="1499870"/>
                    <a:pt x="679958" y="1513586"/>
                  </a:cubicBezTo>
                  <a:close/>
                  <a:moveTo>
                    <a:pt x="698627" y="1401572"/>
                  </a:moveTo>
                  <a:cubicBezTo>
                    <a:pt x="708914" y="1387983"/>
                    <a:pt x="719201" y="1374394"/>
                    <a:pt x="729615" y="1360805"/>
                  </a:cubicBezTo>
                  <a:lnTo>
                    <a:pt x="769747" y="1391920"/>
                  </a:lnTo>
                  <a:cubicBezTo>
                    <a:pt x="759460" y="1405255"/>
                    <a:pt x="749300" y="1418590"/>
                    <a:pt x="739140" y="1432052"/>
                  </a:cubicBezTo>
                  <a:close/>
                  <a:moveTo>
                    <a:pt x="761238" y="1320546"/>
                  </a:moveTo>
                  <a:cubicBezTo>
                    <a:pt x="771906" y="1307211"/>
                    <a:pt x="782574" y="1294003"/>
                    <a:pt x="793369" y="1280795"/>
                  </a:cubicBezTo>
                  <a:lnTo>
                    <a:pt x="832612" y="1313053"/>
                  </a:lnTo>
                  <a:cubicBezTo>
                    <a:pt x="821944" y="1326007"/>
                    <a:pt x="811403" y="1339088"/>
                    <a:pt x="800862" y="1352296"/>
                  </a:cubicBezTo>
                  <a:close/>
                  <a:moveTo>
                    <a:pt x="826135" y="1241425"/>
                  </a:moveTo>
                  <a:cubicBezTo>
                    <a:pt x="837184" y="1228344"/>
                    <a:pt x="848233" y="1215390"/>
                    <a:pt x="859409" y="1202563"/>
                  </a:cubicBezTo>
                  <a:lnTo>
                    <a:pt x="897763" y="1235964"/>
                  </a:lnTo>
                  <a:cubicBezTo>
                    <a:pt x="886714" y="1248664"/>
                    <a:pt x="875792" y="1261364"/>
                    <a:pt x="864870" y="1274191"/>
                  </a:cubicBezTo>
                  <a:close/>
                  <a:moveTo>
                    <a:pt x="893318" y="1164209"/>
                  </a:moveTo>
                  <a:cubicBezTo>
                    <a:pt x="904748" y="1151509"/>
                    <a:pt x="916178" y="1138936"/>
                    <a:pt x="927735" y="1126363"/>
                  </a:cubicBezTo>
                  <a:lnTo>
                    <a:pt x="965073" y="1160780"/>
                  </a:lnTo>
                  <a:cubicBezTo>
                    <a:pt x="953643" y="1173099"/>
                    <a:pt x="942340" y="1185545"/>
                    <a:pt x="931164" y="1198118"/>
                  </a:cubicBezTo>
                  <a:close/>
                  <a:moveTo>
                    <a:pt x="962787" y="1089025"/>
                  </a:moveTo>
                  <a:cubicBezTo>
                    <a:pt x="974598" y="1076706"/>
                    <a:pt x="986409" y="1064387"/>
                    <a:pt x="998347" y="1052195"/>
                  </a:cubicBezTo>
                  <a:lnTo>
                    <a:pt x="1034669" y="1087755"/>
                  </a:lnTo>
                  <a:cubicBezTo>
                    <a:pt x="1022858" y="1099820"/>
                    <a:pt x="1011301" y="1111885"/>
                    <a:pt x="999617" y="1124077"/>
                  </a:cubicBezTo>
                  <a:close/>
                  <a:moveTo>
                    <a:pt x="1034542" y="1015873"/>
                  </a:moveTo>
                  <a:cubicBezTo>
                    <a:pt x="1046607" y="1003808"/>
                    <a:pt x="1058799" y="991870"/>
                    <a:pt x="1071118" y="980059"/>
                  </a:cubicBezTo>
                  <a:lnTo>
                    <a:pt x="1106424" y="1016635"/>
                  </a:lnTo>
                  <a:cubicBezTo>
                    <a:pt x="1094359" y="1028319"/>
                    <a:pt x="1082294" y="1040003"/>
                    <a:pt x="1070356" y="1051941"/>
                  </a:cubicBezTo>
                  <a:close/>
                  <a:moveTo>
                    <a:pt x="1108202" y="944880"/>
                  </a:moveTo>
                  <a:cubicBezTo>
                    <a:pt x="1120648" y="933196"/>
                    <a:pt x="1133221" y="921639"/>
                    <a:pt x="1145794" y="910209"/>
                  </a:cubicBezTo>
                  <a:lnTo>
                    <a:pt x="1179957" y="947801"/>
                  </a:lnTo>
                  <a:cubicBezTo>
                    <a:pt x="1167511" y="959104"/>
                    <a:pt x="1155192" y="970534"/>
                    <a:pt x="1142873" y="981964"/>
                  </a:cubicBezTo>
                  <a:close/>
                  <a:moveTo>
                    <a:pt x="1183894" y="876046"/>
                  </a:moveTo>
                  <a:cubicBezTo>
                    <a:pt x="1196721" y="864743"/>
                    <a:pt x="1209548" y="853567"/>
                    <a:pt x="1222502" y="842391"/>
                  </a:cubicBezTo>
                  <a:lnTo>
                    <a:pt x="1255522" y="880999"/>
                  </a:lnTo>
                  <a:cubicBezTo>
                    <a:pt x="1242822" y="891921"/>
                    <a:pt x="1230122" y="902970"/>
                    <a:pt x="1217549" y="914146"/>
                  </a:cubicBezTo>
                  <a:close/>
                  <a:moveTo>
                    <a:pt x="1261618" y="809371"/>
                  </a:moveTo>
                  <a:cubicBezTo>
                    <a:pt x="1274699" y="798449"/>
                    <a:pt x="1287907" y="787654"/>
                    <a:pt x="1301115" y="776859"/>
                  </a:cubicBezTo>
                  <a:lnTo>
                    <a:pt x="1333119" y="816356"/>
                  </a:lnTo>
                  <a:cubicBezTo>
                    <a:pt x="1320038" y="826897"/>
                    <a:pt x="1307084" y="837565"/>
                    <a:pt x="1294130" y="848360"/>
                  </a:cubicBezTo>
                  <a:close/>
                  <a:moveTo>
                    <a:pt x="1341120" y="744982"/>
                  </a:moveTo>
                  <a:cubicBezTo>
                    <a:pt x="1354582" y="734441"/>
                    <a:pt x="1368044" y="724027"/>
                    <a:pt x="1381633" y="713740"/>
                  </a:cubicBezTo>
                  <a:lnTo>
                    <a:pt x="1412367" y="754126"/>
                  </a:lnTo>
                  <a:cubicBezTo>
                    <a:pt x="1399032" y="764286"/>
                    <a:pt x="1385697" y="774573"/>
                    <a:pt x="1372489" y="784987"/>
                  </a:cubicBezTo>
                  <a:close/>
                  <a:moveTo>
                    <a:pt x="1422527" y="683006"/>
                  </a:moveTo>
                  <a:cubicBezTo>
                    <a:pt x="1436243" y="672846"/>
                    <a:pt x="1450086" y="662813"/>
                    <a:pt x="1463929" y="652907"/>
                  </a:cubicBezTo>
                  <a:lnTo>
                    <a:pt x="1493520" y="694182"/>
                  </a:lnTo>
                  <a:cubicBezTo>
                    <a:pt x="1479804" y="703961"/>
                    <a:pt x="1466215" y="713867"/>
                    <a:pt x="1452753" y="723900"/>
                  </a:cubicBezTo>
                  <a:close/>
                  <a:moveTo>
                    <a:pt x="1505712" y="623443"/>
                  </a:moveTo>
                  <a:cubicBezTo>
                    <a:pt x="1519682" y="613664"/>
                    <a:pt x="1533779" y="604139"/>
                    <a:pt x="1548003" y="594487"/>
                  </a:cubicBezTo>
                  <a:lnTo>
                    <a:pt x="1576324" y="636651"/>
                  </a:lnTo>
                  <a:cubicBezTo>
                    <a:pt x="1562354" y="646049"/>
                    <a:pt x="1548511" y="655574"/>
                    <a:pt x="1534668" y="665099"/>
                  </a:cubicBezTo>
                  <a:close/>
                  <a:moveTo>
                    <a:pt x="1590548" y="566293"/>
                  </a:moveTo>
                  <a:cubicBezTo>
                    <a:pt x="1604772" y="557022"/>
                    <a:pt x="1619123" y="547751"/>
                    <a:pt x="1633601" y="538607"/>
                  </a:cubicBezTo>
                  <a:lnTo>
                    <a:pt x="1660779" y="581533"/>
                  </a:lnTo>
                  <a:cubicBezTo>
                    <a:pt x="1646555" y="590550"/>
                    <a:pt x="1632458" y="599567"/>
                    <a:pt x="1618361" y="608838"/>
                  </a:cubicBezTo>
                  <a:close/>
                  <a:moveTo>
                    <a:pt x="1677035" y="511683"/>
                  </a:moveTo>
                  <a:cubicBezTo>
                    <a:pt x="1691513" y="502793"/>
                    <a:pt x="1706245" y="494030"/>
                    <a:pt x="1720850" y="485267"/>
                  </a:cubicBezTo>
                  <a:lnTo>
                    <a:pt x="1746758" y="528955"/>
                  </a:lnTo>
                  <a:cubicBezTo>
                    <a:pt x="1732280" y="537464"/>
                    <a:pt x="1717929" y="546227"/>
                    <a:pt x="1703578" y="554990"/>
                  </a:cubicBezTo>
                  <a:close/>
                  <a:moveTo>
                    <a:pt x="1765046" y="459613"/>
                  </a:moveTo>
                  <a:cubicBezTo>
                    <a:pt x="1779905" y="451104"/>
                    <a:pt x="1794764" y="442722"/>
                    <a:pt x="1809623" y="434467"/>
                  </a:cubicBezTo>
                  <a:lnTo>
                    <a:pt x="1834134" y="478917"/>
                  </a:lnTo>
                  <a:cubicBezTo>
                    <a:pt x="1819402" y="487045"/>
                    <a:pt x="1804797" y="495300"/>
                    <a:pt x="1790192" y="503682"/>
                  </a:cubicBezTo>
                  <a:close/>
                  <a:moveTo>
                    <a:pt x="1854581" y="410083"/>
                  </a:moveTo>
                  <a:cubicBezTo>
                    <a:pt x="1869567" y="402082"/>
                    <a:pt x="1884680" y="394081"/>
                    <a:pt x="1899920" y="386334"/>
                  </a:cubicBezTo>
                  <a:lnTo>
                    <a:pt x="1923161" y="431546"/>
                  </a:lnTo>
                  <a:cubicBezTo>
                    <a:pt x="1908175" y="439293"/>
                    <a:pt x="1893316" y="447040"/>
                    <a:pt x="1878584" y="454914"/>
                  </a:cubicBezTo>
                  <a:close/>
                  <a:moveTo>
                    <a:pt x="1945513" y="363220"/>
                  </a:moveTo>
                  <a:cubicBezTo>
                    <a:pt x="1960753" y="355600"/>
                    <a:pt x="1976120" y="348107"/>
                    <a:pt x="1991487" y="340741"/>
                  </a:cubicBezTo>
                  <a:lnTo>
                    <a:pt x="2013458" y="386588"/>
                  </a:lnTo>
                  <a:cubicBezTo>
                    <a:pt x="1998218" y="393827"/>
                    <a:pt x="1983105" y="401193"/>
                    <a:pt x="1968119" y="408686"/>
                  </a:cubicBezTo>
                  <a:close/>
                  <a:moveTo>
                    <a:pt x="2037842" y="319024"/>
                  </a:moveTo>
                  <a:cubicBezTo>
                    <a:pt x="2053336" y="311912"/>
                    <a:pt x="2068830" y="304927"/>
                    <a:pt x="2084451" y="297942"/>
                  </a:cubicBezTo>
                  <a:lnTo>
                    <a:pt x="2105025" y="344424"/>
                  </a:lnTo>
                  <a:cubicBezTo>
                    <a:pt x="2089658" y="351282"/>
                    <a:pt x="2074291" y="358140"/>
                    <a:pt x="2059051" y="365125"/>
                  </a:cubicBezTo>
                  <a:close/>
                  <a:moveTo>
                    <a:pt x="2131441" y="277622"/>
                  </a:moveTo>
                  <a:cubicBezTo>
                    <a:pt x="2147062" y="271018"/>
                    <a:pt x="2162810" y="264414"/>
                    <a:pt x="2178685" y="257937"/>
                  </a:cubicBezTo>
                  <a:lnTo>
                    <a:pt x="2197862" y="304927"/>
                  </a:lnTo>
                  <a:cubicBezTo>
                    <a:pt x="2182368" y="311277"/>
                    <a:pt x="2166747" y="317754"/>
                    <a:pt x="2151380" y="324358"/>
                  </a:cubicBezTo>
                  <a:close/>
                  <a:moveTo>
                    <a:pt x="2226183" y="239014"/>
                  </a:moveTo>
                  <a:cubicBezTo>
                    <a:pt x="2242058" y="232791"/>
                    <a:pt x="2258060" y="226695"/>
                    <a:pt x="2274062" y="220726"/>
                  </a:cubicBezTo>
                  <a:lnTo>
                    <a:pt x="2291842" y="268351"/>
                  </a:lnTo>
                  <a:cubicBezTo>
                    <a:pt x="2276094" y="274193"/>
                    <a:pt x="2260346" y="280289"/>
                    <a:pt x="2244725" y="286385"/>
                  </a:cubicBezTo>
                  <a:close/>
                  <a:moveTo>
                    <a:pt x="2322068" y="203200"/>
                  </a:moveTo>
                  <a:cubicBezTo>
                    <a:pt x="2338070" y="197485"/>
                    <a:pt x="2354199" y="191897"/>
                    <a:pt x="2370328" y="186309"/>
                  </a:cubicBezTo>
                  <a:lnTo>
                    <a:pt x="2386711" y="234442"/>
                  </a:lnTo>
                  <a:cubicBezTo>
                    <a:pt x="2370836" y="239903"/>
                    <a:pt x="2354961" y="245364"/>
                    <a:pt x="2339213" y="251079"/>
                  </a:cubicBezTo>
                  <a:close/>
                  <a:moveTo>
                    <a:pt x="2418969" y="170180"/>
                  </a:moveTo>
                  <a:cubicBezTo>
                    <a:pt x="2435225" y="164973"/>
                    <a:pt x="2451481" y="159766"/>
                    <a:pt x="2467864" y="154686"/>
                  </a:cubicBezTo>
                  <a:lnTo>
                    <a:pt x="2482850" y="203073"/>
                  </a:lnTo>
                  <a:cubicBezTo>
                    <a:pt x="2466721" y="208026"/>
                    <a:pt x="2450719" y="213106"/>
                    <a:pt x="2434717" y="218313"/>
                  </a:cubicBezTo>
                  <a:close/>
                  <a:moveTo>
                    <a:pt x="2516759" y="140081"/>
                  </a:moveTo>
                  <a:cubicBezTo>
                    <a:pt x="2533142" y="135255"/>
                    <a:pt x="2549525" y="130683"/>
                    <a:pt x="2566035" y="126111"/>
                  </a:cubicBezTo>
                  <a:lnTo>
                    <a:pt x="2579624" y="175133"/>
                  </a:lnTo>
                  <a:cubicBezTo>
                    <a:pt x="2563368" y="179578"/>
                    <a:pt x="2547239" y="184150"/>
                    <a:pt x="2531110" y="188976"/>
                  </a:cubicBezTo>
                  <a:close/>
                  <a:moveTo>
                    <a:pt x="2615438" y="112776"/>
                  </a:moveTo>
                  <a:cubicBezTo>
                    <a:pt x="2631948" y="108458"/>
                    <a:pt x="2648458" y="104267"/>
                    <a:pt x="2664968" y="100203"/>
                  </a:cubicBezTo>
                  <a:lnTo>
                    <a:pt x="2677033" y="149606"/>
                  </a:lnTo>
                  <a:cubicBezTo>
                    <a:pt x="2660777" y="153543"/>
                    <a:pt x="2644394" y="157734"/>
                    <a:pt x="2628265" y="161925"/>
                  </a:cubicBezTo>
                  <a:close/>
                  <a:moveTo>
                    <a:pt x="2714752" y="88519"/>
                  </a:moveTo>
                  <a:cubicBezTo>
                    <a:pt x="2731389" y="84709"/>
                    <a:pt x="2748026" y="81026"/>
                    <a:pt x="2764790" y="77470"/>
                  </a:cubicBezTo>
                  <a:lnTo>
                    <a:pt x="2775458" y="127127"/>
                  </a:lnTo>
                  <a:cubicBezTo>
                    <a:pt x="2758948" y="130683"/>
                    <a:pt x="2742565" y="134239"/>
                    <a:pt x="2726182" y="138049"/>
                  </a:cubicBezTo>
                  <a:close/>
                  <a:moveTo>
                    <a:pt x="2814955" y="67056"/>
                  </a:moveTo>
                  <a:cubicBezTo>
                    <a:pt x="2831592" y="63754"/>
                    <a:pt x="2848356" y="60579"/>
                    <a:pt x="2865120" y="57531"/>
                  </a:cubicBezTo>
                  <a:lnTo>
                    <a:pt x="2874264" y="107442"/>
                  </a:lnTo>
                  <a:cubicBezTo>
                    <a:pt x="2857754" y="110490"/>
                    <a:pt x="2841244" y="113665"/>
                    <a:pt x="2824861" y="116840"/>
                  </a:cubicBezTo>
                  <a:close/>
                  <a:moveTo>
                    <a:pt x="2915539" y="48641"/>
                  </a:moveTo>
                  <a:cubicBezTo>
                    <a:pt x="2932430" y="45847"/>
                    <a:pt x="2949321" y="43053"/>
                    <a:pt x="2966212" y="40513"/>
                  </a:cubicBezTo>
                  <a:lnTo>
                    <a:pt x="2973959" y="90678"/>
                  </a:lnTo>
                  <a:cubicBezTo>
                    <a:pt x="2957322" y="93218"/>
                    <a:pt x="2940685" y="95885"/>
                    <a:pt x="2924048" y="98679"/>
                  </a:cubicBezTo>
                  <a:close/>
                  <a:moveTo>
                    <a:pt x="3016631" y="33147"/>
                  </a:moveTo>
                  <a:cubicBezTo>
                    <a:pt x="3033522" y="30861"/>
                    <a:pt x="3050413" y="28575"/>
                    <a:pt x="3067304" y="26543"/>
                  </a:cubicBezTo>
                  <a:lnTo>
                    <a:pt x="3073527" y="76962"/>
                  </a:lnTo>
                  <a:cubicBezTo>
                    <a:pt x="3056890" y="78994"/>
                    <a:pt x="3040126" y="81153"/>
                    <a:pt x="3023616" y="83439"/>
                  </a:cubicBezTo>
                  <a:close/>
                  <a:moveTo>
                    <a:pt x="3118231" y="20574"/>
                  </a:moveTo>
                  <a:cubicBezTo>
                    <a:pt x="3135122" y="18796"/>
                    <a:pt x="3152140" y="17018"/>
                    <a:pt x="3169158" y="15494"/>
                  </a:cubicBezTo>
                  <a:lnTo>
                    <a:pt x="3173857" y="66040"/>
                  </a:lnTo>
                  <a:cubicBezTo>
                    <a:pt x="3157093" y="67564"/>
                    <a:pt x="3140329" y="69342"/>
                    <a:pt x="3123692" y="71120"/>
                  </a:cubicBezTo>
                  <a:close/>
                  <a:moveTo>
                    <a:pt x="3219958" y="11049"/>
                  </a:moveTo>
                  <a:cubicBezTo>
                    <a:pt x="3236976" y="9652"/>
                    <a:pt x="3253994" y="8509"/>
                    <a:pt x="3271012" y="7366"/>
                  </a:cubicBezTo>
                  <a:lnTo>
                    <a:pt x="3274314" y="58039"/>
                  </a:lnTo>
                  <a:cubicBezTo>
                    <a:pt x="3257550" y="59182"/>
                    <a:pt x="3240659" y="60325"/>
                    <a:pt x="3224022" y="61595"/>
                  </a:cubicBezTo>
                  <a:close/>
                  <a:moveTo>
                    <a:pt x="3322320" y="4445"/>
                  </a:moveTo>
                  <a:cubicBezTo>
                    <a:pt x="3339211" y="3556"/>
                    <a:pt x="3356229" y="2921"/>
                    <a:pt x="3373247" y="2286"/>
                  </a:cubicBezTo>
                  <a:lnTo>
                    <a:pt x="3375025" y="53086"/>
                  </a:lnTo>
                  <a:cubicBezTo>
                    <a:pt x="3358261" y="53721"/>
                    <a:pt x="3341497" y="54356"/>
                    <a:pt x="3324860" y="55245"/>
                  </a:cubicBezTo>
                  <a:close/>
                  <a:moveTo>
                    <a:pt x="3424301" y="762"/>
                  </a:moveTo>
                  <a:cubicBezTo>
                    <a:pt x="3441319" y="381"/>
                    <a:pt x="3458464" y="127"/>
                    <a:pt x="3475609" y="0"/>
                  </a:cubicBezTo>
                  <a:lnTo>
                    <a:pt x="3475990" y="50800"/>
                  </a:lnTo>
                  <a:cubicBezTo>
                    <a:pt x="3459099" y="50927"/>
                    <a:pt x="3442208" y="51181"/>
                    <a:pt x="3425444" y="51562"/>
                  </a:cubicBezTo>
                  <a:close/>
                  <a:moveTo>
                    <a:pt x="3527044" y="127"/>
                  </a:moveTo>
                  <a:cubicBezTo>
                    <a:pt x="3544189" y="254"/>
                    <a:pt x="3561207" y="508"/>
                    <a:pt x="3578352" y="889"/>
                  </a:cubicBezTo>
                  <a:lnTo>
                    <a:pt x="3577209" y="51689"/>
                  </a:lnTo>
                  <a:cubicBezTo>
                    <a:pt x="3560445" y="51308"/>
                    <a:pt x="3543554" y="51054"/>
                    <a:pt x="3526663" y="50927"/>
                  </a:cubicBezTo>
                  <a:close/>
                  <a:moveTo>
                    <a:pt x="3629406" y="2413"/>
                  </a:moveTo>
                  <a:cubicBezTo>
                    <a:pt x="3646424" y="3048"/>
                    <a:pt x="3663442" y="3810"/>
                    <a:pt x="3680333" y="4699"/>
                  </a:cubicBezTo>
                  <a:lnTo>
                    <a:pt x="3677793" y="55372"/>
                  </a:lnTo>
                  <a:cubicBezTo>
                    <a:pt x="3661156" y="54483"/>
                    <a:pt x="3644392" y="53848"/>
                    <a:pt x="3627628" y="53213"/>
                  </a:cubicBezTo>
                  <a:close/>
                  <a:moveTo>
                    <a:pt x="3731641" y="7620"/>
                  </a:moveTo>
                  <a:cubicBezTo>
                    <a:pt x="3748659" y="8763"/>
                    <a:pt x="3765677" y="10033"/>
                    <a:pt x="3782695" y="11303"/>
                  </a:cubicBezTo>
                  <a:lnTo>
                    <a:pt x="3778631" y="61976"/>
                  </a:lnTo>
                  <a:cubicBezTo>
                    <a:pt x="3761867" y="60579"/>
                    <a:pt x="3745103" y="59436"/>
                    <a:pt x="3728339" y="58293"/>
                  </a:cubicBezTo>
                  <a:close/>
                  <a:moveTo>
                    <a:pt x="3833622" y="15748"/>
                  </a:moveTo>
                  <a:cubicBezTo>
                    <a:pt x="3850640" y="17399"/>
                    <a:pt x="3867658" y="19050"/>
                    <a:pt x="3884549" y="20955"/>
                  </a:cubicBezTo>
                  <a:lnTo>
                    <a:pt x="3878961" y="71501"/>
                  </a:lnTo>
                  <a:cubicBezTo>
                    <a:pt x="3862324" y="69723"/>
                    <a:pt x="3845560" y="67945"/>
                    <a:pt x="3828796" y="66421"/>
                  </a:cubicBezTo>
                  <a:close/>
                  <a:moveTo>
                    <a:pt x="3935476" y="26924"/>
                  </a:moveTo>
                  <a:cubicBezTo>
                    <a:pt x="3952367" y="29083"/>
                    <a:pt x="3969258" y="31242"/>
                    <a:pt x="3986149" y="33655"/>
                  </a:cubicBezTo>
                  <a:lnTo>
                    <a:pt x="3979164" y="83947"/>
                  </a:lnTo>
                  <a:cubicBezTo>
                    <a:pt x="3962527" y="81661"/>
                    <a:pt x="3945890" y="79502"/>
                    <a:pt x="3929253" y="77343"/>
                  </a:cubicBezTo>
                  <a:close/>
                  <a:moveTo>
                    <a:pt x="4036695" y="41021"/>
                  </a:moveTo>
                  <a:cubicBezTo>
                    <a:pt x="4053586" y="43688"/>
                    <a:pt x="4070477" y="46355"/>
                    <a:pt x="4087368" y="49149"/>
                  </a:cubicBezTo>
                  <a:lnTo>
                    <a:pt x="4078859" y="99187"/>
                  </a:lnTo>
                  <a:cubicBezTo>
                    <a:pt x="4062222" y="96393"/>
                    <a:pt x="4045585" y="93726"/>
                    <a:pt x="4028948" y="91186"/>
                  </a:cubicBezTo>
                  <a:close/>
                  <a:moveTo>
                    <a:pt x="4137787" y="58166"/>
                  </a:moveTo>
                  <a:cubicBezTo>
                    <a:pt x="4154551" y="61214"/>
                    <a:pt x="4171315" y="64516"/>
                    <a:pt x="4187952" y="67818"/>
                  </a:cubicBezTo>
                  <a:lnTo>
                    <a:pt x="4178046" y="117602"/>
                  </a:lnTo>
                  <a:cubicBezTo>
                    <a:pt x="4161663" y="114300"/>
                    <a:pt x="4145153" y="111125"/>
                    <a:pt x="4128643" y="108077"/>
                  </a:cubicBezTo>
                  <a:close/>
                  <a:moveTo>
                    <a:pt x="4238117" y="78232"/>
                  </a:moveTo>
                  <a:cubicBezTo>
                    <a:pt x="4254881" y="81788"/>
                    <a:pt x="4271518" y="85471"/>
                    <a:pt x="4288155" y="89408"/>
                  </a:cubicBezTo>
                  <a:lnTo>
                    <a:pt x="4276725" y="138938"/>
                  </a:lnTo>
                  <a:cubicBezTo>
                    <a:pt x="4260342" y="135128"/>
                    <a:pt x="4243959" y="131572"/>
                    <a:pt x="4227449" y="128016"/>
                  </a:cubicBezTo>
                  <a:close/>
                  <a:moveTo>
                    <a:pt x="4337812" y="101219"/>
                  </a:moveTo>
                  <a:cubicBezTo>
                    <a:pt x="4354322" y="105283"/>
                    <a:pt x="4370832" y="109474"/>
                    <a:pt x="4387342" y="113792"/>
                  </a:cubicBezTo>
                  <a:lnTo>
                    <a:pt x="4374515" y="162941"/>
                  </a:lnTo>
                  <a:cubicBezTo>
                    <a:pt x="4358259" y="158750"/>
                    <a:pt x="4342003" y="154559"/>
                    <a:pt x="4325747" y="150622"/>
                  </a:cubicBezTo>
                  <a:close/>
                  <a:moveTo>
                    <a:pt x="4436872" y="127127"/>
                  </a:moveTo>
                  <a:cubicBezTo>
                    <a:pt x="4453382" y="131699"/>
                    <a:pt x="4469765" y="136398"/>
                    <a:pt x="4486021" y="141224"/>
                  </a:cubicBezTo>
                  <a:lnTo>
                    <a:pt x="4471670" y="189992"/>
                  </a:lnTo>
                  <a:cubicBezTo>
                    <a:pt x="4455541" y="185293"/>
                    <a:pt x="4439412" y="180594"/>
                    <a:pt x="4423156" y="176149"/>
                  </a:cubicBezTo>
                  <a:close/>
                  <a:moveTo>
                    <a:pt x="4534916" y="155956"/>
                  </a:moveTo>
                  <a:cubicBezTo>
                    <a:pt x="4551299" y="161036"/>
                    <a:pt x="4567555" y="166116"/>
                    <a:pt x="4583811" y="171450"/>
                  </a:cubicBezTo>
                  <a:lnTo>
                    <a:pt x="4568063" y="219710"/>
                  </a:lnTo>
                  <a:cubicBezTo>
                    <a:pt x="4552061" y="214503"/>
                    <a:pt x="4536059" y="209423"/>
                    <a:pt x="4519930" y="204470"/>
                  </a:cubicBezTo>
                  <a:close/>
                  <a:moveTo>
                    <a:pt x="4632325" y="187706"/>
                  </a:moveTo>
                  <a:cubicBezTo>
                    <a:pt x="4648454" y="193167"/>
                    <a:pt x="4664583" y="198882"/>
                    <a:pt x="4680585" y="204597"/>
                  </a:cubicBezTo>
                  <a:lnTo>
                    <a:pt x="4663440" y="252476"/>
                  </a:lnTo>
                  <a:cubicBezTo>
                    <a:pt x="4647692" y="246761"/>
                    <a:pt x="4631817" y="241300"/>
                    <a:pt x="4615942" y="235839"/>
                  </a:cubicBezTo>
                  <a:close/>
                  <a:moveTo>
                    <a:pt x="4728591" y="222250"/>
                  </a:moveTo>
                  <a:cubicBezTo>
                    <a:pt x="4744593" y="228219"/>
                    <a:pt x="4760468" y="234315"/>
                    <a:pt x="4776470" y="240538"/>
                  </a:cubicBezTo>
                  <a:lnTo>
                    <a:pt x="4757928" y="287782"/>
                  </a:lnTo>
                  <a:cubicBezTo>
                    <a:pt x="4742307" y="281686"/>
                    <a:pt x="4726559" y="275590"/>
                    <a:pt x="4710811" y="269748"/>
                  </a:cubicBezTo>
                  <a:close/>
                  <a:moveTo>
                    <a:pt x="4823841" y="259588"/>
                  </a:moveTo>
                  <a:cubicBezTo>
                    <a:pt x="4839589" y="266065"/>
                    <a:pt x="4855337" y="272669"/>
                    <a:pt x="4870958" y="279273"/>
                  </a:cubicBezTo>
                  <a:lnTo>
                    <a:pt x="4851019" y="326009"/>
                  </a:lnTo>
                  <a:cubicBezTo>
                    <a:pt x="4835525" y="319405"/>
                    <a:pt x="4820031" y="312928"/>
                    <a:pt x="4804537" y="306578"/>
                  </a:cubicBezTo>
                  <a:close/>
                  <a:moveTo>
                    <a:pt x="4917948" y="299720"/>
                  </a:moveTo>
                  <a:cubicBezTo>
                    <a:pt x="4933569" y="306705"/>
                    <a:pt x="4949063" y="313690"/>
                    <a:pt x="4964557" y="320802"/>
                  </a:cubicBezTo>
                  <a:lnTo>
                    <a:pt x="4943221" y="366903"/>
                  </a:lnTo>
                  <a:cubicBezTo>
                    <a:pt x="4927981" y="359918"/>
                    <a:pt x="4912614" y="352933"/>
                    <a:pt x="4897247" y="346075"/>
                  </a:cubicBezTo>
                  <a:close/>
                  <a:moveTo>
                    <a:pt x="5010785" y="342646"/>
                  </a:moveTo>
                  <a:cubicBezTo>
                    <a:pt x="5026152" y="350012"/>
                    <a:pt x="5041519" y="357505"/>
                    <a:pt x="5056759" y="365125"/>
                  </a:cubicBezTo>
                  <a:lnTo>
                    <a:pt x="5034280" y="410083"/>
                  </a:lnTo>
                  <a:cubicBezTo>
                    <a:pt x="5019167" y="402590"/>
                    <a:pt x="5004054" y="395224"/>
                    <a:pt x="4988941" y="387985"/>
                  </a:cubicBezTo>
                  <a:close/>
                  <a:moveTo>
                    <a:pt x="5102479" y="388239"/>
                  </a:moveTo>
                  <a:cubicBezTo>
                    <a:pt x="5117592" y="396113"/>
                    <a:pt x="5132705" y="403987"/>
                    <a:pt x="5147691" y="411988"/>
                  </a:cubicBezTo>
                  <a:lnTo>
                    <a:pt x="5123688" y="456819"/>
                  </a:lnTo>
                  <a:cubicBezTo>
                    <a:pt x="5108829" y="448945"/>
                    <a:pt x="5093970" y="441071"/>
                    <a:pt x="5079111" y="433324"/>
                  </a:cubicBezTo>
                  <a:close/>
                  <a:moveTo>
                    <a:pt x="5192649" y="436499"/>
                  </a:moveTo>
                  <a:cubicBezTo>
                    <a:pt x="5207635" y="444754"/>
                    <a:pt x="5222494" y="453136"/>
                    <a:pt x="5237226" y="461645"/>
                  </a:cubicBezTo>
                  <a:lnTo>
                    <a:pt x="5211953" y="505714"/>
                  </a:lnTo>
                  <a:cubicBezTo>
                    <a:pt x="5197348" y="497332"/>
                    <a:pt x="5182743" y="489077"/>
                    <a:pt x="5168011" y="480949"/>
                  </a:cubicBezTo>
                  <a:close/>
                  <a:moveTo>
                    <a:pt x="5281422" y="487426"/>
                  </a:moveTo>
                  <a:cubicBezTo>
                    <a:pt x="5296154" y="496062"/>
                    <a:pt x="5310632" y="504952"/>
                    <a:pt x="5325237" y="513842"/>
                  </a:cubicBezTo>
                  <a:lnTo>
                    <a:pt x="5298694" y="557149"/>
                  </a:lnTo>
                  <a:cubicBezTo>
                    <a:pt x="5284343" y="548386"/>
                    <a:pt x="5269992" y="539750"/>
                    <a:pt x="5255514" y="531114"/>
                  </a:cubicBezTo>
                  <a:close/>
                  <a:moveTo>
                    <a:pt x="5368671" y="540893"/>
                  </a:moveTo>
                  <a:cubicBezTo>
                    <a:pt x="5383149" y="550037"/>
                    <a:pt x="5397373" y="559308"/>
                    <a:pt x="5411724" y="568579"/>
                  </a:cubicBezTo>
                  <a:lnTo>
                    <a:pt x="5383911" y="611124"/>
                  </a:lnTo>
                  <a:cubicBezTo>
                    <a:pt x="5369814" y="601980"/>
                    <a:pt x="5355717" y="592836"/>
                    <a:pt x="5341493" y="583819"/>
                  </a:cubicBezTo>
                  <a:close/>
                  <a:moveTo>
                    <a:pt x="5454269" y="596900"/>
                  </a:moveTo>
                  <a:cubicBezTo>
                    <a:pt x="5468366" y="606425"/>
                    <a:pt x="5482463" y="616077"/>
                    <a:pt x="5496433" y="625856"/>
                  </a:cubicBezTo>
                  <a:lnTo>
                    <a:pt x="5467350" y="667512"/>
                  </a:lnTo>
                  <a:cubicBezTo>
                    <a:pt x="5453507" y="657860"/>
                    <a:pt x="5439664" y="648335"/>
                    <a:pt x="5425694" y="638937"/>
                  </a:cubicBezTo>
                  <a:close/>
                  <a:moveTo>
                    <a:pt x="5538216" y="655447"/>
                  </a:moveTo>
                  <a:cubicBezTo>
                    <a:pt x="5552059" y="665353"/>
                    <a:pt x="5565902" y="675386"/>
                    <a:pt x="5579491" y="685546"/>
                  </a:cubicBezTo>
                  <a:lnTo>
                    <a:pt x="5549265" y="726313"/>
                  </a:lnTo>
                  <a:cubicBezTo>
                    <a:pt x="5535803" y="716280"/>
                    <a:pt x="5522214" y="706374"/>
                    <a:pt x="5508498" y="696595"/>
                  </a:cubicBezTo>
                  <a:close/>
                  <a:moveTo>
                    <a:pt x="5620512" y="716280"/>
                  </a:moveTo>
                  <a:cubicBezTo>
                    <a:pt x="5634101" y="726694"/>
                    <a:pt x="5647563" y="737108"/>
                    <a:pt x="5661025" y="747649"/>
                  </a:cubicBezTo>
                  <a:lnTo>
                    <a:pt x="5629656" y="787527"/>
                  </a:lnTo>
                  <a:cubicBezTo>
                    <a:pt x="5616448" y="777113"/>
                    <a:pt x="5603113" y="766826"/>
                    <a:pt x="5589778" y="756666"/>
                  </a:cubicBezTo>
                  <a:close/>
                  <a:moveTo>
                    <a:pt x="5700903" y="779526"/>
                  </a:moveTo>
                  <a:cubicBezTo>
                    <a:pt x="5714111" y="790321"/>
                    <a:pt x="5727319" y="801116"/>
                    <a:pt x="5740400" y="812038"/>
                  </a:cubicBezTo>
                  <a:lnTo>
                    <a:pt x="5707888" y="851027"/>
                  </a:lnTo>
                  <a:cubicBezTo>
                    <a:pt x="5694934" y="840232"/>
                    <a:pt x="5681980" y="829564"/>
                    <a:pt x="5668899" y="819023"/>
                  </a:cubicBezTo>
                  <a:close/>
                  <a:moveTo>
                    <a:pt x="5779516" y="845058"/>
                  </a:moveTo>
                  <a:cubicBezTo>
                    <a:pt x="5792470" y="856234"/>
                    <a:pt x="5805297" y="867410"/>
                    <a:pt x="5818124" y="878713"/>
                  </a:cubicBezTo>
                  <a:lnTo>
                    <a:pt x="5784469" y="916686"/>
                  </a:lnTo>
                  <a:cubicBezTo>
                    <a:pt x="5771896" y="905510"/>
                    <a:pt x="5759196" y="894461"/>
                    <a:pt x="5746496" y="883539"/>
                  </a:cubicBezTo>
                  <a:close/>
                  <a:moveTo>
                    <a:pt x="5856097" y="912876"/>
                  </a:moveTo>
                  <a:cubicBezTo>
                    <a:pt x="5868670" y="924306"/>
                    <a:pt x="5881243" y="935990"/>
                    <a:pt x="5893689" y="947674"/>
                  </a:cubicBezTo>
                  <a:lnTo>
                    <a:pt x="5858891" y="984758"/>
                  </a:lnTo>
                  <a:cubicBezTo>
                    <a:pt x="5846572" y="973201"/>
                    <a:pt x="5834253" y="961898"/>
                    <a:pt x="5821807" y="950468"/>
                  </a:cubicBezTo>
                  <a:close/>
                  <a:moveTo>
                    <a:pt x="5930773" y="982853"/>
                  </a:moveTo>
                  <a:cubicBezTo>
                    <a:pt x="5943092" y="994664"/>
                    <a:pt x="5955157" y="1006602"/>
                    <a:pt x="5967349" y="1018667"/>
                  </a:cubicBezTo>
                  <a:lnTo>
                    <a:pt x="5931535" y="1054735"/>
                  </a:lnTo>
                  <a:cubicBezTo>
                    <a:pt x="5919597" y="1042924"/>
                    <a:pt x="5907659" y="1031113"/>
                    <a:pt x="5895467" y="1019429"/>
                  </a:cubicBezTo>
                  <a:close/>
                  <a:moveTo>
                    <a:pt x="6003290" y="1054989"/>
                  </a:moveTo>
                  <a:cubicBezTo>
                    <a:pt x="6015228" y="1067181"/>
                    <a:pt x="6027039" y="1079500"/>
                    <a:pt x="6038723" y="1091819"/>
                  </a:cubicBezTo>
                  <a:lnTo>
                    <a:pt x="6001893" y="1126744"/>
                  </a:lnTo>
                  <a:cubicBezTo>
                    <a:pt x="5990336" y="1114552"/>
                    <a:pt x="5978652" y="1102487"/>
                    <a:pt x="5966968" y="1090422"/>
                  </a:cubicBezTo>
                  <a:close/>
                  <a:moveTo>
                    <a:pt x="6073775" y="1129284"/>
                  </a:moveTo>
                  <a:cubicBezTo>
                    <a:pt x="6085332" y="1141857"/>
                    <a:pt x="6096762" y="1154430"/>
                    <a:pt x="6108192" y="1167130"/>
                  </a:cubicBezTo>
                  <a:lnTo>
                    <a:pt x="6070346" y="1201039"/>
                  </a:lnTo>
                  <a:cubicBezTo>
                    <a:pt x="6059170" y="1188466"/>
                    <a:pt x="6047867" y="1176020"/>
                    <a:pt x="6036437" y="1163701"/>
                  </a:cubicBezTo>
                  <a:close/>
                  <a:moveTo>
                    <a:pt x="6141974" y="1205484"/>
                  </a:moveTo>
                  <a:cubicBezTo>
                    <a:pt x="6153150" y="1218311"/>
                    <a:pt x="6164199" y="1231265"/>
                    <a:pt x="6175248" y="1244346"/>
                  </a:cubicBezTo>
                  <a:lnTo>
                    <a:pt x="6136386" y="1277112"/>
                  </a:lnTo>
                  <a:cubicBezTo>
                    <a:pt x="6125591" y="1264285"/>
                    <a:pt x="6114669" y="1251458"/>
                    <a:pt x="6103620" y="1238758"/>
                  </a:cubicBezTo>
                  <a:close/>
                  <a:moveTo>
                    <a:pt x="6208014" y="1283716"/>
                  </a:moveTo>
                  <a:cubicBezTo>
                    <a:pt x="6218809" y="1296924"/>
                    <a:pt x="6229477" y="1310132"/>
                    <a:pt x="6240145" y="1323467"/>
                  </a:cubicBezTo>
                  <a:lnTo>
                    <a:pt x="6200394" y="1355090"/>
                  </a:lnTo>
                  <a:cubicBezTo>
                    <a:pt x="6189980" y="1341882"/>
                    <a:pt x="6179439" y="1328801"/>
                    <a:pt x="6168771" y="1315847"/>
                  </a:cubicBezTo>
                  <a:close/>
                  <a:moveTo>
                    <a:pt x="6271641" y="1363853"/>
                  </a:moveTo>
                  <a:cubicBezTo>
                    <a:pt x="6282055" y="1377315"/>
                    <a:pt x="6292342" y="1390904"/>
                    <a:pt x="6302629" y="1404620"/>
                  </a:cubicBezTo>
                  <a:lnTo>
                    <a:pt x="6261989" y="1435100"/>
                  </a:lnTo>
                  <a:cubicBezTo>
                    <a:pt x="6251956" y="1421638"/>
                    <a:pt x="6241669" y="1408303"/>
                    <a:pt x="6231509" y="1394968"/>
                  </a:cubicBezTo>
                  <a:close/>
                  <a:moveTo>
                    <a:pt x="6332982" y="1445768"/>
                  </a:moveTo>
                  <a:cubicBezTo>
                    <a:pt x="6343015" y="1459611"/>
                    <a:pt x="6352921" y="1473454"/>
                    <a:pt x="6362700" y="1487424"/>
                  </a:cubicBezTo>
                  <a:lnTo>
                    <a:pt x="6321171" y="1516634"/>
                  </a:lnTo>
                  <a:cubicBezTo>
                    <a:pt x="6311519" y="1502918"/>
                    <a:pt x="6301740" y="1489202"/>
                    <a:pt x="6291834" y="1475613"/>
                  </a:cubicBezTo>
                  <a:close/>
                  <a:moveTo>
                    <a:pt x="6391910" y="1529461"/>
                  </a:moveTo>
                  <a:cubicBezTo>
                    <a:pt x="6401562" y="1543558"/>
                    <a:pt x="6411087" y="1557655"/>
                    <a:pt x="6420485" y="1571879"/>
                  </a:cubicBezTo>
                  <a:lnTo>
                    <a:pt x="6378067" y="1599946"/>
                  </a:lnTo>
                  <a:cubicBezTo>
                    <a:pt x="6368796" y="1585976"/>
                    <a:pt x="6359398" y="1572006"/>
                    <a:pt x="6350000" y="1558163"/>
                  </a:cubicBezTo>
                  <a:close/>
                  <a:moveTo>
                    <a:pt x="6448298" y="1614805"/>
                  </a:moveTo>
                  <a:cubicBezTo>
                    <a:pt x="6457442" y="1629156"/>
                    <a:pt x="6466586" y="1643634"/>
                    <a:pt x="6475603" y="1658112"/>
                  </a:cubicBezTo>
                  <a:lnTo>
                    <a:pt x="6432423" y="1684909"/>
                  </a:lnTo>
                  <a:cubicBezTo>
                    <a:pt x="6423533" y="1670558"/>
                    <a:pt x="6414643" y="1656334"/>
                    <a:pt x="6405499" y="1642237"/>
                  </a:cubicBezTo>
                  <a:close/>
                  <a:moveTo>
                    <a:pt x="6502273" y="1701800"/>
                  </a:moveTo>
                  <a:cubicBezTo>
                    <a:pt x="6511036" y="1716405"/>
                    <a:pt x="6519672" y="1731137"/>
                    <a:pt x="6528308" y="1745869"/>
                  </a:cubicBezTo>
                  <a:lnTo>
                    <a:pt x="6484366" y="1771396"/>
                  </a:lnTo>
                  <a:cubicBezTo>
                    <a:pt x="6475984" y="1756918"/>
                    <a:pt x="6467348" y="1742440"/>
                    <a:pt x="6458712" y="1727962"/>
                  </a:cubicBezTo>
                  <a:close/>
                  <a:moveTo>
                    <a:pt x="6553581" y="1790319"/>
                  </a:moveTo>
                  <a:cubicBezTo>
                    <a:pt x="6561963" y="1805178"/>
                    <a:pt x="6570218" y="1820164"/>
                    <a:pt x="6578346" y="1835150"/>
                  </a:cubicBezTo>
                  <a:lnTo>
                    <a:pt x="6533642" y="1859407"/>
                  </a:lnTo>
                  <a:cubicBezTo>
                    <a:pt x="6525641" y="1844548"/>
                    <a:pt x="6517513" y="1829816"/>
                    <a:pt x="6509258" y="1815211"/>
                  </a:cubicBezTo>
                  <a:close/>
                  <a:moveTo>
                    <a:pt x="6602349" y="1880235"/>
                  </a:moveTo>
                  <a:cubicBezTo>
                    <a:pt x="6610223" y="1895348"/>
                    <a:pt x="6618097" y="1910461"/>
                    <a:pt x="6625717" y="1925701"/>
                  </a:cubicBezTo>
                  <a:lnTo>
                    <a:pt x="6580378" y="1948561"/>
                  </a:lnTo>
                  <a:cubicBezTo>
                    <a:pt x="6572758" y="1933575"/>
                    <a:pt x="6565138" y="1918589"/>
                    <a:pt x="6557391" y="1903730"/>
                  </a:cubicBezTo>
                  <a:close/>
                  <a:moveTo>
                    <a:pt x="6648450" y="1971675"/>
                  </a:moveTo>
                  <a:cubicBezTo>
                    <a:pt x="6655943" y="1987042"/>
                    <a:pt x="6663182" y="2002409"/>
                    <a:pt x="6670421" y="2017776"/>
                  </a:cubicBezTo>
                  <a:lnTo>
                    <a:pt x="6624447" y="2039366"/>
                  </a:lnTo>
                  <a:cubicBezTo>
                    <a:pt x="6617335" y="2024126"/>
                    <a:pt x="6610096" y="2009013"/>
                    <a:pt x="6602730" y="1993900"/>
                  </a:cubicBezTo>
                  <a:close/>
                  <a:moveTo>
                    <a:pt x="6691884" y="2064258"/>
                  </a:moveTo>
                  <a:cubicBezTo>
                    <a:pt x="6698869" y="2079752"/>
                    <a:pt x="6705727" y="2095373"/>
                    <a:pt x="6712585" y="2111121"/>
                  </a:cubicBezTo>
                  <a:lnTo>
                    <a:pt x="6665976" y="2131314"/>
                  </a:lnTo>
                  <a:cubicBezTo>
                    <a:pt x="6659245" y="2115820"/>
                    <a:pt x="6652514" y="2100453"/>
                    <a:pt x="6645529" y="2085213"/>
                  </a:cubicBezTo>
                  <a:close/>
                  <a:moveTo>
                    <a:pt x="6732524" y="2158238"/>
                  </a:moveTo>
                  <a:cubicBezTo>
                    <a:pt x="6739001" y="2173986"/>
                    <a:pt x="6745478" y="2189734"/>
                    <a:pt x="6751828" y="2205609"/>
                  </a:cubicBezTo>
                  <a:lnTo>
                    <a:pt x="6704584" y="2224405"/>
                  </a:lnTo>
                  <a:cubicBezTo>
                    <a:pt x="6698361" y="2208784"/>
                    <a:pt x="6692011" y="2193290"/>
                    <a:pt x="6685534" y="2177796"/>
                  </a:cubicBezTo>
                  <a:close/>
                  <a:moveTo>
                    <a:pt x="6770370" y="2253234"/>
                  </a:moveTo>
                  <a:cubicBezTo>
                    <a:pt x="6776466" y="2269236"/>
                    <a:pt x="6782435" y="2285238"/>
                    <a:pt x="6788277" y="2301240"/>
                  </a:cubicBezTo>
                  <a:lnTo>
                    <a:pt x="6740525" y="2318639"/>
                  </a:lnTo>
                  <a:cubicBezTo>
                    <a:pt x="6734810" y="2302764"/>
                    <a:pt x="6728841" y="2287016"/>
                    <a:pt x="6722872" y="2271395"/>
                  </a:cubicBezTo>
                  <a:close/>
                  <a:moveTo>
                    <a:pt x="6805422" y="2349373"/>
                  </a:moveTo>
                  <a:cubicBezTo>
                    <a:pt x="6811010" y="2365502"/>
                    <a:pt x="6816471" y="2381631"/>
                    <a:pt x="6821932" y="2397760"/>
                  </a:cubicBezTo>
                  <a:lnTo>
                    <a:pt x="6773672" y="2413762"/>
                  </a:lnTo>
                  <a:cubicBezTo>
                    <a:pt x="6768338" y="2397760"/>
                    <a:pt x="6763004" y="2381885"/>
                    <a:pt x="6757416" y="2366010"/>
                  </a:cubicBezTo>
                  <a:close/>
                  <a:moveTo>
                    <a:pt x="6837680" y="2446528"/>
                  </a:moveTo>
                  <a:cubicBezTo>
                    <a:pt x="6842760" y="2462784"/>
                    <a:pt x="6847840" y="2479040"/>
                    <a:pt x="6852666" y="2495423"/>
                  </a:cubicBezTo>
                  <a:lnTo>
                    <a:pt x="6804025" y="2510028"/>
                  </a:lnTo>
                  <a:cubicBezTo>
                    <a:pt x="6799199" y="2493899"/>
                    <a:pt x="6794246" y="2477897"/>
                    <a:pt x="6789166" y="2461895"/>
                  </a:cubicBezTo>
                  <a:close/>
                  <a:moveTo>
                    <a:pt x="6867017" y="2544445"/>
                  </a:moveTo>
                  <a:cubicBezTo>
                    <a:pt x="6871716" y="2560828"/>
                    <a:pt x="6876161" y="2577338"/>
                    <a:pt x="6880606" y="2593848"/>
                  </a:cubicBezTo>
                  <a:lnTo>
                    <a:pt x="6831584" y="2606929"/>
                  </a:lnTo>
                  <a:cubicBezTo>
                    <a:pt x="6827266" y="2590673"/>
                    <a:pt x="6822821" y="2574417"/>
                    <a:pt x="6818122" y="2558288"/>
                  </a:cubicBezTo>
                  <a:close/>
                  <a:moveTo>
                    <a:pt x="6893433" y="2643378"/>
                  </a:moveTo>
                  <a:cubicBezTo>
                    <a:pt x="6897624" y="2659888"/>
                    <a:pt x="6901561" y="2676398"/>
                    <a:pt x="6905498" y="2693035"/>
                  </a:cubicBezTo>
                  <a:lnTo>
                    <a:pt x="6856095" y="2704719"/>
                  </a:lnTo>
                  <a:cubicBezTo>
                    <a:pt x="6852285" y="2688336"/>
                    <a:pt x="6848221" y="2672080"/>
                    <a:pt x="6844157" y="2655824"/>
                  </a:cubicBezTo>
                  <a:close/>
                  <a:moveTo>
                    <a:pt x="6916928" y="2742946"/>
                  </a:moveTo>
                  <a:cubicBezTo>
                    <a:pt x="6920611" y="2759583"/>
                    <a:pt x="6924167" y="2776347"/>
                    <a:pt x="6927596" y="2793111"/>
                  </a:cubicBezTo>
                  <a:lnTo>
                    <a:pt x="6877812" y="2803271"/>
                  </a:lnTo>
                  <a:cubicBezTo>
                    <a:pt x="6874383" y="2786761"/>
                    <a:pt x="6870954" y="2770251"/>
                    <a:pt x="6867271" y="2753868"/>
                  </a:cubicBezTo>
                  <a:close/>
                  <a:moveTo>
                    <a:pt x="6937502" y="2843149"/>
                  </a:moveTo>
                  <a:cubicBezTo>
                    <a:pt x="6940677" y="2859913"/>
                    <a:pt x="6943725" y="2876677"/>
                    <a:pt x="6946646" y="2893441"/>
                  </a:cubicBezTo>
                  <a:lnTo>
                    <a:pt x="6896608" y="2902204"/>
                  </a:lnTo>
                  <a:cubicBezTo>
                    <a:pt x="6893687" y="2885694"/>
                    <a:pt x="6890639" y="2869057"/>
                    <a:pt x="6887591" y="2852674"/>
                  </a:cubicBezTo>
                  <a:close/>
                  <a:moveTo>
                    <a:pt x="6955155" y="2943987"/>
                  </a:moveTo>
                  <a:cubicBezTo>
                    <a:pt x="6957822" y="2960751"/>
                    <a:pt x="6960362" y="2977642"/>
                    <a:pt x="6962902" y="2994533"/>
                  </a:cubicBezTo>
                  <a:lnTo>
                    <a:pt x="6912610" y="3001772"/>
                  </a:lnTo>
                  <a:cubicBezTo>
                    <a:pt x="6910197" y="2985135"/>
                    <a:pt x="6907657" y="2968498"/>
                    <a:pt x="6904990" y="2951988"/>
                  </a:cubicBezTo>
                  <a:close/>
                  <a:moveTo>
                    <a:pt x="6969760" y="3045206"/>
                  </a:moveTo>
                  <a:cubicBezTo>
                    <a:pt x="6971919" y="3062097"/>
                    <a:pt x="6974078" y="3079115"/>
                    <a:pt x="6975983" y="3096006"/>
                  </a:cubicBezTo>
                  <a:lnTo>
                    <a:pt x="6925564" y="3101848"/>
                  </a:lnTo>
                  <a:cubicBezTo>
                    <a:pt x="6923659" y="3085084"/>
                    <a:pt x="6921627" y="3068447"/>
                    <a:pt x="6919468" y="3051810"/>
                  </a:cubicBezTo>
                  <a:close/>
                  <a:moveTo>
                    <a:pt x="6981444" y="3147060"/>
                  </a:moveTo>
                  <a:cubicBezTo>
                    <a:pt x="6983095" y="3163951"/>
                    <a:pt x="6984746" y="3180842"/>
                    <a:pt x="6986143" y="3197860"/>
                  </a:cubicBezTo>
                  <a:lnTo>
                    <a:pt x="6935470" y="3202178"/>
                  </a:lnTo>
                  <a:cubicBezTo>
                    <a:pt x="6934073" y="3185414"/>
                    <a:pt x="6932422" y="3168777"/>
                    <a:pt x="6930771" y="3152140"/>
                  </a:cubicBezTo>
                  <a:close/>
                  <a:moveTo>
                    <a:pt x="6990207" y="3248787"/>
                  </a:moveTo>
                  <a:cubicBezTo>
                    <a:pt x="6991477" y="3265805"/>
                    <a:pt x="6992493" y="3282823"/>
                    <a:pt x="6993509" y="3299968"/>
                  </a:cubicBezTo>
                  <a:lnTo>
                    <a:pt x="6942836" y="3302889"/>
                  </a:lnTo>
                  <a:cubicBezTo>
                    <a:pt x="6941820" y="3285998"/>
                    <a:pt x="6940804" y="3269234"/>
                    <a:pt x="6939661" y="3252470"/>
                  </a:cubicBezTo>
                  <a:close/>
                  <a:moveTo>
                    <a:pt x="6996049" y="3351022"/>
                  </a:moveTo>
                  <a:cubicBezTo>
                    <a:pt x="6996811" y="3368040"/>
                    <a:pt x="6997319" y="3385058"/>
                    <a:pt x="6997827" y="3402076"/>
                  </a:cubicBezTo>
                  <a:lnTo>
                    <a:pt x="6947027" y="3403473"/>
                  </a:lnTo>
                  <a:cubicBezTo>
                    <a:pt x="6946519" y="3386709"/>
                    <a:pt x="6946011" y="3369945"/>
                    <a:pt x="6945249" y="3353181"/>
                  </a:cubicBezTo>
                  <a:close/>
                  <a:moveTo>
                    <a:pt x="6998843" y="3453257"/>
                  </a:moveTo>
                  <a:cubicBezTo>
                    <a:pt x="6999097" y="3469259"/>
                    <a:pt x="6999224" y="3485134"/>
                    <a:pt x="6999224" y="3501136"/>
                  </a:cubicBezTo>
                  <a:lnTo>
                    <a:pt x="6973824" y="3501136"/>
                  </a:lnTo>
                  <a:lnTo>
                    <a:pt x="6999224" y="3501136"/>
                  </a:lnTo>
                  <a:cubicBezTo>
                    <a:pt x="6999224" y="3502279"/>
                    <a:pt x="6999224" y="3503422"/>
                    <a:pt x="6999224" y="3504565"/>
                  </a:cubicBezTo>
                  <a:lnTo>
                    <a:pt x="6948424" y="3504565"/>
                  </a:lnTo>
                  <a:cubicBezTo>
                    <a:pt x="6948424" y="3503422"/>
                    <a:pt x="6948424" y="3502279"/>
                    <a:pt x="6948424" y="3501136"/>
                  </a:cubicBezTo>
                  <a:cubicBezTo>
                    <a:pt x="6948424" y="3485388"/>
                    <a:pt x="6948297" y="3469640"/>
                    <a:pt x="6948170" y="3453892"/>
                  </a:cubicBezTo>
                  <a:close/>
                  <a:moveTo>
                    <a:pt x="6998716" y="3556000"/>
                  </a:moveTo>
                  <a:cubicBezTo>
                    <a:pt x="6998462" y="3573145"/>
                    <a:pt x="6998081" y="3590163"/>
                    <a:pt x="6997573" y="3607181"/>
                  </a:cubicBezTo>
                  <a:lnTo>
                    <a:pt x="6946773" y="3605657"/>
                  </a:lnTo>
                  <a:cubicBezTo>
                    <a:pt x="6947281" y="3588893"/>
                    <a:pt x="6947662" y="3572002"/>
                    <a:pt x="6947916" y="3555238"/>
                  </a:cubicBezTo>
                  <a:close/>
                  <a:moveTo>
                    <a:pt x="6995668" y="3658235"/>
                  </a:moveTo>
                  <a:cubicBezTo>
                    <a:pt x="6994906" y="3675253"/>
                    <a:pt x="6994017" y="3692398"/>
                    <a:pt x="6993001" y="3709289"/>
                  </a:cubicBezTo>
                  <a:lnTo>
                    <a:pt x="6942328" y="3706368"/>
                  </a:lnTo>
                  <a:cubicBezTo>
                    <a:pt x="6943344" y="3689604"/>
                    <a:pt x="6944233" y="3672840"/>
                    <a:pt x="6944868" y="3655949"/>
                  </a:cubicBezTo>
                  <a:close/>
                  <a:moveTo>
                    <a:pt x="6989699" y="3760470"/>
                  </a:moveTo>
                  <a:cubicBezTo>
                    <a:pt x="6988429" y="3777488"/>
                    <a:pt x="6987032" y="3794506"/>
                    <a:pt x="6985635" y="3811397"/>
                  </a:cubicBezTo>
                  <a:lnTo>
                    <a:pt x="6935089" y="3806952"/>
                  </a:lnTo>
                  <a:cubicBezTo>
                    <a:pt x="6936613" y="3790188"/>
                    <a:pt x="6937883" y="3773551"/>
                    <a:pt x="6939153" y="3756787"/>
                  </a:cubicBezTo>
                  <a:close/>
                  <a:moveTo>
                    <a:pt x="6980809" y="3862197"/>
                  </a:moveTo>
                  <a:cubicBezTo>
                    <a:pt x="6979031" y="3879215"/>
                    <a:pt x="6977253" y="3896233"/>
                    <a:pt x="6975221" y="3913251"/>
                  </a:cubicBezTo>
                  <a:lnTo>
                    <a:pt x="6924802" y="3907282"/>
                  </a:lnTo>
                  <a:cubicBezTo>
                    <a:pt x="6926707" y="3890518"/>
                    <a:pt x="6928612" y="3873754"/>
                    <a:pt x="6930263" y="3856990"/>
                  </a:cubicBezTo>
                  <a:close/>
                  <a:moveTo>
                    <a:pt x="6968871" y="3964051"/>
                  </a:moveTo>
                  <a:cubicBezTo>
                    <a:pt x="6966585" y="3980942"/>
                    <a:pt x="6964299" y="3997833"/>
                    <a:pt x="6961759" y="4014597"/>
                  </a:cubicBezTo>
                  <a:lnTo>
                    <a:pt x="6911467" y="4007231"/>
                  </a:lnTo>
                  <a:cubicBezTo>
                    <a:pt x="6913880" y="3990594"/>
                    <a:pt x="6916166" y="3974084"/>
                    <a:pt x="6918452" y="3957447"/>
                  </a:cubicBezTo>
                  <a:close/>
                  <a:moveTo>
                    <a:pt x="6954012" y="4065270"/>
                  </a:moveTo>
                  <a:cubicBezTo>
                    <a:pt x="6951218" y="4082161"/>
                    <a:pt x="6948424" y="4099052"/>
                    <a:pt x="6945503" y="4115816"/>
                  </a:cubicBezTo>
                  <a:lnTo>
                    <a:pt x="6895465" y="4106926"/>
                  </a:lnTo>
                  <a:cubicBezTo>
                    <a:pt x="6898386" y="4090416"/>
                    <a:pt x="6901180" y="4073779"/>
                    <a:pt x="6903847" y="4057142"/>
                  </a:cubicBezTo>
                  <a:close/>
                  <a:moveTo>
                    <a:pt x="6936232" y="4166108"/>
                  </a:moveTo>
                  <a:cubicBezTo>
                    <a:pt x="6933057" y="4182872"/>
                    <a:pt x="6929628" y="4199509"/>
                    <a:pt x="6926199" y="4216146"/>
                  </a:cubicBezTo>
                  <a:lnTo>
                    <a:pt x="6876415" y="4205859"/>
                  </a:lnTo>
                  <a:cubicBezTo>
                    <a:pt x="6879844" y="4189476"/>
                    <a:pt x="6883146" y="4172966"/>
                    <a:pt x="6886321" y="4156456"/>
                  </a:cubicBezTo>
                  <a:close/>
                  <a:moveTo>
                    <a:pt x="6915404" y="4266311"/>
                  </a:moveTo>
                  <a:cubicBezTo>
                    <a:pt x="6911721" y="4282948"/>
                    <a:pt x="6907911" y="4299585"/>
                    <a:pt x="6903847" y="4316222"/>
                  </a:cubicBezTo>
                  <a:lnTo>
                    <a:pt x="6854444" y="4304411"/>
                  </a:lnTo>
                  <a:cubicBezTo>
                    <a:pt x="6858381" y="4288028"/>
                    <a:pt x="6862064" y="4271645"/>
                    <a:pt x="6865747" y="4255262"/>
                  </a:cubicBezTo>
                  <a:close/>
                  <a:moveTo>
                    <a:pt x="6891655" y="4365752"/>
                  </a:moveTo>
                  <a:cubicBezTo>
                    <a:pt x="6887464" y="4382262"/>
                    <a:pt x="6883146" y="4398899"/>
                    <a:pt x="6878701" y="4415282"/>
                  </a:cubicBezTo>
                  <a:lnTo>
                    <a:pt x="6829679" y="4402074"/>
                  </a:lnTo>
                  <a:cubicBezTo>
                    <a:pt x="6833997" y="4385818"/>
                    <a:pt x="6838315" y="4369562"/>
                    <a:pt x="6842506" y="4353179"/>
                  </a:cubicBezTo>
                  <a:close/>
                  <a:moveTo>
                    <a:pt x="6864985" y="4464685"/>
                  </a:moveTo>
                  <a:cubicBezTo>
                    <a:pt x="6860286" y="4481068"/>
                    <a:pt x="6855460" y="4497451"/>
                    <a:pt x="6850634" y="4513707"/>
                  </a:cubicBezTo>
                  <a:lnTo>
                    <a:pt x="6801993" y="4499102"/>
                  </a:lnTo>
                  <a:cubicBezTo>
                    <a:pt x="6806819" y="4483100"/>
                    <a:pt x="6811518" y="4466971"/>
                    <a:pt x="6816217" y="4450715"/>
                  </a:cubicBezTo>
                  <a:close/>
                  <a:moveTo>
                    <a:pt x="6835521" y="4562602"/>
                  </a:moveTo>
                  <a:cubicBezTo>
                    <a:pt x="6830314" y="4578858"/>
                    <a:pt x="6825107" y="4595114"/>
                    <a:pt x="6819646" y="4611370"/>
                  </a:cubicBezTo>
                  <a:lnTo>
                    <a:pt x="6771513" y="4595241"/>
                  </a:lnTo>
                  <a:cubicBezTo>
                    <a:pt x="6776847" y="4579239"/>
                    <a:pt x="6782054" y="4563237"/>
                    <a:pt x="6787134" y="4547235"/>
                  </a:cubicBezTo>
                  <a:close/>
                  <a:moveTo>
                    <a:pt x="6803136" y="4659757"/>
                  </a:moveTo>
                  <a:cubicBezTo>
                    <a:pt x="6797548" y="4675886"/>
                    <a:pt x="6791706" y="4691888"/>
                    <a:pt x="6785864" y="4707890"/>
                  </a:cubicBezTo>
                  <a:lnTo>
                    <a:pt x="6738112" y="4690364"/>
                  </a:lnTo>
                  <a:cubicBezTo>
                    <a:pt x="6743827" y="4674616"/>
                    <a:pt x="6749542" y="4658868"/>
                    <a:pt x="6755130" y="4642993"/>
                  </a:cubicBezTo>
                  <a:close/>
                  <a:moveTo>
                    <a:pt x="6767830" y="4755769"/>
                  </a:moveTo>
                  <a:cubicBezTo>
                    <a:pt x="6761734" y="4771644"/>
                    <a:pt x="6755511" y="4787646"/>
                    <a:pt x="6749161" y="4803394"/>
                  </a:cubicBezTo>
                  <a:lnTo>
                    <a:pt x="6702044" y="4784471"/>
                  </a:lnTo>
                  <a:cubicBezTo>
                    <a:pt x="6708267" y="4768850"/>
                    <a:pt x="6714490" y="4753229"/>
                    <a:pt x="6720459" y="4737481"/>
                  </a:cubicBezTo>
                  <a:close/>
                  <a:moveTo>
                    <a:pt x="6729730" y="4850765"/>
                  </a:moveTo>
                  <a:cubicBezTo>
                    <a:pt x="6723126" y="4866513"/>
                    <a:pt x="6716395" y="4882261"/>
                    <a:pt x="6709664" y="4897882"/>
                  </a:cubicBezTo>
                  <a:lnTo>
                    <a:pt x="6663055" y="4877562"/>
                  </a:lnTo>
                  <a:cubicBezTo>
                    <a:pt x="6669786" y="4862195"/>
                    <a:pt x="6676390" y="4846701"/>
                    <a:pt x="6682867" y="4831207"/>
                  </a:cubicBezTo>
                  <a:close/>
                  <a:moveTo>
                    <a:pt x="6688836" y="4944618"/>
                  </a:moveTo>
                  <a:cubicBezTo>
                    <a:pt x="6681851" y="4960112"/>
                    <a:pt x="6674612" y="4975606"/>
                    <a:pt x="6667373" y="4991100"/>
                  </a:cubicBezTo>
                  <a:lnTo>
                    <a:pt x="6621399" y="4969510"/>
                  </a:lnTo>
                  <a:cubicBezTo>
                    <a:pt x="6628511" y="4954270"/>
                    <a:pt x="6635623" y="4939030"/>
                    <a:pt x="6642481" y="4923790"/>
                  </a:cubicBezTo>
                  <a:close/>
                  <a:moveTo>
                    <a:pt x="6645275" y="5037201"/>
                  </a:moveTo>
                  <a:cubicBezTo>
                    <a:pt x="6637782" y="5052568"/>
                    <a:pt x="6630162" y="5067808"/>
                    <a:pt x="6622415" y="5083048"/>
                  </a:cubicBezTo>
                  <a:lnTo>
                    <a:pt x="6577076" y="5060061"/>
                  </a:lnTo>
                  <a:cubicBezTo>
                    <a:pt x="6584696" y="5045075"/>
                    <a:pt x="6592189" y="5029962"/>
                    <a:pt x="6599555" y="5014849"/>
                  </a:cubicBezTo>
                  <a:close/>
                  <a:moveTo>
                    <a:pt x="6598920" y="5128514"/>
                  </a:moveTo>
                  <a:cubicBezTo>
                    <a:pt x="6591046" y="5143627"/>
                    <a:pt x="6582918" y="5158613"/>
                    <a:pt x="6574790" y="5173599"/>
                  </a:cubicBezTo>
                  <a:lnTo>
                    <a:pt x="6530213" y="5149342"/>
                  </a:lnTo>
                  <a:cubicBezTo>
                    <a:pt x="6538214" y="5134610"/>
                    <a:pt x="6546215" y="5119751"/>
                    <a:pt x="6553962" y="5104892"/>
                  </a:cubicBezTo>
                  <a:close/>
                  <a:moveTo>
                    <a:pt x="6550025" y="5218430"/>
                  </a:moveTo>
                  <a:cubicBezTo>
                    <a:pt x="6541643" y="5233289"/>
                    <a:pt x="6533134" y="5248148"/>
                    <a:pt x="6524625" y="5262880"/>
                  </a:cubicBezTo>
                  <a:lnTo>
                    <a:pt x="6480683" y="5237353"/>
                  </a:lnTo>
                  <a:cubicBezTo>
                    <a:pt x="6489192" y="5222875"/>
                    <a:pt x="6497447" y="5208270"/>
                    <a:pt x="6505829" y="5193665"/>
                  </a:cubicBezTo>
                  <a:close/>
                  <a:moveTo>
                    <a:pt x="6498463" y="5306822"/>
                  </a:moveTo>
                  <a:cubicBezTo>
                    <a:pt x="6489700" y="5321427"/>
                    <a:pt x="6480683" y="5336032"/>
                    <a:pt x="6471666" y="5350510"/>
                  </a:cubicBezTo>
                  <a:lnTo>
                    <a:pt x="6428486" y="5323713"/>
                  </a:lnTo>
                  <a:cubicBezTo>
                    <a:pt x="6437376" y="5309489"/>
                    <a:pt x="6446139" y="5295138"/>
                    <a:pt x="6454902" y="5280660"/>
                  </a:cubicBezTo>
                  <a:close/>
                  <a:moveTo>
                    <a:pt x="6444361" y="5393690"/>
                  </a:moveTo>
                  <a:cubicBezTo>
                    <a:pt x="6435090" y="5408041"/>
                    <a:pt x="6425819" y="5422265"/>
                    <a:pt x="6416421" y="5436489"/>
                  </a:cubicBezTo>
                  <a:lnTo>
                    <a:pt x="6374130" y="5408422"/>
                  </a:lnTo>
                  <a:cubicBezTo>
                    <a:pt x="6383401" y="5394452"/>
                    <a:pt x="6392672" y="5380355"/>
                    <a:pt x="6401689" y="5366258"/>
                  </a:cubicBezTo>
                  <a:close/>
                  <a:moveTo>
                    <a:pt x="6387719" y="5478907"/>
                  </a:moveTo>
                  <a:cubicBezTo>
                    <a:pt x="6378067" y="5493004"/>
                    <a:pt x="6368288" y="5506974"/>
                    <a:pt x="6358509" y="5520944"/>
                  </a:cubicBezTo>
                  <a:lnTo>
                    <a:pt x="6316980" y="5491607"/>
                  </a:lnTo>
                  <a:cubicBezTo>
                    <a:pt x="6326632" y="5477891"/>
                    <a:pt x="6336284" y="5464048"/>
                    <a:pt x="6345809" y="5450205"/>
                  </a:cubicBezTo>
                  <a:close/>
                  <a:moveTo>
                    <a:pt x="6328664" y="5562473"/>
                  </a:moveTo>
                  <a:cubicBezTo>
                    <a:pt x="6318631" y="5576316"/>
                    <a:pt x="6308471" y="5589905"/>
                    <a:pt x="6298184" y="5603621"/>
                  </a:cubicBezTo>
                  <a:lnTo>
                    <a:pt x="6257544" y="5573141"/>
                  </a:lnTo>
                  <a:cubicBezTo>
                    <a:pt x="6267577" y="5559679"/>
                    <a:pt x="6277610" y="5546217"/>
                    <a:pt x="6287516" y="5532628"/>
                  </a:cubicBezTo>
                  <a:close/>
                  <a:moveTo>
                    <a:pt x="6267196" y="5644261"/>
                  </a:moveTo>
                  <a:cubicBezTo>
                    <a:pt x="6256782" y="5657723"/>
                    <a:pt x="6246241" y="5671185"/>
                    <a:pt x="6235573" y="5684520"/>
                  </a:cubicBezTo>
                  <a:lnTo>
                    <a:pt x="6195822" y="5652770"/>
                  </a:lnTo>
                  <a:cubicBezTo>
                    <a:pt x="6206363" y="5639689"/>
                    <a:pt x="6216650" y="5626481"/>
                    <a:pt x="6226937" y="5613146"/>
                  </a:cubicBezTo>
                  <a:close/>
                  <a:moveTo>
                    <a:pt x="6203315" y="5724271"/>
                  </a:moveTo>
                  <a:cubicBezTo>
                    <a:pt x="6192520" y="5737479"/>
                    <a:pt x="6181598" y="5750560"/>
                    <a:pt x="6170549" y="5763514"/>
                  </a:cubicBezTo>
                  <a:lnTo>
                    <a:pt x="6131814" y="5730621"/>
                  </a:lnTo>
                  <a:cubicBezTo>
                    <a:pt x="6142736" y="5717794"/>
                    <a:pt x="6153404" y="5704840"/>
                    <a:pt x="6164072" y="5691886"/>
                  </a:cubicBezTo>
                  <a:close/>
                  <a:moveTo>
                    <a:pt x="6137148" y="5802376"/>
                  </a:moveTo>
                  <a:cubicBezTo>
                    <a:pt x="6125972" y="5815203"/>
                    <a:pt x="6114669" y="5828030"/>
                    <a:pt x="6103239" y="5840730"/>
                  </a:cubicBezTo>
                  <a:lnTo>
                    <a:pt x="6065393" y="5806821"/>
                  </a:lnTo>
                  <a:cubicBezTo>
                    <a:pt x="6076569" y="5794375"/>
                    <a:pt x="6087745" y="5781675"/>
                    <a:pt x="6098794" y="5769102"/>
                  </a:cubicBezTo>
                  <a:close/>
                  <a:moveTo>
                    <a:pt x="6068822" y="5878449"/>
                  </a:moveTo>
                  <a:cubicBezTo>
                    <a:pt x="6057265" y="5891022"/>
                    <a:pt x="6045581" y="5903468"/>
                    <a:pt x="6033770" y="5915787"/>
                  </a:cubicBezTo>
                  <a:lnTo>
                    <a:pt x="5996940" y="5880735"/>
                  </a:lnTo>
                  <a:cubicBezTo>
                    <a:pt x="6008497" y="5868543"/>
                    <a:pt x="6020054" y="5856351"/>
                    <a:pt x="6031484" y="5843905"/>
                  </a:cubicBezTo>
                  <a:close/>
                  <a:moveTo>
                    <a:pt x="5998210" y="5952617"/>
                  </a:moveTo>
                  <a:cubicBezTo>
                    <a:pt x="5986272" y="5964809"/>
                    <a:pt x="5974207" y="5976874"/>
                    <a:pt x="5962142" y="5988939"/>
                  </a:cubicBezTo>
                  <a:lnTo>
                    <a:pt x="5926328" y="5952871"/>
                  </a:lnTo>
                  <a:cubicBezTo>
                    <a:pt x="5938266" y="5941060"/>
                    <a:pt x="5950077" y="5929122"/>
                    <a:pt x="5961888" y="5917057"/>
                  </a:cubicBezTo>
                  <a:close/>
                  <a:moveTo>
                    <a:pt x="5925566" y="6024626"/>
                  </a:moveTo>
                  <a:cubicBezTo>
                    <a:pt x="5913247" y="6036437"/>
                    <a:pt x="5900928" y="6048248"/>
                    <a:pt x="5888482" y="6059805"/>
                  </a:cubicBezTo>
                  <a:lnTo>
                    <a:pt x="5853811" y="6022721"/>
                  </a:lnTo>
                  <a:cubicBezTo>
                    <a:pt x="5866130" y="6011291"/>
                    <a:pt x="5878322" y="5999734"/>
                    <a:pt x="5890387" y="5988050"/>
                  </a:cubicBezTo>
                  <a:close/>
                  <a:moveTo>
                    <a:pt x="5850763" y="6094476"/>
                  </a:moveTo>
                  <a:cubicBezTo>
                    <a:pt x="5838190" y="6105906"/>
                    <a:pt x="5825490" y="6117336"/>
                    <a:pt x="5812663" y="6128639"/>
                  </a:cubicBezTo>
                  <a:lnTo>
                    <a:pt x="5779008" y="6090539"/>
                  </a:lnTo>
                  <a:cubicBezTo>
                    <a:pt x="5791581" y="6079363"/>
                    <a:pt x="5804154" y="6068187"/>
                    <a:pt x="5816600" y="6056884"/>
                  </a:cubicBezTo>
                  <a:close/>
                  <a:moveTo>
                    <a:pt x="5774055" y="6162167"/>
                  </a:moveTo>
                  <a:cubicBezTo>
                    <a:pt x="5761101" y="6173216"/>
                    <a:pt x="5748020" y="6184265"/>
                    <a:pt x="5734939" y="6195187"/>
                  </a:cubicBezTo>
                  <a:lnTo>
                    <a:pt x="5702427" y="6156071"/>
                  </a:lnTo>
                  <a:cubicBezTo>
                    <a:pt x="5715381" y="6145276"/>
                    <a:pt x="5728208" y="6134481"/>
                    <a:pt x="5741035" y="6123559"/>
                  </a:cubicBezTo>
                  <a:close/>
                  <a:moveTo>
                    <a:pt x="5695315" y="6227572"/>
                  </a:moveTo>
                  <a:cubicBezTo>
                    <a:pt x="5682107" y="6238240"/>
                    <a:pt x="5668645" y="6248908"/>
                    <a:pt x="5655310" y="6259449"/>
                  </a:cubicBezTo>
                  <a:lnTo>
                    <a:pt x="5623941" y="6219444"/>
                  </a:lnTo>
                  <a:cubicBezTo>
                    <a:pt x="5637149" y="6209030"/>
                    <a:pt x="5650357" y="6198616"/>
                    <a:pt x="5663438" y="6188075"/>
                  </a:cubicBezTo>
                  <a:close/>
                  <a:moveTo>
                    <a:pt x="5614797" y="6290691"/>
                  </a:moveTo>
                  <a:cubicBezTo>
                    <a:pt x="5601208" y="6300978"/>
                    <a:pt x="5587619" y="6311265"/>
                    <a:pt x="5573776" y="6321298"/>
                  </a:cubicBezTo>
                  <a:lnTo>
                    <a:pt x="5543677" y="6280404"/>
                  </a:lnTo>
                  <a:cubicBezTo>
                    <a:pt x="5557266" y="6270371"/>
                    <a:pt x="5570601" y="6260338"/>
                    <a:pt x="5584063" y="6250178"/>
                  </a:cubicBezTo>
                  <a:close/>
                  <a:moveTo>
                    <a:pt x="5532501" y="6351397"/>
                  </a:moveTo>
                  <a:cubicBezTo>
                    <a:pt x="5518658" y="6361303"/>
                    <a:pt x="5504688" y="6371082"/>
                    <a:pt x="5490718" y="6380861"/>
                  </a:cubicBezTo>
                  <a:lnTo>
                    <a:pt x="5461762" y="6339078"/>
                  </a:lnTo>
                  <a:cubicBezTo>
                    <a:pt x="5475605" y="6329553"/>
                    <a:pt x="5489321" y="6319774"/>
                    <a:pt x="5503037" y="6309995"/>
                  </a:cubicBezTo>
                  <a:close/>
                  <a:moveTo>
                    <a:pt x="5448427" y="6409690"/>
                  </a:moveTo>
                  <a:cubicBezTo>
                    <a:pt x="5434330" y="6419215"/>
                    <a:pt x="5420106" y="6428613"/>
                    <a:pt x="5405755" y="6437884"/>
                  </a:cubicBezTo>
                  <a:lnTo>
                    <a:pt x="5378069" y="6395339"/>
                  </a:lnTo>
                  <a:cubicBezTo>
                    <a:pt x="5392166" y="6386195"/>
                    <a:pt x="5406136" y="6376924"/>
                    <a:pt x="5420106" y="6367526"/>
                  </a:cubicBezTo>
                  <a:close/>
                  <a:moveTo>
                    <a:pt x="5362702" y="6465443"/>
                  </a:moveTo>
                  <a:cubicBezTo>
                    <a:pt x="5348224" y="6474587"/>
                    <a:pt x="5333746" y="6483477"/>
                    <a:pt x="5319141" y="6492367"/>
                  </a:cubicBezTo>
                  <a:lnTo>
                    <a:pt x="5292725" y="6449060"/>
                  </a:lnTo>
                  <a:cubicBezTo>
                    <a:pt x="5307076" y="6440297"/>
                    <a:pt x="5321427" y="6431407"/>
                    <a:pt x="5335651" y="6422517"/>
                  </a:cubicBezTo>
                  <a:close/>
                  <a:moveTo>
                    <a:pt x="5275326" y="6518783"/>
                  </a:moveTo>
                  <a:cubicBezTo>
                    <a:pt x="5260594" y="6527419"/>
                    <a:pt x="5245862" y="6536055"/>
                    <a:pt x="5231130" y="6544437"/>
                  </a:cubicBezTo>
                  <a:lnTo>
                    <a:pt x="5205984" y="6500368"/>
                  </a:lnTo>
                  <a:cubicBezTo>
                    <a:pt x="5220589" y="6491986"/>
                    <a:pt x="5235067" y="6483604"/>
                    <a:pt x="5249545" y="6475095"/>
                  </a:cubicBezTo>
                  <a:close/>
                  <a:moveTo>
                    <a:pt x="5186426" y="6569456"/>
                  </a:moveTo>
                  <a:cubicBezTo>
                    <a:pt x="5171440" y="6577711"/>
                    <a:pt x="5156454" y="6585839"/>
                    <a:pt x="5141468" y="6593840"/>
                  </a:cubicBezTo>
                  <a:lnTo>
                    <a:pt x="5117592" y="6549009"/>
                  </a:lnTo>
                  <a:cubicBezTo>
                    <a:pt x="5132451" y="6541135"/>
                    <a:pt x="5147183" y="6533134"/>
                    <a:pt x="5161915" y="6525006"/>
                  </a:cubicBezTo>
                  <a:close/>
                  <a:moveTo>
                    <a:pt x="5096129" y="6617589"/>
                  </a:moveTo>
                  <a:cubicBezTo>
                    <a:pt x="5081016" y="6625336"/>
                    <a:pt x="5065776" y="6633083"/>
                    <a:pt x="5050409" y="6640703"/>
                  </a:cubicBezTo>
                  <a:lnTo>
                    <a:pt x="5027803" y="6595237"/>
                  </a:lnTo>
                  <a:cubicBezTo>
                    <a:pt x="5042916" y="6587744"/>
                    <a:pt x="5057902" y="6580251"/>
                    <a:pt x="5072888" y="6572504"/>
                  </a:cubicBezTo>
                  <a:close/>
                  <a:moveTo>
                    <a:pt x="5004435" y="6663055"/>
                  </a:moveTo>
                  <a:cubicBezTo>
                    <a:pt x="4989068" y="6670421"/>
                    <a:pt x="4973574" y="6677660"/>
                    <a:pt x="4958080" y="6684772"/>
                  </a:cubicBezTo>
                  <a:lnTo>
                    <a:pt x="4936871" y="6638671"/>
                  </a:lnTo>
                  <a:cubicBezTo>
                    <a:pt x="4952111" y="6631686"/>
                    <a:pt x="4967351" y="6624574"/>
                    <a:pt x="4982464" y="6617335"/>
                  </a:cubicBezTo>
                  <a:close/>
                  <a:moveTo>
                    <a:pt x="4911471" y="6705727"/>
                  </a:moveTo>
                  <a:cubicBezTo>
                    <a:pt x="4895850" y="6712585"/>
                    <a:pt x="4880229" y="6719443"/>
                    <a:pt x="4864481" y="6726047"/>
                  </a:cubicBezTo>
                  <a:lnTo>
                    <a:pt x="4844669" y="6679311"/>
                  </a:lnTo>
                  <a:cubicBezTo>
                    <a:pt x="4860163" y="6672707"/>
                    <a:pt x="4875657" y="6666103"/>
                    <a:pt x="4891024" y="6659245"/>
                  </a:cubicBezTo>
                  <a:close/>
                  <a:moveTo>
                    <a:pt x="4817237" y="6745732"/>
                  </a:moveTo>
                  <a:cubicBezTo>
                    <a:pt x="4801489" y="6752209"/>
                    <a:pt x="4785614" y="6758432"/>
                    <a:pt x="4769739" y="6764655"/>
                  </a:cubicBezTo>
                  <a:lnTo>
                    <a:pt x="4751324" y="6717284"/>
                  </a:lnTo>
                  <a:cubicBezTo>
                    <a:pt x="4766945" y="6711188"/>
                    <a:pt x="4782566" y="6704965"/>
                    <a:pt x="4798187" y="6698615"/>
                  </a:cubicBezTo>
                  <a:close/>
                  <a:moveTo>
                    <a:pt x="4721860" y="6782943"/>
                  </a:moveTo>
                  <a:cubicBezTo>
                    <a:pt x="4705858" y="6788912"/>
                    <a:pt x="4689856" y="6794754"/>
                    <a:pt x="4673854" y="6800469"/>
                  </a:cubicBezTo>
                  <a:lnTo>
                    <a:pt x="4656836" y="6752590"/>
                  </a:lnTo>
                  <a:cubicBezTo>
                    <a:pt x="4672711" y="6747002"/>
                    <a:pt x="4688459" y="6741160"/>
                    <a:pt x="4704207" y="6735318"/>
                  </a:cubicBezTo>
                  <a:close/>
                  <a:moveTo>
                    <a:pt x="4625467" y="6817233"/>
                  </a:moveTo>
                  <a:cubicBezTo>
                    <a:pt x="4609338" y="6822694"/>
                    <a:pt x="4593082" y="6828028"/>
                    <a:pt x="4576826" y="6833362"/>
                  </a:cubicBezTo>
                  <a:lnTo>
                    <a:pt x="4561205" y="6784975"/>
                  </a:lnTo>
                  <a:cubicBezTo>
                    <a:pt x="4577207" y="6779768"/>
                    <a:pt x="4593209" y="6774561"/>
                    <a:pt x="4609084" y="6769100"/>
                  </a:cubicBezTo>
                  <a:close/>
                  <a:moveTo>
                    <a:pt x="4528058" y="6848729"/>
                  </a:moveTo>
                  <a:cubicBezTo>
                    <a:pt x="4511802" y="6853682"/>
                    <a:pt x="4495419" y="6858635"/>
                    <a:pt x="4479163" y="6863334"/>
                  </a:cubicBezTo>
                  <a:lnTo>
                    <a:pt x="4464939" y="6814566"/>
                  </a:lnTo>
                  <a:cubicBezTo>
                    <a:pt x="4481068" y="6809867"/>
                    <a:pt x="4497197" y="6805041"/>
                    <a:pt x="4513199" y="6800088"/>
                  </a:cubicBezTo>
                  <a:close/>
                  <a:moveTo>
                    <a:pt x="4429887" y="6877304"/>
                  </a:moveTo>
                  <a:cubicBezTo>
                    <a:pt x="4413377" y="6881876"/>
                    <a:pt x="4396867" y="6886194"/>
                    <a:pt x="4380357" y="6890512"/>
                  </a:cubicBezTo>
                  <a:lnTo>
                    <a:pt x="4367657" y="6841363"/>
                  </a:lnTo>
                  <a:cubicBezTo>
                    <a:pt x="4383913" y="6837172"/>
                    <a:pt x="4400296" y="6832727"/>
                    <a:pt x="4416425" y="6828282"/>
                  </a:cubicBezTo>
                  <a:close/>
                  <a:moveTo>
                    <a:pt x="4330827" y="6902958"/>
                  </a:moveTo>
                  <a:cubicBezTo>
                    <a:pt x="4314317" y="6907022"/>
                    <a:pt x="4297680" y="6910959"/>
                    <a:pt x="4281043" y="6914642"/>
                  </a:cubicBezTo>
                  <a:lnTo>
                    <a:pt x="4269740" y="6865112"/>
                  </a:lnTo>
                  <a:cubicBezTo>
                    <a:pt x="4286123" y="6861429"/>
                    <a:pt x="4302506" y="6857492"/>
                    <a:pt x="4318762" y="6853555"/>
                  </a:cubicBezTo>
                  <a:close/>
                  <a:moveTo>
                    <a:pt x="4231005" y="6925691"/>
                  </a:moveTo>
                  <a:cubicBezTo>
                    <a:pt x="4214368" y="6929247"/>
                    <a:pt x="4197604" y="6932676"/>
                    <a:pt x="4180840" y="6935978"/>
                  </a:cubicBezTo>
                  <a:lnTo>
                    <a:pt x="4171061" y="6886194"/>
                  </a:lnTo>
                  <a:cubicBezTo>
                    <a:pt x="4187571" y="6882892"/>
                    <a:pt x="4204081" y="6879590"/>
                    <a:pt x="4220464" y="6876034"/>
                  </a:cubicBezTo>
                  <a:close/>
                  <a:moveTo>
                    <a:pt x="4130675" y="6945503"/>
                  </a:moveTo>
                  <a:cubicBezTo>
                    <a:pt x="4113911" y="6948551"/>
                    <a:pt x="4097147" y="6951472"/>
                    <a:pt x="4080256" y="6954266"/>
                  </a:cubicBezTo>
                  <a:lnTo>
                    <a:pt x="4071874" y="6904101"/>
                  </a:lnTo>
                  <a:cubicBezTo>
                    <a:pt x="4088511" y="6901307"/>
                    <a:pt x="4105021" y="6898386"/>
                    <a:pt x="4121531" y="6895465"/>
                  </a:cubicBezTo>
                  <a:close/>
                  <a:moveTo>
                    <a:pt x="4029583" y="6962394"/>
                  </a:moveTo>
                  <a:cubicBezTo>
                    <a:pt x="4012819" y="6964934"/>
                    <a:pt x="3995928" y="6967347"/>
                    <a:pt x="3979037" y="6969633"/>
                  </a:cubicBezTo>
                  <a:lnTo>
                    <a:pt x="3972179" y="6919341"/>
                  </a:lnTo>
                  <a:cubicBezTo>
                    <a:pt x="3988816" y="6917055"/>
                    <a:pt x="4005453" y="6914642"/>
                    <a:pt x="4021963" y="6912102"/>
                  </a:cubicBezTo>
                  <a:close/>
                  <a:moveTo>
                    <a:pt x="3928364" y="6976237"/>
                  </a:moveTo>
                  <a:cubicBezTo>
                    <a:pt x="3911473" y="6978269"/>
                    <a:pt x="3894455" y="6980301"/>
                    <a:pt x="3877437" y="6982079"/>
                  </a:cubicBezTo>
                  <a:lnTo>
                    <a:pt x="3871976" y="6931533"/>
                  </a:lnTo>
                  <a:cubicBezTo>
                    <a:pt x="3888740" y="6929755"/>
                    <a:pt x="3905504" y="6927850"/>
                    <a:pt x="3922141" y="6925818"/>
                  </a:cubicBezTo>
                  <a:close/>
                  <a:moveTo>
                    <a:pt x="3826510" y="6987159"/>
                  </a:moveTo>
                  <a:cubicBezTo>
                    <a:pt x="3809619" y="6988683"/>
                    <a:pt x="3792601" y="6990207"/>
                    <a:pt x="3775583" y="6991477"/>
                  </a:cubicBezTo>
                  <a:lnTo>
                    <a:pt x="3771646" y="6940804"/>
                  </a:lnTo>
                  <a:cubicBezTo>
                    <a:pt x="3788410" y="6939534"/>
                    <a:pt x="3805174" y="6938010"/>
                    <a:pt x="3821811" y="6936486"/>
                  </a:cubicBezTo>
                  <a:close/>
                  <a:moveTo>
                    <a:pt x="3724529" y="6995160"/>
                  </a:moveTo>
                  <a:cubicBezTo>
                    <a:pt x="3707511" y="6996303"/>
                    <a:pt x="3690366" y="6997192"/>
                    <a:pt x="3673348" y="6998081"/>
                  </a:cubicBezTo>
                  <a:lnTo>
                    <a:pt x="3670808" y="6947281"/>
                  </a:lnTo>
                  <a:cubicBezTo>
                    <a:pt x="3687699" y="6946519"/>
                    <a:pt x="3704463" y="6945503"/>
                    <a:pt x="3721354" y="6944487"/>
                  </a:cubicBezTo>
                  <a:close/>
                  <a:moveTo>
                    <a:pt x="3622421" y="7000113"/>
                  </a:moveTo>
                  <a:cubicBezTo>
                    <a:pt x="3605403" y="7000748"/>
                    <a:pt x="3588385" y="7001129"/>
                    <a:pt x="3571240" y="7001510"/>
                  </a:cubicBezTo>
                  <a:lnTo>
                    <a:pt x="3570224" y="6950710"/>
                  </a:lnTo>
                  <a:cubicBezTo>
                    <a:pt x="3586988" y="6950329"/>
                    <a:pt x="3603879" y="6949948"/>
                    <a:pt x="3620643" y="6949313"/>
                  </a:cubicBezTo>
                  <a:close/>
                  <a:moveTo>
                    <a:pt x="3520059" y="7002145"/>
                  </a:moveTo>
                  <a:cubicBezTo>
                    <a:pt x="3513201" y="7002145"/>
                    <a:pt x="3506343" y="7002145"/>
                    <a:pt x="3499612" y="7002145"/>
                  </a:cubicBezTo>
                  <a:lnTo>
                    <a:pt x="3499612" y="6976745"/>
                  </a:lnTo>
                  <a:lnTo>
                    <a:pt x="3499612" y="7002145"/>
                  </a:lnTo>
                  <a:cubicBezTo>
                    <a:pt x="3489325" y="7002145"/>
                    <a:pt x="3479038" y="7002145"/>
                    <a:pt x="3468751" y="7002018"/>
                  </a:cubicBezTo>
                  <a:lnTo>
                    <a:pt x="3469132" y="6951218"/>
                  </a:lnTo>
                  <a:cubicBezTo>
                    <a:pt x="3479292" y="6951345"/>
                    <a:pt x="3489452" y="6951345"/>
                    <a:pt x="3499612" y="6951345"/>
                  </a:cubicBezTo>
                  <a:cubicBezTo>
                    <a:pt x="3506343" y="6951345"/>
                    <a:pt x="3513074" y="6951345"/>
                    <a:pt x="3519805" y="6951345"/>
                  </a:cubicBezTo>
                  <a:close/>
                  <a:moveTo>
                    <a:pt x="3417443" y="7001256"/>
                  </a:moveTo>
                  <a:cubicBezTo>
                    <a:pt x="3400425" y="7000875"/>
                    <a:pt x="3383407" y="7000367"/>
                    <a:pt x="3366389" y="6999732"/>
                  </a:cubicBezTo>
                  <a:lnTo>
                    <a:pt x="3368294" y="6948932"/>
                  </a:lnTo>
                  <a:cubicBezTo>
                    <a:pt x="3385058" y="6949567"/>
                    <a:pt x="3401822" y="6950075"/>
                    <a:pt x="3418586" y="6950456"/>
                  </a:cubicBezTo>
                  <a:close/>
                  <a:moveTo>
                    <a:pt x="3315462" y="6997446"/>
                  </a:moveTo>
                  <a:cubicBezTo>
                    <a:pt x="3298317" y="6996557"/>
                    <a:pt x="3281299" y="6995541"/>
                    <a:pt x="3264154" y="6994398"/>
                  </a:cubicBezTo>
                  <a:lnTo>
                    <a:pt x="3267583" y="6943725"/>
                  </a:lnTo>
                  <a:cubicBezTo>
                    <a:pt x="3284347" y="6944868"/>
                    <a:pt x="3301238" y="6945884"/>
                    <a:pt x="3318129" y="6946773"/>
                  </a:cubicBezTo>
                  <a:close/>
                  <a:moveTo>
                    <a:pt x="3213100" y="6990588"/>
                  </a:moveTo>
                  <a:cubicBezTo>
                    <a:pt x="3196082" y="6989191"/>
                    <a:pt x="3179191" y="6987667"/>
                    <a:pt x="3162300" y="6986143"/>
                  </a:cubicBezTo>
                  <a:lnTo>
                    <a:pt x="3167126" y="6935597"/>
                  </a:lnTo>
                  <a:cubicBezTo>
                    <a:pt x="3183763" y="6937248"/>
                    <a:pt x="3200527" y="6938645"/>
                    <a:pt x="3217291" y="6940042"/>
                  </a:cubicBezTo>
                  <a:close/>
                  <a:moveTo>
                    <a:pt x="3111373" y="6980809"/>
                  </a:moveTo>
                  <a:cubicBezTo>
                    <a:pt x="3094355" y="6978904"/>
                    <a:pt x="3077464" y="6976872"/>
                    <a:pt x="3060446" y="6974840"/>
                  </a:cubicBezTo>
                  <a:lnTo>
                    <a:pt x="3066796" y="6924421"/>
                  </a:lnTo>
                  <a:cubicBezTo>
                    <a:pt x="3083433" y="6926453"/>
                    <a:pt x="3100197" y="6928485"/>
                    <a:pt x="3116961" y="6930390"/>
                  </a:cubicBezTo>
                  <a:close/>
                  <a:moveTo>
                    <a:pt x="3009773" y="6968109"/>
                  </a:moveTo>
                  <a:cubicBezTo>
                    <a:pt x="2992882" y="6965696"/>
                    <a:pt x="2976118" y="6963283"/>
                    <a:pt x="2959227" y="6960616"/>
                  </a:cubicBezTo>
                  <a:lnTo>
                    <a:pt x="2966974" y="6910451"/>
                  </a:lnTo>
                  <a:cubicBezTo>
                    <a:pt x="2983484" y="6912991"/>
                    <a:pt x="3000121" y="6915404"/>
                    <a:pt x="3016758" y="6917817"/>
                  </a:cubicBezTo>
                  <a:close/>
                  <a:moveTo>
                    <a:pt x="2908681" y="6952361"/>
                  </a:moveTo>
                  <a:cubicBezTo>
                    <a:pt x="2891790" y="6949440"/>
                    <a:pt x="2875026" y="6946519"/>
                    <a:pt x="2858262" y="6943344"/>
                  </a:cubicBezTo>
                  <a:lnTo>
                    <a:pt x="2867533" y="6893433"/>
                  </a:lnTo>
                  <a:cubicBezTo>
                    <a:pt x="2884043" y="6896481"/>
                    <a:pt x="2900553" y="6899402"/>
                    <a:pt x="2917190" y="6902196"/>
                  </a:cubicBezTo>
                  <a:close/>
                  <a:moveTo>
                    <a:pt x="2808097" y="6933692"/>
                  </a:moveTo>
                  <a:cubicBezTo>
                    <a:pt x="2791333" y="6930390"/>
                    <a:pt x="2774569" y="6926834"/>
                    <a:pt x="2757932" y="6923278"/>
                  </a:cubicBezTo>
                  <a:lnTo>
                    <a:pt x="2768600" y="6873621"/>
                  </a:lnTo>
                  <a:cubicBezTo>
                    <a:pt x="2784983" y="6877177"/>
                    <a:pt x="2801493" y="6880606"/>
                    <a:pt x="2818003" y="6883908"/>
                  </a:cubicBezTo>
                  <a:close/>
                  <a:moveTo>
                    <a:pt x="2708021" y="6912102"/>
                  </a:moveTo>
                  <a:cubicBezTo>
                    <a:pt x="2691384" y="6908292"/>
                    <a:pt x="2674874" y="6904355"/>
                    <a:pt x="2658364" y="6900164"/>
                  </a:cubicBezTo>
                  <a:lnTo>
                    <a:pt x="2670556" y="6850888"/>
                  </a:lnTo>
                  <a:cubicBezTo>
                    <a:pt x="2686812" y="6854952"/>
                    <a:pt x="2703195" y="6858762"/>
                    <a:pt x="2719578" y="6862572"/>
                  </a:cubicBezTo>
                  <a:close/>
                  <a:moveTo>
                    <a:pt x="2608707" y="6887591"/>
                  </a:moveTo>
                  <a:cubicBezTo>
                    <a:pt x="2592197" y="6883273"/>
                    <a:pt x="2575687" y="6878828"/>
                    <a:pt x="2559177" y="6874256"/>
                  </a:cubicBezTo>
                  <a:lnTo>
                    <a:pt x="2572766" y="6825361"/>
                  </a:lnTo>
                  <a:cubicBezTo>
                    <a:pt x="2589022" y="6829933"/>
                    <a:pt x="2605278" y="6834251"/>
                    <a:pt x="2621534" y="6838569"/>
                  </a:cubicBezTo>
                  <a:close/>
                  <a:moveTo>
                    <a:pt x="2510028" y="6860159"/>
                  </a:moveTo>
                  <a:cubicBezTo>
                    <a:pt x="2493645" y="6855333"/>
                    <a:pt x="2477389" y="6850380"/>
                    <a:pt x="2461133" y="6845427"/>
                  </a:cubicBezTo>
                  <a:lnTo>
                    <a:pt x="2476246" y="6796913"/>
                  </a:lnTo>
                  <a:cubicBezTo>
                    <a:pt x="2492248" y="6801866"/>
                    <a:pt x="2508250" y="6806692"/>
                    <a:pt x="2524379" y="6811518"/>
                  </a:cubicBezTo>
                  <a:close/>
                  <a:moveTo>
                    <a:pt x="2412365" y="6829806"/>
                  </a:moveTo>
                  <a:cubicBezTo>
                    <a:pt x="2396109" y="6824472"/>
                    <a:pt x="2379980" y="6819138"/>
                    <a:pt x="2363851" y="6813550"/>
                  </a:cubicBezTo>
                  <a:lnTo>
                    <a:pt x="2380361" y="6765544"/>
                  </a:lnTo>
                  <a:cubicBezTo>
                    <a:pt x="2396236" y="6771005"/>
                    <a:pt x="2412238" y="6776339"/>
                    <a:pt x="2428240" y="6781546"/>
                  </a:cubicBezTo>
                  <a:close/>
                  <a:moveTo>
                    <a:pt x="2315591" y="6796659"/>
                  </a:moveTo>
                  <a:cubicBezTo>
                    <a:pt x="2299462" y="6790944"/>
                    <a:pt x="2283460" y="6784975"/>
                    <a:pt x="2267585" y="6779006"/>
                  </a:cubicBezTo>
                  <a:lnTo>
                    <a:pt x="2285492" y="6731508"/>
                  </a:lnTo>
                  <a:cubicBezTo>
                    <a:pt x="2301240" y="6737477"/>
                    <a:pt x="2316988" y="6743192"/>
                    <a:pt x="2332863" y="6748907"/>
                  </a:cubicBezTo>
                  <a:close/>
                  <a:moveTo>
                    <a:pt x="2219706" y="6760591"/>
                  </a:moveTo>
                  <a:cubicBezTo>
                    <a:pt x="2203831" y="6754368"/>
                    <a:pt x="2187956" y="6748018"/>
                    <a:pt x="2172208" y="6741541"/>
                  </a:cubicBezTo>
                  <a:lnTo>
                    <a:pt x="2191512" y="6694551"/>
                  </a:lnTo>
                  <a:cubicBezTo>
                    <a:pt x="2207006" y="6700901"/>
                    <a:pt x="2222627" y="6707124"/>
                    <a:pt x="2238248" y="6713347"/>
                  </a:cubicBezTo>
                  <a:close/>
                  <a:moveTo>
                    <a:pt x="2125091" y="6721729"/>
                  </a:moveTo>
                  <a:cubicBezTo>
                    <a:pt x="2109343" y="6714998"/>
                    <a:pt x="2093722" y="6708140"/>
                    <a:pt x="2078101" y="6701282"/>
                  </a:cubicBezTo>
                  <a:lnTo>
                    <a:pt x="2098802" y="6654927"/>
                  </a:lnTo>
                  <a:cubicBezTo>
                    <a:pt x="2114169" y="6661785"/>
                    <a:pt x="2129536" y="6668516"/>
                    <a:pt x="2145030" y="6675120"/>
                  </a:cubicBezTo>
                  <a:close/>
                  <a:moveTo>
                    <a:pt x="2031492" y="6680073"/>
                  </a:moveTo>
                  <a:cubicBezTo>
                    <a:pt x="2015998" y="6672961"/>
                    <a:pt x="2000631" y="6665595"/>
                    <a:pt x="1985264" y="6658229"/>
                  </a:cubicBezTo>
                  <a:lnTo>
                    <a:pt x="2007235" y="6612509"/>
                  </a:lnTo>
                  <a:cubicBezTo>
                    <a:pt x="2022348" y="6619748"/>
                    <a:pt x="2037588" y="6626987"/>
                    <a:pt x="2052828" y="6633972"/>
                  </a:cubicBezTo>
                  <a:close/>
                  <a:moveTo>
                    <a:pt x="1939290" y="6635750"/>
                  </a:moveTo>
                  <a:cubicBezTo>
                    <a:pt x="1924050" y="6628130"/>
                    <a:pt x="1908810" y="6620383"/>
                    <a:pt x="1893697" y="6612509"/>
                  </a:cubicBezTo>
                  <a:lnTo>
                    <a:pt x="1917065" y="6567424"/>
                  </a:lnTo>
                  <a:cubicBezTo>
                    <a:pt x="1932051" y="6575171"/>
                    <a:pt x="1947037" y="6582791"/>
                    <a:pt x="1962023" y="6590284"/>
                  </a:cubicBezTo>
                  <a:close/>
                  <a:moveTo>
                    <a:pt x="1848485" y="6588760"/>
                  </a:moveTo>
                  <a:cubicBezTo>
                    <a:pt x="1833499" y="6580632"/>
                    <a:pt x="1818513" y="6572504"/>
                    <a:pt x="1803527" y="6564249"/>
                  </a:cubicBezTo>
                  <a:lnTo>
                    <a:pt x="1828165" y="6519799"/>
                  </a:lnTo>
                  <a:cubicBezTo>
                    <a:pt x="1842897" y="6527927"/>
                    <a:pt x="1857629" y="6536055"/>
                    <a:pt x="1872488" y="6543929"/>
                  </a:cubicBezTo>
                  <a:close/>
                  <a:moveTo>
                    <a:pt x="1758950" y="6539103"/>
                  </a:moveTo>
                  <a:cubicBezTo>
                    <a:pt x="1744218" y="6530594"/>
                    <a:pt x="1729486" y="6521958"/>
                    <a:pt x="1714754" y="6513322"/>
                  </a:cubicBezTo>
                  <a:lnTo>
                    <a:pt x="1740662" y="6469634"/>
                  </a:lnTo>
                  <a:cubicBezTo>
                    <a:pt x="1755140" y="6478270"/>
                    <a:pt x="1769618" y="6486652"/>
                    <a:pt x="1784223" y="6495034"/>
                  </a:cubicBezTo>
                  <a:close/>
                  <a:moveTo>
                    <a:pt x="1671066" y="6486906"/>
                  </a:moveTo>
                  <a:cubicBezTo>
                    <a:pt x="1656461" y="6478016"/>
                    <a:pt x="1641983" y="6468872"/>
                    <a:pt x="1627632" y="6459855"/>
                  </a:cubicBezTo>
                  <a:lnTo>
                    <a:pt x="1654810" y="6416929"/>
                  </a:lnTo>
                  <a:cubicBezTo>
                    <a:pt x="1669034" y="6425946"/>
                    <a:pt x="1683258" y="6434836"/>
                    <a:pt x="1697609" y="6443599"/>
                  </a:cubicBezTo>
                  <a:close/>
                  <a:moveTo>
                    <a:pt x="1584579" y="6432042"/>
                  </a:moveTo>
                  <a:cubicBezTo>
                    <a:pt x="1570355" y="6422644"/>
                    <a:pt x="1556131" y="6413246"/>
                    <a:pt x="1542034" y="6403721"/>
                  </a:cubicBezTo>
                  <a:lnTo>
                    <a:pt x="1570482" y="6361684"/>
                  </a:lnTo>
                  <a:cubicBezTo>
                    <a:pt x="1584452" y="6371082"/>
                    <a:pt x="1598422" y="6380353"/>
                    <a:pt x="1612392" y="6389624"/>
                  </a:cubicBezTo>
                  <a:close/>
                  <a:moveTo>
                    <a:pt x="1499870" y="6374765"/>
                  </a:moveTo>
                  <a:cubicBezTo>
                    <a:pt x="1485900" y="6364986"/>
                    <a:pt x="1471930" y="6355080"/>
                    <a:pt x="1458087" y="6345174"/>
                  </a:cubicBezTo>
                  <a:lnTo>
                    <a:pt x="1487805" y="6303899"/>
                  </a:lnTo>
                  <a:cubicBezTo>
                    <a:pt x="1501394" y="6313678"/>
                    <a:pt x="1515110" y="6323457"/>
                    <a:pt x="1528953" y="6333109"/>
                  </a:cubicBezTo>
                  <a:close/>
                  <a:moveTo>
                    <a:pt x="1416812" y="6314948"/>
                  </a:moveTo>
                  <a:cubicBezTo>
                    <a:pt x="1403096" y="6304788"/>
                    <a:pt x="1389507" y="6294501"/>
                    <a:pt x="1375918" y="6284214"/>
                  </a:cubicBezTo>
                  <a:lnTo>
                    <a:pt x="1406779" y="6243828"/>
                  </a:lnTo>
                  <a:cubicBezTo>
                    <a:pt x="1420114" y="6253988"/>
                    <a:pt x="1433576" y="6264148"/>
                    <a:pt x="1447038" y="6274181"/>
                  </a:cubicBezTo>
                  <a:close/>
                  <a:moveTo>
                    <a:pt x="1335532" y="6252718"/>
                  </a:moveTo>
                  <a:cubicBezTo>
                    <a:pt x="1322197" y="6242177"/>
                    <a:pt x="1308862" y="6231509"/>
                    <a:pt x="1295527" y="6220714"/>
                  </a:cubicBezTo>
                  <a:lnTo>
                    <a:pt x="1327531" y="6181217"/>
                  </a:lnTo>
                  <a:cubicBezTo>
                    <a:pt x="1340612" y="6191758"/>
                    <a:pt x="1353693" y="6202299"/>
                    <a:pt x="1366901" y="6212713"/>
                  </a:cubicBezTo>
                  <a:close/>
                  <a:moveTo>
                    <a:pt x="1256157" y="6188202"/>
                  </a:moveTo>
                  <a:cubicBezTo>
                    <a:pt x="1243076" y="6177280"/>
                    <a:pt x="1230122" y="6166231"/>
                    <a:pt x="1217168" y="6155055"/>
                  </a:cubicBezTo>
                  <a:lnTo>
                    <a:pt x="1250315" y="6116574"/>
                  </a:lnTo>
                  <a:cubicBezTo>
                    <a:pt x="1263015" y="6127496"/>
                    <a:pt x="1275842" y="6138418"/>
                    <a:pt x="1288796" y="6149213"/>
                  </a:cubicBezTo>
                  <a:close/>
                  <a:moveTo>
                    <a:pt x="1178560" y="6121400"/>
                  </a:moveTo>
                  <a:cubicBezTo>
                    <a:pt x="1165860" y="6110097"/>
                    <a:pt x="1153160" y="6098667"/>
                    <a:pt x="1140587" y="6087110"/>
                  </a:cubicBezTo>
                  <a:lnTo>
                    <a:pt x="1174877" y="6049645"/>
                  </a:lnTo>
                  <a:cubicBezTo>
                    <a:pt x="1187323" y="6060948"/>
                    <a:pt x="1199769" y="6072251"/>
                    <a:pt x="1212342" y="6083427"/>
                  </a:cubicBezTo>
                  <a:close/>
                  <a:moveTo>
                    <a:pt x="1102995" y="6052439"/>
                  </a:moveTo>
                  <a:cubicBezTo>
                    <a:pt x="1090549" y="6040755"/>
                    <a:pt x="1078230" y="6028944"/>
                    <a:pt x="1066038" y="6017133"/>
                  </a:cubicBezTo>
                  <a:lnTo>
                    <a:pt x="1101344" y="5980684"/>
                  </a:lnTo>
                  <a:cubicBezTo>
                    <a:pt x="1113409" y="5992368"/>
                    <a:pt x="1125601" y="6003925"/>
                    <a:pt x="1137793" y="6015482"/>
                  </a:cubicBezTo>
                  <a:close/>
                  <a:moveTo>
                    <a:pt x="1029462" y="5981319"/>
                  </a:moveTo>
                  <a:cubicBezTo>
                    <a:pt x="1017397" y="5969254"/>
                    <a:pt x="1005332" y="5957189"/>
                    <a:pt x="993521" y="5944997"/>
                  </a:cubicBezTo>
                  <a:lnTo>
                    <a:pt x="1029843" y="5909564"/>
                  </a:lnTo>
                  <a:cubicBezTo>
                    <a:pt x="1041527" y="5921629"/>
                    <a:pt x="1053338" y="5933567"/>
                    <a:pt x="1065276" y="5945378"/>
                  </a:cubicBezTo>
                  <a:close/>
                  <a:moveTo>
                    <a:pt x="958088" y="5908040"/>
                  </a:moveTo>
                  <a:cubicBezTo>
                    <a:pt x="946404" y="5895594"/>
                    <a:pt x="934720" y="5883148"/>
                    <a:pt x="923163" y="5870575"/>
                  </a:cubicBezTo>
                  <a:lnTo>
                    <a:pt x="960501" y="5836158"/>
                  </a:lnTo>
                  <a:cubicBezTo>
                    <a:pt x="971931" y="5848477"/>
                    <a:pt x="983361" y="5860796"/>
                    <a:pt x="994918" y="5872988"/>
                  </a:cubicBezTo>
                  <a:close/>
                  <a:moveTo>
                    <a:pt x="888873" y="5832729"/>
                  </a:moveTo>
                  <a:cubicBezTo>
                    <a:pt x="877570" y="5820029"/>
                    <a:pt x="866267" y="5807202"/>
                    <a:pt x="855091" y="5794375"/>
                  </a:cubicBezTo>
                  <a:lnTo>
                    <a:pt x="893445" y="5761101"/>
                  </a:lnTo>
                  <a:cubicBezTo>
                    <a:pt x="904494" y="5773801"/>
                    <a:pt x="915543" y="5786374"/>
                    <a:pt x="926719" y="5798947"/>
                  </a:cubicBezTo>
                  <a:close/>
                  <a:moveTo>
                    <a:pt x="821817" y="5755386"/>
                  </a:moveTo>
                  <a:cubicBezTo>
                    <a:pt x="810895" y="5742305"/>
                    <a:pt x="799973" y="5729224"/>
                    <a:pt x="789178" y="5716016"/>
                  </a:cubicBezTo>
                  <a:lnTo>
                    <a:pt x="828548" y="5683885"/>
                  </a:lnTo>
                  <a:cubicBezTo>
                    <a:pt x="839216" y="5696839"/>
                    <a:pt x="849884" y="5709793"/>
                    <a:pt x="860806" y="5722747"/>
                  </a:cubicBezTo>
                  <a:close/>
                  <a:moveTo>
                    <a:pt x="757047" y="5676138"/>
                  </a:moveTo>
                  <a:cubicBezTo>
                    <a:pt x="746506" y="5662803"/>
                    <a:pt x="735965" y="5649341"/>
                    <a:pt x="725551" y="5635879"/>
                  </a:cubicBezTo>
                  <a:lnTo>
                    <a:pt x="765810" y="5604891"/>
                  </a:lnTo>
                  <a:cubicBezTo>
                    <a:pt x="776097" y="5618226"/>
                    <a:pt x="786384" y="5631434"/>
                    <a:pt x="796925" y="5644642"/>
                  </a:cubicBezTo>
                  <a:close/>
                  <a:moveTo>
                    <a:pt x="694563" y="5594985"/>
                  </a:moveTo>
                  <a:cubicBezTo>
                    <a:pt x="684403" y="5581269"/>
                    <a:pt x="674243" y="5567553"/>
                    <a:pt x="664210" y="5553837"/>
                  </a:cubicBezTo>
                  <a:lnTo>
                    <a:pt x="705358" y="5523992"/>
                  </a:lnTo>
                  <a:cubicBezTo>
                    <a:pt x="715264" y="5537581"/>
                    <a:pt x="725170" y="5551170"/>
                    <a:pt x="735203" y="5564632"/>
                  </a:cubicBezTo>
                  <a:close/>
                  <a:moveTo>
                    <a:pt x="634492" y="5512181"/>
                  </a:moveTo>
                  <a:cubicBezTo>
                    <a:pt x="624713" y="5498211"/>
                    <a:pt x="614934" y="5484241"/>
                    <a:pt x="605409" y="5470144"/>
                  </a:cubicBezTo>
                  <a:lnTo>
                    <a:pt x="647446" y="5441569"/>
                  </a:lnTo>
                  <a:cubicBezTo>
                    <a:pt x="656971" y="5455412"/>
                    <a:pt x="666496" y="5469255"/>
                    <a:pt x="676148" y="5483098"/>
                  </a:cubicBezTo>
                  <a:close/>
                  <a:moveTo>
                    <a:pt x="576834" y="5427599"/>
                  </a:moveTo>
                  <a:cubicBezTo>
                    <a:pt x="567436" y="5413375"/>
                    <a:pt x="558165" y="5399024"/>
                    <a:pt x="549021" y="5384673"/>
                  </a:cubicBezTo>
                  <a:lnTo>
                    <a:pt x="591820" y="5357368"/>
                  </a:lnTo>
                  <a:cubicBezTo>
                    <a:pt x="600837" y="5371592"/>
                    <a:pt x="609981" y="5385562"/>
                    <a:pt x="619252" y="5399659"/>
                  </a:cubicBezTo>
                  <a:close/>
                  <a:moveTo>
                    <a:pt x="521716" y="5341366"/>
                  </a:moveTo>
                  <a:cubicBezTo>
                    <a:pt x="512699" y="5326888"/>
                    <a:pt x="503936" y="5312283"/>
                    <a:pt x="495046" y="5297678"/>
                  </a:cubicBezTo>
                  <a:lnTo>
                    <a:pt x="538607" y="5271643"/>
                  </a:lnTo>
                  <a:cubicBezTo>
                    <a:pt x="547243" y="5286121"/>
                    <a:pt x="556006" y="5300472"/>
                    <a:pt x="564769" y="5314696"/>
                  </a:cubicBezTo>
                  <a:close/>
                  <a:moveTo>
                    <a:pt x="469138" y="5253609"/>
                  </a:moveTo>
                  <a:cubicBezTo>
                    <a:pt x="460629" y="5238877"/>
                    <a:pt x="452120" y="5224018"/>
                    <a:pt x="443865" y="5209159"/>
                  </a:cubicBezTo>
                  <a:lnTo>
                    <a:pt x="488188" y="5184394"/>
                  </a:lnTo>
                  <a:cubicBezTo>
                    <a:pt x="496443" y="5199126"/>
                    <a:pt x="504698" y="5213731"/>
                    <a:pt x="513207" y="5228209"/>
                  </a:cubicBezTo>
                  <a:close/>
                  <a:moveTo>
                    <a:pt x="419100" y="5164328"/>
                  </a:moveTo>
                  <a:cubicBezTo>
                    <a:pt x="410972" y="5149342"/>
                    <a:pt x="402971" y="5134356"/>
                    <a:pt x="395097" y="5119243"/>
                  </a:cubicBezTo>
                  <a:lnTo>
                    <a:pt x="440182" y="5095748"/>
                  </a:lnTo>
                  <a:cubicBezTo>
                    <a:pt x="447929" y="5110607"/>
                    <a:pt x="455803" y="5125466"/>
                    <a:pt x="463804" y="5140198"/>
                  </a:cubicBezTo>
                  <a:close/>
                  <a:moveTo>
                    <a:pt x="371729" y="5073650"/>
                  </a:moveTo>
                  <a:cubicBezTo>
                    <a:pt x="364109" y="5058410"/>
                    <a:pt x="356489" y="5043043"/>
                    <a:pt x="348996" y="5027676"/>
                  </a:cubicBezTo>
                  <a:lnTo>
                    <a:pt x="394716" y="5005451"/>
                  </a:lnTo>
                  <a:cubicBezTo>
                    <a:pt x="402082" y="5020564"/>
                    <a:pt x="409575" y="5035677"/>
                    <a:pt x="417068" y="5050663"/>
                  </a:cubicBezTo>
                  <a:close/>
                  <a:moveTo>
                    <a:pt x="327025" y="4981575"/>
                  </a:moveTo>
                  <a:cubicBezTo>
                    <a:pt x="319786" y="4966081"/>
                    <a:pt x="312674" y="4950587"/>
                    <a:pt x="305689" y="4935093"/>
                  </a:cubicBezTo>
                  <a:lnTo>
                    <a:pt x="352044" y="4914265"/>
                  </a:lnTo>
                  <a:cubicBezTo>
                    <a:pt x="358902" y="4929632"/>
                    <a:pt x="365887" y="4944872"/>
                    <a:pt x="372999" y="4960112"/>
                  </a:cubicBezTo>
                  <a:close/>
                  <a:moveTo>
                    <a:pt x="285115" y="4888230"/>
                  </a:moveTo>
                  <a:cubicBezTo>
                    <a:pt x="278384" y="4872609"/>
                    <a:pt x="271653" y="4856861"/>
                    <a:pt x="265176" y="4841113"/>
                  </a:cubicBezTo>
                  <a:lnTo>
                    <a:pt x="312166" y="4821682"/>
                  </a:lnTo>
                  <a:cubicBezTo>
                    <a:pt x="318643" y="4837176"/>
                    <a:pt x="325120" y="4852670"/>
                    <a:pt x="331851" y="4868164"/>
                  </a:cubicBezTo>
                  <a:close/>
                  <a:moveTo>
                    <a:pt x="245999" y="4793742"/>
                  </a:moveTo>
                  <a:cubicBezTo>
                    <a:pt x="239649" y="4777867"/>
                    <a:pt x="233553" y="4761992"/>
                    <a:pt x="227457" y="4745990"/>
                  </a:cubicBezTo>
                  <a:lnTo>
                    <a:pt x="274955" y="4727956"/>
                  </a:lnTo>
                  <a:cubicBezTo>
                    <a:pt x="280924" y="4743704"/>
                    <a:pt x="287020" y="4759325"/>
                    <a:pt x="293243" y="4774946"/>
                  </a:cubicBezTo>
                  <a:close/>
                  <a:moveTo>
                    <a:pt x="209550" y="4697984"/>
                  </a:moveTo>
                  <a:cubicBezTo>
                    <a:pt x="203708" y="4681982"/>
                    <a:pt x="197993" y="4665980"/>
                    <a:pt x="192405" y="4649851"/>
                  </a:cubicBezTo>
                  <a:lnTo>
                    <a:pt x="240411" y="4633214"/>
                  </a:lnTo>
                  <a:cubicBezTo>
                    <a:pt x="245872" y="4649089"/>
                    <a:pt x="251587" y="4664837"/>
                    <a:pt x="257302" y="4680712"/>
                  </a:cubicBezTo>
                  <a:close/>
                  <a:moveTo>
                    <a:pt x="176022" y="4601337"/>
                  </a:moveTo>
                  <a:cubicBezTo>
                    <a:pt x="170688" y="4585081"/>
                    <a:pt x="165481" y="4568825"/>
                    <a:pt x="160274" y="4552569"/>
                  </a:cubicBezTo>
                  <a:lnTo>
                    <a:pt x="208788" y="4537329"/>
                  </a:lnTo>
                  <a:cubicBezTo>
                    <a:pt x="213868" y="4553458"/>
                    <a:pt x="218948" y="4569460"/>
                    <a:pt x="224282" y="4585335"/>
                  </a:cubicBezTo>
                  <a:close/>
                  <a:moveTo>
                    <a:pt x="145288" y="4503674"/>
                  </a:moveTo>
                  <a:cubicBezTo>
                    <a:pt x="140462" y="4487291"/>
                    <a:pt x="135636" y="4471035"/>
                    <a:pt x="131064" y="4454525"/>
                  </a:cubicBezTo>
                  <a:lnTo>
                    <a:pt x="179959" y="4440682"/>
                  </a:lnTo>
                  <a:cubicBezTo>
                    <a:pt x="184531" y="4456811"/>
                    <a:pt x="189230" y="4472940"/>
                    <a:pt x="194056" y="4489069"/>
                  </a:cubicBezTo>
                  <a:close/>
                  <a:moveTo>
                    <a:pt x="117475" y="4405122"/>
                  </a:moveTo>
                  <a:cubicBezTo>
                    <a:pt x="113030" y="4388612"/>
                    <a:pt x="108839" y="4372102"/>
                    <a:pt x="104648" y="4355592"/>
                  </a:cubicBezTo>
                  <a:lnTo>
                    <a:pt x="153924" y="4343273"/>
                  </a:lnTo>
                  <a:cubicBezTo>
                    <a:pt x="157988" y="4359656"/>
                    <a:pt x="162179" y="4375912"/>
                    <a:pt x="166497" y="4392168"/>
                  </a:cubicBezTo>
                  <a:close/>
                  <a:moveTo>
                    <a:pt x="92583" y="4305935"/>
                  </a:moveTo>
                  <a:cubicBezTo>
                    <a:pt x="88646" y="4289298"/>
                    <a:pt x="84836" y="4272661"/>
                    <a:pt x="81280" y="4256024"/>
                  </a:cubicBezTo>
                  <a:lnTo>
                    <a:pt x="130937" y="4245102"/>
                  </a:lnTo>
                  <a:cubicBezTo>
                    <a:pt x="134493" y="4261485"/>
                    <a:pt x="138303" y="4277995"/>
                    <a:pt x="142113" y="4294251"/>
                  </a:cubicBezTo>
                  <a:close/>
                  <a:moveTo>
                    <a:pt x="70612" y="4205859"/>
                  </a:moveTo>
                  <a:cubicBezTo>
                    <a:pt x="67183" y="4189222"/>
                    <a:pt x="63881" y="4172458"/>
                    <a:pt x="60706" y="4155821"/>
                  </a:cubicBezTo>
                  <a:lnTo>
                    <a:pt x="110617" y="4146423"/>
                  </a:lnTo>
                  <a:cubicBezTo>
                    <a:pt x="113792" y="4162933"/>
                    <a:pt x="116967" y="4179316"/>
                    <a:pt x="120269" y="4195826"/>
                  </a:cubicBezTo>
                  <a:close/>
                  <a:moveTo>
                    <a:pt x="51689" y="4105402"/>
                  </a:moveTo>
                  <a:cubicBezTo>
                    <a:pt x="48768" y="4088638"/>
                    <a:pt x="45974" y="4071747"/>
                    <a:pt x="43307" y="4054856"/>
                  </a:cubicBezTo>
                  <a:lnTo>
                    <a:pt x="93472" y="4046855"/>
                  </a:lnTo>
                  <a:cubicBezTo>
                    <a:pt x="96139" y="4063492"/>
                    <a:pt x="98933" y="4080129"/>
                    <a:pt x="101727" y="4096639"/>
                  </a:cubicBezTo>
                  <a:close/>
                  <a:moveTo>
                    <a:pt x="35560" y="4004310"/>
                  </a:moveTo>
                  <a:cubicBezTo>
                    <a:pt x="33147" y="3987419"/>
                    <a:pt x="30861" y="3970655"/>
                    <a:pt x="28702" y="3953637"/>
                  </a:cubicBezTo>
                  <a:lnTo>
                    <a:pt x="79121" y="3947160"/>
                  </a:lnTo>
                  <a:cubicBezTo>
                    <a:pt x="81280" y="3963797"/>
                    <a:pt x="83566" y="3980434"/>
                    <a:pt x="85979" y="3997071"/>
                  </a:cubicBezTo>
                  <a:close/>
                  <a:moveTo>
                    <a:pt x="22733" y="3902583"/>
                  </a:moveTo>
                  <a:cubicBezTo>
                    <a:pt x="20828" y="3885565"/>
                    <a:pt x="18923" y="3868674"/>
                    <a:pt x="17272" y="3851529"/>
                  </a:cubicBezTo>
                  <a:lnTo>
                    <a:pt x="67818" y="3846449"/>
                  </a:lnTo>
                  <a:cubicBezTo>
                    <a:pt x="69469" y="3863213"/>
                    <a:pt x="71247" y="3879977"/>
                    <a:pt x="73152" y="3896741"/>
                  </a:cubicBezTo>
                  <a:close/>
                  <a:moveTo>
                    <a:pt x="12700" y="3800856"/>
                  </a:moveTo>
                  <a:cubicBezTo>
                    <a:pt x="11303" y="3783838"/>
                    <a:pt x="9906" y="3766947"/>
                    <a:pt x="8763" y="3749802"/>
                  </a:cubicBezTo>
                  <a:lnTo>
                    <a:pt x="59436" y="3746246"/>
                  </a:lnTo>
                  <a:cubicBezTo>
                    <a:pt x="60579" y="3763010"/>
                    <a:pt x="61976" y="3779774"/>
                    <a:pt x="63373" y="3796538"/>
                  </a:cubicBezTo>
                  <a:close/>
                  <a:moveTo>
                    <a:pt x="5461" y="3698621"/>
                  </a:moveTo>
                  <a:cubicBezTo>
                    <a:pt x="4572" y="3681603"/>
                    <a:pt x="3683" y="3664585"/>
                    <a:pt x="3048" y="3647567"/>
                  </a:cubicBezTo>
                  <a:lnTo>
                    <a:pt x="53848" y="3645535"/>
                  </a:lnTo>
                  <a:cubicBezTo>
                    <a:pt x="54483" y="3662299"/>
                    <a:pt x="55372" y="3679063"/>
                    <a:pt x="56261" y="3695827"/>
                  </a:cubicBezTo>
                  <a:close/>
                  <a:moveTo>
                    <a:pt x="1270" y="3596513"/>
                  </a:moveTo>
                  <a:cubicBezTo>
                    <a:pt x="762" y="3579495"/>
                    <a:pt x="508" y="3562350"/>
                    <a:pt x="254" y="3545332"/>
                  </a:cubicBezTo>
                  <a:lnTo>
                    <a:pt x="51054" y="3544697"/>
                  </a:lnTo>
                  <a:cubicBezTo>
                    <a:pt x="51308" y="3561588"/>
                    <a:pt x="51562" y="3578352"/>
                    <a:pt x="52070" y="3595243"/>
                  </a:cubicBezTo>
                  <a:close/>
                  <a:moveTo>
                    <a:pt x="0" y="3500882"/>
                  </a:moveTo>
                  <a:cubicBezTo>
                    <a:pt x="0" y="3483737"/>
                    <a:pt x="127" y="3466592"/>
                    <a:pt x="381" y="3449574"/>
                  </a:cubicBezTo>
                  <a:lnTo>
                    <a:pt x="51181" y="3450336"/>
                  </a:lnTo>
                  <a:cubicBezTo>
                    <a:pt x="50927" y="3467227"/>
                    <a:pt x="50800" y="3484118"/>
                    <a:pt x="50800" y="35010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Freeform 14">
            <a:extLst>
              <a:ext uri="{FF2B5EF4-FFF2-40B4-BE49-F238E27FC236}">
                <a16:creationId xmlns:a16="http://schemas.microsoft.com/office/drawing/2014/main" id="{731276D3-F5A2-4CF2-5BD7-1BAC813E16B9}"/>
              </a:ext>
            </a:extLst>
          </p:cNvPr>
          <p:cNvSpPr/>
          <p:nvPr/>
        </p:nvSpPr>
        <p:spPr>
          <a:xfrm>
            <a:off x="3936622" y="3894437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3D9DAB0D-1A4F-D870-742C-4F6E75A5C6D4}"/>
              </a:ext>
            </a:extLst>
          </p:cNvPr>
          <p:cNvSpPr/>
          <p:nvPr/>
        </p:nvSpPr>
        <p:spPr>
          <a:xfrm>
            <a:off x="3936623" y="454440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3F7D4034-88DE-46B0-B031-C5BD1B86B32C}"/>
              </a:ext>
            </a:extLst>
          </p:cNvPr>
          <p:cNvSpPr/>
          <p:nvPr/>
        </p:nvSpPr>
        <p:spPr>
          <a:xfrm>
            <a:off x="5531700" y="2093513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174EF2B2-DDBD-F9F0-3F12-81D0DEDDD2D7}"/>
              </a:ext>
            </a:extLst>
          </p:cNvPr>
          <p:cNvSpPr/>
          <p:nvPr/>
        </p:nvSpPr>
        <p:spPr>
          <a:xfrm>
            <a:off x="2259735" y="2174536"/>
            <a:ext cx="740839" cy="794428"/>
          </a:xfrm>
          <a:custGeom>
            <a:avLst/>
            <a:gdLst/>
            <a:ahLst/>
            <a:cxnLst/>
            <a:rect l="l" t="t" r="r" b="b"/>
            <a:pathLst>
              <a:path w="1621385" h="1599113">
                <a:moveTo>
                  <a:pt x="0" y="0"/>
                </a:moveTo>
                <a:lnTo>
                  <a:pt x="1621385" y="0"/>
                </a:lnTo>
                <a:lnTo>
                  <a:pt x="1621385" y="1599113"/>
                </a:lnTo>
                <a:lnTo>
                  <a:pt x="0" y="159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F9D8A406-78CC-689A-011F-A20CD4C3766F}"/>
              </a:ext>
            </a:extLst>
          </p:cNvPr>
          <p:cNvSpPr/>
          <p:nvPr/>
        </p:nvSpPr>
        <p:spPr>
          <a:xfrm flipV="1">
            <a:off x="4677461" y="689607"/>
            <a:ext cx="740839" cy="162045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2DBDDC0C-7F8B-D7DC-6EA8-FFA45900568B}"/>
              </a:ext>
            </a:extLst>
          </p:cNvPr>
          <p:cNvSpPr/>
          <p:nvPr/>
        </p:nvSpPr>
        <p:spPr>
          <a:xfrm flipV="1">
            <a:off x="6279552" y="2276573"/>
            <a:ext cx="604714" cy="214154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FBF25468-A49E-128D-A709-6B6F7D0A17CC}"/>
              </a:ext>
            </a:extLst>
          </p:cNvPr>
          <p:cNvSpPr/>
          <p:nvPr/>
        </p:nvSpPr>
        <p:spPr>
          <a:xfrm flipH="1" flipV="1">
            <a:off x="1483029" y="2276573"/>
            <a:ext cx="740840" cy="278422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B729A25D-4240-4607-872A-7FC443E07188}"/>
              </a:ext>
            </a:extLst>
          </p:cNvPr>
          <p:cNvSpPr/>
          <p:nvPr/>
        </p:nvSpPr>
        <p:spPr>
          <a:xfrm flipH="1">
            <a:off x="3180787" y="4291649"/>
            <a:ext cx="740840" cy="234051"/>
          </a:xfrm>
          <a:prstGeom prst="line">
            <a:avLst/>
          </a:prstGeom>
          <a:ln w="28575" cap="rnd">
            <a:solidFill>
              <a:srgbClr val="523090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5011D3-0FAC-261A-3CBF-57433F74770E}"/>
              </a:ext>
            </a:extLst>
          </p:cNvPr>
          <p:cNvSpPr txBox="1"/>
          <p:nvPr/>
        </p:nvSpPr>
        <p:spPr>
          <a:xfrm>
            <a:off x="6891279" y="1944547"/>
            <a:ext cx="210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7ECE3-9AB0-B775-12D6-55E746B53FEB}"/>
              </a:ext>
            </a:extLst>
          </p:cNvPr>
          <p:cNvSpPr txBox="1"/>
          <p:nvPr/>
        </p:nvSpPr>
        <p:spPr>
          <a:xfrm>
            <a:off x="1667456" y="4291649"/>
            <a:ext cx="183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395FE3-7DAA-3B57-CB29-A36E02E1EFE6}"/>
              </a:ext>
            </a:extLst>
          </p:cNvPr>
          <p:cNvSpPr txBox="1"/>
          <p:nvPr/>
        </p:nvSpPr>
        <p:spPr>
          <a:xfrm>
            <a:off x="306209" y="1944547"/>
            <a:ext cx="130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C61B40-C427-AA80-8A84-5CB727BD9FA3}"/>
              </a:ext>
            </a:extLst>
          </p:cNvPr>
          <p:cNvSpPr txBox="1"/>
          <p:nvPr/>
        </p:nvSpPr>
        <p:spPr>
          <a:xfrm>
            <a:off x="-20548" y="1938019"/>
            <a:ext cx="195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Support Qualité de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45389F-DC74-5809-8288-E39E07D2C8E0}"/>
              </a:ext>
            </a:extLst>
          </p:cNvPr>
          <p:cNvSpPr txBox="1"/>
          <p:nvPr/>
        </p:nvSpPr>
        <p:spPr>
          <a:xfrm>
            <a:off x="6828789" y="2001355"/>
            <a:ext cx="2456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rgbClr val="002060"/>
                </a:solidFill>
              </a:rPr>
              <a:t>Support la Gestion </a:t>
            </a:r>
            <a:r>
              <a:rPr lang="fr-FR" sz="1600" dirty="0">
                <a:solidFill>
                  <a:srgbClr val="002060"/>
                </a:solidFill>
              </a:rPr>
              <a:t>des Clients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F055FDB-8B46-E556-F2A0-862D3EBECAF4}"/>
              </a:ext>
            </a:extLst>
          </p:cNvPr>
          <p:cNvSpPr txBox="1"/>
          <p:nvPr/>
        </p:nvSpPr>
        <p:spPr>
          <a:xfrm>
            <a:off x="5418300" y="314925"/>
            <a:ext cx="251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Support le modèle de publication/abonnement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F20C07-7325-B509-0478-91FDDDA9BA63}"/>
              </a:ext>
            </a:extLst>
          </p:cNvPr>
          <p:cNvSpPr txBox="1"/>
          <p:nvPr/>
        </p:nvSpPr>
        <p:spPr>
          <a:xfrm>
            <a:off x="1161223" y="4246321"/>
            <a:ext cx="193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Support du protocole TLS/SSL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E97ECB6-7DD1-FC68-3B06-32FA77151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732" y="1542590"/>
            <a:ext cx="2024809" cy="2024809"/>
          </a:xfrm>
          <a:prstGeom prst="rect">
            <a:avLst/>
          </a:prstGeom>
        </p:spPr>
      </p:pic>
      <p:sp>
        <p:nvSpPr>
          <p:cNvPr id="4" name="Freeform 9">
            <a:extLst>
              <a:ext uri="{FF2B5EF4-FFF2-40B4-BE49-F238E27FC236}">
                <a16:creationId xmlns:a16="http://schemas.microsoft.com/office/drawing/2014/main" id="{CB56B4CC-49F3-ED9C-DD63-241B5BB6D3CF}"/>
              </a:ext>
            </a:extLst>
          </p:cNvPr>
          <p:cNvSpPr/>
          <p:nvPr/>
        </p:nvSpPr>
        <p:spPr>
          <a:xfrm>
            <a:off x="7942404" y="4623571"/>
            <a:ext cx="995747" cy="415050"/>
          </a:xfrm>
          <a:custGeom>
            <a:avLst/>
            <a:gdLst/>
            <a:ahLst/>
            <a:cxnLst/>
            <a:rect l="l" t="t" r="r" b="b"/>
            <a:pathLst>
              <a:path w="372020" h="182249">
                <a:moveTo>
                  <a:pt x="91125" y="0"/>
                </a:moveTo>
                <a:lnTo>
                  <a:pt x="280895" y="0"/>
                </a:lnTo>
                <a:cubicBezTo>
                  <a:pt x="331222" y="0"/>
                  <a:pt x="372020" y="40798"/>
                  <a:pt x="372020" y="91125"/>
                </a:cubicBezTo>
                <a:lnTo>
                  <a:pt x="372020" y="91125"/>
                </a:lnTo>
                <a:cubicBezTo>
                  <a:pt x="372020" y="115293"/>
                  <a:pt x="362419" y="138470"/>
                  <a:pt x="345330" y="155560"/>
                </a:cubicBezTo>
                <a:cubicBezTo>
                  <a:pt x="328241" y="172649"/>
                  <a:pt x="305063" y="182249"/>
                  <a:pt x="280895" y="182249"/>
                </a:cubicBezTo>
                <a:lnTo>
                  <a:pt x="91125" y="182249"/>
                </a:lnTo>
                <a:cubicBezTo>
                  <a:pt x="66957" y="182249"/>
                  <a:pt x="43779" y="172649"/>
                  <a:pt x="26690" y="155560"/>
                </a:cubicBezTo>
                <a:cubicBezTo>
                  <a:pt x="9601" y="138470"/>
                  <a:pt x="0" y="115293"/>
                  <a:pt x="0" y="91125"/>
                </a:cubicBezTo>
                <a:lnTo>
                  <a:pt x="0" y="91125"/>
                </a:lnTo>
                <a:cubicBezTo>
                  <a:pt x="0" y="66957"/>
                  <a:pt x="9601" y="43779"/>
                  <a:pt x="26690" y="26690"/>
                </a:cubicBezTo>
                <a:cubicBezTo>
                  <a:pt x="43779" y="9601"/>
                  <a:pt x="66957" y="0"/>
                  <a:pt x="91125" y="0"/>
                </a:cubicBezTo>
                <a:close/>
              </a:path>
            </a:pathLst>
          </a:custGeom>
          <a:solidFill>
            <a:srgbClr val="7030A0"/>
          </a:solidFill>
          <a:ln w="57150">
            <a:solidFill>
              <a:srgbClr val="FFFFFF"/>
            </a:solidFill>
          </a:ln>
        </p:spPr>
        <p:txBody>
          <a:bodyPr/>
          <a:lstStyle/>
          <a:p>
            <a:r>
              <a:rPr lang="fr-FR" dirty="0"/>
              <a:t>   </a:t>
            </a:r>
            <a:r>
              <a:rPr lang="ar-DZ" sz="1800" b="1" dirty="0">
                <a:solidFill>
                  <a:schemeClr val="tx1"/>
                </a:solidFill>
              </a:rPr>
              <a:t>9</a:t>
            </a:r>
            <a:r>
              <a:rPr lang="fr-FR" sz="1800" b="1" dirty="0">
                <a:solidFill>
                  <a:schemeClr val="tx1"/>
                </a:solidFill>
              </a:rPr>
              <a:t>/</a:t>
            </a:r>
            <a:r>
              <a:rPr lang="fr-FR" sz="1800" b="1" dirty="0">
                <a:solidFill>
                  <a:srgbClr val="00206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692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 animBg="1"/>
      <p:bldP spid="853" grpId="0" animBg="1"/>
      <p:bldP spid="9" grpId="0" animBg="1"/>
      <p:bldP spid="6" grpId="0"/>
      <p:bldP spid="8" grpId="0"/>
      <p:bldP spid="16" grpId="0"/>
      <p:bldP spid="25" grpId="0"/>
    </p:bldLst>
  </p:timing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559</Words>
  <Application>Microsoft Office PowerPoint</Application>
  <PresentationFormat>Affichage à l'écran (16:9)</PresentationFormat>
  <Paragraphs>167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2" baseType="lpstr">
      <vt:lpstr>Open Sans Bold</vt:lpstr>
      <vt:lpstr>Arimo</vt:lpstr>
      <vt:lpstr>Poppins</vt:lpstr>
      <vt:lpstr>Lato Bold</vt:lpstr>
      <vt:lpstr>Arial</vt:lpstr>
      <vt:lpstr>Poppins SemiBold</vt:lpstr>
      <vt:lpstr>Arimo Bold</vt:lpstr>
      <vt:lpstr>Nunito Light</vt:lpstr>
      <vt:lpstr>Bebas Neue</vt:lpstr>
      <vt:lpstr>Computer Science &amp; Mathematics Major For College: Mathematics by Slidesgo</vt:lpstr>
      <vt:lpstr>Présentation PowerPoint</vt:lpstr>
      <vt:lpstr>Présentation PowerPoint</vt:lpstr>
      <vt:lpstr>Introduction</vt:lpstr>
      <vt:lpstr>Présentation PowerPoint</vt:lpstr>
      <vt:lpstr>Présentation PowerPoint</vt:lpstr>
      <vt:lpstr>Présentation PowerPoint</vt:lpstr>
      <vt:lpstr>Conception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et   Perspectives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DELL</cp:lastModifiedBy>
  <cp:revision>545</cp:revision>
  <dcterms:modified xsi:type="dcterms:W3CDTF">2024-06-04T08:08:22Z</dcterms:modified>
</cp:coreProperties>
</file>