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476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59036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32909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05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0432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536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91677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17638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98201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746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77866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584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8CD-64B2-418F-9B6D-0154BCFA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957226"/>
            <a:ext cx="8520600" cy="2052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Query for Music Store Chinook Database</a:t>
            </a:r>
          </a:p>
        </p:txBody>
      </p:sp>
    </p:spTree>
    <p:extLst>
      <p:ext uri="{BB962C8B-B14F-4D97-AF65-F5344CB8AC3E}">
        <p14:creationId xmlns:p14="http://schemas.microsoft.com/office/powerpoint/2010/main" val="113551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ost playlist period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259300" y="1302918"/>
            <a:ext cx="3387277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latin typeface="+mj-lt"/>
                <a:ea typeface="Open Sans"/>
                <a:cs typeface="Open Sans"/>
                <a:sym typeface="Open Sans"/>
              </a:rPr>
              <a:t>We see from the following visualiztation  evey playlist and the total time of this playlist.  </a:t>
            </a:r>
            <a:r>
              <a:rPr lang="en-US" sz="2000" dirty="0">
                <a:latin typeface="+mj-lt"/>
                <a:ea typeface="Open Sans"/>
                <a:cs typeface="Open Sans"/>
                <a:sym typeface="Open Sans"/>
              </a:rPr>
              <a:t>A</a:t>
            </a:r>
            <a:r>
              <a:rPr lang="en" sz="2000" dirty="0">
                <a:latin typeface="+mj-lt"/>
                <a:ea typeface="Open Sans"/>
                <a:cs typeface="Open Sans"/>
                <a:sym typeface="Open Sans"/>
              </a:rPr>
              <a:t>nd we realize that the Music, TV Shows and </a:t>
            </a:r>
            <a:r>
              <a:rPr lang="en-US" sz="2000" dirty="0">
                <a:latin typeface="+mj-lt"/>
                <a:ea typeface="Open Sans"/>
                <a:cs typeface="Open Sans"/>
                <a:sym typeface="Open Sans"/>
              </a:rPr>
              <a:t>90â€™s Music</a:t>
            </a:r>
            <a:r>
              <a:rPr lang="en" sz="2000">
                <a:latin typeface="+mj-lt"/>
                <a:ea typeface="Open Sans"/>
                <a:cs typeface="Open Sans"/>
                <a:sym typeface="Open Sans"/>
              </a:rPr>
              <a:t> have the most period than other plalists.</a:t>
            </a:r>
            <a:endParaRPr sz="20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58E3E-54AA-45F3-AF88-3A4F57A2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160"/>
            <a:ext cx="5281627" cy="35567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Genre for most tracks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518298" y="1509822"/>
            <a:ext cx="3231202" cy="298122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latin typeface="+mj-lt"/>
                <a:ea typeface="Open Sans"/>
                <a:cs typeface="Open Sans"/>
                <a:sym typeface="Open Sans"/>
              </a:rPr>
              <a:t>if we do a query to understand the market of the songs we find that the Rock and Latin have the most percentage of the market.</a:t>
            </a:r>
            <a:endParaRPr sz="20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649AA-F389-491D-9259-6652663F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7195"/>
            <a:ext cx="5315692" cy="3115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best customer ?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485078" y="1418450"/>
            <a:ext cx="34902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+mj-lt"/>
                <a:ea typeface="Open Sans"/>
                <a:cs typeface="Open Sans"/>
                <a:sym typeface="Open Sans"/>
              </a:rPr>
              <a:t>we see Frank and Mark are the best customers with the most spent on the </a:t>
            </a:r>
            <a:r>
              <a:rPr lang="en" sz="2400">
                <a:latin typeface="+mj-lt"/>
                <a:ea typeface="Open Sans"/>
                <a:cs typeface="Open Sans"/>
                <a:sym typeface="Open Sans"/>
              </a:rPr>
              <a:t>songs market.</a:t>
            </a:r>
            <a:endParaRPr sz="24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7BED9-A3C5-4D5B-AFB2-7CC4C0B2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" y="1403806"/>
            <a:ext cx="5403537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Most album sold quantities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613989" y="1292043"/>
            <a:ext cx="2933491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+mj-lt"/>
                <a:ea typeface="Open Sans"/>
                <a:cs typeface="Open Sans"/>
                <a:sym typeface="Open Sans"/>
              </a:rPr>
              <a:t>to check what the is the most sold albums we did this query which indicat that the Minha History and Greatest Hits have the most sold quantities.</a:t>
            </a:r>
            <a:endParaRPr sz="18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EFC73-EC66-44DB-856C-A6CF68FD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34205"/>
            <a:ext cx="5613989" cy="3456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150</Words>
  <Application>Microsoft Office PowerPoint</Application>
  <PresentationFormat>On-screen Show (16:9)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 Light</vt:lpstr>
      <vt:lpstr>Open Sans</vt:lpstr>
      <vt:lpstr>Calibri</vt:lpstr>
      <vt:lpstr>Wingdings</vt:lpstr>
      <vt:lpstr>Arial</vt:lpstr>
      <vt:lpstr>Retrospect</vt:lpstr>
      <vt:lpstr>Query for Music Store Chinook Database</vt:lpstr>
      <vt:lpstr>Most playlist period </vt:lpstr>
      <vt:lpstr>Genre for most tracks</vt:lpstr>
      <vt:lpstr>Who is the best customer ?</vt:lpstr>
      <vt:lpstr>Top 10 Most album sold quantities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&lt;Artist with tracks number&gt;</dc:title>
  <cp:lastModifiedBy>Abdallah El-Sawy</cp:lastModifiedBy>
  <cp:revision>6</cp:revision>
  <dcterms:modified xsi:type="dcterms:W3CDTF">2022-02-11T13:18:28Z</dcterms:modified>
</cp:coreProperties>
</file>